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8" r:id="rId3"/>
    <p:sldId id="270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Force </a:t>
            </a:r>
            <a:r>
              <a:rPr lang="en-US" dirty="0" err="1" smtClean="0"/>
              <a:t>centrale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4314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Notation et hypothèses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65044" y="1965960"/>
                <a:ext cx="11768806" cy="4684142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Soit M un point matériel de masse m</a:t>
                </a:r>
              </a:p>
              <a:p>
                <a:endPara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étudie le mouvement du point M dans un référentiel R galiléen</a:t>
                </a:r>
              </a:p>
              <a:p>
                <a:endPara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note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𝑂𝑀</m:t>
                        </m:r>
                      </m:e>
                    </m:acc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r-F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 vecteur position,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acc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r-F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la vitesse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acc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r-F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l’accéleration de M</a:t>
                </a:r>
              </a:p>
              <a:p>
                <a:endPara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note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fr-F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la quantité de mouvement de M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le moment cinétique appliqué au point O</a:t>
                </a:r>
                <a:endPara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65044" y="1965960"/>
                <a:ext cx="11768806" cy="4684142"/>
              </a:xfrm>
              <a:blipFill rotWithShape="0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62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4314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Lois de Kepler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3"/>
          <p:cNvSpPr>
            <a:spLocks noGrp="1"/>
          </p:cNvSpPr>
          <p:nvPr>
            <p:ph sz="half" idx="1"/>
          </p:nvPr>
        </p:nvSpPr>
        <p:spPr>
          <a:xfrm>
            <a:off x="265044" y="1965960"/>
            <a:ext cx="11768806" cy="4684142"/>
          </a:xfrm>
        </p:spPr>
        <p:txBody>
          <a:bodyPr>
            <a:norm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r-FR" altLang="fr-FR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Loi des orbites : Les planètes du système solaire décrivent des trajectoires elliptiques dont le soleil occupe l’un des foyers</a:t>
            </a:r>
            <a:r>
              <a:rPr lang="fr-FR" altLang="fr-FR" sz="24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fr-FR" altLang="fr-F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r-FR" altLang="fr-FR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Loi des aires : Les aires balayées par le segment [OM] pendant des intervalles de temps égaux sont </a:t>
            </a:r>
            <a:r>
              <a:rPr lang="fr-FR" altLang="fr-FR" sz="24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égales.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fr-FR" altLang="zh-CN" sz="24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New York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r-FR" altLang="zh-CN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New York" charset="0"/>
              </a:rPr>
              <a:t>Loi des périodes : Le carré de la période de la révolution d’une planète autour du soleil est proportionnel au cube du demi-grand axe a de sa trajectoire elliptique : </a:t>
            </a:r>
            <a:endParaRPr lang="fr-FR" altLang="zh-CN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89" y="4809361"/>
            <a:ext cx="1224625" cy="59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35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Troisième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Kepler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1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28872923"/>
                  </p:ext>
                </p:extLst>
              </p:nvPr>
            </p:nvGraphicFramePr>
            <p:xfrm>
              <a:off x="284811" y="2048774"/>
              <a:ext cx="11527439" cy="3575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8900"/>
                    <a:gridCol w="1229194"/>
                    <a:gridCol w="1019239"/>
                    <a:gridCol w="1358176"/>
                    <a:gridCol w="1248386"/>
                    <a:gridCol w="1248386"/>
                    <a:gridCol w="1248386"/>
                    <a:gridCol w="1248386"/>
                    <a:gridCol w="1248386"/>
                  </a:tblGrid>
                  <a:tr h="893912"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Mercure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Venus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Terre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Mars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Jupiter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Saturne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Uranus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Neptune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893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(</a:t>
                          </a:r>
                          <a:r>
                            <a:rPr lang="en-US" sz="17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unité</a:t>
                          </a:r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7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astronomique</a:t>
                          </a:r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0,387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0,723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1,52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5,20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9,56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19,2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30,1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893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</a:t>
                          </a:r>
                        </a:p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:r>
                            <a:rPr lang="en-US" sz="17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années</a:t>
                          </a:r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0,241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0,615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1,88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11,9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29,5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84,0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165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8939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70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70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7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7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𝑎𝑛</m:t>
                                  </m:r>
                                </m:e>
                                <m:sup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17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𝑈𝐴</m:t>
                                  </m:r>
                                </m:e>
                                <m:sup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1,00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1,00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1,00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1,00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0.999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0,995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0,994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0,995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1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28872923"/>
                  </p:ext>
                </p:extLst>
              </p:nvPr>
            </p:nvGraphicFramePr>
            <p:xfrm>
              <a:off x="284811" y="2048774"/>
              <a:ext cx="11527439" cy="3575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8900"/>
                    <a:gridCol w="1229194"/>
                    <a:gridCol w="1019239"/>
                    <a:gridCol w="1358176"/>
                    <a:gridCol w="1248386"/>
                    <a:gridCol w="1248386"/>
                    <a:gridCol w="1248386"/>
                    <a:gridCol w="1248386"/>
                    <a:gridCol w="1248386"/>
                  </a:tblGrid>
                  <a:tr h="893912"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Mercure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Venus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Terre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Mars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Jupiter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Saturne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Uranus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Neptune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893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(</a:t>
                          </a:r>
                          <a:r>
                            <a:rPr lang="en-US" sz="17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unité</a:t>
                          </a:r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7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astronomique</a:t>
                          </a:r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0,387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0,723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1,52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5,20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9,56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19,2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30,1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893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</a:t>
                          </a:r>
                        </a:p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:r>
                            <a:rPr lang="en-US" sz="170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années</a:t>
                          </a:r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0,241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0,615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1,88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11,9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29,5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84,0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165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89391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62" t="-300000" r="-586957" b="-22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1,00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1,00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1,00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1,00</a:t>
                          </a:r>
                          <a:endParaRPr lang="fr-FR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0.999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0,995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0,994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0,995</a:t>
                          </a:r>
                          <a:endParaRPr lang="en-US" sz="17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10073870" y="6284980"/>
            <a:ext cx="1889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Physique tout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PCSI 2013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8737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2871</TotalTime>
  <Words>83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New York</vt:lpstr>
      <vt:lpstr>宋体</vt:lpstr>
      <vt:lpstr>Arial</vt:lpstr>
      <vt:lpstr>Calibri</vt:lpstr>
      <vt:lpstr>Cambria Math</vt:lpstr>
      <vt:lpstr>Corbel</vt:lpstr>
      <vt:lpstr>Times New Roman</vt:lpstr>
      <vt:lpstr>Basis</vt:lpstr>
      <vt:lpstr>Force centrale</vt:lpstr>
      <vt:lpstr>Notation et hypothèses</vt:lpstr>
      <vt:lpstr>Lois de Kepler</vt:lpstr>
      <vt:lpstr>Troisième loi de Kepler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62</cp:revision>
  <dcterms:created xsi:type="dcterms:W3CDTF">2019-10-29T18:08:20Z</dcterms:created>
  <dcterms:modified xsi:type="dcterms:W3CDTF">2020-06-21T08:48:58Z</dcterms:modified>
</cp:coreProperties>
</file>