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71" r:id="rId5"/>
    <p:sldId id="268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7" autoAdjust="0"/>
  </p:normalViewPr>
  <p:slideViewPr>
    <p:cSldViewPr snapToGrid="0">
      <p:cViewPr varScale="1">
        <p:scale>
          <a:sx n="49" d="100"/>
          <a:sy n="49" d="100"/>
        </p:scale>
        <p:origin x="7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21/06/2020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0" y="3056527"/>
            <a:ext cx="10363731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Notion </a:t>
            </a:r>
            <a:r>
              <a:rPr lang="fr-FR" b="1" dirty="0" smtClean="0">
                <a:solidFill>
                  <a:srgbClr val="0070C0"/>
                </a:solidFill>
              </a:rPr>
              <a:t>de viscosité d’un fluide 		Ecoulement visqueux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Existence de contraintes tangentielles dans 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341" t="24422" r="12228" b="29505"/>
          <a:stretch/>
        </p:blipFill>
        <p:spPr>
          <a:xfrm>
            <a:off x="949105" y="1964602"/>
            <a:ext cx="10293790" cy="3159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Conditions aux limites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56897" r="-265680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56897" r="-181505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56897" r="-696" b="-107759"/>
                          </a:stretch>
                        </a:blipFill>
                      </a:tcPr>
                    </a:tc>
                  </a:tr>
                  <a:tr h="744982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147967" r="-26568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147967" r="-181505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147967" r="-696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7" name="Groupe 16"/>
          <p:cNvGrpSpPr/>
          <p:nvPr/>
        </p:nvGrpSpPr>
        <p:grpSpPr>
          <a:xfrm>
            <a:off x="4665405" y="1238865"/>
            <a:ext cx="4441512" cy="2257372"/>
            <a:chOff x="4665405" y="1238865"/>
            <a:chExt cx="4441512" cy="2257372"/>
          </a:xfrm>
        </p:grpSpPr>
        <p:sp>
          <p:nvSpPr>
            <p:cNvPr id="16" name="Rectangle 15"/>
            <p:cNvSpPr/>
            <p:nvPr/>
          </p:nvSpPr>
          <p:spPr>
            <a:xfrm>
              <a:off x="4665405" y="2367551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5405" y="1238865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4665406" y="2367552"/>
              <a:ext cx="308385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 flipV="1">
              <a:off x="8386917" y="1685851"/>
              <a:ext cx="0" cy="72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8386917" y="2405851"/>
              <a:ext cx="72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ZoneTexte 12"/>
            <p:cNvSpPr txBox="1"/>
            <p:nvPr/>
          </p:nvSpPr>
          <p:spPr>
            <a:xfrm>
              <a:off x="5744706" y="1618541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Fluide 1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409198" y="2747227"/>
              <a:ext cx="15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Paroi / Fluide 2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Operateur </a:t>
            </a:r>
            <a:r>
              <a:rPr lang="fr-FR" sz="3600" b="1" dirty="0" err="1" smtClean="0">
                <a:solidFill>
                  <a:srgbClr val="0070C0"/>
                </a:solidFill>
              </a:rPr>
              <a:t>v.gradient</a:t>
            </a:r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>
                <a:solidFill>
                  <a:srgbClr val="0070C0"/>
                </a:solidFill>
              </a:rPr>
              <a:t>e</a:t>
            </a:r>
            <a:r>
              <a:rPr lang="fr-FR" sz="3600" b="1" dirty="0" smtClean="0">
                <a:solidFill>
                  <a:srgbClr val="0070C0"/>
                </a:solidFill>
              </a:rPr>
              <a:t>n coordonnées cylindriques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10" t="43976" r="66184" b="38714"/>
          <a:stretch/>
        </p:blipFill>
        <p:spPr>
          <a:xfrm>
            <a:off x="2310062" y="1363578"/>
            <a:ext cx="7122698" cy="474846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50695" y="4940967"/>
            <a:ext cx="1379621" cy="11710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1955130" y="1836821"/>
            <a:ext cx="709864" cy="11710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780422" y="4604083"/>
            <a:ext cx="1732548" cy="17485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2027" y="2044725"/>
                <a:ext cx="86426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5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7" y="2044725"/>
                <a:ext cx="864267" cy="6309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2026" y="3422338"/>
                <a:ext cx="86426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sz="35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5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6" y="3422338"/>
                <a:ext cx="864267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2025" y="4940967"/>
                <a:ext cx="86426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5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5" y="4940967"/>
                <a:ext cx="864267" cy="630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96716" y="1836179"/>
            <a:ext cx="0" cy="3874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20983" y="1125172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Loi de </a:t>
            </a:r>
            <a:r>
              <a:rPr lang="fr-FR" b="1" dirty="0" smtClean="0">
                <a:solidFill>
                  <a:schemeClr val="accent1"/>
                </a:solidFill>
              </a:rPr>
              <a:t>Poiseuille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0983" y="3214527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Vitesse moyenne :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220983" y="530388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Nombre de Reynolds :</a:t>
            </a:r>
            <a:endParaRPr lang="fr-FR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35" y="1795259"/>
            <a:ext cx="48768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48" y="1696938"/>
            <a:ext cx="4876800" cy="3838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652" t="8608" r="20158" b="16962"/>
          <a:stretch/>
        </p:blipFill>
        <p:spPr>
          <a:xfrm>
            <a:off x="1703467" y="747252"/>
            <a:ext cx="8785066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Coefficient de trainée autour d’une sphère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13079" r="20926" b="10450"/>
          <a:stretch/>
        </p:blipFill>
        <p:spPr>
          <a:xfrm>
            <a:off x="3175756" y="4286309"/>
            <a:ext cx="1377373" cy="12108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6" y="4286309"/>
            <a:ext cx="1614504" cy="12108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52" y="1094064"/>
            <a:ext cx="1925968" cy="11852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14" y="2591747"/>
            <a:ext cx="2302897" cy="12108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Viscosité de quelques fluides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53881" y="3406589"/>
            <a:ext cx="9084235" cy="12880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 dynamique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Pl</m:t>
                                </m:r>
                              </m:oMath>
                            </m:oMathPara>
                          </a14:m>
                          <a:endParaRPr lang="fr-FR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1,8.10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Masse volumique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1,3.10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</a:t>
                          </a:r>
                          <a:r>
                            <a:rPr lang="fr-FR" b="1" baseline="0" dirty="0" smtClean="0"/>
                            <a:t> cinématique</a:t>
                          </a:r>
                          <a:endParaRPr lang="fr-FR" b="1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1,4.10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1,1.10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62857" r="-25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62857" r="-3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62857" r="-2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62857" r="-1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62857" r="-1498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161321" r="-25283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161321" r="-3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161321" r="-2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161321" r="-1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161321" r="-1498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263810" r="-2528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263810" r="-3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263810" r="-2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263810" r="-1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263810" r="-1498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0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134</Words>
  <Application>Microsoft Office PowerPoint</Application>
  <PresentationFormat>Widescreen</PresentationFormat>
  <Paragraphs>67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Notion de viscosité d’un fluide   Ecoulement visqueux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Bernard Chelli</cp:lastModifiedBy>
  <cp:revision>36</cp:revision>
  <dcterms:created xsi:type="dcterms:W3CDTF">2019-10-10T16:45:18Z</dcterms:created>
  <dcterms:modified xsi:type="dcterms:W3CDTF">2020-06-21T09:05:07Z</dcterms:modified>
</cp:coreProperties>
</file>