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8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Diagrammes</a:t>
            </a:r>
            <a:r>
              <a:rPr lang="en-US" dirty="0" smtClean="0"/>
              <a:t> </a:t>
            </a:r>
            <a:r>
              <a:rPr lang="en-US" dirty="0" err="1" smtClean="0"/>
              <a:t>potentiel</a:t>
            </a:r>
            <a:r>
              <a:rPr lang="en-US" dirty="0" smtClean="0"/>
              <a:t>-pH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Notation et hypothèses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5044" y="1965960"/>
                <a:ext cx="11768806" cy="4684142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Soit M un point matériel de masse m</a:t>
                </a:r>
              </a:p>
              <a:p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étudie le mouvement du point M dans un référentiel R galiléen</a:t>
                </a:r>
              </a:p>
              <a:p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𝑂𝑀</m:t>
                        </m:r>
                      </m:e>
                    </m:acc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vecteur position,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vitesse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l’accéleration de M</a:t>
                </a:r>
              </a:p>
              <a:p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quantité de mouvement de M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 moment cinétique appliqué au point O</a:t>
                </a:r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5044" y="1965960"/>
                <a:ext cx="11768806" cy="4684142"/>
              </a:xfr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Lois de Kepler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265044" y="1965960"/>
            <a:ext cx="11768806" cy="4684142"/>
          </a:xfrm>
        </p:spPr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 des orbites : Les planètes du système solaire décrivent des trajectoires elliptiques dont le soleil occupe l’un des foyers</a:t>
            </a:r>
            <a:r>
              <a:rPr lang="fr-FR" altLang="fr-FR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 des aires : Les aires balayées par le segment [OM] pendant des intervalles de temps égaux sont </a:t>
            </a:r>
            <a:r>
              <a:rPr lang="fr-FR" altLang="fr-FR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égales.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zh-CN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New York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zh-CN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New York" charset="0"/>
              </a:rPr>
              <a:t>Loi des périodes : Le carré de la période de la révolution d’une planète autour du soleil est proportionnel au cube du demi-grand axe a de sa trajectoire elliptique : </a:t>
            </a:r>
            <a:endParaRPr lang="fr-FR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9" y="4809361"/>
            <a:ext cx="1224625" cy="5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5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Troisième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Kepler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28872923"/>
                  </p:ext>
                </p:extLst>
              </p:nvPr>
            </p:nvGraphicFramePr>
            <p:xfrm>
              <a:off x="284811" y="2048774"/>
              <a:ext cx="11527439" cy="3575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8900"/>
                    <a:gridCol w="1229194"/>
                    <a:gridCol w="1019239"/>
                    <a:gridCol w="1358176"/>
                    <a:gridCol w="1248386"/>
                    <a:gridCol w="1248386"/>
                    <a:gridCol w="1248386"/>
                    <a:gridCol w="1248386"/>
                    <a:gridCol w="1248386"/>
                  </a:tblGrid>
                  <a:tr h="893912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Mercure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Venus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Terre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Mars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Jupiter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Saturne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Uranus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Neptune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unité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astronomique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0,387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0,723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1,52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5,20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9,56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19,2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30,1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années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0,241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0,615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1,88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11,9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29,5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84,0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7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𝑎𝑛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𝑈𝐴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0.999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0,994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28872923"/>
                  </p:ext>
                </p:extLst>
              </p:nvPr>
            </p:nvGraphicFramePr>
            <p:xfrm>
              <a:off x="284811" y="2048774"/>
              <a:ext cx="11527439" cy="3575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8900"/>
                    <a:gridCol w="1229194"/>
                    <a:gridCol w="1019239"/>
                    <a:gridCol w="1358176"/>
                    <a:gridCol w="1248386"/>
                    <a:gridCol w="1248386"/>
                    <a:gridCol w="1248386"/>
                    <a:gridCol w="1248386"/>
                    <a:gridCol w="1248386"/>
                  </a:tblGrid>
                  <a:tr h="893912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Mercure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Venus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Terre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Mars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Jupiter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Saturne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Uranus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Neptune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unité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astronomique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0,387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0,723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1,52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5,20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9,56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19,2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30,1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années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0,241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0,615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1,88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11,9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29,5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84,0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300000" r="-586957" b="-22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0.999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0,994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10073870" y="6284980"/>
            <a:ext cx="1889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Physique tout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PCSI 2013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873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2870</TotalTime>
  <Words>84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New York</vt:lpstr>
      <vt:lpstr>SimSun</vt:lpstr>
      <vt:lpstr>Arial</vt:lpstr>
      <vt:lpstr>Calibri</vt:lpstr>
      <vt:lpstr>Cambria Math</vt:lpstr>
      <vt:lpstr>Corbel</vt:lpstr>
      <vt:lpstr>Times New Roman</vt:lpstr>
      <vt:lpstr>Basis</vt:lpstr>
      <vt:lpstr>LC23</vt:lpstr>
      <vt:lpstr>Notation et hypothèses</vt:lpstr>
      <vt:lpstr>Lois de Kepler</vt:lpstr>
      <vt:lpstr>Troisième loi de Kepler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61</cp:revision>
  <dcterms:created xsi:type="dcterms:W3CDTF">2019-10-29T18:08:20Z</dcterms:created>
  <dcterms:modified xsi:type="dcterms:W3CDTF">2020-04-16T15:28:14Z</dcterms:modified>
</cp:coreProperties>
</file>