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6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Oscillateurs</a:t>
            </a:r>
            <a:r>
              <a:rPr lang="en-US" dirty="0" smtClean="0"/>
              <a:t> </a:t>
            </a:r>
            <a:r>
              <a:rPr lang="en-US" dirty="0" err="1" smtClean="0"/>
              <a:t>amortis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Régime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pseudo-périodique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59" y="1343662"/>
            <a:ext cx="6972852" cy="48147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6175" y="6158413"/>
            <a:ext cx="820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Perez </a:t>
            </a:r>
            <a:r>
              <a:rPr lang="en-US" sz="1000" dirty="0" err="1" smtClean="0"/>
              <a:t>mecanique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Régimes apériodique et critique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175" y="6183964"/>
            <a:ext cx="820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Perez </a:t>
            </a:r>
            <a:r>
              <a:rPr lang="en-US" sz="1000" dirty="0" err="1" smtClean="0"/>
              <a:t>mecanique</a:t>
            </a:r>
            <a:endParaRPr lang="fr-FR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88"/>
          <a:stretch/>
        </p:blipFill>
        <p:spPr>
          <a:xfrm>
            <a:off x="1043796" y="1603656"/>
            <a:ext cx="10370429" cy="35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1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Diagrammes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pour différents régimes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175" y="6183964"/>
            <a:ext cx="8206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Perez </a:t>
            </a:r>
            <a:r>
              <a:rPr lang="en-US" sz="1000" dirty="0" err="1" smtClean="0"/>
              <a:t>mecanique</a:t>
            </a:r>
            <a:endParaRPr lang="fr-FR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0" y="1916679"/>
            <a:ext cx="9765102" cy="3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4935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3912</TotalTime>
  <Words>20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Basis</vt:lpstr>
      <vt:lpstr>Oscillateurs amortis</vt:lpstr>
      <vt:lpstr>Régime pseudo-périodique</vt:lpstr>
      <vt:lpstr>Régimes apériodique et critique</vt:lpstr>
      <vt:lpstr>Diagrammes de Bode pour différents régimes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101</cp:revision>
  <dcterms:created xsi:type="dcterms:W3CDTF">2019-10-29T18:08:20Z</dcterms:created>
  <dcterms:modified xsi:type="dcterms:W3CDTF">2020-04-15T10:22:19Z</dcterms:modified>
</cp:coreProperties>
</file>