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1" r:id="rId1"/>
  </p:sldMasterIdLst>
  <p:notesMasterIdLst>
    <p:notesMasterId r:id="rId10"/>
  </p:notesMasterIdLst>
  <p:sldIdLst>
    <p:sldId id="256" r:id="rId2"/>
    <p:sldId id="258" r:id="rId3"/>
    <p:sldId id="259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34" autoAdjust="0"/>
    <p:restoredTop sz="94660"/>
  </p:normalViewPr>
  <p:slideViewPr>
    <p:cSldViewPr snapToGrid="0">
      <p:cViewPr varScale="1">
        <p:scale>
          <a:sx n="89" d="100"/>
          <a:sy n="89" d="100"/>
        </p:scale>
        <p:origin x="67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AB53FF-8BEB-49B7-A2DC-1AAC48ECC16B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6D7639-4AFC-44AD-89FC-57574C7D6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610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D7639-4AFC-44AD-89FC-57574C7D661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5740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D7639-4AFC-44AD-89FC-57574C7D661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8388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D7639-4AFC-44AD-89FC-57574C7D661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8706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D7639-4AFC-44AD-89FC-57574C7D661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0904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D7639-4AFC-44AD-89FC-57574C7D661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4394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D7639-4AFC-44AD-89FC-57574C7D661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9922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D7639-4AFC-44AD-89FC-57574C7D661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583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E700B27-DE4C-4B9E-BB11-B9027034A00F}" type="datetimeFigureOut">
              <a:rPr lang="en-US" smtClean="0"/>
              <a:pPr/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6275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smtClean="0"/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913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smtClean="0"/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469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smtClean="0"/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152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smtClean="0"/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3696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smtClean="0"/>
              <a:t>4/1/2020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561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smtClean="0"/>
              <a:t>4/1/2020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374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smtClean="0"/>
              <a:t>4/1/2020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862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smtClean="0"/>
              <a:t>4/1/2020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587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smtClean="0"/>
              <a:t>4/1/2020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021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smtClean="0"/>
              <a:t>4/1/2020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845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smtClean="0"/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355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Traitement</a:t>
            </a:r>
            <a:r>
              <a:rPr lang="en-US" dirty="0" smtClean="0"/>
              <a:t> du signal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038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Serie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fourier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 d’une fonction dent de scie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464" y="1861030"/>
            <a:ext cx="9440056" cy="4403585"/>
          </a:xfrm>
        </p:spPr>
      </p:pic>
      <p:sp>
        <p:nvSpPr>
          <p:cNvPr id="9" name="TextBox 8"/>
          <p:cNvSpPr txBox="1"/>
          <p:nvPr/>
        </p:nvSpPr>
        <p:spPr>
          <a:xfrm>
            <a:off x="10463134" y="6264615"/>
            <a:ext cx="148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Image google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628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Fonction de Transfert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1398" y="1965960"/>
            <a:ext cx="3619814" cy="13869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432746" y="3522689"/>
                <a:ext cx="4766873" cy="34740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ar>
                          <m:bar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ba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𝑗𝑤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000" dirty="0" smtClean="0"/>
                  <a:t>, gain du </a:t>
                </a:r>
                <a:r>
                  <a:rPr lang="en-US" sz="2000" dirty="0" err="1" smtClean="0"/>
                  <a:t>filtre</a:t>
                </a:r>
                <a:endParaRPr lang="en-US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746" y="3522689"/>
                <a:ext cx="4766873" cy="347403"/>
              </a:xfrm>
              <a:prstGeom prst="rect">
                <a:avLst/>
              </a:prstGeom>
              <a:blipFill rotWithShape="0">
                <a:blip r:embed="rId4"/>
                <a:stretch>
                  <a:fillRect l="-1790" t="-15789" b="-385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432746" y="4154776"/>
                <a:ext cx="6130979" cy="4606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𝐴𝑟𝑔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ar>
                          <m:bar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ba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𝑗𝑤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000" dirty="0" smtClean="0"/>
                  <a:t>, function de phase du </a:t>
                </a:r>
                <a:r>
                  <a:rPr lang="en-US" sz="2000" dirty="0" err="1" smtClean="0"/>
                  <a:t>filtre</a:t>
                </a:r>
                <a:endParaRPr lang="en-US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746" y="4154776"/>
                <a:ext cx="6130979" cy="460639"/>
              </a:xfrm>
              <a:prstGeom prst="rect">
                <a:avLst/>
              </a:prstGeom>
              <a:blipFill rotWithShape="0">
                <a:blip r:embed="rId5"/>
                <a:stretch>
                  <a:fillRect b="-17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383592" y="4840139"/>
                <a:ext cx="9634928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𝑙𝑒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𝑠𝑖𝑔𝑛𝑎𝑙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𝑑𝑒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𝑠𝑜𝑟𝑡𝑖𝑒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𝑎𝑙𝑜𝑟𝑠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é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𝑐𝑟𝑖𝑡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𝐸𝑐𝑜𝑠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𝑤𝑡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2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3592" y="4840139"/>
                <a:ext cx="9634928" cy="338554"/>
              </a:xfrm>
              <a:prstGeom prst="rect">
                <a:avLst/>
              </a:prstGeom>
              <a:blipFill rotWithShape="0">
                <a:blip r:embed="rId6"/>
                <a:stretch>
                  <a:fillRect b="-32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9126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176" y="5074542"/>
            <a:ext cx="9259967" cy="14114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Fonction de Transfert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1398" y="1965960"/>
            <a:ext cx="3619814" cy="13869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432746" y="3522689"/>
                <a:ext cx="4766873" cy="34740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ar>
                          <m:bar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ba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𝑗𝑤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000" dirty="0" smtClean="0"/>
                  <a:t>, gain du </a:t>
                </a:r>
                <a:r>
                  <a:rPr lang="en-US" sz="2000" dirty="0" err="1" smtClean="0"/>
                  <a:t>filtre</a:t>
                </a:r>
                <a:endParaRPr lang="en-US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746" y="3522689"/>
                <a:ext cx="4766873" cy="347403"/>
              </a:xfrm>
              <a:prstGeom prst="rect">
                <a:avLst/>
              </a:prstGeom>
              <a:blipFill rotWithShape="0">
                <a:blip r:embed="rId5"/>
                <a:stretch>
                  <a:fillRect l="-1790" t="-15789" b="-385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432746" y="4154776"/>
                <a:ext cx="6130979" cy="4606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𝐴𝑟𝑔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ar>
                          <m:bar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ba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𝑗𝑤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000" dirty="0" smtClean="0"/>
                  <a:t>, function de phase du </a:t>
                </a:r>
                <a:r>
                  <a:rPr lang="en-US" sz="2000" dirty="0" err="1" smtClean="0"/>
                  <a:t>filtre</a:t>
                </a:r>
                <a:endParaRPr lang="en-US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746" y="4154776"/>
                <a:ext cx="6130979" cy="460639"/>
              </a:xfrm>
              <a:prstGeom prst="rect">
                <a:avLst/>
              </a:prstGeom>
              <a:blipFill rotWithShape="0">
                <a:blip r:embed="rId6"/>
                <a:stretch>
                  <a:fillRect b="-17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383592" y="4840139"/>
                <a:ext cx="9634928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𝑙𝑒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𝑠𝑖𝑔𝑛𝑎𝑙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𝑑𝑒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𝑠𝑜𝑟𝑡𝑖𝑒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𝑎𝑙𝑜𝑟𝑠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é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𝑐𝑟𝑖𝑡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𝐸𝑐𝑜𝑠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𝑤𝑡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2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3592" y="4840139"/>
                <a:ext cx="9634928" cy="338554"/>
              </a:xfrm>
              <a:prstGeom prst="rect">
                <a:avLst/>
              </a:prstGeom>
              <a:blipFill rotWithShape="0">
                <a:blip r:embed="rId7"/>
                <a:stretch>
                  <a:fillRect b="-32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1544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Multiplieur analogique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1062" y="1630014"/>
            <a:ext cx="1143420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latin typeface="Arial" panose="020B0604020202020204" pitchFamily="34" charset="0"/>
                <a:cs typeface="Arial" panose="020B0604020202020204" pitchFamily="34" charset="0"/>
              </a:rPr>
              <a:t>Comprend: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2 entrées différentielles X1, X2 et Y1, Y2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Un circuit multiplieur réalisant l’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operation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 k(X1-X2)(Y1-Y2) avec k une constante du composant</a:t>
            </a:r>
          </a:p>
          <a:p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Une sortie 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tq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: s(t) = 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k(X1-X2)(Y1-Y2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04194" y="4128047"/>
                <a:ext cx="11434207" cy="22801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u="sng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Pour la suite on pose: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fr-F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X2 = Y2 =0</a:t>
                </a:r>
                <a:endParaRPr lang="fr-F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X1 = v</a:t>
                </a:r>
                <a:r>
                  <a:rPr lang="fr-FR" baseline="-25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u</a:t>
                </a:r>
                <a:r>
                  <a:rPr lang="fr-F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(t</a:t>
                </a:r>
                <a:r>
                  <a:rPr lang="fr-FR" dirty="0">
                    <a:latin typeface="Arial" panose="020B0604020202020204" pitchFamily="34" charset="0"/>
                    <a:cs typeface="Arial" panose="020B0604020202020204" pitchFamily="34" charset="0"/>
                  </a:rPr>
                  <a:t>) + </a:t>
                </a:r>
                <a:r>
                  <a:rPr lang="fr-F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V</a:t>
                </a:r>
                <a:r>
                  <a:rPr lang="fr-FR" baseline="-25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u </a:t>
                </a:r>
                <a:r>
                  <a:rPr lang="fr-F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où V</a:t>
                </a:r>
                <a:r>
                  <a:rPr lang="fr-FR" baseline="-25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u</a:t>
                </a:r>
                <a:r>
                  <a:rPr lang="fr-F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est une composante continue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Y1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(2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𝜋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fr-F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fr-F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Alors s(t) = k*</a:t>
                </a:r>
                <a:r>
                  <a:rPr lang="fr-FR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fr-FR" baseline="-250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lang="fr-F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*V</a:t>
                </a:r>
                <a:r>
                  <a:rPr lang="fr-FR" baseline="-25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u</a:t>
                </a:r>
                <a:r>
                  <a:rPr lang="fr-F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*[1+m(t)]cos(</a:t>
                </a:r>
                <a:r>
                  <a:rPr lang="fr-FR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w</a:t>
                </a:r>
                <a:r>
                  <a:rPr lang="fr-FR" baseline="-250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lang="fr-F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*t), avec m(t) = </a:t>
                </a:r>
                <a:r>
                  <a:rPr lang="fr-FR" dirty="0">
                    <a:latin typeface="Arial" panose="020B0604020202020204" pitchFamily="34" charset="0"/>
                    <a:cs typeface="Arial" panose="020B0604020202020204" pitchFamily="34" charset="0"/>
                  </a:rPr>
                  <a:t>v</a:t>
                </a:r>
                <a:r>
                  <a:rPr lang="fr-FR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u</a:t>
                </a:r>
                <a:r>
                  <a:rPr lang="fr-FR" dirty="0">
                    <a:latin typeface="Arial" panose="020B0604020202020204" pitchFamily="34" charset="0"/>
                    <a:cs typeface="Arial" panose="020B0604020202020204" pitchFamily="34" charset="0"/>
                  </a:rPr>
                  <a:t>(t</a:t>
                </a:r>
                <a:r>
                  <a:rPr lang="fr-F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)/</a:t>
                </a:r>
                <a:r>
                  <a:rPr lang="fr-FR" dirty="0">
                    <a:latin typeface="Arial" panose="020B0604020202020204" pitchFamily="34" charset="0"/>
                    <a:cs typeface="Arial" panose="020B0604020202020204" pitchFamily="34" charset="0"/>
                  </a:rPr>
                  <a:t> V</a:t>
                </a:r>
                <a:r>
                  <a:rPr lang="fr-FR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u</a:t>
                </a:r>
                <a:endParaRPr lang="fr-FR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fr-FR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194" y="4128047"/>
                <a:ext cx="11434207" cy="2280176"/>
              </a:xfrm>
              <a:prstGeom prst="rect">
                <a:avLst/>
              </a:prstGeom>
              <a:blipFill rotWithShape="0">
                <a:blip r:embed="rId3"/>
                <a:stretch>
                  <a:fillRect l="-426" t="-133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1672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Modulation d’amplitude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698" y="1844100"/>
            <a:ext cx="5284123" cy="44014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504553" y="6325125"/>
            <a:ext cx="1485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Cours</a:t>
            </a:r>
            <a:r>
              <a:rPr lang="en-US" sz="1200" dirty="0" smtClean="0"/>
              <a:t> Jeremy </a:t>
            </a:r>
            <a:r>
              <a:rPr lang="en-US" sz="1200" dirty="0" err="1" smtClean="0"/>
              <a:t>Neveu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69136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Démodulation Synchrone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561" y="2458529"/>
            <a:ext cx="6974397" cy="304793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504553" y="6325125"/>
            <a:ext cx="1485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Cours</a:t>
            </a:r>
            <a:r>
              <a:rPr lang="en-US" sz="1200" dirty="0" smtClean="0"/>
              <a:t> Jeremy </a:t>
            </a:r>
            <a:r>
              <a:rPr lang="en-US" sz="1200" dirty="0" err="1" smtClean="0"/>
              <a:t>Neveu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95684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999" y="413582"/>
            <a:ext cx="9875520" cy="1356360"/>
          </a:xfrm>
        </p:spPr>
        <p:txBody>
          <a:bodyPr/>
          <a:lstStyle/>
          <a:p>
            <a:pPr algn="ctr"/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La roue tourne en sens horaire ou antihoraire?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966" y="1769942"/>
            <a:ext cx="8847587" cy="12650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3461" y="3214208"/>
            <a:ext cx="5281118" cy="15165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5210" y="5163508"/>
            <a:ext cx="4648603" cy="112023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05936" y="2859314"/>
            <a:ext cx="327928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 smtClean="0">
                <a:latin typeface="Arial" panose="020B0604020202020204" pitchFamily="34" charset="0"/>
                <a:cs typeface="Arial" panose="020B0604020202020204" pitchFamily="34" charset="0"/>
              </a:rPr>
              <a:t>On prend beaucoup d’images</a:t>
            </a:r>
            <a:endParaRPr lang="fr-FR" u="sn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49006" y="4453720"/>
            <a:ext cx="59694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 smtClean="0">
                <a:latin typeface="Arial" panose="020B0604020202020204" pitchFamily="34" charset="0"/>
                <a:cs typeface="Arial" panose="020B0604020202020204" pitchFamily="34" charset="0"/>
              </a:rPr>
              <a:t>On prend deux images par période de rotation (</a:t>
            </a:r>
            <a:r>
              <a:rPr lang="fr-FR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fe</a:t>
            </a:r>
            <a:r>
              <a:rPr lang="fr-FR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= 2f</a:t>
            </a:r>
            <a:r>
              <a:rPr lang="fr-FR" u="sng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rot</a:t>
            </a:r>
            <a:r>
              <a:rPr lang="fr-FR" u="sng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u="sn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92138" y="6048126"/>
            <a:ext cx="626944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 smtClean="0">
                <a:latin typeface="Arial" panose="020B0604020202020204" pitchFamily="34" charset="0"/>
                <a:cs typeface="Arial" panose="020B0604020202020204" pitchFamily="34" charset="0"/>
              </a:rPr>
              <a:t>On prend quatre images par période de rotation (</a:t>
            </a:r>
            <a:r>
              <a:rPr lang="fr-FR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fe</a:t>
            </a:r>
            <a:r>
              <a:rPr lang="fr-FR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= 4f</a:t>
            </a:r>
            <a:r>
              <a:rPr lang="fr-FR" u="sng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rot</a:t>
            </a:r>
            <a:r>
              <a:rPr lang="fr-FR" u="sng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u="sn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504553" y="6325125"/>
            <a:ext cx="1443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Dunod</a:t>
            </a:r>
            <a:r>
              <a:rPr lang="en-US" sz="1200" dirty="0" smtClean="0"/>
              <a:t> 2017 PC/PC*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39140758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3041</TotalTime>
  <Words>158</Words>
  <Application>Microsoft Office PowerPoint</Application>
  <PresentationFormat>Widescreen</PresentationFormat>
  <Paragraphs>42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Cambria Math</vt:lpstr>
      <vt:lpstr>Corbel</vt:lpstr>
      <vt:lpstr>Basis</vt:lpstr>
      <vt:lpstr>Traitement du signal</vt:lpstr>
      <vt:lpstr>Serie de fourier d’une fonction dent de scie</vt:lpstr>
      <vt:lpstr>Fonction de Transfert</vt:lpstr>
      <vt:lpstr>Fonction de Transfert</vt:lpstr>
      <vt:lpstr>Multiplieur analogique</vt:lpstr>
      <vt:lpstr>Modulation d’amplitude</vt:lpstr>
      <vt:lpstr>Démodulation Synchrone</vt:lpstr>
      <vt:lpstr>La roue tourne en sens horaire ou antihoraire?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Bernard Chelli</dc:creator>
  <cp:lastModifiedBy>Bernard Chelli</cp:lastModifiedBy>
  <cp:revision>85</cp:revision>
  <dcterms:created xsi:type="dcterms:W3CDTF">2019-10-29T18:08:20Z</dcterms:created>
  <dcterms:modified xsi:type="dcterms:W3CDTF">2020-04-01T16:23:35Z</dcterms:modified>
</cp:coreProperties>
</file>