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6" r:id="rId3"/>
    <p:sldId id="271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Dieléctriques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Equations du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diélécrique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41423" y="1956020"/>
                <a:ext cx="1451103" cy="40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23" y="1956020"/>
                <a:ext cx="1451103" cy="4068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49387" y="1956020"/>
                <a:ext cx="1451103" cy="40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87" y="1956020"/>
                <a:ext cx="1451103" cy="406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93443" y="2877046"/>
                <a:ext cx="2147062" cy="721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e>
                      </m:acc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443" y="2877046"/>
                <a:ext cx="2147062" cy="7214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501407" y="2877046"/>
                <a:ext cx="2147062" cy="721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e>
                      </m:acc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07" y="2877046"/>
                <a:ext cx="2147062" cy="7214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98733" y="4578539"/>
                <a:ext cx="2136290" cy="379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33" y="4578539"/>
                <a:ext cx="2136290" cy="379719"/>
              </a:xfrm>
              <a:prstGeom prst="rect">
                <a:avLst/>
              </a:prstGeom>
              <a:blipFill rotWithShape="0">
                <a:blip r:embed="rId6"/>
                <a:stretch>
                  <a:fillRect l="-2849" r="-2279" b="-322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93443" y="5772912"/>
                <a:ext cx="6213368" cy="40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𝐼𝑑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443" y="5772912"/>
                <a:ext cx="6213368" cy="4068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088835" y="1491729"/>
            <a:ext cx="11560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/>
              <a:t>Maxwell</a:t>
            </a:r>
            <a:endParaRPr lang="fr-F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7257" y="5358652"/>
            <a:ext cx="4747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/>
              <a:t>Vecteur champ déplacement électrique</a:t>
            </a:r>
            <a:endParaRPr lang="fr-FR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038231" y="4300052"/>
            <a:ext cx="1562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/>
              <a:t>Polarisation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1759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Polarisabilité électronique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619D821D-AC93-46A5-ADA4-21D2027F4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69" y="1139663"/>
            <a:ext cx="10588581" cy="52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23A357A3-FAED-430F-8645-49573473D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60005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Polarisation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9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9780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Biréfringence – Lame uniaxe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04" y="2266121"/>
            <a:ext cx="4331396" cy="42615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12973" y="3582675"/>
                <a:ext cx="614292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200" dirty="0" smtClean="0"/>
                  <a:t>On a 2 valeurs propres distinctes pour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200" dirty="0" smtClean="0"/>
                  <a:t> selon les directions x et y:</a:t>
                </a:r>
              </a:p>
              <a:p>
                <a:endParaRPr lang="fr-FR" sz="2200" dirty="0"/>
              </a:p>
              <a:p>
                <a:r>
                  <a:rPr lang="fr-FR" sz="2200" dirty="0" smtClean="0"/>
                  <a:t>- Indice n</a:t>
                </a:r>
                <a:r>
                  <a:rPr lang="fr-FR" sz="2200" baseline="-25000" dirty="0"/>
                  <a:t>e</a:t>
                </a:r>
                <a:r>
                  <a:rPr lang="fr-FR" sz="2200" dirty="0" smtClean="0"/>
                  <a:t> sur axe x, on l’appelle axe optique</a:t>
                </a:r>
              </a:p>
              <a:p>
                <a:endParaRPr lang="fr-FR" sz="2200" dirty="0"/>
              </a:p>
              <a:p>
                <a:r>
                  <a:rPr lang="fr-FR" sz="2200" dirty="0" smtClean="0"/>
                  <a:t>- Indice n</a:t>
                </a:r>
                <a:r>
                  <a:rPr lang="fr-FR" sz="2200" baseline="-25000" dirty="0"/>
                  <a:t>o</a:t>
                </a:r>
                <a:r>
                  <a:rPr lang="fr-FR" sz="2200" dirty="0" smtClean="0"/>
                  <a:t> sur axe y</a:t>
                </a:r>
                <a:endParaRPr lang="fr-FR" sz="2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73" y="3582675"/>
                <a:ext cx="6142923" cy="2123658"/>
              </a:xfrm>
              <a:prstGeom prst="rect">
                <a:avLst/>
              </a:prstGeom>
              <a:blipFill rotWithShape="0">
                <a:blip r:embed="rId3"/>
                <a:stretch>
                  <a:fillRect l="-1290" t="-2011" r="-496" b="-48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649182" y="2498666"/>
                <a:ext cx="1700402" cy="47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fr-FR" sz="2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82" y="2498666"/>
                <a:ext cx="1700402" cy="472052"/>
              </a:xfrm>
              <a:prstGeom prst="rect">
                <a:avLst/>
              </a:prstGeom>
              <a:blipFill rotWithShape="0">
                <a:blip r:embed="rId4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0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97804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Biréfringence – Lame uniaxe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2" y="1956055"/>
            <a:ext cx="7936488" cy="4023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59756" y="2628519"/>
            <a:ext cx="2684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- Indice n</a:t>
            </a:r>
            <a:r>
              <a:rPr lang="fr-FR" sz="2200" baseline="-25000" dirty="0" smtClean="0"/>
              <a:t>o</a:t>
            </a:r>
            <a:r>
              <a:rPr lang="fr-FR" sz="2200" dirty="0" smtClean="0"/>
              <a:t> sur axe y</a:t>
            </a:r>
            <a:endParaRPr lang="fr-FR" sz="2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02157" y="5287617"/>
            <a:ext cx="2078603" cy="50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4724" y="5424762"/>
            <a:ext cx="393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e</a:t>
            </a:r>
            <a:endParaRPr lang="fr-FR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9024730" y="3617843"/>
            <a:ext cx="2809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Relations de passage:</a:t>
            </a:r>
            <a:endParaRPr lang="fr-FR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29" y="4048729"/>
            <a:ext cx="2436145" cy="9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1072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3737</TotalTime>
  <Words>41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Corbel</vt:lpstr>
      <vt:lpstr>Basis</vt:lpstr>
      <vt:lpstr>Dieléctriques</vt:lpstr>
      <vt:lpstr>Equations du diélécrique</vt:lpstr>
      <vt:lpstr>Polarisabilité électronique</vt:lpstr>
      <vt:lpstr>Polarisation</vt:lpstr>
      <vt:lpstr>Biréfringence – Lame uniaxe</vt:lpstr>
      <vt:lpstr>Biréfringence – Lame uniaxe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87</cp:revision>
  <dcterms:created xsi:type="dcterms:W3CDTF">2019-10-29T18:08:20Z</dcterms:created>
  <dcterms:modified xsi:type="dcterms:W3CDTF">2020-04-09T20:12:20Z</dcterms:modified>
</cp:coreProperties>
</file>