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3" r:id="rId3"/>
    <p:sldId id="258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Dipoles </a:t>
            </a:r>
            <a:r>
              <a:rPr lang="en-US" dirty="0" err="1" smtClean="0"/>
              <a:t>electriques</a:t>
            </a:r>
            <a:r>
              <a:rPr lang="en-US" dirty="0" smtClean="0"/>
              <a:t> de </a:t>
            </a:r>
            <a:r>
              <a:rPr lang="en-US" dirty="0" err="1" smtClean="0"/>
              <a:t>l’electromagnetisme</a:t>
            </a:r>
            <a:r>
              <a:rPr lang="en-US" dirty="0" smtClean="0"/>
              <a:t> a </a:t>
            </a:r>
            <a:r>
              <a:rPr lang="en-US" dirty="0" err="1" smtClean="0"/>
              <a:t>l’electrocinetique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Quelques valeurs de résistivité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4" y="2286538"/>
            <a:ext cx="9402078" cy="33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Condensateur plan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37" y="1869316"/>
            <a:ext cx="7819845" cy="3643531"/>
          </a:xfrm>
        </p:spPr>
      </p:pic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334056" y="6080760"/>
            <a:ext cx="11768806" cy="3804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Dunod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PCSI/PCSI* 2017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Valeurs de permittivité relative d’isolants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03" y="2734574"/>
            <a:ext cx="9425913" cy="15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Solenoide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2254" y="6346526"/>
            <a:ext cx="690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https://ics.utc.fr/Electricite/Electricite_formats_web/Electromagnetisme_web_webLatex/co/cours_11.html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965960"/>
            <a:ext cx="6885117" cy="36162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39397" y="2611017"/>
                <a:ext cx="2468946" cy="11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Rappel: pour une spire: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397" y="2611017"/>
                <a:ext cx="2468946" cy="1163075"/>
              </a:xfrm>
              <a:prstGeom prst="rect">
                <a:avLst/>
              </a:prstGeom>
              <a:blipFill rotWithShape="0">
                <a:blip r:embed="rId3"/>
                <a:stretch>
                  <a:fillRect l="-1975" t="-2618" r="-1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2923</TotalTime>
  <Words>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Corbel</vt:lpstr>
      <vt:lpstr>Basis</vt:lpstr>
      <vt:lpstr>Dipoles electriques de l’electromagnetisme a l’electrocinetique</vt:lpstr>
      <vt:lpstr>Quelques valeurs de résistivité</vt:lpstr>
      <vt:lpstr>Condensateur plan</vt:lpstr>
      <vt:lpstr>Valeurs de permittivité relative d’isolants</vt:lpstr>
      <vt:lpstr>Solenoide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68</cp:revision>
  <dcterms:created xsi:type="dcterms:W3CDTF">2019-10-29T18:08:20Z</dcterms:created>
  <dcterms:modified xsi:type="dcterms:W3CDTF">2020-04-20T10:36:33Z</dcterms:modified>
</cp:coreProperties>
</file>