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6" r:id="rId3"/>
    <p:sldId id="262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26/05/2020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26/05/2020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26/05/2020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26/05/2020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26/05/2020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26/05/2020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39544" cy="3566160"/>
          </a:xfrm>
        </p:spPr>
        <p:txBody>
          <a:bodyPr>
            <a:normAutofit/>
          </a:bodyPr>
          <a:lstStyle/>
          <a:p>
            <a:r>
              <a:rPr lang="fr-FR" dirty="0" smtClean="0"/>
              <a:t>Dynamique </a:t>
            </a:r>
            <a:r>
              <a:rPr lang="fr-FR" dirty="0" smtClean="0"/>
              <a:t>Relativiste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 idx="4294967295"/>
          </p:nvPr>
        </p:nvSpPr>
        <p:spPr>
          <a:xfrm>
            <a:off x="973541" y="104812"/>
            <a:ext cx="10058400" cy="1205031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Effet </a:t>
            </a:r>
            <a:r>
              <a:rPr lang="fr-FR" b="1" dirty="0" err="1" smtClean="0">
                <a:solidFill>
                  <a:schemeClr val="accent2"/>
                </a:solidFill>
              </a:rPr>
              <a:t>compton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solidFill>
                  <a:schemeClr val="bg1"/>
                </a:solidFill>
              </a:rPr>
              <a:t>TD Laurent Le </a:t>
            </a:r>
            <a:r>
              <a:rPr lang="fr-FR" i="1" dirty="0" smtClean="0">
                <a:solidFill>
                  <a:schemeClr val="bg1"/>
                </a:solidFill>
              </a:rPr>
              <a:t>Guillou, Sorbonne université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525" t="18001" r="57700" b="45066"/>
          <a:stretch/>
        </p:blipFill>
        <p:spPr>
          <a:xfrm>
            <a:off x="2779481" y="1309843"/>
            <a:ext cx="6446520" cy="44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1338</TotalTime>
  <Words>19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Rétrospective</vt:lpstr>
      <vt:lpstr>Conception personnalisée</vt:lpstr>
      <vt:lpstr>Dynamique Relativiste</vt:lpstr>
      <vt:lpstr>Effet compton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Bernard Chelli</cp:lastModifiedBy>
  <cp:revision>25</cp:revision>
  <dcterms:created xsi:type="dcterms:W3CDTF">2019-02-02T09:11:16Z</dcterms:created>
  <dcterms:modified xsi:type="dcterms:W3CDTF">2020-05-26T15:20:59Z</dcterms:modified>
</cp:coreProperties>
</file>