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8" r:id="rId3"/>
    <p:sldId id="28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230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Couplage</a:t>
            </a:r>
            <a:r>
              <a:rPr lang="en-US" dirty="0" smtClean="0"/>
              <a:t> </a:t>
            </a:r>
            <a:r>
              <a:rPr lang="en-US" dirty="0" err="1" smtClean="0"/>
              <a:t>d’oscillateurs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Évolutio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n dans le temps des masselottes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6817" t="49937" r="25070" b="27799"/>
          <a:stretch/>
        </p:blipFill>
        <p:spPr>
          <a:xfrm>
            <a:off x="1076204" y="2415395"/>
            <a:ext cx="9942316" cy="258792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15357" y="6030725"/>
            <a:ext cx="4754562" cy="45633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Perez </a:t>
            </a:r>
            <a:r>
              <a:rPr lang="fr-F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mecanique</a:t>
            </a:r>
            <a:endParaRPr lang="fr-F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Chaîne d’atomes dans un solide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15357" y="6030725"/>
            <a:ext cx="4754562" cy="45633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Perez </a:t>
            </a:r>
            <a:r>
              <a:rPr lang="fr-FR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mecanique</a:t>
            </a:r>
            <a:endParaRPr lang="fr-FR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472" t="59245" r="44174" b="28220"/>
          <a:stretch/>
        </p:blipFill>
        <p:spPr>
          <a:xfrm>
            <a:off x="1395157" y="1698541"/>
            <a:ext cx="8730655" cy="202807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322226" y="3846858"/>
            <a:ext cx="6143594" cy="2412036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masselottes identiques de masse m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Longueur totale N*d, N est grand et d est faible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de la masselotte n au repos: x</a:t>
            </a:r>
            <a:r>
              <a:rPr lang="fr-FR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n*d</a:t>
            </a:r>
            <a:endParaRPr 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Extrémités fixées.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Soit </a:t>
            </a:r>
            <a:r>
              <a:rPr lang="el-GR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ψ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 le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déplacement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masselotte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lang="fr-FR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4415</TotalTime>
  <Words>62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Basis</vt:lpstr>
      <vt:lpstr>LP</vt:lpstr>
      <vt:lpstr>Évolution dans le temps des masselottes</vt:lpstr>
      <vt:lpstr>Chaîne d’atomes dans un solide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113</cp:revision>
  <dcterms:created xsi:type="dcterms:W3CDTF">2019-10-29T18:08:20Z</dcterms:created>
  <dcterms:modified xsi:type="dcterms:W3CDTF">2020-05-19T13:56:22Z</dcterms:modified>
</cp:coreProperties>
</file>