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73" r:id="rId3"/>
    <p:sldId id="258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Transformateurs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Parcours de l’électricité produite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03" y="1535526"/>
            <a:ext cx="8462513" cy="46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0799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Transformateur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half" idx="1"/>
          </p:nvPr>
        </p:nvSpPr>
        <p:spPr>
          <a:xfrm>
            <a:off x="334056" y="6080760"/>
            <a:ext cx="11768806" cy="3804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Dunod</a:t>
            </a: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PCSI/PCSI* 2017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1609" t="15799" r="31831" b="35226"/>
          <a:stretch/>
        </p:blipFill>
        <p:spPr bwMode="auto">
          <a:xfrm>
            <a:off x="2708694" y="1485688"/>
            <a:ext cx="7262052" cy="4850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431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Expérience cycle d’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hysteresis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812" t="18868" r="4550" b="7044"/>
          <a:stretch/>
        </p:blipFill>
        <p:spPr>
          <a:xfrm>
            <a:off x="621102" y="1578634"/>
            <a:ext cx="11050438" cy="50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5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 cycle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2254" y="634652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BFR4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335" t="22515" r="17996" b="10440"/>
          <a:stretch/>
        </p:blipFill>
        <p:spPr>
          <a:xfrm>
            <a:off x="2138488" y="1748646"/>
            <a:ext cx="7884543" cy="45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73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3310</TotalTime>
  <Words>17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Basis</vt:lpstr>
      <vt:lpstr>Transformateurs </vt:lpstr>
      <vt:lpstr>Parcours de l’électricité produite</vt:lpstr>
      <vt:lpstr>Transformateur</vt:lpstr>
      <vt:lpstr>Expérience cycle d’hysteresis</vt:lpstr>
      <vt:lpstr>Pertes par cycle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73</cp:revision>
  <dcterms:created xsi:type="dcterms:W3CDTF">2019-10-29T18:08:20Z</dcterms:created>
  <dcterms:modified xsi:type="dcterms:W3CDTF">2020-05-01T16:48:55Z</dcterms:modified>
</cp:coreProperties>
</file>