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3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magej.nih.gov/ij/docs/menus/process.html%6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Filtrage</a:t>
            </a:r>
            <a:r>
              <a:rPr lang="en-US" dirty="0" smtClean="0"/>
              <a:t> spatial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Montage pour effectuer le filtrage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27170" b="29182"/>
          <a:stretch>
            <a:fillRect/>
          </a:stretch>
        </p:blipFill>
        <p:spPr bwMode="auto">
          <a:xfrm>
            <a:off x="812643" y="1595308"/>
            <a:ext cx="10837211" cy="404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9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Effet du filtrage sur une image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>
          <a:xfrm>
            <a:off x="334056" y="6080760"/>
            <a:ext cx="11768806" cy="3804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imagej.nih.gov/ij/docs/menus/process.html`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06.04/2020</a:t>
            </a:r>
          </a:p>
          <a:p>
            <a:pPr marL="45720" indent="0">
              <a:buNone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72" t="28852" r="51558" b="48634"/>
          <a:stretch/>
        </p:blipFill>
        <p:spPr>
          <a:xfrm>
            <a:off x="334056" y="1890575"/>
            <a:ext cx="11191102" cy="32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2978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Basis</vt:lpstr>
      <vt:lpstr>Filtrage spatial en optique</vt:lpstr>
      <vt:lpstr>Montage pour effectuer le filtrage</vt:lpstr>
      <vt:lpstr>Effet du filtrage sur une image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70</cp:revision>
  <dcterms:created xsi:type="dcterms:W3CDTF">2019-10-29T18:08:20Z</dcterms:created>
  <dcterms:modified xsi:type="dcterms:W3CDTF">2020-06-04T13:59:33Z</dcterms:modified>
</cp:coreProperties>
</file>