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67" r:id="rId4"/>
    <p:sldId id="259" r:id="rId5"/>
    <p:sldId id="257" r:id="rId6"/>
    <p:sldId id="269" r:id="rId7"/>
    <p:sldId id="262" r:id="rId8"/>
    <p:sldId id="263" r:id="rId9"/>
    <p:sldId id="264" r:id="rId10"/>
    <p:sldId id="265" r:id="rId11"/>
    <p:sldId id="266" r:id="rId12"/>
    <p:sldId id="258" r:id="rId13"/>
    <p:sldId id="261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30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18/06/2015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essin_Microsoft_Visio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essin_Microsoft_Visio2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essin_Microsoft_Visio3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WarTanks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 de GEN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80000" y="1980000"/>
            <a:ext cx="36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Armand Delessert</a:t>
            </a:r>
          </a:p>
          <a:p>
            <a:r>
              <a:rPr lang="fr-CH" dirty="0"/>
              <a:t>Simon Baehler</a:t>
            </a:r>
          </a:p>
          <a:p>
            <a:r>
              <a:rPr lang="fr-CH" dirty="0"/>
              <a:t>Benoit </a:t>
            </a:r>
            <a:r>
              <a:rPr lang="fr-CH" dirty="0" err="1"/>
              <a:t>Zuckschwerdt</a:t>
            </a:r>
            <a:endParaRPr lang="fr-CH" dirty="0"/>
          </a:p>
          <a:p>
            <a:r>
              <a:rPr lang="fr-CH" dirty="0"/>
              <a:t>Ngueukam Djeuda Wilfried </a:t>
            </a:r>
            <a:r>
              <a:rPr lang="fr-CH" dirty="0" smtClean="0"/>
              <a:t>Karel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err="1" smtClean="0"/>
              <a:t>WarTanks</a:t>
            </a:r>
            <a:endParaRPr lang="fr-FR" cap="small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Projet de GEN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de bataille 2D en vue de dessus</a:t>
            </a:r>
          </a:p>
          <a:p>
            <a:r>
              <a:rPr lang="fr-FR" dirty="0" smtClean="0"/>
              <a:t>Chaque joueur commande un tank</a:t>
            </a:r>
          </a:p>
          <a:p>
            <a:r>
              <a:rPr lang="fr-FR" dirty="0" smtClean="0"/>
              <a:t>Le but du jeu est de détruire l’adversaire</a:t>
            </a:r>
            <a:endParaRPr lang="fr-FR" dirty="0"/>
          </a:p>
          <a:p>
            <a:r>
              <a:rPr lang="fr-FR" dirty="0" smtClean="0"/>
              <a:t>De bonus sont disponibles sur la carte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114259"/>
            <a:ext cx="3557405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9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10721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Jouer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Rejoindre une partie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Voir les scores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Le joueur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pSp>
        <p:nvGrpSpPr>
          <p:cNvPr id="17" name="Groupe 16"/>
          <p:cNvGrpSpPr/>
          <p:nvPr/>
        </p:nvGrpSpPr>
        <p:grpSpPr>
          <a:xfrm>
            <a:off x="164806" y="999461"/>
            <a:ext cx="4320000" cy="3240000"/>
            <a:chOff x="164806" y="999461"/>
            <a:chExt cx="4320000" cy="3240000"/>
          </a:xfrm>
        </p:grpSpPr>
        <p:sp>
          <p:nvSpPr>
            <p:cNvPr id="16" name="Rectangle 15"/>
            <p:cNvSpPr/>
            <p:nvPr/>
          </p:nvSpPr>
          <p:spPr>
            <a:xfrm>
              <a:off x="164806" y="999461"/>
              <a:ext cx="432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aphicFrame>
          <p:nvGraphicFramePr>
            <p:cNvPr id="11" name="Obje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0998838"/>
                </p:ext>
              </p:extLst>
            </p:nvPr>
          </p:nvGraphicFramePr>
          <p:xfrm>
            <a:off x="317421" y="1105372"/>
            <a:ext cx="4021026" cy="30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Visio" r:id="rId3" imgW="5429393" imgH="4083212" progId="Visio.Drawing.15">
                    <p:embed/>
                  </p:oleObj>
                </mc:Choice>
                <mc:Fallback>
                  <p:oleObj name="Visio" r:id="rId3" imgW="5429393" imgH="4083212" progId="Visio.Drawing.1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21" y="1105372"/>
                          <a:ext cx="4021026" cy="3024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114259"/>
            <a:ext cx="3557405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Cas d’utilisation</a:t>
            </a:r>
            <a:endParaRPr lang="fr-FR" sz="2400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3356632"/>
            <a:ext cx="3296822" cy="10721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Créer une partie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Configurer la partie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Démarrer la partie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2767069"/>
            <a:ext cx="3124904" cy="589563"/>
          </a:xfrm>
        </p:spPr>
        <p:txBody>
          <a:bodyPr/>
          <a:lstStyle/>
          <a:p>
            <a:r>
              <a:rPr lang="fr-FR" dirty="0" smtClean="0"/>
              <a:t>L’admin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client-serveur</a:t>
            </a:r>
          </a:p>
          <a:p>
            <a:r>
              <a:rPr lang="fr-FR" dirty="0" smtClean="0"/>
              <a:t>2 clients nécessaires pour une partie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114259"/>
            <a:ext cx="3557405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Architecture générale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82" y="2160000"/>
            <a:ext cx="5439637" cy="28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10721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sz="1800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114259"/>
            <a:ext cx="3557405" cy="516874"/>
          </a:xfrm>
        </p:spPr>
        <p:txBody>
          <a:bodyPr anchor="ctr">
            <a:noAutofit/>
          </a:bodyPr>
          <a:lstStyle/>
          <a:p>
            <a:r>
              <a:rPr lang="fr-CH" sz="2400" dirty="0"/>
              <a:t>Diagramme d’activité</a:t>
            </a:r>
            <a:endParaRPr lang="fr-FR" sz="2400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3356632"/>
            <a:ext cx="3296822" cy="10721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sz="1800" dirty="0" smtClean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2767069"/>
            <a:ext cx="3124904" cy="5895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986"/>
              </p:ext>
            </p:extLst>
          </p:nvPr>
        </p:nvGraphicFramePr>
        <p:xfrm>
          <a:off x="719452" y="819124"/>
          <a:ext cx="2719444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3441501" imgH="5467558" progId="Visio.Drawing.15">
                  <p:embed/>
                </p:oleObj>
              </mc:Choice>
              <mc:Fallback>
                <p:oleObj name="Visio" r:id="rId3" imgW="3441501" imgH="54675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2" y="819124"/>
                        <a:ext cx="2719444" cy="43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01752"/>
              </p:ext>
            </p:extLst>
          </p:nvPr>
        </p:nvGraphicFramePr>
        <p:xfrm>
          <a:off x="0" y="747302"/>
          <a:ext cx="4524398" cy="439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5378350" imgH="5225935" progId="Visio.Drawing.15">
                  <p:embed/>
                </p:oleObj>
              </mc:Choice>
              <mc:Fallback>
                <p:oleObj name="Visio" r:id="rId3" imgW="5378350" imgH="522593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47302"/>
                        <a:ext cx="4524398" cy="4396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317421" y="114259"/>
            <a:ext cx="4206977" cy="51687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Diagramme de </a:t>
            </a:r>
            <a:r>
              <a:rPr lang="fr-FR" sz="2400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séquence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87</Words>
  <Application>Microsoft Office PowerPoint</Application>
  <PresentationFormat>Affichage à l'écran (16:9)</PresentationFormat>
  <Paragraphs>27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 Black</vt:lpstr>
      <vt:lpstr>Segoe UI Semilight</vt:lpstr>
      <vt:lpstr>SegoeBook</vt:lpstr>
      <vt:lpstr>Thème Office</vt:lpstr>
      <vt:lpstr>Dessin Microsoft Visio</vt:lpstr>
      <vt:lpstr>WarTanks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WarTanks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2015-06-18T18:29:45Z</dcterms:created>
  <dcterms:modified xsi:type="dcterms:W3CDTF">2015-06-19T01:29:37Z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