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267" r:id="rId5"/>
    <p:sldId id="259" r:id="rId6"/>
    <p:sldId id="257" r:id="rId7"/>
    <p:sldId id="270" r:id="rId8"/>
    <p:sldId id="262" r:id="rId9"/>
    <p:sldId id="279" r:id="rId10"/>
    <p:sldId id="271" r:id="rId11"/>
    <p:sldId id="274" r:id="rId12"/>
    <p:sldId id="275" r:id="rId13"/>
    <p:sldId id="276" r:id="rId14"/>
    <p:sldId id="258" r:id="rId1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54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B92D-E4AB-40E1-A2E6-E7AD2927FBD1}" type="datetimeFigureOut">
              <a:rPr lang="fr-CH" smtClean="0"/>
              <a:t>19.06.2015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F3C3-BA39-4E5D-9C35-E64B6F5C9C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075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90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0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996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46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36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329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07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41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614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Armand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536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Wilfried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313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F3C3-BA39-4E5D-9C35-E64B6F5C9CA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54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Dessin_Microsoft_Visio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WarTanks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 de GEN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80000" y="1980000"/>
            <a:ext cx="36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Armand Delessert</a:t>
            </a:r>
          </a:p>
          <a:p>
            <a:r>
              <a:rPr lang="fr-CH" dirty="0"/>
              <a:t>Simon Baehler</a:t>
            </a:r>
          </a:p>
          <a:p>
            <a:r>
              <a:rPr lang="fr-CH" dirty="0"/>
              <a:t>Benoit </a:t>
            </a:r>
            <a:r>
              <a:rPr lang="fr-CH" dirty="0" err="1"/>
              <a:t>Zuckschwerdt</a:t>
            </a:r>
            <a:endParaRPr lang="fr-CH" dirty="0"/>
          </a:p>
          <a:p>
            <a:r>
              <a:rPr lang="fr-CH" dirty="0"/>
              <a:t>Ngueukam Djeuda Wilfried </a:t>
            </a:r>
            <a:r>
              <a:rPr lang="fr-CH" dirty="0" smtClean="0"/>
              <a:t>Karel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observateur</a:t>
            </a:r>
          </a:p>
          <a:p>
            <a:endParaRPr lang="fr-FR" dirty="0" smtClean="0"/>
          </a:p>
          <a:p>
            <a:r>
              <a:rPr lang="fr-FR" dirty="0" smtClean="0"/>
              <a:t>Le choix du tank en début de partie</a:t>
            </a:r>
          </a:p>
          <a:p>
            <a:endParaRPr lang="fr-FR" dirty="0" smtClean="0"/>
          </a:p>
          <a:p>
            <a:r>
              <a:rPr lang="fr-FR" dirty="0" smtClean="0"/>
              <a:t>Le choix de la carte</a:t>
            </a:r>
          </a:p>
          <a:p>
            <a:endParaRPr lang="fr-FR" dirty="0"/>
          </a:p>
          <a:p>
            <a:r>
              <a:rPr lang="fr-FR" dirty="0" smtClean="0"/>
              <a:t>Les objets destructibles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Fonctionnalités abandonnées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3155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collisions</a:t>
            </a:r>
          </a:p>
          <a:p>
            <a:endParaRPr lang="fr-FR" dirty="0" smtClean="0"/>
          </a:p>
          <a:p>
            <a:r>
              <a:rPr lang="fr-FR" dirty="0" err="1" smtClean="0"/>
              <a:t>Debug</a:t>
            </a:r>
            <a:r>
              <a:rPr lang="fr-FR" dirty="0" smtClean="0"/>
              <a:t> de la communication client-serveur</a:t>
            </a:r>
            <a:endParaRPr lang="fr-FR" dirty="0"/>
          </a:p>
          <a:p>
            <a:endParaRPr lang="fr-FR" dirty="0"/>
          </a:p>
          <a:p>
            <a:r>
              <a:rPr lang="fr-FR" dirty="0" err="1" smtClean="0"/>
              <a:t>Merge</a:t>
            </a:r>
            <a:r>
              <a:rPr lang="fr-FR" dirty="0" smtClean="0"/>
              <a:t> entre client et serveur</a:t>
            </a:r>
          </a:p>
          <a:p>
            <a:endParaRPr lang="fr-FR" dirty="0"/>
          </a:p>
          <a:p>
            <a:r>
              <a:rPr lang="fr-FR" dirty="0" smtClean="0"/>
              <a:t>Coordination de l’équipe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Difficultés rencontrées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3348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Terminer la communication client-serveur</a:t>
            </a:r>
          </a:p>
          <a:p>
            <a:endParaRPr lang="fr-FR" sz="2000" dirty="0"/>
          </a:p>
          <a:p>
            <a:r>
              <a:rPr lang="fr-FR" sz="2000" dirty="0" err="1" smtClean="0"/>
              <a:t>Debug</a:t>
            </a:r>
            <a:r>
              <a:rPr lang="fr-FR" sz="2000" dirty="0" smtClean="0"/>
              <a:t> des collisions</a:t>
            </a:r>
          </a:p>
          <a:p>
            <a:endParaRPr lang="fr-FR" sz="2000" dirty="0"/>
          </a:p>
          <a:p>
            <a:r>
              <a:rPr lang="fr-FR" sz="2000" dirty="0" smtClean="0"/>
              <a:t>Implémentation des bonus restants</a:t>
            </a:r>
          </a:p>
          <a:p>
            <a:endParaRPr lang="fr-FR" sz="2000" dirty="0"/>
          </a:p>
          <a:p>
            <a:r>
              <a:rPr lang="fr-FR" sz="2000" dirty="0" smtClean="0"/>
              <a:t>Choix du tank en début de partie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Relancement</a:t>
            </a:r>
            <a:r>
              <a:rPr lang="fr-FR" sz="2000" dirty="0" smtClean="0"/>
              <a:t> de la partie</a:t>
            </a:r>
            <a:endParaRPr lang="fr-FR" sz="20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Développement restant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3886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smtClean="0"/>
              <a:t>Démo du jeu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Présentation du </a:t>
            </a:r>
            <a:r>
              <a:rPr lang="fr-FR" sz="1600" dirty="0" smtClean="0"/>
              <a:t>projet</a:t>
            </a:r>
          </a:p>
          <a:p>
            <a:r>
              <a:rPr lang="fr-FR" sz="1600" dirty="0"/>
              <a:t>Cas d’utilisation</a:t>
            </a:r>
          </a:p>
          <a:p>
            <a:r>
              <a:rPr lang="fr-FR" sz="1600" dirty="0"/>
              <a:t>Architecture générale</a:t>
            </a:r>
          </a:p>
          <a:p>
            <a:pPr lvl="1"/>
            <a:r>
              <a:rPr lang="fr-FR" sz="1000" dirty="0"/>
              <a:t>Protocole de communication réseau</a:t>
            </a:r>
          </a:p>
          <a:p>
            <a:pPr lvl="1"/>
            <a:r>
              <a:rPr lang="fr-FR" sz="1000" dirty="0" smtClean="0"/>
              <a:t>Diagramme </a:t>
            </a:r>
            <a:r>
              <a:rPr lang="fr-FR" sz="1000" dirty="0"/>
              <a:t>de séquence</a:t>
            </a:r>
          </a:p>
          <a:p>
            <a:pPr lvl="1"/>
            <a:r>
              <a:rPr lang="fr-FR" sz="1000" dirty="0"/>
              <a:t>Base de données</a:t>
            </a:r>
          </a:p>
          <a:p>
            <a:r>
              <a:rPr lang="fr-FR" sz="1600" dirty="0"/>
              <a:t>Interface graphique du client</a:t>
            </a:r>
          </a:p>
          <a:p>
            <a:r>
              <a:rPr lang="fr-FR" sz="1600" dirty="0"/>
              <a:t>Fonctionnalités abandonnées</a:t>
            </a:r>
          </a:p>
          <a:p>
            <a:r>
              <a:rPr lang="fr-FR" sz="1600" dirty="0"/>
              <a:t>Difficultés rencontrées</a:t>
            </a:r>
          </a:p>
          <a:p>
            <a:r>
              <a:rPr lang="fr-FR" sz="1600" dirty="0"/>
              <a:t>Développement </a:t>
            </a:r>
            <a:r>
              <a:rPr lang="fr-FR" sz="1600" dirty="0" smtClean="0"/>
              <a:t>restant</a:t>
            </a:r>
          </a:p>
          <a:p>
            <a:r>
              <a:rPr lang="fr-FR" sz="1600" dirty="0" smtClean="0"/>
              <a:t>Démo du jeu</a:t>
            </a:r>
          </a:p>
          <a:p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Sommaire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393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de bataille 2D en vue de dessus</a:t>
            </a:r>
          </a:p>
          <a:p>
            <a:r>
              <a:rPr lang="fr-FR" dirty="0" smtClean="0"/>
              <a:t>Chaque joueur commande un tank</a:t>
            </a:r>
          </a:p>
          <a:p>
            <a:r>
              <a:rPr lang="fr-FR" dirty="0" smtClean="0"/>
              <a:t>Le but du jeu est de détruire l’adversaire</a:t>
            </a:r>
            <a:endParaRPr lang="fr-FR" dirty="0"/>
          </a:p>
          <a:p>
            <a:r>
              <a:rPr lang="fr-FR" dirty="0" smtClean="0"/>
              <a:t>De bonus sont disponibles sur la carte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933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1105372"/>
            <a:ext cx="3600000" cy="1661697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smtClean="0"/>
              <a:t>joueur :</a:t>
            </a:r>
          </a:p>
          <a:p>
            <a:pPr lvl="1"/>
            <a:r>
              <a:rPr lang="fr-FR" dirty="0" smtClean="0"/>
              <a:t>Jouer</a:t>
            </a:r>
          </a:p>
          <a:p>
            <a:pPr lvl="2"/>
            <a:r>
              <a:rPr lang="fr-FR" dirty="0" smtClean="0"/>
              <a:t>Rejoindre </a:t>
            </a:r>
            <a:r>
              <a:rPr lang="fr-FR" dirty="0"/>
              <a:t>une </a:t>
            </a:r>
            <a:r>
              <a:rPr lang="fr-FR" dirty="0" smtClean="0"/>
              <a:t>partie</a:t>
            </a:r>
          </a:p>
          <a:p>
            <a:pPr lvl="2"/>
            <a:r>
              <a:rPr lang="fr-FR" dirty="0"/>
              <a:t>Voir les </a:t>
            </a:r>
            <a:r>
              <a:rPr lang="fr-FR" dirty="0" smtClean="0"/>
              <a:t>scores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64806" y="999461"/>
            <a:ext cx="432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Cas d’utilisation</a:t>
            </a:r>
            <a:endParaRPr lang="fr-FR" sz="2400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2767069"/>
            <a:ext cx="3600000" cy="1663200"/>
          </a:xfrm>
        </p:spPr>
        <p:txBody>
          <a:bodyPr>
            <a:normAutofit/>
          </a:bodyPr>
          <a:lstStyle/>
          <a:p>
            <a:r>
              <a:rPr lang="fr-FR" dirty="0" smtClean="0"/>
              <a:t>L’admin :</a:t>
            </a:r>
          </a:p>
          <a:p>
            <a:pPr lvl="1"/>
            <a:r>
              <a:rPr lang="fr-FR" dirty="0" smtClean="0"/>
              <a:t>Créer </a:t>
            </a:r>
            <a:r>
              <a:rPr lang="fr-FR" dirty="0"/>
              <a:t>une </a:t>
            </a:r>
            <a:r>
              <a:rPr lang="fr-FR" dirty="0" smtClean="0"/>
              <a:t>partie</a:t>
            </a:r>
          </a:p>
          <a:p>
            <a:pPr lvl="2"/>
            <a:r>
              <a:rPr lang="fr-FR" dirty="0" smtClean="0"/>
              <a:t>Configurer </a:t>
            </a:r>
            <a:r>
              <a:rPr lang="fr-FR" dirty="0"/>
              <a:t>la </a:t>
            </a:r>
            <a:r>
              <a:rPr lang="fr-FR" dirty="0" smtClean="0"/>
              <a:t>partie</a:t>
            </a:r>
          </a:p>
          <a:p>
            <a:pPr lvl="2"/>
            <a:r>
              <a:rPr lang="fr-FR" dirty="0" smtClean="0"/>
              <a:t>Démarrer </a:t>
            </a:r>
            <a:r>
              <a:rPr lang="fr-FR" dirty="0"/>
              <a:t>la partie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9" y="1107512"/>
            <a:ext cx="3999291" cy="30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client-serveur</a:t>
            </a:r>
          </a:p>
          <a:p>
            <a:r>
              <a:rPr lang="fr-FR" dirty="0" smtClean="0"/>
              <a:t>2 clients nécessaires pour une partie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Architecture générale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82" y="2160000"/>
            <a:ext cx="5439637" cy="2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 :</a:t>
            </a:r>
          </a:p>
          <a:p>
            <a:pPr lvl="1"/>
            <a:r>
              <a:rPr lang="fr-FR" dirty="0" smtClean="0"/>
              <a:t>Sérialisation de classes pour l’initialisation des clients.</a:t>
            </a:r>
          </a:p>
          <a:p>
            <a:r>
              <a:rPr lang="fr-FR" dirty="0" smtClean="0"/>
              <a:t>En cours de partie :</a:t>
            </a:r>
          </a:p>
          <a:p>
            <a:pPr lvl="1"/>
            <a:r>
              <a:rPr lang="fr-FR" dirty="0" smtClean="0"/>
              <a:t>2 classes sérialisables</a:t>
            </a:r>
          </a:p>
          <a:p>
            <a:pPr lvl="2"/>
            <a:r>
              <a:rPr lang="fr-FR" dirty="0" smtClean="0"/>
              <a:t>Une pour le serveur pour envoyer les mises à jours du jeu aux clients.</a:t>
            </a:r>
          </a:p>
          <a:p>
            <a:pPr lvl="2"/>
            <a:r>
              <a:rPr lang="fr-FR" dirty="0" smtClean="0"/>
              <a:t>Une pour le client pour envoyer les commandes au serveur.</a:t>
            </a:r>
          </a:p>
          <a:p>
            <a:pPr lvl="3"/>
            <a:r>
              <a:rPr lang="fr-FR" dirty="0" smtClean="0"/>
              <a:t>Utilisation de classes héritées pour spécifier la commande envoyée (déplacement, tir, utilisation d’un bonus, etc.).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Protocole de communication réseau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1389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36523"/>
              </p:ext>
            </p:extLst>
          </p:nvPr>
        </p:nvGraphicFramePr>
        <p:xfrm>
          <a:off x="2239824" y="747301"/>
          <a:ext cx="4664353" cy="453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4" imgW="5378350" imgH="5225935" progId="Visio.Drawing.15">
                  <p:embed/>
                </p:oleObj>
              </mc:Choice>
              <mc:Fallback>
                <p:oleObj name="Visio" r:id="rId4" imgW="5378350" imgH="522593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824" y="747301"/>
                        <a:ext cx="4664353" cy="453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317420" y="114259"/>
            <a:ext cx="5760000" cy="51687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Diagramme de </a:t>
            </a:r>
            <a:r>
              <a:rPr lang="fr-FR" sz="2400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séquence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968000" y="1151334"/>
            <a:ext cx="3813123" cy="3504327"/>
          </a:xfrm>
        </p:spPr>
        <p:txBody>
          <a:bodyPr/>
          <a:lstStyle/>
          <a:p>
            <a:r>
              <a:rPr lang="fr-FR" dirty="0" smtClean="0"/>
              <a:t>Stock les scores de chaque joueurs</a:t>
            </a:r>
          </a:p>
          <a:p>
            <a:r>
              <a:rPr lang="fr-FR" dirty="0" smtClean="0"/>
              <a:t>Utilisation d’un fichier XML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317420" y="114259"/>
            <a:ext cx="5760000" cy="51687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 de données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" y="1254813"/>
            <a:ext cx="4320000" cy="329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0" y="114259"/>
            <a:ext cx="5760000" cy="516874"/>
          </a:xfrm>
        </p:spPr>
        <p:txBody>
          <a:bodyPr anchor="ctr">
            <a:noAutofit/>
          </a:bodyPr>
          <a:lstStyle/>
          <a:p>
            <a:r>
              <a:rPr lang="fr-FR" sz="2400" dirty="0" smtClean="0"/>
              <a:t>Interface graphique du client</a:t>
            </a:r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821690"/>
            <a:ext cx="5760720" cy="43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291</Words>
  <Application>Microsoft Office PowerPoint</Application>
  <PresentationFormat>Affichage à l'écran (16:9)</PresentationFormat>
  <Paragraphs>100</Paragraphs>
  <Slides>13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 Black</vt:lpstr>
      <vt:lpstr>Segoe UI Semilight</vt:lpstr>
      <vt:lpstr>SegoeBook</vt:lpstr>
      <vt:lpstr>Thème Office</vt:lpstr>
      <vt:lpstr>Visio</vt:lpstr>
      <vt:lpstr>WarTanks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Démo du jeu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2015-06-18T18:29:45Z</dcterms:created>
  <dcterms:modified xsi:type="dcterms:W3CDTF">2015-06-19T10:00:52Z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