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32"/>
  </p:notesMasterIdLst>
  <p:handoutMasterIdLst>
    <p:handoutMasterId r:id="rId33"/>
  </p:handoutMasterIdLst>
  <p:sldIdLst>
    <p:sldId id="257" r:id="rId5"/>
    <p:sldId id="407" r:id="rId6"/>
    <p:sldId id="410" r:id="rId7"/>
    <p:sldId id="401" r:id="rId8"/>
    <p:sldId id="412" r:id="rId9"/>
    <p:sldId id="392" r:id="rId10"/>
    <p:sldId id="413" r:id="rId11"/>
    <p:sldId id="403" r:id="rId12"/>
    <p:sldId id="402" r:id="rId13"/>
    <p:sldId id="406" r:id="rId14"/>
    <p:sldId id="404" r:id="rId15"/>
    <p:sldId id="408" r:id="rId16"/>
    <p:sldId id="398" r:id="rId17"/>
    <p:sldId id="405" r:id="rId18"/>
    <p:sldId id="393" r:id="rId19"/>
    <p:sldId id="395" r:id="rId20"/>
    <p:sldId id="394" r:id="rId21"/>
    <p:sldId id="409" r:id="rId22"/>
    <p:sldId id="414" r:id="rId23"/>
    <p:sldId id="415" r:id="rId24"/>
    <p:sldId id="417" r:id="rId25"/>
    <p:sldId id="416" r:id="rId26"/>
    <p:sldId id="420" r:id="rId27"/>
    <p:sldId id="421" r:id="rId28"/>
    <p:sldId id="418" r:id="rId29"/>
    <p:sldId id="419" r:id="rId30"/>
    <p:sldId id="391" r:id="rId31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5A574B-671E-4D45-8E03-75362EE8A4C1}" v="28" dt="2022-11-04T08:37:15.5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3725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222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mand HURAULT" userId="f3b974c5760c4160" providerId="LiveId" clId="{185A574B-671E-4D45-8E03-75362EE8A4C1}"/>
    <pc:docChg chg="undo redo custSel addSld modSld sldOrd">
      <pc:chgData name="Armand HURAULT" userId="f3b974c5760c4160" providerId="LiveId" clId="{185A574B-671E-4D45-8E03-75362EE8A4C1}" dt="2022-11-04T09:19:32.803" v="1550" actId="20577"/>
      <pc:docMkLst>
        <pc:docMk/>
      </pc:docMkLst>
      <pc:sldChg chg="modSp mod">
        <pc:chgData name="Armand HURAULT" userId="f3b974c5760c4160" providerId="LiveId" clId="{185A574B-671E-4D45-8E03-75362EE8A4C1}" dt="2022-11-04T09:19:32.803" v="1550" actId="20577"/>
        <pc:sldMkLst>
          <pc:docMk/>
          <pc:sldMk cId="3247798845" sldId="391"/>
        </pc:sldMkLst>
        <pc:spChg chg="mod">
          <ac:chgData name="Armand HURAULT" userId="f3b974c5760c4160" providerId="LiveId" clId="{185A574B-671E-4D45-8E03-75362EE8A4C1}" dt="2022-11-04T09:19:32.803" v="1550" actId="20577"/>
          <ac:spMkLst>
            <pc:docMk/>
            <pc:sldMk cId="3247798845" sldId="391"/>
            <ac:spMk id="22" creationId="{F8FAEED9-1ECD-45F9-87A0-9394BAEABB79}"/>
          </ac:spMkLst>
        </pc:spChg>
      </pc:sldChg>
      <pc:sldChg chg="modSp mod">
        <pc:chgData name="Armand HURAULT" userId="f3b974c5760c4160" providerId="LiveId" clId="{185A574B-671E-4D45-8E03-75362EE8A4C1}" dt="2022-11-03T09:53:16.288" v="596"/>
        <pc:sldMkLst>
          <pc:docMk/>
          <pc:sldMk cId="2133932917" sldId="392"/>
        </pc:sldMkLst>
        <pc:spChg chg="mod">
          <ac:chgData name="Armand HURAULT" userId="f3b974c5760c4160" providerId="LiveId" clId="{185A574B-671E-4D45-8E03-75362EE8A4C1}" dt="2022-11-03T09:53:16.288" v="596"/>
          <ac:spMkLst>
            <pc:docMk/>
            <pc:sldMk cId="2133932917" sldId="392"/>
            <ac:spMk id="2" creationId="{27147CB8-3002-4BBA-2752-F9B20CDD3173}"/>
          </ac:spMkLst>
        </pc:spChg>
      </pc:sldChg>
      <pc:sldChg chg="modSp mod">
        <pc:chgData name="Armand HURAULT" userId="f3b974c5760c4160" providerId="LiveId" clId="{185A574B-671E-4D45-8E03-75362EE8A4C1}" dt="2022-11-03T11:02:39.056" v="671"/>
        <pc:sldMkLst>
          <pc:docMk/>
          <pc:sldMk cId="820924186" sldId="393"/>
        </pc:sldMkLst>
        <pc:spChg chg="mod">
          <ac:chgData name="Armand HURAULT" userId="f3b974c5760c4160" providerId="LiveId" clId="{185A574B-671E-4D45-8E03-75362EE8A4C1}" dt="2022-11-03T11:02:39.056" v="671"/>
          <ac:spMkLst>
            <pc:docMk/>
            <pc:sldMk cId="820924186" sldId="393"/>
            <ac:spMk id="2" creationId="{C1DEAEAC-C889-9AEC-2B91-28579590FB8F}"/>
          </ac:spMkLst>
        </pc:spChg>
      </pc:sldChg>
      <pc:sldChg chg="modSp mod">
        <pc:chgData name="Armand HURAULT" userId="f3b974c5760c4160" providerId="LiveId" clId="{185A574B-671E-4D45-8E03-75362EE8A4C1}" dt="2022-11-03T02:18:41.122" v="258" actId="20577"/>
        <pc:sldMkLst>
          <pc:docMk/>
          <pc:sldMk cId="3336834477" sldId="394"/>
        </pc:sldMkLst>
        <pc:spChg chg="mod">
          <ac:chgData name="Armand HURAULT" userId="f3b974c5760c4160" providerId="LiveId" clId="{185A574B-671E-4D45-8E03-75362EE8A4C1}" dt="2022-11-03T02:18:41.122" v="258" actId="20577"/>
          <ac:spMkLst>
            <pc:docMk/>
            <pc:sldMk cId="3336834477" sldId="394"/>
            <ac:spMk id="2" creationId="{C13C7C32-349B-2F5A-1509-15B3CE615747}"/>
          </ac:spMkLst>
        </pc:spChg>
      </pc:sldChg>
      <pc:sldChg chg="modSp mod">
        <pc:chgData name="Armand HURAULT" userId="f3b974c5760c4160" providerId="LiveId" clId="{185A574B-671E-4D45-8E03-75362EE8A4C1}" dt="2022-11-03T10:10:19.537" v="639" actId="20577"/>
        <pc:sldMkLst>
          <pc:docMk/>
          <pc:sldMk cId="2448919081" sldId="398"/>
        </pc:sldMkLst>
        <pc:graphicFrameChg chg="mod modGraphic">
          <ac:chgData name="Armand HURAULT" userId="f3b974c5760c4160" providerId="LiveId" clId="{185A574B-671E-4D45-8E03-75362EE8A4C1}" dt="2022-11-03T10:10:19.537" v="639" actId="20577"/>
          <ac:graphicFrameMkLst>
            <pc:docMk/>
            <pc:sldMk cId="2448919081" sldId="398"/>
            <ac:graphicFrameMk id="11" creationId="{AE0CEF9C-C761-48E9-BEFF-33BC742E3C7B}"/>
          </ac:graphicFrameMkLst>
        </pc:graphicFrameChg>
      </pc:sldChg>
      <pc:sldChg chg="modSp mod">
        <pc:chgData name="Armand HURAULT" userId="f3b974c5760c4160" providerId="LiveId" clId="{185A574B-671E-4D45-8E03-75362EE8A4C1}" dt="2022-11-03T11:01:47.725" v="641" actId="1076"/>
        <pc:sldMkLst>
          <pc:docMk/>
          <pc:sldMk cId="2860235059" sldId="405"/>
        </pc:sldMkLst>
        <pc:spChg chg="mod">
          <ac:chgData name="Armand HURAULT" userId="f3b974c5760c4160" providerId="LiveId" clId="{185A574B-671E-4D45-8E03-75362EE8A4C1}" dt="2022-11-03T11:01:47.725" v="641" actId="1076"/>
          <ac:spMkLst>
            <pc:docMk/>
            <pc:sldMk cId="2860235059" sldId="405"/>
            <ac:spMk id="2" creationId="{FF09B60B-E811-B807-B7A3-E9660CF1F9E4}"/>
          </ac:spMkLst>
        </pc:spChg>
      </pc:sldChg>
      <pc:sldChg chg="modSp mod">
        <pc:chgData name="Armand HURAULT" userId="f3b974c5760c4160" providerId="LiveId" clId="{185A574B-671E-4D45-8E03-75362EE8A4C1}" dt="2022-11-01T12:40:30.879" v="31" actId="20577"/>
        <pc:sldMkLst>
          <pc:docMk/>
          <pc:sldMk cId="1066479249" sldId="406"/>
        </pc:sldMkLst>
        <pc:spChg chg="mod">
          <ac:chgData name="Armand HURAULT" userId="f3b974c5760c4160" providerId="LiveId" clId="{185A574B-671E-4D45-8E03-75362EE8A4C1}" dt="2022-11-01T12:40:30.879" v="31" actId="20577"/>
          <ac:spMkLst>
            <pc:docMk/>
            <pc:sldMk cId="1066479249" sldId="406"/>
            <ac:spMk id="2" creationId="{63E3F235-680F-AA81-C6CA-2A97A5FA2086}"/>
          </ac:spMkLst>
        </pc:spChg>
      </pc:sldChg>
      <pc:sldChg chg="modSp mod ord">
        <pc:chgData name="Armand HURAULT" userId="f3b974c5760c4160" providerId="LiveId" clId="{185A574B-671E-4D45-8E03-75362EE8A4C1}" dt="2022-11-03T11:51:54.793" v="730" actId="20577"/>
        <pc:sldMkLst>
          <pc:docMk/>
          <pc:sldMk cId="2281062438" sldId="407"/>
        </pc:sldMkLst>
        <pc:spChg chg="mod">
          <ac:chgData name="Armand HURAULT" userId="f3b974c5760c4160" providerId="LiveId" clId="{185A574B-671E-4D45-8E03-75362EE8A4C1}" dt="2022-11-01T20:34:20.991" v="38" actId="20577"/>
          <ac:spMkLst>
            <pc:docMk/>
            <pc:sldMk cId="2281062438" sldId="407"/>
            <ac:spMk id="2" creationId="{C43700DC-CE41-400B-37F9-E8BA133A1961}"/>
          </ac:spMkLst>
        </pc:spChg>
        <pc:spChg chg="mod">
          <ac:chgData name="Armand HURAULT" userId="f3b974c5760c4160" providerId="LiveId" clId="{185A574B-671E-4D45-8E03-75362EE8A4C1}" dt="2022-11-03T11:51:54.793" v="730" actId="20577"/>
          <ac:spMkLst>
            <pc:docMk/>
            <pc:sldMk cId="2281062438" sldId="407"/>
            <ac:spMk id="7" creationId="{F538B0B2-EBB0-3BBC-EB02-E0F789338A3C}"/>
          </ac:spMkLst>
        </pc:spChg>
      </pc:sldChg>
      <pc:sldChg chg="modSp mod">
        <pc:chgData name="Armand HURAULT" userId="f3b974c5760c4160" providerId="LiveId" clId="{185A574B-671E-4D45-8E03-75362EE8A4C1}" dt="2022-11-03T09:54:19.347" v="617" actId="20577"/>
        <pc:sldMkLst>
          <pc:docMk/>
          <pc:sldMk cId="2210069175" sldId="412"/>
        </pc:sldMkLst>
        <pc:spChg chg="mod">
          <ac:chgData name="Armand HURAULT" userId="f3b974c5760c4160" providerId="LiveId" clId="{185A574B-671E-4D45-8E03-75362EE8A4C1}" dt="2022-11-03T09:54:19.347" v="617" actId="20577"/>
          <ac:spMkLst>
            <pc:docMk/>
            <pc:sldMk cId="2210069175" sldId="412"/>
            <ac:spMk id="3" creationId="{1280ABC4-2D5F-00A5-8A52-59FEFC638BD0}"/>
          </ac:spMkLst>
        </pc:spChg>
      </pc:sldChg>
      <pc:sldChg chg="modSp mod">
        <pc:chgData name="Armand HURAULT" userId="f3b974c5760c4160" providerId="LiveId" clId="{185A574B-671E-4D45-8E03-75362EE8A4C1}" dt="2022-11-03T09:53:20.787" v="600"/>
        <pc:sldMkLst>
          <pc:docMk/>
          <pc:sldMk cId="4100178612" sldId="413"/>
        </pc:sldMkLst>
        <pc:spChg chg="mod">
          <ac:chgData name="Armand HURAULT" userId="f3b974c5760c4160" providerId="LiveId" clId="{185A574B-671E-4D45-8E03-75362EE8A4C1}" dt="2022-11-03T09:53:20.787" v="600"/>
          <ac:spMkLst>
            <pc:docMk/>
            <pc:sldMk cId="4100178612" sldId="413"/>
            <ac:spMk id="2" creationId="{A4ADAC66-98A7-4C3F-A2A3-EA655F805F55}"/>
          </ac:spMkLst>
        </pc:spChg>
      </pc:sldChg>
      <pc:sldChg chg="modSp mod">
        <pc:chgData name="Armand HURAULT" userId="f3b974c5760c4160" providerId="LiveId" clId="{185A574B-671E-4D45-8E03-75362EE8A4C1}" dt="2022-11-02T21:42:49.956" v="176" actId="20577"/>
        <pc:sldMkLst>
          <pc:docMk/>
          <pc:sldMk cId="1698757490" sldId="414"/>
        </pc:sldMkLst>
        <pc:spChg chg="mod">
          <ac:chgData name="Armand HURAULT" userId="f3b974c5760c4160" providerId="LiveId" clId="{185A574B-671E-4D45-8E03-75362EE8A4C1}" dt="2022-11-02T21:42:49.956" v="176" actId="20577"/>
          <ac:spMkLst>
            <pc:docMk/>
            <pc:sldMk cId="1698757490" sldId="414"/>
            <ac:spMk id="21" creationId="{369A9243-C870-DCB7-FFAB-DF31AFA8C2D6}"/>
          </ac:spMkLst>
        </pc:spChg>
      </pc:sldChg>
      <pc:sldChg chg="modSp mod">
        <pc:chgData name="Armand HURAULT" userId="f3b974c5760c4160" providerId="LiveId" clId="{185A574B-671E-4D45-8E03-75362EE8A4C1}" dt="2022-11-03T11:10:37.830" v="672" actId="1076"/>
        <pc:sldMkLst>
          <pc:docMk/>
          <pc:sldMk cId="2010522326" sldId="415"/>
        </pc:sldMkLst>
        <pc:spChg chg="mod">
          <ac:chgData name="Armand HURAULT" userId="f3b974c5760c4160" providerId="LiveId" clId="{185A574B-671E-4D45-8E03-75362EE8A4C1}" dt="2022-11-03T11:10:37.830" v="672" actId="1076"/>
          <ac:spMkLst>
            <pc:docMk/>
            <pc:sldMk cId="2010522326" sldId="415"/>
            <ac:spMk id="14" creationId="{CBCF96F8-8050-1CB6-743A-A4DA6A3B857F}"/>
          </ac:spMkLst>
        </pc:spChg>
      </pc:sldChg>
      <pc:sldChg chg="addSp delSp modSp new mod modClrScheme chgLayout">
        <pc:chgData name="Armand HURAULT" userId="f3b974c5760c4160" providerId="LiveId" clId="{185A574B-671E-4D45-8E03-75362EE8A4C1}" dt="2022-11-03T02:24:45.743" v="525" actId="20577"/>
        <pc:sldMkLst>
          <pc:docMk/>
          <pc:sldMk cId="1229768668" sldId="418"/>
        </pc:sldMkLst>
        <pc:spChg chg="del">
          <ac:chgData name="Armand HURAULT" userId="f3b974c5760c4160" providerId="LiveId" clId="{185A574B-671E-4D45-8E03-75362EE8A4C1}" dt="2022-11-02T21:41:03.161" v="49" actId="26606"/>
          <ac:spMkLst>
            <pc:docMk/>
            <pc:sldMk cId="1229768668" sldId="418"/>
            <ac:spMk id="2" creationId="{66956C4A-4614-EBB7-3462-8697F598C34E}"/>
          </ac:spMkLst>
        </pc:spChg>
        <pc:spChg chg="del">
          <ac:chgData name="Armand HURAULT" userId="f3b974c5760c4160" providerId="LiveId" clId="{185A574B-671E-4D45-8E03-75362EE8A4C1}" dt="2022-11-02T21:39:27.945" v="42"/>
          <ac:spMkLst>
            <pc:docMk/>
            <pc:sldMk cId="1229768668" sldId="418"/>
            <ac:spMk id="3" creationId="{3969F1E2-E3F7-6032-D931-A11A7B796C3A}"/>
          </ac:spMkLst>
        </pc:spChg>
        <pc:spChg chg="mod ord">
          <ac:chgData name="Armand HURAULT" userId="f3b974c5760c4160" providerId="LiveId" clId="{185A574B-671E-4D45-8E03-75362EE8A4C1}" dt="2022-11-02T21:41:03.161" v="49" actId="26606"/>
          <ac:spMkLst>
            <pc:docMk/>
            <pc:sldMk cId="1229768668" sldId="418"/>
            <ac:spMk id="4" creationId="{3205EB69-21C7-85D8-8221-90830F73C165}"/>
          </ac:spMkLst>
        </pc:spChg>
        <pc:spChg chg="add mod">
          <ac:chgData name="Armand HURAULT" userId="f3b974c5760c4160" providerId="LiveId" clId="{185A574B-671E-4D45-8E03-75362EE8A4C1}" dt="2022-11-03T02:24:45.743" v="525" actId="20577"/>
          <ac:spMkLst>
            <pc:docMk/>
            <pc:sldMk cId="1229768668" sldId="418"/>
            <ac:spMk id="1033" creationId="{EEDBD153-2EFC-DB3B-1665-FB192C8447CB}"/>
          </ac:spMkLst>
        </pc:spChg>
        <pc:spChg chg="add del mod">
          <ac:chgData name="Armand HURAULT" userId="f3b974c5760c4160" providerId="LiveId" clId="{185A574B-671E-4D45-8E03-75362EE8A4C1}" dt="2022-11-02T21:41:14.670" v="50" actId="478"/>
          <ac:spMkLst>
            <pc:docMk/>
            <pc:sldMk cId="1229768668" sldId="418"/>
            <ac:spMk id="1035" creationId="{5DE05E53-8075-A658-9043-9F59EBA95B46}"/>
          </ac:spMkLst>
        </pc:spChg>
        <pc:spChg chg="add del mod">
          <ac:chgData name="Armand HURAULT" userId="f3b974c5760c4160" providerId="LiveId" clId="{185A574B-671E-4D45-8E03-75362EE8A4C1}" dt="2022-11-02T21:41:15.748" v="51" actId="478"/>
          <ac:spMkLst>
            <pc:docMk/>
            <pc:sldMk cId="1229768668" sldId="418"/>
            <ac:spMk id="1037" creationId="{5867FDFD-2CAF-8E55-36B8-D612C8051AF5}"/>
          </ac:spMkLst>
        </pc:spChg>
        <pc:spChg chg="add del mod">
          <ac:chgData name="Armand HURAULT" userId="f3b974c5760c4160" providerId="LiveId" clId="{185A574B-671E-4D45-8E03-75362EE8A4C1}" dt="2022-11-02T21:41:16.817" v="52" actId="478"/>
          <ac:spMkLst>
            <pc:docMk/>
            <pc:sldMk cId="1229768668" sldId="418"/>
            <ac:spMk id="1039" creationId="{687405FF-4491-0DB2-12A0-DEE6FBD78B53}"/>
          </ac:spMkLst>
        </pc:spChg>
        <pc:picChg chg="add mod">
          <ac:chgData name="Armand HURAULT" userId="f3b974c5760c4160" providerId="LiveId" clId="{185A574B-671E-4D45-8E03-75362EE8A4C1}" dt="2022-11-02T21:43:35.841" v="193" actId="1076"/>
          <ac:picMkLst>
            <pc:docMk/>
            <pc:sldMk cId="1229768668" sldId="418"/>
            <ac:picMk id="6" creationId="{48D1F0B5-03E9-C28B-0248-38AA50BF5A8E}"/>
          </ac:picMkLst>
        </pc:picChg>
        <pc:picChg chg="add mod">
          <ac:chgData name="Armand HURAULT" userId="f3b974c5760c4160" providerId="LiveId" clId="{185A574B-671E-4D45-8E03-75362EE8A4C1}" dt="2022-11-02T21:41:03.161" v="49" actId="26606"/>
          <ac:picMkLst>
            <pc:docMk/>
            <pc:sldMk cId="1229768668" sldId="418"/>
            <ac:picMk id="1026" creationId="{D53F211A-1BD0-5805-B794-5C0511B7A44B}"/>
          </ac:picMkLst>
        </pc:picChg>
        <pc:picChg chg="add mod ord">
          <ac:chgData name="Armand HURAULT" userId="f3b974c5760c4160" providerId="LiveId" clId="{185A574B-671E-4D45-8E03-75362EE8A4C1}" dt="2022-11-02T21:43:29.675" v="191" actId="1076"/>
          <ac:picMkLst>
            <pc:docMk/>
            <pc:sldMk cId="1229768668" sldId="418"/>
            <ac:picMk id="1028" creationId="{3FBC1B23-BF44-5076-AB62-1EDFB43F2A0E}"/>
          </ac:picMkLst>
        </pc:picChg>
      </pc:sldChg>
      <pc:sldChg chg="modSp new mod">
        <pc:chgData name="Armand HURAULT" userId="f3b974c5760c4160" providerId="LiveId" clId="{185A574B-671E-4D45-8E03-75362EE8A4C1}" dt="2022-11-03T02:24:19.888" v="508" actId="5793"/>
        <pc:sldMkLst>
          <pc:docMk/>
          <pc:sldMk cId="1241526023" sldId="419"/>
        </pc:sldMkLst>
        <pc:spChg chg="mod">
          <ac:chgData name="Armand HURAULT" userId="f3b974c5760c4160" providerId="LiveId" clId="{185A574B-671E-4D45-8E03-75362EE8A4C1}" dt="2022-11-02T21:41:34.442" v="57" actId="20577"/>
          <ac:spMkLst>
            <pc:docMk/>
            <pc:sldMk cId="1241526023" sldId="419"/>
            <ac:spMk id="2" creationId="{851ED56A-5C3B-30EF-8849-AECE4ADA6E18}"/>
          </ac:spMkLst>
        </pc:spChg>
        <pc:spChg chg="mod">
          <ac:chgData name="Armand HURAULT" userId="f3b974c5760c4160" providerId="LiveId" clId="{185A574B-671E-4D45-8E03-75362EE8A4C1}" dt="2022-11-03T02:24:19.888" v="508" actId="5793"/>
          <ac:spMkLst>
            <pc:docMk/>
            <pc:sldMk cId="1241526023" sldId="419"/>
            <ac:spMk id="3" creationId="{82F68DB2-BEBE-BEEF-8AA7-71FC84CC6639}"/>
          </ac:spMkLst>
        </pc:spChg>
      </pc:sldChg>
      <pc:sldChg chg="addSp delSp modSp new mod ord modClrScheme chgLayout">
        <pc:chgData name="Armand HURAULT" userId="f3b974c5760c4160" providerId="LiveId" clId="{185A574B-671E-4D45-8E03-75362EE8A4C1}" dt="2022-11-04T08:58:53.923" v="1537" actId="20577"/>
        <pc:sldMkLst>
          <pc:docMk/>
          <pc:sldMk cId="447171462" sldId="420"/>
        </pc:sldMkLst>
        <pc:spChg chg="mod">
          <ac:chgData name="Armand HURAULT" userId="f3b974c5760c4160" providerId="LiveId" clId="{185A574B-671E-4D45-8E03-75362EE8A4C1}" dt="2022-11-04T08:31:09.829" v="1206" actId="20577"/>
          <ac:spMkLst>
            <pc:docMk/>
            <pc:sldMk cId="447171462" sldId="420"/>
            <ac:spMk id="2" creationId="{EE4AF852-D561-52F8-14B0-BAD02E893D82}"/>
          </ac:spMkLst>
        </pc:spChg>
        <pc:spChg chg="add del mod">
          <ac:chgData name="Armand HURAULT" userId="f3b974c5760c4160" providerId="LiveId" clId="{185A574B-671E-4D45-8E03-75362EE8A4C1}" dt="2022-11-04T08:14:46.649" v="959" actId="26606"/>
          <ac:spMkLst>
            <pc:docMk/>
            <pc:sldMk cId="447171462" sldId="420"/>
            <ac:spMk id="3" creationId="{72A3DF28-7D53-6531-3748-3E07CFEE162D}"/>
          </ac:spMkLst>
        </pc:spChg>
        <pc:spChg chg="mod">
          <ac:chgData name="Armand HURAULT" userId="f3b974c5760c4160" providerId="LiveId" clId="{185A574B-671E-4D45-8E03-75362EE8A4C1}" dt="2022-11-04T08:14:46.649" v="959" actId="26606"/>
          <ac:spMkLst>
            <pc:docMk/>
            <pc:sldMk cId="447171462" sldId="420"/>
            <ac:spMk id="4" creationId="{B910A0B0-75B9-8DF5-1F2E-996AB9CF0A52}"/>
          </ac:spMkLst>
        </pc:spChg>
        <pc:spChg chg="add del mod">
          <ac:chgData name="Armand HURAULT" userId="f3b974c5760c4160" providerId="LiveId" clId="{185A574B-671E-4D45-8E03-75362EE8A4C1}" dt="2022-11-04T08:19:29.092" v="962" actId="478"/>
          <ac:spMkLst>
            <pc:docMk/>
            <pc:sldMk cId="447171462" sldId="420"/>
            <ac:spMk id="9" creationId="{D6B218AA-5C87-5F12-75CA-EF64888DFBA5}"/>
          </ac:spMkLst>
        </pc:spChg>
        <pc:spChg chg="add del mod">
          <ac:chgData name="Armand HURAULT" userId="f3b974c5760c4160" providerId="LiveId" clId="{185A574B-671E-4D45-8E03-75362EE8A4C1}" dt="2022-11-04T08:14:41.446" v="956" actId="26606"/>
          <ac:spMkLst>
            <pc:docMk/>
            <pc:sldMk cId="447171462" sldId="420"/>
            <ac:spMk id="10" creationId="{804FC1D4-66DB-3872-08EA-66E935A6873F}"/>
          </ac:spMkLst>
        </pc:spChg>
        <pc:spChg chg="add del mod">
          <ac:chgData name="Armand HURAULT" userId="f3b974c5760c4160" providerId="LiveId" clId="{185A574B-671E-4D45-8E03-75362EE8A4C1}" dt="2022-11-04T08:14:46.641" v="958" actId="26606"/>
          <ac:spMkLst>
            <pc:docMk/>
            <pc:sldMk cId="447171462" sldId="420"/>
            <ac:spMk id="12" creationId="{17316007-2D3E-93AE-F515-7CB3ECFB365A}"/>
          </ac:spMkLst>
        </pc:spChg>
        <pc:spChg chg="add mod">
          <ac:chgData name="Armand HURAULT" userId="f3b974c5760c4160" providerId="LiveId" clId="{185A574B-671E-4D45-8E03-75362EE8A4C1}" dt="2022-11-04T08:58:53.923" v="1537" actId="20577"/>
          <ac:spMkLst>
            <pc:docMk/>
            <pc:sldMk cId="447171462" sldId="420"/>
            <ac:spMk id="15" creationId="{72A3DF28-7D53-6531-3748-3E07CFEE162D}"/>
          </ac:spMkLst>
        </pc:spChg>
        <pc:graphicFrameChg chg="add del">
          <ac:chgData name="Armand HURAULT" userId="f3b974c5760c4160" providerId="LiveId" clId="{185A574B-671E-4D45-8E03-75362EE8A4C1}" dt="2022-11-04T08:14:40.211" v="954" actId="26606"/>
          <ac:graphicFrameMkLst>
            <pc:docMk/>
            <pc:sldMk cId="447171462" sldId="420"/>
            <ac:graphicFrameMk id="6" creationId="{7EF704DA-F868-7166-CB7B-253299B5D733}"/>
          </ac:graphicFrameMkLst>
        </pc:graphicFrameChg>
        <pc:graphicFrameChg chg="add del mod">
          <ac:chgData name="Armand HURAULT" userId="f3b974c5760c4160" providerId="LiveId" clId="{185A574B-671E-4D45-8E03-75362EE8A4C1}" dt="2022-11-04T08:14:41.446" v="956" actId="26606"/>
          <ac:graphicFrameMkLst>
            <pc:docMk/>
            <pc:sldMk cId="447171462" sldId="420"/>
            <ac:graphicFrameMk id="8" creationId="{A4D414F5-592B-2307-0726-3BCA96A3A8E0}"/>
          </ac:graphicFrameMkLst>
        </pc:graphicFrameChg>
        <pc:graphicFrameChg chg="add del mod">
          <ac:chgData name="Armand HURAULT" userId="f3b974c5760c4160" providerId="LiveId" clId="{185A574B-671E-4D45-8E03-75362EE8A4C1}" dt="2022-11-04T08:14:46.641" v="958" actId="26606"/>
          <ac:graphicFrameMkLst>
            <pc:docMk/>
            <pc:sldMk cId="447171462" sldId="420"/>
            <ac:graphicFrameMk id="13" creationId="{C944EBE2-ACA6-3C69-D36B-11912CE6A3D2}"/>
          </ac:graphicFrameMkLst>
        </pc:graphicFrameChg>
        <pc:picChg chg="add del mod">
          <ac:chgData name="Armand HURAULT" userId="f3b974c5760c4160" providerId="LiveId" clId="{185A574B-671E-4D45-8E03-75362EE8A4C1}" dt="2022-11-04T08:37:15.533" v="1232" actId="478"/>
          <ac:picMkLst>
            <pc:docMk/>
            <pc:sldMk cId="447171462" sldId="420"/>
            <ac:picMk id="2050" creationId="{80D480DE-DED5-76CB-2978-3136D5B41CAB}"/>
          </ac:picMkLst>
        </pc:picChg>
      </pc:sldChg>
      <pc:sldChg chg="addSp delSp modSp new mod modClrScheme chgLayout">
        <pc:chgData name="Armand HURAULT" userId="f3b974c5760c4160" providerId="LiveId" clId="{185A574B-671E-4D45-8E03-75362EE8A4C1}" dt="2022-11-04T08:59:35.831" v="1545"/>
        <pc:sldMkLst>
          <pc:docMk/>
          <pc:sldMk cId="1091348742" sldId="421"/>
        </pc:sldMkLst>
        <pc:spChg chg="mod">
          <ac:chgData name="Armand HURAULT" userId="f3b974c5760c4160" providerId="LiveId" clId="{185A574B-671E-4D45-8E03-75362EE8A4C1}" dt="2022-11-04T08:44:17.183" v="1248" actId="26606"/>
          <ac:spMkLst>
            <pc:docMk/>
            <pc:sldMk cId="1091348742" sldId="421"/>
            <ac:spMk id="2" creationId="{05CAC95B-0AC7-385E-B089-5D743547D243}"/>
          </ac:spMkLst>
        </pc:spChg>
        <pc:spChg chg="del">
          <ac:chgData name="Armand HURAULT" userId="f3b974c5760c4160" providerId="LiveId" clId="{185A574B-671E-4D45-8E03-75362EE8A4C1}" dt="2022-11-04T08:09:34.944" v="824"/>
          <ac:spMkLst>
            <pc:docMk/>
            <pc:sldMk cId="1091348742" sldId="421"/>
            <ac:spMk id="3" creationId="{A937AC07-C7CE-F3EF-75B3-E733F43B6F70}"/>
          </ac:spMkLst>
        </pc:spChg>
        <pc:spChg chg="mod ord">
          <ac:chgData name="Armand HURAULT" userId="f3b974c5760c4160" providerId="LiveId" clId="{185A574B-671E-4D45-8E03-75362EE8A4C1}" dt="2022-11-04T08:44:17.183" v="1248" actId="26606"/>
          <ac:spMkLst>
            <pc:docMk/>
            <pc:sldMk cId="1091348742" sldId="421"/>
            <ac:spMk id="4" creationId="{0BE307EB-3AF2-EC2F-B182-B36FAE8492A2}"/>
          </ac:spMkLst>
        </pc:spChg>
        <pc:spChg chg="add mod ord">
          <ac:chgData name="Armand HURAULT" userId="f3b974c5760c4160" providerId="LiveId" clId="{185A574B-671E-4D45-8E03-75362EE8A4C1}" dt="2022-11-04T08:59:35.831" v="1545"/>
          <ac:spMkLst>
            <pc:docMk/>
            <pc:sldMk cId="1091348742" sldId="421"/>
            <ac:spMk id="5" creationId="{DDB8EBDB-6F72-5AAC-7C08-2EB6D8C5F331}"/>
          </ac:spMkLst>
        </pc:spChg>
        <pc:spChg chg="add del mod">
          <ac:chgData name="Armand HURAULT" userId="f3b974c5760c4160" providerId="LiveId" clId="{185A574B-671E-4D45-8E03-75362EE8A4C1}" dt="2022-11-04T08:44:06.293" v="1240" actId="26606"/>
          <ac:spMkLst>
            <pc:docMk/>
            <pc:sldMk cId="1091348742" sldId="421"/>
            <ac:spMk id="1031" creationId="{7FB63CC9-44BF-3946-BAA2-0D0325437610}"/>
          </ac:spMkLst>
        </pc:spChg>
        <pc:spChg chg="add del mod">
          <ac:chgData name="Armand HURAULT" userId="f3b974c5760c4160" providerId="LiveId" clId="{185A574B-671E-4D45-8E03-75362EE8A4C1}" dt="2022-11-04T08:44:10.015" v="1242" actId="26606"/>
          <ac:spMkLst>
            <pc:docMk/>
            <pc:sldMk cId="1091348742" sldId="421"/>
            <ac:spMk id="1033" creationId="{D4F7E485-65ED-A86E-1DF8-72C926E7AA7A}"/>
          </ac:spMkLst>
        </pc:spChg>
        <pc:spChg chg="add del mod">
          <ac:chgData name="Armand HURAULT" userId="f3b974c5760c4160" providerId="LiveId" clId="{185A574B-671E-4D45-8E03-75362EE8A4C1}" dt="2022-11-04T08:44:10.015" v="1242" actId="26606"/>
          <ac:spMkLst>
            <pc:docMk/>
            <pc:sldMk cId="1091348742" sldId="421"/>
            <ac:spMk id="1034" creationId="{890B1219-73AE-4AEF-31C3-C037BBCF4A95}"/>
          </ac:spMkLst>
        </pc:spChg>
        <pc:spChg chg="add del mod">
          <ac:chgData name="Armand HURAULT" userId="f3b974c5760c4160" providerId="LiveId" clId="{185A574B-671E-4D45-8E03-75362EE8A4C1}" dt="2022-11-04T08:44:10.015" v="1242" actId="26606"/>
          <ac:spMkLst>
            <pc:docMk/>
            <pc:sldMk cId="1091348742" sldId="421"/>
            <ac:spMk id="1035" creationId="{7DB86137-665F-9F18-E319-BDCD39C05424}"/>
          </ac:spMkLst>
        </pc:spChg>
        <pc:spChg chg="add del mod">
          <ac:chgData name="Armand HURAULT" userId="f3b974c5760c4160" providerId="LiveId" clId="{185A574B-671E-4D45-8E03-75362EE8A4C1}" dt="2022-11-04T08:44:17.183" v="1248" actId="26606"/>
          <ac:spMkLst>
            <pc:docMk/>
            <pc:sldMk cId="1091348742" sldId="421"/>
            <ac:spMk id="1037" creationId="{BD99B1A5-DB94-6E18-41CA-A6F42790150E}"/>
          </ac:spMkLst>
        </pc:spChg>
        <pc:spChg chg="add del mod">
          <ac:chgData name="Armand HURAULT" userId="f3b974c5760c4160" providerId="LiveId" clId="{185A574B-671E-4D45-8E03-75362EE8A4C1}" dt="2022-11-04T08:44:17.183" v="1248" actId="26606"/>
          <ac:spMkLst>
            <pc:docMk/>
            <pc:sldMk cId="1091348742" sldId="421"/>
            <ac:spMk id="1038" creationId="{4DAC188D-2D15-8003-05F6-23FDB4386576}"/>
          </ac:spMkLst>
        </pc:spChg>
        <pc:picChg chg="add del mod ord">
          <ac:chgData name="Armand HURAULT" userId="f3b974c5760c4160" providerId="LiveId" clId="{185A574B-671E-4D45-8E03-75362EE8A4C1}" dt="2022-11-04T08:45:25.542" v="1256" actId="478"/>
          <ac:picMkLst>
            <pc:docMk/>
            <pc:sldMk cId="1091348742" sldId="421"/>
            <ac:picMk id="7" creationId="{3A7EACF1-EC3E-1E4F-E350-F7984857586A}"/>
          </ac:picMkLst>
        </pc:picChg>
        <pc:picChg chg="add mod">
          <ac:chgData name="Armand HURAULT" userId="f3b974c5760c4160" providerId="LiveId" clId="{185A574B-671E-4D45-8E03-75362EE8A4C1}" dt="2022-11-04T08:53:53.564" v="1458" actId="14100"/>
          <ac:picMkLst>
            <pc:docMk/>
            <pc:sldMk cId="1091348742" sldId="421"/>
            <ac:picMk id="9" creationId="{99DB5826-7A6A-6F27-0BBB-B884E057B644}"/>
          </ac:picMkLst>
        </pc:picChg>
        <pc:picChg chg="add mod ord">
          <ac:chgData name="Armand HURAULT" userId="f3b974c5760c4160" providerId="LiveId" clId="{185A574B-671E-4D45-8E03-75362EE8A4C1}" dt="2022-11-04T08:54:20.075" v="1466" actId="1076"/>
          <ac:picMkLst>
            <pc:docMk/>
            <pc:sldMk cId="1091348742" sldId="421"/>
            <ac:picMk id="1026" creationId="{186F77BD-C30C-3DFB-3F7A-ED2DAEA90CBF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B0D4F1-A117-4E59-AEDF-1ACEC37B10A3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82310B-6314-4ACD-875A-A2331CDDAE3A}">
      <dgm:prSet/>
      <dgm:spPr/>
      <dgm:t>
        <a:bodyPr/>
        <a:lstStyle/>
        <a:p>
          <a:r>
            <a:rPr lang="fr-FR"/>
            <a:t>Cryptocurrencies (Bitcoin, Ethereum etc…) and NFT</a:t>
          </a:r>
          <a:endParaRPr lang="en-US"/>
        </a:p>
      </dgm:t>
    </dgm:pt>
    <dgm:pt modelId="{839B375B-92A6-4988-8E9E-C4C2EFE8DF5B}" type="parTrans" cxnId="{84912594-F012-43F0-83AC-9C5F3D196A29}">
      <dgm:prSet/>
      <dgm:spPr/>
      <dgm:t>
        <a:bodyPr/>
        <a:lstStyle/>
        <a:p>
          <a:endParaRPr lang="en-US"/>
        </a:p>
      </dgm:t>
    </dgm:pt>
    <dgm:pt modelId="{D439EA61-7FA8-4759-8559-317418AC7217}" type="sibTrans" cxnId="{84912594-F012-43F0-83AC-9C5F3D196A29}">
      <dgm:prSet/>
      <dgm:spPr/>
      <dgm:t>
        <a:bodyPr/>
        <a:lstStyle/>
        <a:p>
          <a:endParaRPr lang="en-US"/>
        </a:p>
      </dgm:t>
    </dgm:pt>
    <dgm:pt modelId="{90157890-4D16-447C-AD5B-4ED2EF621115}">
      <dgm:prSet/>
      <dgm:spPr/>
      <dgm:t>
        <a:bodyPr/>
        <a:lstStyle/>
        <a:p>
          <a:r>
            <a:rPr lang="fr-FR" dirty="0" err="1"/>
            <a:t>Insurance</a:t>
          </a:r>
          <a:endParaRPr lang="en-US" dirty="0"/>
        </a:p>
      </dgm:t>
    </dgm:pt>
    <dgm:pt modelId="{B41F60C8-A7CA-4564-AE5D-1863023C5F18}" type="parTrans" cxnId="{31BB436E-E797-43EE-AD8D-1F0D9F95C0F2}">
      <dgm:prSet/>
      <dgm:spPr/>
      <dgm:t>
        <a:bodyPr/>
        <a:lstStyle/>
        <a:p>
          <a:endParaRPr lang="en-US"/>
        </a:p>
      </dgm:t>
    </dgm:pt>
    <dgm:pt modelId="{7D2DEB28-1D56-4695-A8A7-31E88F30BA15}" type="sibTrans" cxnId="{31BB436E-E797-43EE-AD8D-1F0D9F95C0F2}">
      <dgm:prSet/>
      <dgm:spPr/>
      <dgm:t>
        <a:bodyPr/>
        <a:lstStyle/>
        <a:p>
          <a:endParaRPr lang="en-US"/>
        </a:p>
      </dgm:t>
    </dgm:pt>
    <dgm:pt modelId="{A1154B09-4951-4BA4-96D1-D5E697FDCD73}">
      <dgm:prSet/>
      <dgm:spPr/>
      <dgm:t>
        <a:bodyPr/>
        <a:lstStyle/>
        <a:p>
          <a:r>
            <a:rPr lang="fr-FR"/>
            <a:t>Real estate</a:t>
          </a:r>
          <a:endParaRPr lang="en-US"/>
        </a:p>
      </dgm:t>
    </dgm:pt>
    <dgm:pt modelId="{34A50B9F-7BA7-417C-BE35-9DCF02A6F170}" type="parTrans" cxnId="{38623463-1685-4AED-825F-0074E2B88A2E}">
      <dgm:prSet/>
      <dgm:spPr/>
      <dgm:t>
        <a:bodyPr/>
        <a:lstStyle/>
        <a:p>
          <a:endParaRPr lang="en-US"/>
        </a:p>
      </dgm:t>
    </dgm:pt>
    <dgm:pt modelId="{C7E4A8BB-D5FB-4FB6-861C-711350F28B0F}" type="sibTrans" cxnId="{38623463-1685-4AED-825F-0074E2B88A2E}">
      <dgm:prSet/>
      <dgm:spPr/>
      <dgm:t>
        <a:bodyPr/>
        <a:lstStyle/>
        <a:p>
          <a:endParaRPr lang="en-US"/>
        </a:p>
      </dgm:t>
    </dgm:pt>
    <dgm:pt modelId="{4500B32B-BF39-4F31-AEA7-E30B367437A2}">
      <dgm:prSet/>
      <dgm:spPr/>
      <dgm:t>
        <a:bodyPr/>
        <a:lstStyle/>
        <a:p>
          <a:r>
            <a:rPr lang="fr-FR"/>
            <a:t>Supply Chain</a:t>
          </a:r>
          <a:endParaRPr lang="en-US"/>
        </a:p>
      </dgm:t>
    </dgm:pt>
    <dgm:pt modelId="{49778BA2-A3C5-418B-9917-4FA547D67EAF}" type="parTrans" cxnId="{2107DF2B-1F09-4BEB-965B-97EFC1BE800E}">
      <dgm:prSet/>
      <dgm:spPr/>
      <dgm:t>
        <a:bodyPr/>
        <a:lstStyle/>
        <a:p>
          <a:endParaRPr lang="en-US"/>
        </a:p>
      </dgm:t>
    </dgm:pt>
    <dgm:pt modelId="{5C90FA4B-F453-4C58-A139-D5A5C23B57D5}" type="sibTrans" cxnId="{2107DF2B-1F09-4BEB-965B-97EFC1BE800E}">
      <dgm:prSet/>
      <dgm:spPr/>
      <dgm:t>
        <a:bodyPr/>
        <a:lstStyle/>
        <a:p>
          <a:endParaRPr lang="en-US"/>
        </a:p>
      </dgm:t>
    </dgm:pt>
    <dgm:pt modelId="{8EFBA100-3574-40D3-8580-A856C8B91FA0}">
      <dgm:prSet/>
      <dgm:spPr/>
      <dgm:t>
        <a:bodyPr/>
        <a:lstStyle/>
        <a:p>
          <a:r>
            <a:rPr lang="fr-FR"/>
            <a:t>Hospital</a:t>
          </a:r>
          <a:endParaRPr lang="en-US"/>
        </a:p>
      </dgm:t>
    </dgm:pt>
    <dgm:pt modelId="{9D58FF3F-C674-40E6-A5A6-A39AC45FF2D1}" type="parTrans" cxnId="{FC036FF5-B6AC-45EA-8CC9-85AFB2DA5C1B}">
      <dgm:prSet/>
      <dgm:spPr/>
      <dgm:t>
        <a:bodyPr/>
        <a:lstStyle/>
        <a:p>
          <a:endParaRPr lang="en-US"/>
        </a:p>
      </dgm:t>
    </dgm:pt>
    <dgm:pt modelId="{4C0C413A-A530-445A-86C5-71C610DF36FB}" type="sibTrans" cxnId="{FC036FF5-B6AC-45EA-8CC9-85AFB2DA5C1B}">
      <dgm:prSet/>
      <dgm:spPr/>
      <dgm:t>
        <a:bodyPr/>
        <a:lstStyle/>
        <a:p>
          <a:endParaRPr lang="en-US"/>
        </a:p>
      </dgm:t>
    </dgm:pt>
    <dgm:pt modelId="{0973D31A-2A6A-430A-9019-9C360E84D0A6}">
      <dgm:prSet/>
      <dgm:spPr/>
      <dgm:t>
        <a:bodyPr/>
        <a:lstStyle/>
        <a:p>
          <a:r>
            <a:rPr lang="fr-FR" dirty="0" err="1"/>
            <a:t>Voting</a:t>
          </a:r>
          <a:endParaRPr lang="en-US" dirty="0"/>
        </a:p>
      </dgm:t>
    </dgm:pt>
    <dgm:pt modelId="{C4B95435-CBF8-4283-9F4F-6F546F6BC46B}" type="parTrans" cxnId="{8C098D30-DAEA-48D3-BE41-0CB0A6A9E0E9}">
      <dgm:prSet/>
      <dgm:spPr/>
      <dgm:t>
        <a:bodyPr/>
        <a:lstStyle/>
        <a:p>
          <a:endParaRPr lang="en-US"/>
        </a:p>
      </dgm:t>
    </dgm:pt>
    <dgm:pt modelId="{C2CE36A1-6A78-4721-AFE1-D366A4CA2480}" type="sibTrans" cxnId="{8C098D30-DAEA-48D3-BE41-0CB0A6A9E0E9}">
      <dgm:prSet/>
      <dgm:spPr/>
      <dgm:t>
        <a:bodyPr/>
        <a:lstStyle/>
        <a:p>
          <a:endParaRPr lang="en-US"/>
        </a:p>
      </dgm:t>
    </dgm:pt>
    <dgm:pt modelId="{6E89417A-B12B-43D0-A301-8BC61F66B3DC}" type="pres">
      <dgm:prSet presAssocID="{A8B0D4F1-A117-4E59-AEDF-1ACEC37B10A3}" presName="root" presStyleCnt="0">
        <dgm:presLayoutVars>
          <dgm:dir/>
          <dgm:resizeHandles val="exact"/>
        </dgm:presLayoutVars>
      </dgm:prSet>
      <dgm:spPr/>
    </dgm:pt>
    <dgm:pt modelId="{E32E40A6-B329-4A32-A30F-8F33A0B2886C}" type="pres">
      <dgm:prSet presAssocID="{A8B0D4F1-A117-4E59-AEDF-1ACEC37B10A3}" presName="container" presStyleCnt="0">
        <dgm:presLayoutVars>
          <dgm:dir/>
          <dgm:resizeHandles val="exact"/>
        </dgm:presLayoutVars>
      </dgm:prSet>
      <dgm:spPr/>
    </dgm:pt>
    <dgm:pt modelId="{AC8A5057-BBBA-4FF0-A7CA-2246335DFA1F}" type="pres">
      <dgm:prSet presAssocID="{4282310B-6314-4ACD-875A-A2331CDDAE3A}" presName="compNode" presStyleCnt="0"/>
      <dgm:spPr/>
    </dgm:pt>
    <dgm:pt modelId="{A0B55C60-A09D-4C78-96E8-1B2399BCF5E9}" type="pres">
      <dgm:prSet presAssocID="{4282310B-6314-4ACD-875A-A2331CDDAE3A}" presName="iconBgRect" presStyleLbl="bgShp" presStyleIdx="0" presStyleCnt="6"/>
      <dgm:spPr/>
    </dgm:pt>
    <dgm:pt modelId="{E8A2B932-4858-4111-822C-E48E6F99C2B3}" type="pres">
      <dgm:prSet presAssocID="{4282310B-6314-4ACD-875A-A2331CDDAE3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99C69655-5CBD-4B37-8756-AACFDE7931F9}" type="pres">
      <dgm:prSet presAssocID="{4282310B-6314-4ACD-875A-A2331CDDAE3A}" presName="spaceRect" presStyleCnt="0"/>
      <dgm:spPr/>
    </dgm:pt>
    <dgm:pt modelId="{4ADC6CFC-1B02-4C4C-A6C5-FEA01FE88A38}" type="pres">
      <dgm:prSet presAssocID="{4282310B-6314-4ACD-875A-A2331CDDAE3A}" presName="textRect" presStyleLbl="revTx" presStyleIdx="0" presStyleCnt="6">
        <dgm:presLayoutVars>
          <dgm:chMax val="1"/>
          <dgm:chPref val="1"/>
        </dgm:presLayoutVars>
      </dgm:prSet>
      <dgm:spPr/>
    </dgm:pt>
    <dgm:pt modelId="{BBD05E3B-E751-47D2-83D1-23B5ED420FFB}" type="pres">
      <dgm:prSet presAssocID="{D439EA61-7FA8-4759-8559-317418AC7217}" presName="sibTrans" presStyleLbl="sibTrans2D1" presStyleIdx="0" presStyleCnt="0"/>
      <dgm:spPr/>
    </dgm:pt>
    <dgm:pt modelId="{E6FFDDF9-5913-48BD-95EF-D591F3A2CC58}" type="pres">
      <dgm:prSet presAssocID="{90157890-4D16-447C-AD5B-4ED2EF621115}" presName="compNode" presStyleCnt="0"/>
      <dgm:spPr/>
    </dgm:pt>
    <dgm:pt modelId="{BC7C44FF-84B1-4608-BF7E-E2217BED768B}" type="pres">
      <dgm:prSet presAssocID="{90157890-4D16-447C-AD5B-4ED2EF621115}" presName="iconBgRect" presStyleLbl="bgShp" presStyleIdx="1" presStyleCnt="6"/>
      <dgm:spPr/>
    </dgm:pt>
    <dgm:pt modelId="{524F4063-657E-4922-BA7B-30F993604EEA}" type="pres">
      <dgm:prSet presAssocID="{90157890-4D16-447C-AD5B-4ED2EF62111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CC2B46CD-7C2E-4FEC-AF3A-D7FF0BCFAC3F}" type="pres">
      <dgm:prSet presAssocID="{90157890-4D16-447C-AD5B-4ED2EF621115}" presName="spaceRect" presStyleCnt="0"/>
      <dgm:spPr/>
    </dgm:pt>
    <dgm:pt modelId="{904039F8-E6DC-4D1B-8CB5-A82B64083F76}" type="pres">
      <dgm:prSet presAssocID="{90157890-4D16-447C-AD5B-4ED2EF621115}" presName="textRect" presStyleLbl="revTx" presStyleIdx="1" presStyleCnt="6">
        <dgm:presLayoutVars>
          <dgm:chMax val="1"/>
          <dgm:chPref val="1"/>
        </dgm:presLayoutVars>
      </dgm:prSet>
      <dgm:spPr/>
    </dgm:pt>
    <dgm:pt modelId="{D049FF53-3030-4A0D-A039-9550D68D42FC}" type="pres">
      <dgm:prSet presAssocID="{7D2DEB28-1D56-4695-A8A7-31E88F30BA15}" presName="sibTrans" presStyleLbl="sibTrans2D1" presStyleIdx="0" presStyleCnt="0"/>
      <dgm:spPr/>
    </dgm:pt>
    <dgm:pt modelId="{F3F6890D-7C36-4225-8161-A4F82DEE0568}" type="pres">
      <dgm:prSet presAssocID="{A1154B09-4951-4BA4-96D1-D5E697FDCD73}" presName="compNode" presStyleCnt="0"/>
      <dgm:spPr/>
    </dgm:pt>
    <dgm:pt modelId="{950719A6-103D-48CE-B9BD-4B36EE6521A2}" type="pres">
      <dgm:prSet presAssocID="{A1154B09-4951-4BA4-96D1-D5E697FDCD73}" presName="iconBgRect" presStyleLbl="bgShp" presStyleIdx="2" presStyleCnt="6"/>
      <dgm:spPr/>
    </dgm:pt>
    <dgm:pt modelId="{19C4D974-B72D-4DFC-A393-6B1D5EDC6D58}" type="pres">
      <dgm:prSet presAssocID="{A1154B09-4951-4BA4-96D1-D5E697FDCD7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gement"/>
        </a:ext>
      </dgm:extLst>
    </dgm:pt>
    <dgm:pt modelId="{F3AFB583-DCCA-4C02-9E26-C1C8A675FB3E}" type="pres">
      <dgm:prSet presAssocID="{A1154B09-4951-4BA4-96D1-D5E697FDCD73}" presName="spaceRect" presStyleCnt="0"/>
      <dgm:spPr/>
    </dgm:pt>
    <dgm:pt modelId="{D4C455D0-99A5-4401-80A6-C7EA445D8228}" type="pres">
      <dgm:prSet presAssocID="{A1154B09-4951-4BA4-96D1-D5E697FDCD73}" presName="textRect" presStyleLbl="revTx" presStyleIdx="2" presStyleCnt="6">
        <dgm:presLayoutVars>
          <dgm:chMax val="1"/>
          <dgm:chPref val="1"/>
        </dgm:presLayoutVars>
      </dgm:prSet>
      <dgm:spPr/>
    </dgm:pt>
    <dgm:pt modelId="{5DC0DC37-C18A-47EF-ADA6-A70535A298AE}" type="pres">
      <dgm:prSet presAssocID="{C7E4A8BB-D5FB-4FB6-861C-711350F28B0F}" presName="sibTrans" presStyleLbl="sibTrans2D1" presStyleIdx="0" presStyleCnt="0"/>
      <dgm:spPr/>
    </dgm:pt>
    <dgm:pt modelId="{2A680D3E-0568-40A7-B8B4-58E866B97676}" type="pres">
      <dgm:prSet presAssocID="{4500B32B-BF39-4F31-AEA7-E30B367437A2}" presName="compNode" presStyleCnt="0"/>
      <dgm:spPr/>
    </dgm:pt>
    <dgm:pt modelId="{04298925-555C-489D-B3CF-4B1EC3C14214}" type="pres">
      <dgm:prSet presAssocID="{4500B32B-BF39-4F31-AEA7-E30B367437A2}" presName="iconBgRect" presStyleLbl="bgShp" presStyleIdx="3" presStyleCnt="6"/>
      <dgm:spPr/>
    </dgm:pt>
    <dgm:pt modelId="{DBBB3565-D97E-4AB2-AB24-2118241EB9E1}" type="pres">
      <dgm:prSet presAssocID="{4500B32B-BF39-4F31-AEA7-E30B367437A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ion"/>
        </a:ext>
      </dgm:extLst>
    </dgm:pt>
    <dgm:pt modelId="{280F0107-7774-4D8E-8A06-A0519247A7AE}" type="pres">
      <dgm:prSet presAssocID="{4500B32B-BF39-4F31-AEA7-E30B367437A2}" presName="spaceRect" presStyleCnt="0"/>
      <dgm:spPr/>
    </dgm:pt>
    <dgm:pt modelId="{11073EC7-51E8-43B2-89B3-6C5F9929C337}" type="pres">
      <dgm:prSet presAssocID="{4500B32B-BF39-4F31-AEA7-E30B367437A2}" presName="textRect" presStyleLbl="revTx" presStyleIdx="3" presStyleCnt="6">
        <dgm:presLayoutVars>
          <dgm:chMax val="1"/>
          <dgm:chPref val="1"/>
        </dgm:presLayoutVars>
      </dgm:prSet>
      <dgm:spPr/>
    </dgm:pt>
    <dgm:pt modelId="{D5F57C8E-D5CE-417D-9523-6BF5768F6BF7}" type="pres">
      <dgm:prSet presAssocID="{5C90FA4B-F453-4C58-A139-D5A5C23B57D5}" presName="sibTrans" presStyleLbl="sibTrans2D1" presStyleIdx="0" presStyleCnt="0"/>
      <dgm:spPr/>
    </dgm:pt>
    <dgm:pt modelId="{26BEDB66-51C9-47F9-B13C-A6972FF47B89}" type="pres">
      <dgm:prSet presAssocID="{8EFBA100-3574-40D3-8580-A856C8B91FA0}" presName="compNode" presStyleCnt="0"/>
      <dgm:spPr/>
    </dgm:pt>
    <dgm:pt modelId="{A7305212-83FE-439B-812F-EFA2449E5CB4}" type="pres">
      <dgm:prSet presAssocID="{8EFBA100-3574-40D3-8580-A856C8B91FA0}" presName="iconBgRect" presStyleLbl="bgShp" presStyleIdx="4" presStyleCnt="6"/>
      <dgm:spPr/>
    </dgm:pt>
    <dgm:pt modelId="{9ED9C837-8210-44E0-B202-CCB0183721BA}" type="pres">
      <dgm:prSet presAssocID="{8EFBA100-3574-40D3-8580-A856C8B91FA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eur"/>
        </a:ext>
      </dgm:extLst>
    </dgm:pt>
    <dgm:pt modelId="{E0F36741-2CEB-4F9F-BE91-20139CE22F7B}" type="pres">
      <dgm:prSet presAssocID="{8EFBA100-3574-40D3-8580-A856C8B91FA0}" presName="spaceRect" presStyleCnt="0"/>
      <dgm:spPr/>
    </dgm:pt>
    <dgm:pt modelId="{B40CF9B1-829F-43EF-991B-29891F37E5A2}" type="pres">
      <dgm:prSet presAssocID="{8EFBA100-3574-40D3-8580-A856C8B91FA0}" presName="textRect" presStyleLbl="revTx" presStyleIdx="4" presStyleCnt="6">
        <dgm:presLayoutVars>
          <dgm:chMax val="1"/>
          <dgm:chPref val="1"/>
        </dgm:presLayoutVars>
      </dgm:prSet>
      <dgm:spPr/>
    </dgm:pt>
    <dgm:pt modelId="{FEFD7FA2-A6CC-452F-8AE6-2720E9621D8D}" type="pres">
      <dgm:prSet presAssocID="{4C0C413A-A530-445A-86C5-71C610DF36FB}" presName="sibTrans" presStyleLbl="sibTrans2D1" presStyleIdx="0" presStyleCnt="0"/>
      <dgm:spPr/>
    </dgm:pt>
    <dgm:pt modelId="{37B2DE04-64ED-440E-9B10-7702D300099A}" type="pres">
      <dgm:prSet presAssocID="{0973D31A-2A6A-430A-9019-9C360E84D0A6}" presName="compNode" presStyleCnt="0"/>
      <dgm:spPr/>
    </dgm:pt>
    <dgm:pt modelId="{787D668B-CB47-4D41-BB2C-DCC3A319D7F5}" type="pres">
      <dgm:prSet presAssocID="{0973D31A-2A6A-430A-9019-9C360E84D0A6}" presName="iconBgRect" presStyleLbl="bgShp" presStyleIdx="5" presStyleCnt="6"/>
      <dgm:spPr/>
    </dgm:pt>
    <dgm:pt modelId="{70C9087A-C111-4E3B-A9BB-301C508D0981}" type="pres">
      <dgm:prSet presAssocID="{0973D31A-2A6A-430A-9019-9C360E84D0A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CA5045FE-2C71-435F-9E64-41071D23B08F}" type="pres">
      <dgm:prSet presAssocID="{0973D31A-2A6A-430A-9019-9C360E84D0A6}" presName="spaceRect" presStyleCnt="0"/>
      <dgm:spPr/>
    </dgm:pt>
    <dgm:pt modelId="{4B0A62C1-E315-495C-90E8-5956710F480D}" type="pres">
      <dgm:prSet presAssocID="{0973D31A-2A6A-430A-9019-9C360E84D0A6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569DDE17-A14B-4852-AE4B-E80C8FD6AFA1}" type="presOf" srcId="{5C90FA4B-F453-4C58-A139-D5A5C23B57D5}" destId="{D5F57C8E-D5CE-417D-9523-6BF5768F6BF7}" srcOrd="0" destOrd="0" presId="urn:microsoft.com/office/officeart/2018/2/layout/IconCircleList"/>
    <dgm:cxn modelId="{6A18E424-6B6B-4D37-9B74-91E1F00C927C}" type="presOf" srcId="{0973D31A-2A6A-430A-9019-9C360E84D0A6}" destId="{4B0A62C1-E315-495C-90E8-5956710F480D}" srcOrd="0" destOrd="0" presId="urn:microsoft.com/office/officeart/2018/2/layout/IconCircleList"/>
    <dgm:cxn modelId="{2107DF2B-1F09-4BEB-965B-97EFC1BE800E}" srcId="{A8B0D4F1-A117-4E59-AEDF-1ACEC37B10A3}" destId="{4500B32B-BF39-4F31-AEA7-E30B367437A2}" srcOrd="3" destOrd="0" parTransId="{49778BA2-A3C5-418B-9917-4FA547D67EAF}" sibTransId="{5C90FA4B-F453-4C58-A139-D5A5C23B57D5}"/>
    <dgm:cxn modelId="{8C098D30-DAEA-48D3-BE41-0CB0A6A9E0E9}" srcId="{A8B0D4F1-A117-4E59-AEDF-1ACEC37B10A3}" destId="{0973D31A-2A6A-430A-9019-9C360E84D0A6}" srcOrd="5" destOrd="0" parTransId="{C4B95435-CBF8-4283-9F4F-6F546F6BC46B}" sibTransId="{C2CE36A1-6A78-4721-AFE1-D366A4CA2480}"/>
    <dgm:cxn modelId="{7D779A5B-C1AC-414B-BC78-A3E73BE25AF4}" type="presOf" srcId="{7D2DEB28-1D56-4695-A8A7-31E88F30BA15}" destId="{D049FF53-3030-4A0D-A039-9550D68D42FC}" srcOrd="0" destOrd="0" presId="urn:microsoft.com/office/officeart/2018/2/layout/IconCircleList"/>
    <dgm:cxn modelId="{D8B2E042-CC05-48A5-B274-03325ADB7034}" type="presOf" srcId="{8EFBA100-3574-40D3-8580-A856C8B91FA0}" destId="{B40CF9B1-829F-43EF-991B-29891F37E5A2}" srcOrd="0" destOrd="0" presId="urn:microsoft.com/office/officeart/2018/2/layout/IconCircleList"/>
    <dgm:cxn modelId="{109C2563-3243-4F7B-8648-EE30AD0B6A8F}" type="presOf" srcId="{A8B0D4F1-A117-4E59-AEDF-1ACEC37B10A3}" destId="{6E89417A-B12B-43D0-A301-8BC61F66B3DC}" srcOrd="0" destOrd="0" presId="urn:microsoft.com/office/officeart/2018/2/layout/IconCircleList"/>
    <dgm:cxn modelId="{38623463-1685-4AED-825F-0074E2B88A2E}" srcId="{A8B0D4F1-A117-4E59-AEDF-1ACEC37B10A3}" destId="{A1154B09-4951-4BA4-96D1-D5E697FDCD73}" srcOrd="2" destOrd="0" parTransId="{34A50B9F-7BA7-417C-BE35-9DCF02A6F170}" sibTransId="{C7E4A8BB-D5FB-4FB6-861C-711350F28B0F}"/>
    <dgm:cxn modelId="{D8473C43-29D5-4BC1-90EB-9DAEA19C157E}" type="presOf" srcId="{90157890-4D16-447C-AD5B-4ED2EF621115}" destId="{904039F8-E6DC-4D1B-8CB5-A82B64083F76}" srcOrd="0" destOrd="0" presId="urn:microsoft.com/office/officeart/2018/2/layout/IconCircleList"/>
    <dgm:cxn modelId="{31BB436E-E797-43EE-AD8D-1F0D9F95C0F2}" srcId="{A8B0D4F1-A117-4E59-AEDF-1ACEC37B10A3}" destId="{90157890-4D16-447C-AD5B-4ED2EF621115}" srcOrd="1" destOrd="0" parTransId="{B41F60C8-A7CA-4564-AE5D-1863023C5F18}" sibTransId="{7D2DEB28-1D56-4695-A8A7-31E88F30BA15}"/>
    <dgm:cxn modelId="{B92B9C92-E004-46E0-B4F7-E13221FE260F}" type="presOf" srcId="{C7E4A8BB-D5FB-4FB6-861C-711350F28B0F}" destId="{5DC0DC37-C18A-47EF-ADA6-A70535A298AE}" srcOrd="0" destOrd="0" presId="urn:microsoft.com/office/officeart/2018/2/layout/IconCircleList"/>
    <dgm:cxn modelId="{84912594-F012-43F0-83AC-9C5F3D196A29}" srcId="{A8B0D4F1-A117-4E59-AEDF-1ACEC37B10A3}" destId="{4282310B-6314-4ACD-875A-A2331CDDAE3A}" srcOrd="0" destOrd="0" parTransId="{839B375B-92A6-4988-8E9E-C4C2EFE8DF5B}" sibTransId="{D439EA61-7FA8-4759-8559-317418AC7217}"/>
    <dgm:cxn modelId="{A22D259E-250B-407F-BADA-F3DA2E24A763}" type="presOf" srcId="{A1154B09-4951-4BA4-96D1-D5E697FDCD73}" destId="{D4C455D0-99A5-4401-80A6-C7EA445D8228}" srcOrd="0" destOrd="0" presId="urn:microsoft.com/office/officeart/2018/2/layout/IconCircleList"/>
    <dgm:cxn modelId="{15C138B7-7D97-4CC9-AF2F-657E91E48988}" type="presOf" srcId="{D439EA61-7FA8-4759-8559-317418AC7217}" destId="{BBD05E3B-E751-47D2-83D1-23B5ED420FFB}" srcOrd="0" destOrd="0" presId="urn:microsoft.com/office/officeart/2018/2/layout/IconCircleList"/>
    <dgm:cxn modelId="{BC6522C6-DD08-4547-B9DB-0BFD89C468A4}" type="presOf" srcId="{4C0C413A-A530-445A-86C5-71C610DF36FB}" destId="{FEFD7FA2-A6CC-452F-8AE6-2720E9621D8D}" srcOrd="0" destOrd="0" presId="urn:microsoft.com/office/officeart/2018/2/layout/IconCircleList"/>
    <dgm:cxn modelId="{5FBC32D4-2246-41CC-A981-1E6C7C110BEF}" type="presOf" srcId="{4282310B-6314-4ACD-875A-A2331CDDAE3A}" destId="{4ADC6CFC-1B02-4C4C-A6C5-FEA01FE88A38}" srcOrd="0" destOrd="0" presId="urn:microsoft.com/office/officeart/2018/2/layout/IconCircleList"/>
    <dgm:cxn modelId="{FC036FF5-B6AC-45EA-8CC9-85AFB2DA5C1B}" srcId="{A8B0D4F1-A117-4E59-AEDF-1ACEC37B10A3}" destId="{8EFBA100-3574-40D3-8580-A856C8B91FA0}" srcOrd="4" destOrd="0" parTransId="{9D58FF3F-C674-40E6-A5A6-A39AC45FF2D1}" sibTransId="{4C0C413A-A530-445A-86C5-71C610DF36FB}"/>
    <dgm:cxn modelId="{0E7EC1F9-58AD-4341-A0DB-8F42B7766CC6}" type="presOf" srcId="{4500B32B-BF39-4F31-AEA7-E30B367437A2}" destId="{11073EC7-51E8-43B2-89B3-6C5F9929C337}" srcOrd="0" destOrd="0" presId="urn:microsoft.com/office/officeart/2018/2/layout/IconCircleList"/>
    <dgm:cxn modelId="{8BE0A152-F9C0-4A24-A750-A889EE1CC2E0}" type="presParOf" srcId="{6E89417A-B12B-43D0-A301-8BC61F66B3DC}" destId="{E32E40A6-B329-4A32-A30F-8F33A0B2886C}" srcOrd="0" destOrd="0" presId="urn:microsoft.com/office/officeart/2018/2/layout/IconCircleList"/>
    <dgm:cxn modelId="{FE271BAC-3F86-4AB2-A0D9-6FB0EE3E5254}" type="presParOf" srcId="{E32E40A6-B329-4A32-A30F-8F33A0B2886C}" destId="{AC8A5057-BBBA-4FF0-A7CA-2246335DFA1F}" srcOrd="0" destOrd="0" presId="urn:microsoft.com/office/officeart/2018/2/layout/IconCircleList"/>
    <dgm:cxn modelId="{78656608-F8A7-49BE-93F8-EC8D374A27BD}" type="presParOf" srcId="{AC8A5057-BBBA-4FF0-A7CA-2246335DFA1F}" destId="{A0B55C60-A09D-4C78-96E8-1B2399BCF5E9}" srcOrd="0" destOrd="0" presId="urn:microsoft.com/office/officeart/2018/2/layout/IconCircleList"/>
    <dgm:cxn modelId="{F2BAC08B-BE5A-4309-A6A0-42BF9DB21056}" type="presParOf" srcId="{AC8A5057-BBBA-4FF0-A7CA-2246335DFA1F}" destId="{E8A2B932-4858-4111-822C-E48E6F99C2B3}" srcOrd="1" destOrd="0" presId="urn:microsoft.com/office/officeart/2018/2/layout/IconCircleList"/>
    <dgm:cxn modelId="{FE4E1992-F5C4-41C7-8CC6-C9EA9947200B}" type="presParOf" srcId="{AC8A5057-BBBA-4FF0-A7CA-2246335DFA1F}" destId="{99C69655-5CBD-4B37-8756-AACFDE7931F9}" srcOrd="2" destOrd="0" presId="urn:microsoft.com/office/officeart/2018/2/layout/IconCircleList"/>
    <dgm:cxn modelId="{EFA42800-8636-4657-9BCC-5907691961BF}" type="presParOf" srcId="{AC8A5057-BBBA-4FF0-A7CA-2246335DFA1F}" destId="{4ADC6CFC-1B02-4C4C-A6C5-FEA01FE88A38}" srcOrd="3" destOrd="0" presId="urn:microsoft.com/office/officeart/2018/2/layout/IconCircleList"/>
    <dgm:cxn modelId="{1AC2D85A-DAA1-46CD-A9B4-62E61E4A184E}" type="presParOf" srcId="{E32E40A6-B329-4A32-A30F-8F33A0B2886C}" destId="{BBD05E3B-E751-47D2-83D1-23B5ED420FFB}" srcOrd="1" destOrd="0" presId="urn:microsoft.com/office/officeart/2018/2/layout/IconCircleList"/>
    <dgm:cxn modelId="{1763F78E-14F4-4CFA-B483-333877A48213}" type="presParOf" srcId="{E32E40A6-B329-4A32-A30F-8F33A0B2886C}" destId="{E6FFDDF9-5913-48BD-95EF-D591F3A2CC58}" srcOrd="2" destOrd="0" presId="urn:microsoft.com/office/officeart/2018/2/layout/IconCircleList"/>
    <dgm:cxn modelId="{D0424E57-F889-4154-8644-B18B2E6D4BBA}" type="presParOf" srcId="{E6FFDDF9-5913-48BD-95EF-D591F3A2CC58}" destId="{BC7C44FF-84B1-4608-BF7E-E2217BED768B}" srcOrd="0" destOrd="0" presId="urn:microsoft.com/office/officeart/2018/2/layout/IconCircleList"/>
    <dgm:cxn modelId="{3D473880-79E7-47CC-8942-BBB64B7C60F5}" type="presParOf" srcId="{E6FFDDF9-5913-48BD-95EF-D591F3A2CC58}" destId="{524F4063-657E-4922-BA7B-30F993604EEA}" srcOrd="1" destOrd="0" presId="urn:microsoft.com/office/officeart/2018/2/layout/IconCircleList"/>
    <dgm:cxn modelId="{2C5AA227-3777-494A-A42A-E6B3EC480435}" type="presParOf" srcId="{E6FFDDF9-5913-48BD-95EF-D591F3A2CC58}" destId="{CC2B46CD-7C2E-4FEC-AF3A-D7FF0BCFAC3F}" srcOrd="2" destOrd="0" presId="urn:microsoft.com/office/officeart/2018/2/layout/IconCircleList"/>
    <dgm:cxn modelId="{21B327E7-FE48-4CCF-BD11-50011FD67E8A}" type="presParOf" srcId="{E6FFDDF9-5913-48BD-95EF-D591F3A2CC58}" destId="{904039F8-E6DC-4D1B-8CB5-A82B64083F76}" srcOrd="3" destOrd="0" presId="urn:microsoft.com/office/officeart/2018/2/layout/IconCircleList"/>
    <dgm:cxn modelId="{AA01561C-3C7F-4785-8750-C97DBCDFDC71}" type="presParOf" srcId="{E32E40A6-B329-4A32-A30F-8F33A0B2886C}" destId="{D049FF53-3030-4A0D-A039-9550D68D42FC}" srcOrd="3" destOrd="0" presId="urn:microsoft.com/office/officeart/2018/2/layout/IconCircleList"/>
    <dgm:cxn modelId="{188B48AC-E9E8-4DFF-A0E7-18E8AAC35A12}" type="presParOf" srcId="{E32E40A6-B329-4A32-A30F-8F33A0B2886C}" destId="{F3F6890D-7C36-4225-8161-A4F82DEE0568}" srcOrd="4" destOrd="0" presId="urn:microsoft.com/office/officeart/2018/2/layout/IconCircleList"/>
    <dgm:cxn modelId="{A8F8E195-C265-4E69-AFE8-3E5275885B22}" type="presParOf" srcId="{F3F6890D-7C36-4225-8161-A4F82DEE0568}" destId="{950719A6-103D-48CE-B9BD-4B36EE6521A2}" srcOrd="0" destOrd="0" presId="urn:microsoft.com/office/officeart/2018/2/layout/IconCircleList"/>
    <dgm:cxn modelId="{6FA4972B-7DE5-492A-B6B5-1712B2EF16EE}" type="presParOf" srcId="{F3F6890D-7C36-4225-8161-A4F82DEE0568}" destId="{19C4D974-B72D-4DFC-A393-6B1D5EDC6D58}" srcOrd="1" destOrd="0" presId="urn:microsoft.com/office/officeart/2018/2/layout/IconCircleList"/>
    <dgm:cxn modelId="{FBC25118-B5E4-4630-9DAF-47BFE1AF92C1}" type="presParOf" srcId="{F3F6890D-7C36-4225-8161-A4F82DEE0568}" destId="{F3AFB583-DCCA-4C02-9E26-C1C8A675FB3E}" srcOrd="2" destOrd="0" presId="urn:microsoft.com/office/officeart/2018/2/layout/IconCircleList"/>
    <dgm:cxn modelId="{5F27E484-D48C-401C-A5A4-35FEFC957BAC}" type="presParOf" srcId="{F3F6890D-7C36-4225-8161-A4F82DEE0568}" destId="{D4C455D0-99A5-4401-80A6-C7EA445D8228}" srcOrd="3" destOrd="0" presId="urn:microsoft.com/office/officeart/2018/2/layout/IconCircleList"/>
    <dgm:cxn modelId="{77DC8311-8EDE-4AE1-8B60-50DD8CF27ED9}" type="presParOf" srcId="{E32E40A6-B329-4A32-A30F-8F33A0B2886C}" destId="{5DC0DC37-C18A-47EF-ADA6-A70535A298AE}" srcOrd="5" destOrd="0" presId="urn:microsoft.com/office/officeart/2018/2/layout/IconCircleList"/>
    <dgm:cxn modelId="{93167CC1-EB03-4A08-80F0-A46A8E55982D}" type="presParOf" srcId="{E32E40A6-B329-4A32-A30F-8F33A0B2886C}" destId="{2A680D3E-0568-40A7-B8B4-58E866B97676}" srcOrd="6" destOrd="0" presId="urn:microsoft.com/office/officeart/2018/2/layout/IconCircleList"/>
    <dgm:cxn modelId="{64A0A03A-3958-4446-A720-7E072F7D8D2A}" type="presParOf" srcId="{2A680D3E-0568-40A7-B8B4-58E866B97676}" destId="{04298925-555C-489D-B3CF-4B1EC3C14214}" srcOrd="0" destOrd="0" presId="urn:microsoft.com/office/officeart/2018/2/layout/IconCircleList"/>
    <dgm:cxn modelId="{0842A116-C174-4908-A3E7-D16B6599A78E}" type="presParOf" srcId="{2A680D3E-0568-40A7-B8B4-58E866B97676}" destId="{DBBB3565-D97E-4AB2-AB24-2118241EB9E1}" srcOrd="1" destOrd="0" presId="urn:microsoft.com/office/officeart/2018/2/layout/IconCircleList"/>
    <dgm:cxn modelId="{CDEDB4FD-19BD-4BDA-B914-5417833ED7B0}" type="presParOf" srcId="{2A680D3E-0568-40A7-B8B4-58E866B97676}" destId="{280F0107-7774-4D8E-8A06-A0519247A7AE}" srcOrd="2" destOrd="0" presId="urn:microsoft.com/office/officeart/2018/2/layout/IconCircleList"/>
    <dgm:cxn modelId="{9B423A15-57E8-49AE-B95F-FC5858D1F14E}" type="presParOf" srcId="{2A680D3E-0568-40A7-B8B4-58E866B97676}" destId="{11073EC7-51E8-43B2-89B3-6C5F9929C337}" srcOrd="3" destOrd="0" presId="urn:microsoft.com/office/officeart/2018/2/layout/IconCircleList"/>
    <dgm:cxn modelId="{27EB249F-BE2D-440D-B365-F865FA30A8E0}" type="presParOf" srcId="{E32E40A6-B329-4A32-A30F-8F33A0B2886C}" destId="{D5F57C8E-D5CE-417D-9523-6BF5768F6BF7}" srcOrd="7" destOrd="0" presId="urn:microsoft.com/office/officeart/2018/2/layout/IconCircleList"/>
    <dgm:cxn modelId="{3EFB95E1-A96F-4B5F-85F1-2EBEEFC72E41}" type="presParOf" srcId="{E32E40A6-B329-4A32-A30F-8F33A0B2886C}" destId="{26BEDB66-51C9-47F9-B13C-A6972FF47B89}" srcOrd="8" destOrd="0" presId="urn:microsoft.com/office/officeart/2018/2/layout/IconCircleList"/>
    <dgm:cxn modelId="{1DAE63C1-E734-4812-83D2-B1622ADEDBC6}" type="presParOf" srcId="{26BEDB66-51C9-47F9-B13C-A6972FF47B89}" destId="{A7305212-83FE-439B-812F-EFA2449E5CB4}" srcOrd="0" destOrd="0" presId="urn:microsoft.com/office/officeart/2018/2/layout/IconCircleList"/>
    <dgm:cxn modelId="{07EBDE14-C2A7-403D-8054-309FF399315D}" type="presParOf" srcId="{26BEDB66-51C9-47F9-B13C-A6972FF47B89}" destId="{9ED9C837-8210-44E0-B202-CCB0183721BA}" srcOrd="1" destOrd="0" presId="urn:microsoft.com/office/officeart/2018/2/layout/IconCircleList"/>
    <dgm:cxn modelId="{E9B4132C-67BD-4F59-AD70-F6CA8A18CB6F}" type="presParOf" srcId="{26BEDB66-51C9-47F9-B13C-A6972FF47B89}" destId="{E0F36741-2CEB-4F9F-BE91-20139CE22F7B}" srcOrd="2" destOrd="0" presId="urn:microsoft.com/office/officeart/2018/2/layout/IconCircleList"/>
    <dgm:cxn modelId="{97624F12-64F0-4FFE-85FF-F6852A699207}" type="presParOf" srcId="{26BEDB66-51C9-47F9-B13C-A6972FF47B89}" destId="{B40CF9B1-829F-43EF-991B-29891F37E5A2}" srcOrd="3" destOrd="0" presId="urn:microsoft.com/office/officeart/2018/2/layout/IconCircleList"/>
    <dgm:cxn modelId="{70498681-6E7E-41DB-A377-3062C8ADE89C}" type="presParOf" srcId="{E32E40A6-B329-4A32-A30F-8F33A0B2886C}" destId="{FEFD7FA2-A6CC-452F-8AE6-2720E9621D8D}" srcOrd="9" destOrd="0" presId="urn:microsoft.com/office/officeart/2018/2/layout/IconCircleList"/>
    <dgm:cxn modelId="{DC216AE7-DE0F-4DE2-AC1F-41157FAD6418}" type="presParOf" srcId="{E32E40A6-B329-4A32-A30F-8F33A0B2886C}" destId="{37B2DE04-64ED-440E-9B10-7702D300099A}" srcOrd="10" destOrd="0" presId="urn:microsoft.com/office/officeart/2018/2/layout/IconCircleList"/>
    <dgm:cxn modelId="{FD89C33E-0C7E-4559-BC02-8D892D424ECB}" type="presParOf" srcId="{37B2DE04-64ED-440E-9B10-7702D300099A}" destId="{787D668B-CB47-4D41-BB2C-DCC3A319D7F5}" srcOrd="0" destOrd="0" presId="urn:microsoft.com/office/officeart/2018/2/layout/IconCircleList"/>
    <dgm:cxn modelId="{AD88889F-6876-4C5A-9315-5AD9EB0AA1F1}" type="presParOf" srcId="{37B2DE04-64ED-440E-9B10-7702D300099A}" destId="{70C9087A-C111-4E3B-A9BB-301C508D0981}" srcOrd="1" destOrd="0" presId="urn:microsoft.com/office/officeart/2018/2/layout/IconCircleList"/>
    <dgm:cxn modelId="{E6CAF310-215C-44A2-A119-37042E5E642D}" type="presParOf" srcId="{37B2DE04-64ED-440E-9B10-7702D300099A}" destId="{CA5045FE-2C71-435F-9E64-41071D23B08F}" srcOrd="2" destOrd="0" presId="urn:microsoft.com/office/officeart/2018/2/layout/IconCircleList"/>
    <dgm:cxn modelId="{0BA84A14-440F-479E-B322-5DD2B220C5FF}" type="presParOf" srcId="{37B2DE04-64ED-440E-9B10-7702D300099A}" destId="{4B0A62C1-E315-495C-90E8-5956710F480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B55C60-A09D-4C78-96E8-1B2399BCF5E9}">
      <dsp:nvSpPr>
        <dsp:cNvPr id="0" name=""/>
        <dsp:cNvSpPr/>
      </dsp:nvSpPr>
      <dsp:spPr>
        <a:xfrm>
          <a:off x="253937" y="734184"/>
          <a:ext cx="917359" cy="91735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A2B932-4858-4111-822C-E48E6F99C2B3}">
      <dsp:nvSpPr>
        <dsp:cNvPr id="0" name=""/>
        <dsp:cNvSpPr/>
      </dsp:nvSpPr>
      <dsp:spPr>
        <a:xfrm>
          <a:off x="446583" y="926830"/>
          <a:ext cx="532068" cy="5320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C6CFC-1B02-4C4C-A6C5-FEA01FE88A38}">
      <dsp:nvSpPr>
        <dsp:cNvPr id="0" name=""/>
        <dsp:cNvSpPr/>
      </dsp:nvSpPr>
      <dsp:spPr>
        <a:xfrm>
          <a:off x="1367874" y="734184"/>
          <a:ext cx="2162347" cy="917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Cryptocurrencies (Bitcoin, Ethereum etc…) and NFT</a:t>
          </a:r>
          <a:endParaRPr lang="en-US" sz="2200" kern="1200"/>
        </a:p>
      </dsp:txBody>
      <dsp:txXfrm>
        <a:off x="1367874" y="734184"/>
        <a:ext cx="2162347" cy="917359"/>
      </dsp:txXfrm>
    </dsp:sp>
    <dsp:sp modelId="{BC7C44FF-84B1-4608-BF7E-E2217BED768B}">
      <dsp:nvSpPr>
        <dsp:cNvPr id="0" name=""/>
        <dsp:cNvSpPr/>
      </dsp:nvSpPr>
      <dsp:spPr>
        <a:xfrm>
          <a:off x="3906994" y="734184"/>
          <a:ext cx="917359" cy="91735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4F4063-657E-4922-BA7B-30F993604EEA}">
      <dsp:nvSpPr>
        <dsp:cNvPr id="0" name=""/>
        <dsp:cNvSpPr/>
      </dsp:nvSpPr>
      <dsp:spPr>
        <a:xfrm>
          <a:off x="4099640" y="926830"/>
          <a:ext cx="532068" cy="5320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4039F8-E6DC-4D1B-8CB5-A82B64083F76}">
      <dsp:nvSpPr>
        <dsp:cNvPr id="0" name=""/>
        <dsp:cNvSpPr/>
      </dsp:nvSpPr>
      <dsp:spPr>
        <a:xfrm>
          <a:off x="5020931" y="734184"/>
          <a:ext cx="2162347" cy="917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 err="1"/>
            <a:t>Insurance</a:t>
          </a:r>
          <a:endParaRPr lang="en-US" sz="2200" kern="1200" dirty="0"/>
        </a:p>
      </dsp:txBody>
      <dsp:txXfrm>
        <a:off x="5020931" y="734184"/>
        <a:ext cx="2162347" cy="917359"/>
      </dsp:txXfrm>
    </dsp:sp>
    <dsp:sp modelId="{950719A6-103D-48CE-B9BD-4B36EE6521A2}">
      <dsp:nvSpPr>
        <dsp:cNvPr id="0" name=""/>
        <dsp:cNvSpPr/>
      </dsp:nvSpPr>
      <dsp:spPr>
        <a:xfrm>
          <a:off x="7560051" y="734184"/>
          <a:ext cx="917359" cy="91735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C4D974-B72D-4DFC-A393-6B1D5EDC6D58}">
      <dsp:nvSpPr>
        <dsp:cNvPr id="0" name=""/>
        <dsp:cNvSpPr/>
      </dsp:nvSpPr>
      <dsp:spPr>
        <a:xfrm>
          <a:off x="7752697" y="926830"/>
          <a:ext cx="532068" cy="5320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C455D0-99A5-4401-80A6-C7EA445D8228}">
      <dsp:nvSpPr>
        <dsp:cNvPr id="0" name=""/>
        <dsp:cNvSpPr/>
      </dsp:nvSpPr>
      <dsp:spPr>
        <a:xfrm>
          <a:off x="8673988" y="734184"/>
          <a:ext cx="2162347" cy="917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Real estate</a:t>
          </a:r>
          <a:endParaRPr lang="en-US" sz="2200" kern="1200"/>
        </a:p>
      </dsp:txBody>
      <dsp:txXfrm>
        <a:off x="8673988" y="734184"/>
        <a:ext cx="2162347" cy="917359"/>
      </dsp:txXfrm>
    </dsp:sp>
    <dsp:sp modelId="{04298925-555C-489D-B3CF-4B1EC3C14214}">
      <dsp:nvSpPr>
        <dsp:cNvPr id="0" name=""/>
        <dsp:cNvSpPr/>
      </dsp:nvSpPr>
      <dsp:spPr>
        <a:xfrm>
          <a:off x="253937" y="2328080"/>
          <a:ext cx="917359" cy="91735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BB3565-D97E-4AB2-AB24-2118241EB9E1}">
      <dsp:nvSpPr>
        <dsp:cNvPr id="0" name=""/>
        <dsp:cNvSpPr/>
      </dsp:nvSpPr>
      <dsp:spPr>
        <a:xfrm>
          <a:off x="446583" y="2520726"/>
          <a:ext cx="532068" cy="53206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073EC7-51E8-43B2-89B3-6C5F9929C337}">
      <dsp:nvSpPr>
        <dsp:cNvPr id="0" name=""/>
        <dsp:cNvSpPr/>
      </dsp:nvSpPr>
      <dsp:spPr>
        <a:xfrm>
          <a:off x="1367874" y="2328080"/>
          <a:ext cx="2162347" cy="917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Supply Chain</a:t>
          </a:r>
          <a:endParaRPr lang="en-US" sz="2200" kern="1200"/>
        </a:p>
      </dsp:txBody>
      <dsp:txXfrm>
        <a:off x="1367874" y="2328080"/>
        <a:ext cx="2162347" cy="917359"/>
      </dsp:txXfrm>
    </dsp:sp>
    <dsp:sp modelId="{A7305212-83FE-439B-812F-EFA2449E5CB4}">
      <dsp:nvSpPr>
        <dsp:cNvPr id="0" name=""/>
        <dsp:cNvSpPr/>
      </dsp:nvSpPr>
      <dsp:spPr>
        <a:xfrm>
          <a:off x="3906994" y="2328080"/>
          <a:ext cx="917359" cy="91735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D9C837-8210-44E0-B202-CCB0183721BA}">
      <dsp:nvSpPr>
        <dsp:cNvPr id="0" name=""/>
        <dsp:cNvSpPr/>
      </dsp:nvSpPr>
      <dsp:spPr>
        <a:xfrm>
          <a:off x="4099640" y="2520726"/>
          <a:ext cx="532068" cy="53206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0CF9B1-829F-43EF-991B-29891F37E5A2}">
      <dsp:nvSpPr>
        <dsp:cNvPr id="0" name=""/>
        <dsp:cNvSpPr/>
      </dsp:nvSpPr>
      <dsp:spPr>
        <a:xfrm>
          <a:off x="5020931" y="2328080"/>
          <a:ext cx="2162347" cy="917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Hospital</a:t>
          </a:r>
          <a:endParaRPr lang="en-US" sz="2200" kern="1200"/>
        </a:p>
      </dsp:txBody>
      <dsp:txXfrm>
        <a:off x="5020931" y="2328080"/>
        <a:ext cx="2162347" cy="917359"/>
      </dsp:txXfrm>
    </dsp:sp>
    <dsp:sp modelId="{787D668B-CB47-4D41-BB2C-DCC3A319D7F5}">
      <dsp:nvSpPr>
        <dsp:cNvPr id="0" name=""/>
        <dsp:cNvSpPr/>
      </dsp:nvSpPr>
      <dsp:spPr>
        <a:xfrm>
          <a:off x="7560051" y="2328080"/>
          <a:ext cx="917359" cy="91735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C9087A-C111-4E3B-A9BB-301C508D0981}">
      <dsp:nvSpPr>
        <dsp:cNvPr id="0" name=""/>
        <dsp:cNvSpPr/>
      </dsp:nvSpPr>
      <dsp:spPr>
        <a:xfrm>
          <a:off x="7752697" y="2520726"/>
          <a:ext cx="532068" cy="53206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0A62C1-E315-495C-90E8-5956710F480D}">
      <dsp:nvSpPr>
        <dsp:cNvPr id="0" name=""/>
        <dsp:cNvSpPr/>
      </dsp:nvSpPr>
      <dsp:spPr>
        <a:xfrm>
          <a:off x="8673988" y="2328080"/>
          <a:ext cx="2162347" cy="917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 err="1"/>
            <a:t>Voting</a:t>
          </a:r>
          <a:endParaRPr lang="en-US" sz="2200" kern="1200" dirty="0"/>
        </a:p>
      </dsp:txBody>
      <dsp:txXfrm>
        <a:off x="8673988" y="2328080"/>
        <a:ext cx="2162347" cy="9173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98EDF6D-DD9F-4EE5-81C5-AD414FCE610E}" type="datetime1">
              <a:rPr lang="fr-FR" smtClean="0"/>
              <a:t>03/11/2022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412F486-59E8-411E-B8E8-373AF0A46BF9}" type="datetime1">
              <a:rPr lang="fr-FR" smtClean="0"/>
              <a:t>03/11/2022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fr-FR" smtClean="0"/>
              <a:t>1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C0A24FE-7EA0-4AB7-A794-AF7E7158E8D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F8731D5-4627-4232-833B-BBE65093596B}" type="datetime1">
              <a:rPr lang="fr-FR" smtClean="0"/>
              <a:t>03/11/2022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fr-FR" sz="4800"/>
              <a:t>3DFloat</a:t>
            </a:r>
          </a:p>
        </p:txBody>
      </p:sp>
      <p:sp>
        <p:nvSpPr>
          <p:cNvPr id="14" name="Espace réservé d’image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orme libre : Forme 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u 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orme libre : Forme 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 dirty="0"/>
            </a:p>
          </p:txBody>
        </p:sp>
        <p:sp>
          <p:nvSpPr>
            <p:cNvPr id="36" name="Forme libre : Forme 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38" name="Oval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19" name="Forme libre : Forme 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fr-F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fr-FR"/>
              <a:t>Modifiez le style du titre</a:t>
            </a:r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7" name="Espace réservé du contenu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22" name="Espace réservé du texte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fr-F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fr-FR"/>
              <a:t>Cliquez pour modifier les styles du texte du masque</a:t>
            </a:r>
          </a:p>
        </p:txBody>
      </p:sp>
      <p:sp>
        <p:nvSpPr>
          <p:cNvPr id="23" name="Espace réservé du contenu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fr-F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fr-FR"/>
              <a:t>Cliquez pour modifier</a:t>
            </a:r>
          </a:p>
        </p:txBody>
      </p:sp>
      <p:sp>
        <p:nvSpPr>
          <p:cNvPr id="21" name="Espace réservé du contenu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/>
              <a:t>Mardi 2 février 20XX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ynthè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fr-FR"/>
              <a:t>Modifiez le style du titre</a:t>
            </a:r>
          </a:p>
        </p:txBody>
      </p:sp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/>
              <a:t>Mardi 2 février 20XX</a:t>
            </a:r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Ferme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r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1" name="Sous-titr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fr-FR">
                <a:solidFill>
                  <a:schemeClr val="tx1">
                    <a:alpha val="60000"/>
                  </a:schemeClr>
                </a:solidFill>
              </a:rPr>
              <a:t>Modifiez le style des sous-titres du masque</a:t>
            </a:r>
            <a:endParaRPr lang="fr-FR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Espace réservé d’image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42" name="Espace réservé d’image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orme libre : Forme 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5" name="Ovale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46" name="Forme libre : Form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orme libre : Forme 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/>
              <a:t>Mardi 2 février 20XX</a:t>
            </a:r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/>
              <a:t>Mardi 2 février 20XX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  <p:sp>
        <p:nvSpPr>
          <p:cNvPr id="19" name="Forme libre : Forme 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orme libre : Forme 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 dirty="0"/>
            </a:p>
          </p:txBody>
        </p:sp>
        <p:sp>
          <p:nvSpPr>
            <p:cNvPr id="36" name="Forme libre : Forme 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38" name="Oval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e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e libre : Forme 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/>
              <a:t>Mardi 2 février 20XX</a:t>
            </a:r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/>
              <a:t>Mardi 2 février 20XX</a:t>
            </a:r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/>
              <a:t>Mardi 2 février 20XX</a:t>
            </a:r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fr-FR" sz="1600"/>
              <a:t>Cliquer pour ajouter du texte</a:t>
            </a:r>
          </a:p>
        </p:txBody>
      </p:sp>
      <p:sp>
        <p:nvSpPr>
          <p:cNvPr id="17" name="Espace réservé d’image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22" name="Espace réservé d’image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25" name="Espace réservé d’image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/>
              <a:t>Mardi 2 février 20XX</a:t>
            </a:r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18" name="Espace réservé d’image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19" name="Espace réservé d’image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20" name="Espace réservé d’image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/>
              <a:t>Mardi 2 février 20XX</a:t>
            </a:r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aut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’image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Mardi 2 février 20XX</a:t>
            </a:r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6" name="Sous-titr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fr-FR">
                <a:solidFill>
                  <a:schemeClr val="tx1">
                    <a:alpha val="60000"/>
                  </a:schemeClr>
                </a:solidFill>
              </a:rPr>
              <a:t>Modifiez le style des sous-titres du masque</a:t>
            </a:r>
            <a:endParaRPr lang="fr-FR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aut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’image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16" name="Sous-titr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fr-FR">
                <a:solidFill>
                  <a:schemeClr val="tx1">
                    <a:alpha val="60000"/>
                  </a:schemeClr>
                </a:solidFill>
              </a:rPr>
              <a:t>Modifiez le style des sous-titres du masque</a:t>
            </a:r>
            <a:endParaRPr lang="fr-FR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ronologie du tableau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e libre : Forme 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fr-FR" dirty="0"/>
            </a:lvl1pPr>
          </a:lstStyle>
          <a:p>
            <a:pPr lvl="0" rtl="0">
              <a:lnSpc>
                <a:spcPct val="100000"/>
              </a:lnSpc>
            </a:pPr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/>
              <a:t>Mardi 2 février 20XX</a:t>
            </a:r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orme libre 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10" name="Forme libre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11" name="Forme libre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12" name="Ovale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17" name="Espace réservé du contenu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5" name="Espace réservé d’image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/>
              <a:t>Mardi 2 février 20XX</a:t>
            </a:r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É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 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fr-FR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40" name="Titr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fr-FR"/>
              <a:t>Équipe</a:t>
            </a:r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53" name="Forme libre : Form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54" name="Ovale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55" name="Ovale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56" name="Espace réservé d’image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57" name="Espace réservé d’image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58" name="Espace réservé d’image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59" name="Espace réservé d’image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63" name="Espace réservé du texte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fr-FR"/>
              <a:t>Nom</a:t>
            </a:r>
          </a:p>
        </p:txBody>
      </p:sp>
      <p:sp>
        <p:nvSpPr>
          <p:cNvPr id="61" name="Espace réservé du texte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fr-FR"/>
              <a:t>Titre</a:t>
            </a:r>
          </a:p>
        </p:txBody>
      </p:sp>
      <p:sp>
        <p:nvSpPr>
          <p:cNvPr id="65" name="Espace réservé du texte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fr-FR"/>
              <a:t>Nom</a:t>
            </a:r>
          </a:p>
        </p:txBody>
      </p:sp>
      <p:sp>
        <p:nvSpPr>
          <p:cNvPr id="64" name="Espace réservé du texte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fr-FR"/>
              <a:t>Titre</a:t>
            </a:r>
          </a:p>
        </p:txBody>
      </p:sp>
      <p:sp>
        <p:nvSpPr>
          <p:cNvPr id="67" name="Espace réservé du texte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fr-FR"/>
              <a:t>Nom</a:t>
            </a:r>
          </a:p>
        </p:txBody>
      </p:sp>
      <p:sp>
        <p:nvSpPr>
          <p:cNvPr id="66" name="Espace réservé du texte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fr-FR"/>
              <a:t>Titre</a:t>
            </a:r>
          </a:p>
        </p:txBody>
      </p:sp>
      <p:sp>
        <p:nvSpPr>
          <p:cNvPr id="69" name="Espace réservé du texte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fr-FR"/>
              <a:t>Nom</a:t>
            </a:r>
          </a:p>
        </p:txBody>
      </p:sp>
      <p:sp>
        <p:nvSpPr>
          <p:cNvPr id="68" name="Espace réservé du texte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fr-FR"/>
              <a:t>Titre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/>
              <a:t>Mardi 2 février 20XX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u 2 colonnes (diapositive de comparais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e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fr-F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fr-FR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/>
              <a:t>Mardi 2 février 20XX</a:t>
            </a:r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/>
              <a:t>Mardi 2 février 20XX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fr-FR"/>
              <a:t>Exemple de Texte de Pied de page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fr-FR" smtClean="0"/>
              <a:pPr rtl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oerli.etherscan.io/address/0xE7d8c9fA5180b52389a7A5861acf4A28A034a37B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rmAutofit fontScale="90000"/>
          </a:bodyPr>
          <a:lstStyle/>
          <a:p>
            <a:pPr rtl="0"/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cryptography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Blockchain</a:t>
            </a:r>
          </a:p>
        </p:txBody>
      </p:sp>
      <p:pic>
        <p:nvPicPr>
          <p:cNvPr id="14" name="Espace réservé d’image 13" descr="Arrière-plan numérique Point de données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Armand HURAULT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E3F235-680F-AA81-C6CA-2A97A5FA2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Unforgeability</a:t>
            </a:r>
            <a:r>
              <a:rPr lang="fr-FR" dirty="0"/>
              <a:t> (</a:t>
            </a:r>
            <a:r>
              <a:rPr lang="en-US" dirty="0"/>
              <a:t>Impossible to falsify) :</a:t>
            </a:r>
            <a:br>
              <a:rPr lang="fr-FR" dirty="0"/>
            </a:br>
            <a:r>
              <a:rPr lang="fr-FR" dirty="0" err="1"/>
              <a:t>Private</a:t>
            </a:r>
            <a:r>
              <a:rPr lang="fr-FR" dirty="0"/>
              <a:t>/Public Key for Digital Signature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995CF8-C69D-D2A5-F439-FFE2721AC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fr-FR" smtClean="0"/>
              <a:t>10</a:t>
            </a:fld>
            <a:endParaRPr lang="fr-FR"/>
          </a:p>
        </p:txBody>
      </p:sp>
      <p:pic>
        <p:nvPicPr>
          <p:cNvPr id="7172" name="Picture 4" descr="What Are Public Keys and Private Keys? | Ledger">
            <a:extLst>
              <a:ext uri="{FF2B5EF4-FFF2-40B4-BE49-F238E27FC236}">
                <a16:creationId xmlns:a16="http://schemas.microsoft.com/office/drawing/2014/main" id="{BA94793D-90D7-4048-3ED5-F234996887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54" y="1971964"/>
            <a:ext cx="11090275" cy="276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466F7D8-A069-A9A5-92D1-76FD197E7CB7}"/>
              </a:ext>
            </a:extLst>
          </p:cNvPr>
          <p:cNvSpPr txBox="1"/>
          <p:nvPr/>
        </p:nvSpPr>
        <p:spPr>
          <a:xfrm>
            <a:off x="1357745" y="4886036"/>
            <a:ext cx="1015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Format of an Ethereum public address : 0xd6c5C0E7e2D398FE6f8A0345842ff604FA84B698</a:t>
            </a:r>
          </a:p>
        </p:txBody>
      </p:sp>
    </p:spTree>
    <p:extLst>
      <p:ext uri="{BB962C8B-B14F-4D97-AF65-F5344CB8AC3E}">
        <p14:creationId xmlns:p14="http://schemas.microsoft.com/office/powerpoint/2010/main" val="1066479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42C010-F820-4FB3-2A72-BB4BE9863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wrap="square" anchor="t">
            <a:normAutofit/>
          </a:bodyPr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Smart </a:t>
            </a:r>
            <a:r>
              <a:rPr lang="fr-FR" dirty="0" err="1"/>
              <a:t>Contract</a:t>
            </a:r>
            <a:endParaRPr lang="en-US" dirty="0"/>
          </a:p>
        </p:txBody>
      </p:sp>
      <p:pic>
        <p:nvPicPr>
          <p:cNvPr id="4098" name="Picture 2" descr="What Are Smart Contracts on the Blockchain and How They Work">
            <a:extLst>
              <a:ext uri="{FF2B5EF4-FFF2-40B4-BE49-F238E27FC236}">
                <a16:creationId xmlns:a16="http://schemas.microsoft.com/office/drawing/2014/main" id="{E4EE8121-52A9-F599-523E-7A03BE0BD2B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3119549" y="2113199"/>
            <a:ext cx="5952901" cy="397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44C77F-4105-9F2B-CBDA-AA898759A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fr-FR" smtClean="0"/>
              <a:pPr rtl="0">
                <a:spcAft>
                  <a:spcPts val="600"/>
                </a:spcAft>
              </a:pPr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7257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How Smart Contracts Are Changing the Way We Do Business">
            <a:extLst>
              <a:ext uri="{FF2B5EF4-FFF2-40B4-BE49-F238E27FC236}">
                <a16:creationId xmlns:a16="http://schemas.microsoft.com/office/drawing/2014/main" id="{7129EBAB-1A62-D1BF-32B4-7660D7258D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715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C3B5D6-09A1-995E-5435-F25525C89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fr-FR" smtClean="0"/>
              <a:pPr rtl="0">
                <a:spcAft>
                  <a:spcPts val="600"/>
                </a:spcAft>
              </a:pPr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4249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4A7A7B-D331-377E-D7C7-6CFC82D1B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wrap="square" anchor="t">
            <a:normAutofit/>
          </a:bodyPr>
          <a:lstStyle/>
          <a:p>
            <a:r>
              <a:rPr lang="fr-FR" dirty="0" err="1"/>
              <a:t>Other</a:t>
            </a:r>
            <a:r>
              <a:rPr lang="fr-FR" dirty="0"/>
              <a:t> type of </a:t>
            </a:r>
            <a:r>
              <a:rPr lang="fr-FR" dirty="0" err="1"/>
              <a:t>implementation</a:t>
            </a:r>
            <a:r>
              <a:rPr lang="fr-FR" dirty="0"/>
              <a:t> for Blockchain and Smart </a:t>
            </a:r>
            <a:r>
              <a:rPr lang="fr-FR" dirty="0" err="1"/>
              <a:t>Contract</a:t>
            </a:r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6508FCE-DEDA-B0C0-6A6A-85746CFC2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fr-FR" smtClean="0"/>
              <a:pPr rtl="0">
                <a:spcAft>
                  <a:spcPts val="600"/>
                </a:spcAft>
              </a:pPr>
              <a:t>13</a:t>
            </a:fld>
            <a:endParaRPr lang="fr-FR"/>
          </a:p>
        </p:txBody>
      </p:sp>
      <p:graphicFrame>
        <p:nvGraphicFramePr>
          <p:cNvPr id="11" name="Espace réservé du contenu 2">
            <a:extLst>
              <a:ext uri="{FF2B5EF4-FFF2-40B4-BE49-F238E27FC236}">
                <a16:creationId xmlns:a16="http://schemas.microsoft.com/office/drawing/2014/main" id="{AE0CEF9C-C761-48E9-BEFF-33BC742E3C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2253115"/>
              </p:ext>
            </p:extLst>
          </p:nvPr>
        </p:nvGraphicFramePr>
        <p:xfrm>
          <a:off x="550863" y="2113199"/>
          <a:ext cx="11090274" cy="397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8919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09B60B-E811-B807-B7A3-E9660CF1F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788" y="2097000"/>
            <a:ext cx="9136423" cy="1332000"/>
          </a:xfrm>
        </p:spPr>
        <p:txBody>
          <a:bodyPr wrap="square" anchor="t">
            <a:normAutofit fontScale="90000"/>
          </a:bodyPr>
          <a:lstStyle/>
          <a:p>
            <a:pPr algn="ctr"/>
            <a:r>
              <a:rPr lang="fr-FR" dirty="0"/>
              <a:t>II)Example of </a:t>
            </a:r>
            <a:r>
              <a:rPr lang="fr-FR" dirty="0" err="1"/>
              <a:t>cryptographic</a:t>
            </a:r>
            <a:r>
              <a:rPr lang="fr-FR" dirty="0"/>
              <a:t> </a:t>
            </a:r>
            <a:r>
              <a:rPr lang="fr-FR" dirty="0" err="1"/>
              <a:t>implementation</a:t>
            </a:r>
            <a:r>
              <a:rPr lang="fr-FR" dirty="0"/>
              <a:t> in a Smart </a:t>
            </a:r>
            <a:r>
              <a:rPr lang="fr-FR" dirty="0" err="1"/>
              <a:t>Contract</a:t>
            </a:r>
            <a:r>
              <a:rPr lang="fr-FR" dirty="0"/>
              <a:t> :</a:t>
            </a:r>
            <a:br>
              <a:rPr lang="fr-FR" dirty="0"/>
            </a:br>
            <a:r>
              <a:rPr lang="fr-FR" dirty="0"/>
              <a:t>Key exchange + Message </a:t>
            </a:r>
            <a:r>
              <a:rPr lang="fr-FR" dirty="0" err="1"/>
              <a:t>encryption</a:t>
            </a:r>
            <a:r>
              <a:rPr lang="fr-FR" dirty="0"/>
              <a:t>/</a:t>
            </a:r>
            <a:r>
              <a:rPr lang="fr-FR" dirty="0" err="1"/>
              <a:t>decryption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862947-4513-A846-07B5-C1D4E3440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fr-FR" smtClean="0"/>
              <a:pPr rtl="0">
                <a:spcAft>
                  <a:spcPts val="600"/>
                </a:spcAft>
              </a:pPr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0235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DEAEAC-C889-9AEC-2B91-28579590F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868" y="1734159"/>
            <a:ext cx="4069264" cy="3389679"/>
          </a:xfrm>
        </p:spPr>
        <p:txBody>
          <a:bodyPr wrap="square" anchor="t">
            <a:normAutofit/>
          </a:bodyPr>
          <a:lstStyle/>
          <a:p>
            <a:br>
              <a:rPr lang="fr-FR" dirty="0"/>
            </a:br>
            <a:r>
              <a:rPr lang="fr-FR" dirty="0" err="1"/>
              <a:t>Diffie</a:t>
            </a:r>
            <a:r>
              <a:rPr lang="fr-FR" dirty="0"/>
              <a:t> </a:t>
            </a:r>
            <a:r>
              <a:rPr lang="fr-FR" dirty="0" err="1"/>
              <a:t>Helman</a:t>
            </a:r>
            <a:r>
              <a:rPr lang="fr-FR" dirty="0"/>
              <a:t> Key Exchange</a:t>
            </a:r>
            <a:br>
              <a:rPr lang="fr-FR" dirty="0"/>
            </a:br>
            <a:r>
              <a:rPr lang="fr-FR" dirty="0"/>
              <a:t>for </a:t>
            </a:r>
            <a:r>
              <a:rPr lang="fr-FR" dirty="0" err="1"/>
              <a:t>symmetric</a:t>
            </a:r>
            <a:r>
              <a:rPr lang="fr-FR" dirty="0"/>
              <a:t> </a:t>
            </a:r>
            <a:r>
              <a:rPr lang="fr-FR" dirty="0" err="1"/>
              <a:t>encryption</a:t>
            </a:r>
            <a:endParaRPr lang="en-US" dirty="0"/>
          </a:p>
        </p:txBody>
      </p:sp>
      <p:pic>
        <p:nvPicPr>
          <p:cNvPr id="10" name="Picture 2" descr="Diffie-Hellman Key Exchange. The key exchange that keeps the… | by  Siddharth Srivastava | Medium">
            <a:extLst>
              <a:ext uri="{FF2B5EF4-FFF2-40B4-BE49-F238E27FC236}">
                <a16:creationId xmlns:a16="http://schemas.microsoft.com/office/drawing/2014/main" id="{108247A4-E17E-3193-F6E5-2FE171D27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06269" y="114227"/>
            <a:ext cx="4988731" cy="662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7AA61CE-C8F1-3EA1-B2A7-791FD9A74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fr-FR" smtClean="0"/>
              <a:pPr rtl="0">
                <a:spcAft>
                  <a:spcPts val="600"/>
                </a:spcAft>
              </a:pPr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0924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5D50C9-F6C9-54C7-21A3-362130267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wrap="square" anchor="t">
            <a:normAutofit/>
          </a:bodyPr>
          <a:lstStyle/>
          <a:p>
            <a:r>
              <a:rPr lang="fr-FR" dirty="0" err="1"/>
              <a:t>Diffie</a:t>
            </a:r>
            <a:r>
              <a:rPr lang="fr-FR" dirty="0"/>
              <a:t> </a:t>
            </a:r>
            <a:r>
              <a:rPr lang="fr-FR" dirty="0" err="1"/>
              <a:t>Helman</a:t>
            </a:r>
            <a:r>
              <a:rPr lang="fr-FR" dirty="0"/>
              <a:t> Key Exchange</a:t>
            </a:r>
            <a:endParaRPr lang="en-US" dirty="0"/>
          </a:p>
        </p:txBody>
      </p:sp>
      <p:pic>
        <p:nvPicPr>
          <p:cNvPr id="10" name="Picture 2" descr="Diffie-Hellman – Practical Networking .net">
            <a:extLst>
              <a:ext uri="{FF2B5EF4-FFF2-40B4-BE49-F238E27FC236}">
                <a16:creationId xmlns:a16="http://schemas.microsoft.com/office/drawing/2014/main" id="{09A37349-0CC3-3FF9-E1BD-00B0C12F0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51767" y="1245353"/>
            <a:ext cx="7288466" cy="5338803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ACA8023-ED4E-6C05-9C7F-9081CC75D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fr-FR" smtClean="0"/>
              <a:pPr rtl="0">
                <a:spcAft>
                  <a:spcPts val="600"/>
                </a:spcAft>
              </a:pPr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690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3C7C32-349B-2F5A-1509-15B3CE615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wrap="square" anchor="t">
            <a:normAutofit/>
          </a:bodyPr>
          <a:lstStyle/>
          <a:p>
            <a:r>
              <a:rPr lang="fr-FR" dirty="0"/>
              <a:t>Caesar </a:t>
            </a:r>
            <a:r>
              <a:rPr lang="fr-FR" dirty="0" err="1"/>
              <a:t>Cipher</a:t>
            </a:r>
            <a:endParaRPr lang="en-US" dirty="0"/>
          </a:p>
        </p:txBody>
      </p:sp>
      <p:pic>
        <p:nvPicPr>
          <p:cNvPr id="12" name="Espace réservé du contenu 4">
            <a:extLst>
              <a:ext uri="{FF2B5EF4-FFF2-40B4-BE49-F238E27FC236}">
                <a16:creationId xmlns:a16="http://schemas.microsoft.com/office/drawing/2014/main" id="{B97B5C5C-7117-ED73-D8AE-1B68827AA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770" y="2113199"/>
            <a:ext cx="6660459" cy="3979625"/>
          </a:xfrm>
          <a:prstGeom prst="rect">
            <a:avLst/>
          </a:prstGeom>
          <a:noFill/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FA7E159-C6B1-9A7B-3B38-FA8DF50F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fr-FR" smtClean="0"/>
              <a:pPr rtl="0">
                <a:spcAft>
                  <a:spcPts val="600"/>
                </a:spcAft>
              </a:pPr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6834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7A92BA8B-1C6E-117E-3049-1D717D69D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5050" y="1682370"/>
            <a:ext cx="3565524" cy="2384898"/>
          </a:xfrm>
        </p:spPr>
        <p:txBody>
          <a:bodyPr/>
          <a:lstStyle/>
          <a:p>
            <a:r>
              <a:rPr lang="fr-FR" dirty="0" err="1"/>
              <a:t>Solidity</a:t>
            </a:r>
            <a:r>
              <a:rPr lang="fr-FR" dirty="0"/>
              <a:t> </a:t>
            </a:r>
            <a:r>
              <a:rPr lang="fr-FR" dirty="0" err="1"/>
              <a:t>contract</a:t>
            </a:r>
            <a:endParaRPr lang="en-US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1B4DC15-B677-8508-041C-F8C0B8F3A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0"/>
            <a:ext cx="5623559" cy="6858000"/>
          </a:xfrm>
          <a:prstGeom prst="rect">
            <a:avLst/>
          </a:prstGeom>
          <a:noFill/>
        </p:spPr>
      </p:pic>
      <p:sp>
        <p:nvSpPr>
          <p:cNvPr id="9" name="Espace réservé du numéro de diapositive 8" hidden="1">
            <a:extLst>
              <a:ext uri="{FF2B5EF4-FFF2-40B4-BE49-F238E27FC236}">
                <a16:creationId xmlns:a16="http://schemas.microsoft.com/office/drawing/2014/main" id="{70C86674-7603-9853-B845-2081FC3E1C4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fr-FR" smtClean="0"/>
              <a:pPr rtl="0">
                <a:spcAft>
                  <a:spcPts val="600"/>
                </a:spcAft>
              </a:pPr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1838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369A9243-C870-DCB7-FFAB-DF31AFA8C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/>
          <a:p>
            <a:r>
              <a:rPr lang="fr-FR" dirty="0" err="1"/>
              <a:t>Deployment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Python (Web3.py)</a:t>
            </a:r>
            <a:endParaRPr lang="en-US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BF7EF24-D1F9-5951-8061-B0CD4D3627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73"/>
          <a:stretch/>
        </p:blipFill>
        <p:spPr>
          <a:xfrm>
            <a:off x="6277408" y="2196418"/>
            <a:ext cx="5435600" cy="3995650"/>
          </a:xfrm>
          <a:prstGeom prst="rect">
            <a:avLst/>
          </a:prstGeom>
          <a:noFill/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2B9878A-5B56-0658-99B6-61F63BD0B8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677" r="1" b="13960"/>
          <a:stretch/>
        </p:blipFill>
        <p:spPr>
          <a:xfrm>
            <a:off x="405102" y="2196418"/>
            <a:ext cx="5435600" cy="3995650"/>
          </a:xfrm>
          <a:prstGeom prst="rect">
            <a:avLst/>
          </a:prstGeom>
          <a:noFill/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19AB6B-4CA7-6464-4B89-94EDCAFF1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fr-FR" smtClean="0"/>
              <a:pPr rtl="0">
                <a:spcAft>
                  <a:spcPts val="600"/>
                </a:spcAft>
              </a:pPr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8757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3700DC-CE41-400B-37F9-E8BA133A1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hash ?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8D7B13-CC53-105A-FED2-035FCC13D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fr-FR" smtClean="0"/>
              <a:t>2</a:t>
            </a:fld>
            <a:endParaRPr lang="fr-FR"/>
          </a:p>
        </p:txBody>
      </p:sp>
      <p:pic>
        <p:nvPicPr>
          <p:cNvPr id="5122" name="Picture 2" descr="MD5 vs SHA-1 vs SHA-2 - Which is the Most Secure Encryption Hash and How">
            <a:extLst>
              <a:ext uri="{FF2B5EF4-FFF2-40B4-BE49-F238E27FC236}">
                <a16:creationId xmlns:a16="http://schemas.microsoft.com/office/drawing/2014/main" id="{F83E8A2D-2D7D-4437-15A8-8C67013B403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71625"/>
            <a:ext cx="5810250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538B0B2-EBB0-3BBC-EB02-E0F789338A3C}"/>
              </a:ext>
            </a:extLst>
          </p:cNvPr>
          <p:cNvSpPr txBox="1"/>
          <p:nvPr/>
        </p:nvSpPr>
        <p:spPr>
          <a:xfrm>
            <a:off x="850476" y="2413337"/>
            <a:ext cx="47786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“Function that transforms a given set of data into a string of fixed size”</a:t>
            </a:r>
          </a:p>
          <a:p>
            <a:endParaRPr lang="en-US" dirty="0"/>
          </a:p>
          <a:p>
            <a:r>
              <a:rPr lang="en-US" dirty="0"/>
              <a:t>-Only works in one direction</a:t>
            </a:r>
          </a:p>
          <a:p>
            <a:r>
              <a:rPr lang="en-US" dirty="0"/>
              <a:t>-Deterministic</a:t>
            </a:r>
          </a:p>
          <a:p>
            <a:r>
              <a:rPr lang="en-US" dirty="0"/>
              <a:t>-Changing a single bit changes the hash sum</a:t>
            </a:r>
          </a:p>
          <a:p>
            <a:r>
              <a:rPr lang="en-US" dirty="0"/>
              <a:t>-Also used to cipher passwords</a:t>
            </a:r>
            <a:br>
              <a:rPr lang="en-US" dirty="0"/>
            </a:br>
            <a:r>
              <a:rPr lang="en-US" dirty="0"/>
              <a:t>-Example of hash function : MD5, SHA-256 …</a:t>
            </a:r>
          </a:p>
          <a:p>
            <a:r>
              <a:rPr lang="en-US" dirty="0"/>
              <a:t>-Keccak-256 (used by Ethereum)</a:t>
            </a:r>
          </a:p>
        </p:txBody>
      </p:sp>
    </p:spTree>
    <p:extLst>
      <p:ext uri="{BB962C8B-B14F-4D97-AF65-F5344CB8AC3E}">
        <p14:creationId xmlns:p14="http://schemas.microsoft.com/office/powerpoint/2010/main" val="2281062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CBCF96F8-8050-1CB6-743A-A4DA6A3B8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3482" y="1044102"/>
            <a:ext cx="3565524" cy="2384898"/>
          </a:xfrm>
        </p:spPr>
        <p:txBody>
          <a:bodyPr wrap="square" anchor="b">
            <a:normAutofit/>
          </a:bodyPr>
          <a:lstStyle/>
          <a:p>
            <a:r>
              <a:rPr lang="fr-FR" dirty="0" err="1"/>
              <a:t>Executing</a:t>
            </a:r>
            <a:r>
              <a:rPr lang="fr-FR" dirty="0"/>
              <a:t> the script</a:t>
            </a:r>
            <a:endParaRPr lang="en-US" dirty="0"/>
          </a:p>
        </p:txBody>
      </p:sp>
      <p:pic>
        <p:nvPicPr>
          <p:cNvPr id="9" name="Espace réservé du contenu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B62A7F21-873B-F452-7060-C8E838FD145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tretch/>
        </p:blipFill>
        <p:spPr>
          <a:xfrm>
            <a:off x="129311" y="592427"/>
            <a:ext cx="7138862" cy="5264909"/>
          </a:xfrm>
          <a:noFill/>
        </p:spPr>
      </p:pic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1375C2B8-755C-47F1-89EF-BB6DD17772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58332" y="3568700"/>
            <a:ext cx="4704357" cy="2478417"/>
          </a:xfrm>
        </p:spPr>
        <p:txBody>
          <a:bodyPr/>
          <a:lstStyle/>
          <a:p>
            <a:pPr algn="ctr"/>
            <a:r>
              <a:rPr lang="en-US" dirty="0"/>
              <a:t>Address of the transaction :</a:t>
            </a:r>
          </a:p>
          <a:p>
            <a:pPr algn="ctr"/>
            <a:r>
              <a:rPr lang="en-US" dirty="0">
                <a:hlinkClick r:id="rId3"/>
              </a:rPr>
              <a:t>https://goerli.etherscan.io/address/0xE7d8c9fA5180b52389a7A5861acf4A28A034a37B</a:t>
            </a:r>
            <a:r>
              <a:rPr lang="en-US" dirty="0"/>
              <a:t> </a:t>
            </a:r>
          </a:p>
        </p:txBody>
      </p:sp>
      <p:sp>
        <p:nvSpPr>
          <p:cNvPr id="5" name="Espace réservé du numéro de diapositive 4" hidden="1">
            <a:extLst>
              <a:ext uri="{FF2B5EF4-FFF2-40B4-BE49-F238E27FC236}">
                <a16:creationId xmlns:a16="http://schemas.microsoft.com/office/drawing/2014/main" id="{AE0DB261-86E4-FAC3-BA7F-A200B545967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948863" y="6507212"/>
            <a:ext cx="1692274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fr-FR" smtClean="0"/>
              <a:pPr rtl="0">
                <a:spcAft>
                  <a:spcPts val="600"/>
                </a:spcAft>
              </a:pPr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0522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931A62-342D-203C-4D8E-AD9C998C3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wrap="square" anchor="t">
            <a:normAutofit/>
          </a:bodyPr>
          <a:lstStyle/>
          <a:p>
            <a:r>
              <a:rPr lang="fr-FR" dirty="0" err="1"/>
              <a:t>Viewing</a:t>
            </a:r>
            <a:r>
              <a:rPr lang="fr-FR" dirty="0"/>
              <a:t> the transaction</a:t>
            </a:r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81638E3-977A-5E64-45FE-93F3332E0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027" y="1516776"/>
            <a:ext cx="9297945" cy="5067380"/>
          </a:xfrm>
          <a:prstGeom prst="rect">
            <a:avLst/>
          </a:prstGeom>
          <a:noFill/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E41D22-CF5C-7530-07FD-EED27C265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fr-FR" smtClean="0"/>
              <a:pPr rtl="0">
                <a:spcAft>
                  <a:spcPts val="600"/>
                </a:spcAft>
              </a:pPr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6556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B6C64F-E86B-D80C-EE62-BC0282517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wrap="square" anchor="t">
            <a:normAutofit/>
          </a:bodyPr>
          <a:lstStyle/>
          <a:p>
            <a:r>
              <a:rPr lang="fr-FR" dirty="0" err="1"/>
              <a:t>Viewing</a:t>
            </a:r>
            <a:r>
              <a:rPr lang="fr-FR" dirty="0"/>
              <a:t> the transaction</a:t>
            </a:r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0A0AA43-CC3B-668B-86A6-9C491CCCE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329" y="1485684"/>
            <a:ext cx="8223341" cy="5098472"/>
          </a:xfrm>
          <a:prstGeom prst="rect">
            <a:avLst/>
          </a:prstGeom>
          <a:noFill/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2AD425-35ED-1D10-F851-1D35CC493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fr-FR" smtClean="0"/>
              <a:pPr rtl="0">
                <a:spcAft>
                  <a:spcPts val="600"/>
                </a:spcAft>
              </a:pPr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483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4AF852-D561-52F8-14B0-BAD02E893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wrap="square" anchor="t">
            <a:normAutofit/>
          </a:bodyPr>
          <a:lstStyle/>
          <a:p>
            <a:r>
              <a:rPr lang="fr-FR" dirty="0" err="1"/>
              <a:t>Other</a:t>
            </a:r>
            <a:r>
              <a:rPr lang="fr-FR" dirty="0"/>
              <a:t> possible uses for </a:t>
            </a:r>
            <a:r>
              <a:rPr lang="fr-FR" dirty="0" err="1"/>
              <a:t>cryptography</a:t>
            </a:r>
            <a:r>
              <a:rPr lang="fr-FR" dirty="0"/>
              <a:t> </a:t>
            </a:r>
            <a:endParaRPr lang="en-US" dirty="0"/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72A3DF28-7D53-6531-3748-3E07CFEE1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1" y="1534160"/>
            <a:ext cx="10758369" cy="4973052"/>
          </a:xfrm>
        </p:spPr>
        <p:txBody>
          <a:bodyPr wrap="square">
            <a:normAutofit/>
          </a:bodyPr>
          <a:lstStyle/>
          <a:p>
            <a:pPr>
              <a:lnSpc>
                <a:spcPct val="100000"/>
              </a:lnSpc>
            </a:pPr>
            <a:r>
              <a:rPr lang="fr-FR" b="1" u="sng" dirty="0" err="1"/>
              <a:t>Elliptic</a:t>
            </a:r>
            <a:r>
              <a:rPr lang="fr-FR" b="1" u="sng" dirty="0"/>
              <a:t> </a:t>
            </a:r>
            <a:r>
              <a:rPr lang="fr-FR" b="1" u="sng" dirty="0" err="1"/>
              <a:t>curve</a:t>
            </a:r>
            <a:r>
              <a:rPr lang="fr-FR" b="1" u="sng" dirty="0"/>
              <a:t> </a:t>
            </a:r>
            <a:r>
              <a:rPr lang="fr-FR" b="1" u="sng" dirty="0" err="1"/>
              <a:t>crytphography</a:t>
            </a:r>
            <a:r>
              <a:rPr lang="fr-FR" b="1" dirty="0"/>
              <a:t> :  </a:t>
            </a:r>
            <a:r>
              <a:rPr lang="fr-FR" dirty="0"/>
              <a:t>Technique for </a:t>
            </a:r>
            <a:r>
              <a:rPr lang="fr-FR" dirty="0" err="1"/>
              <a:t>generating</a:t>
            </a:r>
            <a:r>
              <a:rPr lang="fr-FR" dirty="0"/>
              <a:t> keys and </a:t>
            </a:r>
            <a:r>
              <a:rPr lang="fr-FR" dirty="0" err="1"/>
              <a:t>encrypting</a:t>
            </a:r>
            <a:r>
              <a:rPr lang="fr-FR" dirty="0"/>
              <a:t> data </a:t>
            </a:r>
          </a:p>
          <a:p>
            <a:pPr>
              <a:lnSpc>
                <a:spcPct val="100000"/>
              </a:lnSpc>
            </a:pPr>
            <a:r>
              <a:rPr lang="fr-FR" b="1" u="sng" dirty="0"/>
              <a:t>Digital Right Management</a:t>
            </a:r>
            <a:r>
              <a:rPr lang="fr-FR" b="1" dirty="0"/>
              <a:t> : </a:t>
            </a:r>
            <a:r>
              <a:rPr lang="fr-FR" dirty="0" err="1"/>
              <a:t>Encrypted</a:t>
            </a:r>
            <a:r>
              <a:rPr lang="fr-FR" dirty="0"/>
              <a:t> media in the blockchain + distribution of the keys to </a:t>
            </a:r>
            <a:r>
              <a:rPr lang="fr-FR" dirty="0" err="1"/>
              <a:t>legitimate</a:t>
            </a:r>
            <a:r>
              <a:rPr lang="fr-FR" dirty="0"/>
              <a:t> </a:t>
            </a:r>
            <a:r>
              <a:rPr lang="fr-FR" dirty="0" err="1"/>
              <a:t>users</a:t>
            </a:r>
            <a:endParaRPr lang="fr-FR" dirty="0"/>
          </a:p>
          <a:p>
            <a:pPr>
              <a:lnSpc>
                <a:spcPct val="100000"/>
              </a:lnSpc>
            </a:pPr>
            <a:r>
              <a:rPr lang="en-US" b="1" u="sng" dirty="0"/>
              <a:t>Homomorphic encryption </a:t>
            </a:r>
            <a:r>
              <a:rPr lang="en-US" dirty="0"/>
              <a:t>: Processing encrypted data without decrypting it</a:t>
            </a:r>
          </a:p>
          <a:p>
            <a:pPr>
              <a:lnSpc>
                <a:spcPct val="100000"/>
              </a:lnSpc>
            </a:pPr>
            <a:r>
              <a:rPr lang="en-US" b="1" u="sng" dirty="0"/>
              <a:t>Multi-Party Computation </a:t>
            </a:r>
            <a:r>
              <a:rPr lang="en-US" dirty="0"/>
              <a:t>:  Allows multiple parties to make calculations using their combined data, without revealing their individual input.</a:t>
            </a:r>
          </a:p>
          <a:p>
            <a:pPr>
              <a:lnSpc>
                <a:spcPct val="100000"/>
              </a:lnSpc>
            </a:pPr>
            <a:r>
              <a:rPr lang="en-US" b="1" u="sng" dirty="0"/>
              <a:t>Threshold Signature Scheme </a:t>
            </a:r>
            <a:r>
              <a:rPr lang="en-US" dirty="0"/>
              <a:t>: Enables multiple users to sign a single transaction on behalf of the group</a:t>
            </a:r>
          </a:p>
          <a:p>
            <a:pPr>
              <a:lnSpc>
                <a:spcPct val="100000"/>
              </a:lnSpc>
            </a:pPr>
            <a:r>
              <a:rPr lang="fr-FR" b="1" u="sng" dirty="0" err="1"/>
              <a:t>Asynchronous</a:t>
            </a:r>
            <a:r>
              <a:rPr lang="fr-FR" b="1" u="sng" dirty="0"/>
              <a:t> group key agreement </a:t>
            </a:r>
            <a:r>
              <a:rPr lang="fr-FR" dirty="0"/>
              <a:t>: </a:t>
            </a:r>
            <a:r>
              <a:rPr lang="en-US" dirty="0"/>
              <a:t>Offline devices will be able to compute the group key once they are online.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10A0B0-75B9-8DF5-1F2E-996AB9CF0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fr-FR" smtClean="0"/>
              <a:pPr rtl="0">
                <a:spcAft>
                  <a:spcPts val="600"/>
                </a:spcAft>
              </a:pPr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171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CAC95B-0AC7-385E-B089-5D743547D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fr-FR" kern="1200">
                <a:latin typeface="+mj-lt"/>
                <a:ea typeface="+mj-ea"/>
                <a:cs typeface="+mj-cs"/>
              </a:rPr>
              <a:t>Elliptic curve cryptography</a:t>
            </a:r>
            <a:br>
              <a:rPr lang="fr-FR" kern="1200">
                <a:latin typeface="+mj-lt"/>
                <a:ea typeface="+mj-ea"/>
                <a:cs typeface="+mj-cs"/>
              </a:rPr>
            </a:br>
            <a:endParaRPr lang="fr-FR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DB8EBDB-6F72-5AAC-7C08-2EB6D8C5F331}"/>
              </a:ext>
            </a:extLst>
          </p:cNvPr>
          <p:cNvSpPr txBox="1"/>
          <p:nvPr/>
        </p:nvSpPr>
        <p:spPr>
          <a:xfrm>
            <a:off x="550862" y="1690775"/>
            <a:ext cx="5435600" cy="3995650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>
                    <a:alpha val="60000"/>
                  </a:schemeClr>
                </a:solidFill>
              </a:rPr>
              <a:t>256 bit ECC key is equivalent to RSA 3072 bit keys </a:t>
            </a:r>
            <a:r>
              <a:rPr lang="fr-FR" sz="1900" dirty="0">
                <a:solidFill>
                  <a:schemeClr val="tx1">
                    <a:alpha val="60000"/>
                  </a:schemeClr>
                </a:solidFill>
              </a:rPr>
              <a:t>ECC </a:t>
            </a:r>
            <a:r>
              <a:rPr lang="fr-FR" sz="1900" dirty="0" err="1">
                <a:solidFill>
                  <a:schemeClr val="tx1">
                    <a:alpha val="60000"/>
                  </a:schemeClr>
                </a:solidFill>
              </a:rPr>
              <a:t>requires</a:t>
            </a:r>
            <a:r>
              <a:rPr lang="fr-FR" sz="19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fr-FR" sz="1900" dirty="0" err="1">
                <a:solidFill>
                  <a:schemeClr val="tx1">
                    <a:alpha val="60000"/>
                  </a:schemeClr>
                </a:solidFill>
              </a:rPr>
              <a:t>much</a:t>
            </a:r>
            <a:r>
              <a:rPr lang="fr-FR" sz="1900" dirty="0">
                <a:solidFill>
                  <a:schemeClr val="tx1">
                    <a:alpha val="60000"/>
                  </a:schemeClr>
                </a:solidFill>
              </a:rPr>
              <a:t> shorter key </a:t>
            </a:r>
            <a:r>
              <a:rPr lang="fr-FR" sz="1900" dirty="0" err="1">
                <a:solidFill>
                  <a:schemeClr val="tx1">
                    <a:alpha val="60000"/>
                  </a:schemeClr>
                </a:solidFill>
              </a:rPr>
              <a:t>lengths</a:t>
            </a:r>
            <a:r>
              <a:rPr lang="fr-FR" sz="1900" dirty="0">
                <a:solidFill>
                  <a:schemeClr val="tx1">
                    <a:alpha val="60000"/>
                  </a:schemeClr>
                </a:solidFill>
              </a:rPr>
              <a:t> (</a:t>
            </a:r>
            <a:r>
              <a:rPr lang="fr-FR" sz="1900" dirty="0" err="1">
                <a:solidFill>
                  <a:schemeClr val="tx1">
                    <a:alpha val="60000"/>
                  </a:schemeClr>
                </a:solidFill>
              </a:rPr>
              <a:t>fewer</a:t>
            </a:r>
            <a:r>
              <a:rPr lang="fr-FR" sz="1900" dirty="0">
                <a:solidFill>
                  <a:schemeClr val="tx1">
                    <a:alpha val="60000"/>
                  </a:schemeClr>
                </a:solidFill>
              </a:rPr>
              <a:t> bits)</a:t>
            </a:r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900" dirty="0" err="1">
                <a:solidFill>
                  <a:schemeClr val="tx1">
                    <a:alpha val="60000"/>
                  </a:schemeClr>
                </a:solidFill>
              </a:rPr>
              <a:t>Requires</a:t>
            </a:r>
            <a:r>
              <a:rPr lang="fr-FR" sz="19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fr-FR" sz="1900" dirty="0" err="1">
                <a:solidFill>
                  <a:schemeClr val="tx1">
                    <a:alpha val="60000"/>
                  </a:schemeClr>
                </a:solidFill>
              </a:rPr>
              <a:t>smaller</a:t>
            </a:r>
            <a:r>
              <a:rPr lang="fr-FR" sz="1900" dirty="0">
                <a:solidFill>
                  <a:schemeClr val="tx1">
                    <a:alpha val="60000"/>
                  </a:schemeClr>
                </a:solidFill>
              </a:rPr>
              <a:t> chip size, </a:t>
            </a:r>
            <a:r>
              <a:rPr lang="fr-FR" sz="1900" dirty="0" err="1">
                <a:solidFill>
                  <a:schemeClr val="tx1">
                    <a:alpha val="60000"/>
                  </a:schemeClr>
                </a:solidFill>
              </a:rPr>
              <a:t>less</a:t>
            </a:r>
            <a:r>
              <a:rPr lang="fr-FR" sz="1900" dirty="0">
                <a:solidFill>
                  <a:schemeClr val="tx1">
                    <a:alpha val="60000"/>
                  </a:schemeClr>
                </a:solidFill>
              </a:rPr>
              <a:t> power </a:t>
            </a:r>
            <a:r>
              <a:rPr lang="fr-FR" sz="1900" dirty="0" err="1">
                <a:solidFill>
                  <a:schemeClr val="tx1">
                    <a:alpha val="60000"/>
                  </a:schemeClr>
                </a:solidFill>
              </a:rPr>
              <a:t>consumption</a:t>
            </a:r>
            <a:r>
              <a:rPr lang="fr-FR" sz="1900" dirty="0">
                <a:solidFill>
                  <a:schemeClr val="tx1">
                    <a:alpha val="60000"/>
                  </a:schemeClr>
                </a:solidFill>
              </a:rPr>
              <a:t>, </a:t>
            </a:r>
            <a:r>
              <a:rPr lang="fr-FR" sz="1900" dirty="0" err="1">
                <a:solidFill>
                  <a:schemeClr val="tx1">
                    <a:alpha val="60000"/>
                  </a:schemeClr>
                </a:solidFill>
              </a:rPr>
              <a:t>increase</a:t>
            </a:r>
            <a:r>
              <a:rPr lang="fr-FR" sz="1900" dirty="0">
                <a:solidFill>
                  <a:schemeClr val="tx1">
                    <a:alpha val="60000"/>
                  </a:schemeClr>
                </a:solidFill>
              </a:rPr>
              <a:t> in speed, etc…</a:t>
            </a:r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900" dirty="0" err="1">
                <a:solidFill>
                  <a:schemeClr val="tx1">
                    <a:alpha val="60000"/>
                  </a:schemeClr>
                </a:solidFill>
              </a:rPr>
              <a:t>Curve</a:t>
            </a:r>
            <a:r>
              <a:rPr lang="fr-FR" sz="19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fr-FR" sz="1900" dirty="0" err="1">
                <a:solidFill>
                  <a:schemeClr val="tx1">
                    <a:alpha val="60000"/>
                  </a:schemeClr>
                </a:solidFill>
              </a:rPr>
              <a:t>used</a:t>
            </a:r>
            <a:r>
              <a:rPr lang="fr-FR" sz="1900" dirty="0">
                <a:solidFill>
                  <a:schemeClr val="tx1">
                    <a:alpha val="60000"/>
                  </a:schemeClr>
                </a:solidFill>
              </a:rPr>
              <a:t> in </a:t>
            </a:r>
            <a:r>
              <a:rPr lang="fr-FR" sz="1900" dirty="0" err="1">
                <a:solidFill>
                  <a:schemeClr val="tx1">
                    <a:alpha val="60000"/>
                  </a:schemeClr>
                </a:solidFill>
              </a:rPr>
              <a:t>Ethereum</a:t>
            </a:r>
            <a:r>
              <a:rPr lang="fr-FR" sz="1900" dirty="0">
                <a:solidFill>
                  <a:schemeClr val="tx1">
                    <a:alpha val="60000"/>
                  </a:schemeClr>
                </a:solidFill>
              </a:rPr>
              <a:t> : secp256k1 and alt_bn128</a:t>
            </a:r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fr-FR" sz="1900" dirty="0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900" dirty="0" err="1">
                <a:solidFill>
                  <a:schemeClr val="tx1">
                    <a:alpha val="60000"/>
                  </a:schemeClr>
                </a:solidFill>
              </a:rPr>
              <a:t>Generator</a:t>
            </a:r>
            <a:r>
              <a:rPr lang="fr-FR" sz="1900" dirty="0">
                <a:solidFill>
                  <a:schemeClr val="tx1">
                    <a:alpha val="60000"/>
                  </a:schemeClr>
                </a:solidFill>
              </a:rPr>
              <a:t> : </a:t>
            </a:r>
            <a:r>
              <a:rPr lang="fr-FR" sz="1900" dirty="0" err="1">
                <a:solidFill>
                  <a:schemeClr val="tx1">
                    <a:alpha val="60000"/>
                  </a:schemeClr>
                </a:solidFill>
              </a:rPr>
              <a:t>Random</a:t>
            </a:r>
            <a:r>
              <a:rPr lang="fr-FR" sz="1900" dirty="0">
                <a:solidFill>
                  <a:schemeClr val="tx1">
                    <a:alpha val="60000"/>
                  </a:schemeClr>
                </a:solidFill>
              </a:rPr>
              <a:t> point on the </a:t>
            </a:r>
            <a:r>
              <a:rPr lang="fr-FR" sz="1900" dirty="0" err="1">
                <a:solidFill>
                  <a:schemeClr val="tx1">
                    <a:alpha val="60000"/>
                  </a:schemeClr>
                </a:solidFill>
              </a:rPr>
              <a:t>curve</a:t>
            </a:r>
            <a:endParaRPr lang="fr-FR" sz="1900" dirty="0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900" dirty="0" err="1">
                <a:solidFill>
                  <a:schemeClr val="tx1">
                    <a:alpha val="60000"/>
                  </a:schemeClr>
                </a:solidFill>
              </a:rPr>
              <a:t>Private</a:t>
            </a:r>
            <a:r>
              <a:rPr lang="fr-FR" sz="1900" dirty="0">
                <a:solidFill>
                  <a:schemeClr val="tx1">
                    <a:alpha val="60000"/>
                  </a:schemeClr>
                </a:solidFill>
              </a:rPr>
              <a:t> key : </a:t>
            </a:r>
            <a:r>
              <a:rPr lang="fr-FR" sz="1900" dirty="0" err="1">
                <a:solidFill>
                  <a:schemeClr val="tx1">
                    <a:alpha val="60000"/>
                  </a:schemeClr>
                </a:solidFill>
              </a:rPr>
              <a:t>number</a:t>
            </a:r>
            <a:r>
              <a:rPr lang="fr-FR" sz="1900" dirty="0">
                <a:solidFill>
                  <a:schemeClr val="tx1">
                    <a:alpha val="60000"/>
                  </a:schemeClr>
                </a:solidFill>
              </a:rPr>
              <a:t> of mouvement </a:t>
            </a:r>
            <a:r>
              <a:rPr lang="fr-FR" sz="1900" dirty="0" err="1">
                <a:solidFill>
                  <a:schemeClr val="tx1">
                    <a:alpha val="60000"/>
                  </a:schemeClr>
                </a:solidFill>
              </a:rPr>
              <a:t>around</a:t>
            </a:r>
            <a:r>
              <a:rPr lang="fr-FR" sz="1900" dirty="0">
                <a:solidFill>
                  <a:schemeClr val="tx1">
                    <a:alpha val="60000"/>
                  </a:schemeClr>
                </a:solidFill>
              </a:rPr>
              <a:t> the </a:t>
            </a:r>
            <a:r>
              <a:rPr lang="fr-FR" sz="1900" dirty="0" err="1">
                <a:solidFill>
                  <a:schemeClr val="tx1">
                    <a:alpha val="60000"/>
                  </a:schemeClr>
                </a:solidFill>
              </a:rPr>
              <a:t>elliptic</a:t>
            </a:r>
            <a:r>
              <a:rPr lang="fr-FR" sz="19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fr-FR" sz="1900" dirty="0" err="1">
                <a:solidFill>
                  <a:schemeClr val="tx1">
                    <a:alpha val="60000"/>
                  </a:schemeClr>
                </a:solidFill>
              </a:rPr>
              <a:t>curve</a:t>
            </a:r>
            <a:endParaRPr lang="fr-FR" sz="1900" dirty="0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900" dirty="0">
                <a:solidFill>
                  <a:schemeClr val="tx1">
                    <a:alpha val="60000"/>
                  </a:schemeClr>
                </a:solidFill>
              </a:rPr>
              <a:t>Public key : </a:t>
            </a:r>
            <a:r>
              <a:rPr lang="fr-FR" sz="1900" dirty="0" err="1">
                <a:solidFill>
                  <a:schemeClr val="tx1">
                    <a:alpha val="60000"/>
                  </a:schemeClr>
                </a:solidFill>
              </a:rPr>
              <a:t>coordinated</a:t>
            </a:r>
            <a:r>
              <a:rPr lang="fr-FR" sz="1900" dirty="0">
                <a:solidFill>
                  <a:schemeClr val="tx1">
                    <a:alpha val="60000"/>
                  </a:schemeClr>
                </a:solidFill>
              </a:rPr>
              <a:t> of the </a:t>
            </a:r>
            <a:r>
              <a:rPr lang="fr-FR" sz="1900" dirty="0" err="1">
                <a:solidFill>
                  <a:schemeClr val="tx1">
                    <a:alpha val="60000"/>
                  </a:schemeClr>
                </a:solidFill>
              </a:rPr>
              <a:t>resulting</a:t>
            </a:r>
            <a:r>
              <a:rPr lang="fr-FR" sz="1900" dirty="0">
                <a:solidFill>
                  <a:schemeClr val="tx1">
                    <a:alpha val="60000"/>
                  </a:schemeClr>
                </a:solidFill>
              </a:rPr>
              <a:t> point</a:t>
            </a:r>
          </a:p>
        </p:txBody>
      </p:sp>
      <p:pic>
        <p:nvPicPr>
          <p:cNvPr id="1026" name="Picture 2" descr="What is Elliptic Curve Cryptography? Definition &amp; FAQs | Avi Networks">
            <a:extLst>
              <a:ext uri="{FF2B5EF4-FFF2-40B4-BE49-F238E27FC236}">
                <a16:creationId xmlns:a16="http://schemas.microsoft.com/office/drawing/2014/main" id="{186F77BD-C30C-3DFB-3F7A-ED2DAEA90CB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55147" y="54011"/>
            <a:ext cx="4436853" cy="3785288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BE307EB-3AF2-EC2F-B182-B36FAE84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fr-FR" smtClean="0"/>
              <a:pPr>
                <a:spcAft>
                  <a:spcPts val="600"/>
                </a:spcAft>
              </a:pPr>
              <a:t>24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9DB5826-7A6A-6F27-0BBB-B884E057B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703" y="3873260"/>
            <a:ext cx="6353793" cy="278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348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itle 1">
            <a:extLst>
              <a:ext uri="{FF2B5EF4-FFF2-40B4-BE49-F238E27FC236}">
                <a16:creationId xmlns:a16="http://schemas.microsoft.com/office/drawing/2014/main" id="{EEDBD153-2EFC-DB3B-1665-FB192C844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/>
          <a:lstStyle/>
          <a:p>
            <a:r>
              <a:rPr lang="fr-FR" dirty="0" err="1"/>
              <a:t>Where</a:t>
            </a:r>
            <a:r>
              <a:rPr lang="fr-FR" dirty="0"/>
              <a:t> to </a:t>
            </a:r>
            <a:r>
              <a:rPr lang="fr-FR" dirty="0" err="1"/>
              <a:t>learn</a:t>
            </a:r>
            <a:r>
              <a:rPr lang="fr-FR" dirty="0"/>
              <a:t> ?</a:t>
            </a:r>
            <a:endParaRPr lang="en-US" dirty="0"/>
          </a:p>
        </p:txBody>
      </p:sp>
      <p:pic>
        <p:nvPicPr>
          <p:cNvPr id="1026" name="Picture 2" descr="Solidity, Blockchain, and Smart Contract Course – Beginner to Expert Python  Tutorial - YouTube">
            <a:extLst>
              <a:ext uri="{FF2B5EF4-FFF2-40B4-BE49-F238E27FC236}">
                <a16:creationId xmlns:a16="http://schemas.microsoft.com/office/drawing/2014/main" id="{D53F211A-1BD0-5805-B794-5C0511B7A44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9476" y="3187724"/>
            <a:ext cx="3563936" cy="2004714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8D1F0B5-03E9-C28B-0248-38AA50BF5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587" y="2939864"/>
            <a:ext cx="3508755" cy="2508759"/>
          </a:xfrm>
          <a:prstGeom prst="rect">
            <a:avLst/>
          </a:prstGeom>
          <a:noFill/>
        </p:spPr>
      </p:pic>
      <p:pic>
        <p:nvPicPr>
          <p:cNvPr id="1028" name="Picture 4" descr="1 Solidity Tutorial &amp; Ethereum Blockchain Programming Course | CryptoZombies">
            <a:extLst>
              <a:ext uri="{FF2B5EF4-FFF2-40B4-BE49-F238E27FC236}">
                <a16:creationId xmlns:a16="http://schemas.microsoft.com/office/drawing/2014/main" id="{3FBC1B23-BF44-5076-AB62-1EDFB43F2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41622" y="2930767"/>
            <a:ext cx="3508755" cy="2385953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205EB69-21C7-85D8-8221-90830F73C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fr-FR" smtClean="0"/>
              <a:pPr rtl="0">
                <a:spcAft>
                  <a:spcPts val="600"/>
                </a:spcAft>
              </a:pPr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97686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1ED56A-5C3B-30EF-8849-AECE4ADA6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Tools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F68DB2-BEBE-BEEF-8AA7-71FC84CC6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Solidity</a:t>
            </a:r>
            <a:r>
              <a:rPr lang="fr-FR" dirty="0"/>
              <a:t> (</a:t>
            </a:r>
            <a:r>
              <a:rPr lang="fr-FR" dirty="0" err="1"/>
              <a:t>Ethereum</a:t>
            </a:r>
            <a:r>
              <a:rPr lang="fr-FR" dirty="0"/>
              <a:t>, </a:t>
            </a:r>
            <a:r>
              <a:rPr lang="fr-FR" dirty="0" err="1"/>
              <a:t>Polygon</a:t>
            </a:r>
            <a:r>
              <a:rPr lang="fr-FR" dirty="0"/>
              <a:t>…), Rust (Solana…)</a:t>
            </a:r>
          </a:p>
          <a:p>
            <a:r>
              <a:rPr lang="fr-FR" dirty="0"/>
              <a:t>Python / Javascript :  Web3.py / Web3.js</a:t>
            </a:r>
          </a:p>
          <a:p>
            <a:r>
              <a:rPr lang="fr-FR" dirty="0"/>
              <a:t>IDE : Remix (web browser) / Visual Studio Code + Plugins </a:t>
            </a:r>
          </a:p>
          <a:p>
            <a:r>
              <a:rPr lang="fr-FR" dirty="0"/>
              <a:t>Ganache (local </a:t>
            </a:r>
            <a:r>
              <a:rPr lang="fr-FR" dirty="0" err="1"/>
              <a:t>testnet</a:t>
            </a:r>
            <a:r>
              <a:rPr lang="fr-FR" dirty="0"/>
              <a:t>)</a:t>
            </a:r>
          </a:p>
          <a:p>
            <a:r>
              <a:rPr lang="fr-FR" dirty="0"/>
              <a:t>Brownie (</a:t>
            </a:r>
            <a:r>
              <a:rPr lang="fr-FR" dirty="0" err="1"/>
              <a:t>Solidity</a:t>
            </a:r>
            <a:r>
              <a:rPr lang="fr-FR" dirty="0"/>
              <a:t> </a:t>
            </a:r>
            <a:r>
              <a:rPr lang="fr-FR" dirty="0" err="1"/>
              <a:t>framework</a:t>
            </a:r>
            <a:r>
              <a:rPr lang="fr-FR" dirty="0"/>
              <a:t>)</a:t>
            </a:r>
          </a:p>
          <a:p>
            <a:r>
              <a:rPr lang="fr-FR" dirty="0" err="1"/>
              <a:t>Testnet</a:t>
            </a:r>
            <a:r>
              <a:rPr lang="fr-FR" dirty="0"/>
              <a:t> (exemple : </a:t>
            </a:r>
            <a:r>
              <a:rPr lang="fr-FR" dirty="0" err="1"/>
              <a:t>Goerli</a:t>
            </a:r>
            <a:r>
              <a:rPr lang="fr-FR" dirty="0"/>
              <a:t> network)</a:t>
            </a:r>
          </a:p>
          <a:p>
            <a:r>
              <a:rPr lang="fr-FR" dirty="0"/>
              <a:t>Etc…</a:t>
            </a:r>
            <a:br>
              <a:rPr lang="fr-FR" dirty="0"/>
            </a:b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6D35B46-0E3B-04BE-BAB8-49B496A60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15260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r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9795" y="442766"/>
            <a:ext cx="9932410" cy="2986234"/>
          </a:xfrm>
        </p:spPr>
        <p:txBody>
          <a:bodyPr rtlCol="0"/>
          <a:lstStyle/>
          <a:p>
            <a:pPr algn="ctr" rtl="0"/>
            <a:r>
              <a:rPr lang="fr-FR" dirty="0" err="1"/>
              <a:t>Thank</a:t>
            </a:r>
            <a:r>
              <a:rPr lang="fr-FR" dirty="0"/>
              <a:t> </a:t>
            </a:r>
            <a:r>
              <a:rPr lang="fr-FR"/>
              <a:t>you </a:t>
            </a:r>
            <a:r>
              <a:rPr lang="fr-FR" dirty="0"/>
              <a:t>for </a:t>
            </a:r>
            <a:r>
              <a:rPr lang="fr-FR" dirty="0" err="1"/>
              <a:t>your</a:t>
            </a:r>
            <a:r>
              <a:rPr lang="fr-FR" dirty="0"/>
              <a:t> attention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fr-FR" smtClean="0"/>
              <a:pPr rtl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B6853A-B9C5-F4A1-F03A-A52591332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wrap="square" anchor="b">
            <a:normAutofit/>
          </a:bodyPr>
          <a:lstStyle/>
          <a:p>
            <a:r>
              <a:rPr lang="fr-FR" dirty="0" err="1"/>
              <a:t>Summary</a:t>
            </a:r>
            <a:endParaRPr lang="en-US" dirty="0"/>
          </a:p>
        </p:txBody>
      </p:sp>
      <p:pic>
        <p:nvPicPr>
          <p:cNvPr id="9" name="Picture 8" descr="Top view of cubes connected with black lines">
            <a:extLst>
              <a:ext uri="{FF2B5EF4-FFF2-40B4-BE49-F238E27FC236}">
                <a16:creationId xmlns:a16="http://schemas.microsoft.com/office/drawing/2014/main" id="{FB7EA77D-6B67-A219-6FD4-55BDBD37A7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11" r="4289"/>
          <a:stretch/>
        </p:blipFill>
        <p:spPr>
          <a:xfrm>
            <a:off x="20" y="10"/>
            <a:ext cx="7452340" cy="6857990"/>
          </a:xfrm>
          <a:prstGeom prst="rect">
            <a:avLst/>
          </a:prstGeom>
          <a:noFill/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88DE2C-5AB5-1243-A489-0685BF49507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wrap="square">
            <a:normAutofit/>
          </a:bodyPr>
          <a:lstStyle/>
          <a:p>
            <a:pPr marL="514350" indent="-514350">
              <a:buAutoNum type="romanUcParenR"/>
            </a:pPr>
            <a:r>
              <a:rPr lang="fr-FR" sz="1900" dirty="0" err="1"/>
              <a:t>Characteristics</a:t>
            </a:r>
            <a:r>
              <a:rPr lang="fr-FR" sz="1900" dirty="0"/>
              <a:t> of a Blockchain</a:t>
            </a:r>
            <a:endParaRPr lang="en-US" sz="1900" dirty="0"/>
          </a:p>
          <a:p>
            <a:pPr marL="514350" indent="-514350">
              <a:buAutoNum type="romanUcParenR"/>
            </a:pPr>
            <a:r>
              <a:rPr lang="en-US" sz="1900" dirty="0"/>
              <a:t>Example of implementation :</a:t>
            </a:r>
            <a:br>
              <a:rPr lang="en-US" sz="1900" dirty="0"/>
            </a:br>
            <a:r>
              <a:rPr lang="en-US" sz="1900" dirty="0"/>
              <a:t>Key exchange + Message encryption</a:t>
            </a:r>
            <a:endParaRPr lang="fr-FR" sz="1900" dirty="0"/>
          </a:p>
        </p:txBody>
      </p:sp>
      <p:sp>
        <p:nvSpPr>
          <p:cNvPr id="7" name="Espace réservé du numéro de diapositive 6" hidden="1">
            <a:extLst>
              <a:ext uri="{FF2B5EF4-FFF2-40B4-BE49-F238E27FC236}">
                <a16:creationId xmlns:a16="http://schemas.microsoft.com/office/drawing/2014/main" id="{65E29131-4E0C-CADC-0455-C0739452053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fr-FR" smtClean="0"/>
              <a:pPr rtl="0">
                <a:spcAft>
                  <a:spcPts val="600"/>
                </a:spcAft>
              </a:pPr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975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8ED18CD-40CE-ACAE-4CD4-8F1DADFB5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fr-FR" smtClean="0"/>
              <a:pPr rtl="0">
                <a:spcAft>
                  <a:spcPts val="600"/>
                </a:spcAft>
              </a:pPr>
              <a:t>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5FE98B-5186-31B5-07D8-F3FBC78CC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7406" y="1307811"/>
            <a:ext cx="5437187" cy="2986234"/>
          </a:xfrm>
        </p:spPr>
        <p:txBody>
          <a:bodyPr wrap="square" anchor="b">
            <a:normAutofit/>
          </a:bodyPr>
          <a:lstStyle/>
          <a:p>
            <a:pPr algn="ctr"/>
            <a:r>
              <a:rPr lang="fr-FR" sz="5900" dirty="0"/>
              <a:t>I)</a:t>
            </a:r>
            <a:r>
              <a:rPr lang="fr-FR" sz="5900" dirty="0" err="1"/>
              <a:t>Characteristics</a:t>
            </a:r>
            <a:r>
              <a:rPr lang="fr-FR" sz="5900" dirty="0"/>
              <a:t> of a Blockchain</a:t>
            </a:r>
            <a:endParaRPr lang="en-US" sz="5900" dirty="0"/>
          </a:p>
        </p:txBody>
      </p:sp>
    </p:spTree>
    <p:extLst>
      <p:ext uri="{BB962C8B-B14F-4D97-AF65-F5344CB8AC3E}">
        <p14:creationId xmlns:p14="http://schemas.microsoft.com/office/powerpoint/2010/main" val="3496498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E89A39-614A-D0D6-5E3C-633B46DE5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Definition</a:t>
            </a:r>
            <a:r>
              <a:rPr lang="fr-FR" dirty="0"/>
              <a:t> :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0ABC4-2D5F-00A5-8A52-59FEFC638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 blockchain is a </a:t>
            </a:r>
            <a:r>
              <a:rPr lang="en-US" dirty="0">
                <a:solidFill>
                  <a:srgbClr val="92D050">
                    <a:alpha val="60000"/>
                  </a:srgbClr>
                </a:solidFill>
              </a:rPr>
              <a:t>decentralized</a:t>
            </a:r>
            <a:r>
              <a:rPr lang="en-US" dirty="0"/>
              <a:t>, </a:t>
            </a:r>
            <a:r>
              <a:rPr lang="en-US" dirty="0">
                <a:solidFill>
                  <a:srgbClr val="92D050">
                    <a:alpha val="60000"/>
                  </a:srgbClr>
                </a:solidFill>
              </a:rPr>
              <a:t>distributed</a:t>
            </a:r>
            <a:r>
              <a:rPr lang="en-US" dirty="0"/>
              <a:t> and </a:t>
            </a:r>
            <a:r>
              <a:rPr lang="en-US" dirty="0">
                <a:solidFill>
                  <a:srgbClr val="92D050">
                    <a:alpha val="60000"/>
                  </a:srgbClr>
                </a:solidFill>
              </a:rPr>
              <a:t>public</a:t>
            </a:r>
            <a:r>
              <a:rPr lang="en-US" dirty="0"/>
              <a:t> digital ledger (=~database) that is used to record transactions across many computers so that the record </a:t>
            </a:r>
            <a:r>
              <a:rPr lang="en-US" dirty="0">
                <a:solidFill>
                  <a:srgbClr val="92D050">
                    <a:alpha val="60000"/>
                  </a:srgbClr>
                </a:solidFill>
              </a:rPr>
              <a:t>cannot be altered retroactively</a:t>
            </a:r>
            <a:r>
              <a:rPr lang="en-US" dirty="0"/>
              <a:t> without the alteration of all subsequent blocks and the consensus of the network.”</a:t>
            </a:r>
          </a:p>
          <a:p>
            <a:r>
              <a:rPr lang="en-US" dirty="0"/>
              <a:t>Decentralized </a:t>
            </a:r>
          </a:p>
          <a:p>
            <a:r>
              <a:rPr lang="en-US" dirty="0"/>
              <a:t>Distributed</a:t>
            </a:r>
          </a:p>
          <a:p>
            <a:r>
              <a:rPr lang="en-US" dirty="0"/>
              <a:t>Immutable </a:t>
            </a:r>
          </a:p>
          <a:p>
            <a:r>
              <a:rPr lang="en-US" dirty="0"/>
              <a:t>Public</a:t>
            </a:r>
          </a:p>
          <a:p>
            <a:r>
              <a:rPr lang="en-US" dirty="0"/>
              <a:t>Unforgeability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AA346F-0C83-A8E4-B50C-0DF35609E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0069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147CB8-3002-4BBA-2752-F9B20CDD3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wrap="square" anchor="t">
            <a:normAutofit/>
          </a:bodyPr>
          <a:lstStyle/>
          <a:p>
            <a:r>
              <a:rPr lang="fr-FR" dirty="0" err="1"/>
              <a:t>Decentralized</a:t>
            </a:r>
            <a:r>
              <a:rPr lang="fr-FR" dirty="0"/>
              <a:t> / </a:t>
            </a:r>
            <a:r>
              <a:rPr lang="en-US" dirty="0"/>
              <a:t>Distributed</a:t>
            </a:r>
          </a:p>
        </p:txBody>
      </p:sp>
      <p:pic>
        <p:nvPicPr>
          <p:cNvPr id="1026" name="Picture 2" descr="Centralized vs Decentralized vs Distributed: a quick overview | by Julio  Marín | Medium">
            <a:extLst>
              <a:ext uri="{FF2B5EF4-FFF2-40B4-BE49-F238E27FC236}">
                <a16:creationId xmlns:a16="http://schemas.microsoft.com/office/drawing/2014/main" id="{B7F775AB-C0B5-391B-0FC4-46B04D81E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57265" y="1215275"/>
            <a:ext cx="9277469" cy="5334545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E540F61-23B6-D810-8D19-1D9572D6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fr-FR" smtClean="0"/>
              <a:pPr rtl="0">
                <a:spcAft>
                  <a:spcPts val="600"/>
                </a:spcAft>
              </a:pPr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932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ADAC66-98A7-4C3F-A2A3-EA655F805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Decentralized</a:t>
            </a:r>
            <a:r>
              <a:rPr lang="fr-FR" dirty="0"/>
              <a:t> / </a:t>
            </a:r>
            <a:r>
              <a:rPr lang="en-US" dirty="0"/>
              <a:t>Distributed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A284010-60F5-2770-C0C8-F1873C27F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fr-FR" smtClean="0"/>
              <a:t>7</a:t>
            </a:fld>
            <a:endParaRPr lang="fr-FR"/>
          </a:p>
        </p:txBody>
      </p:sp>
      <p:pic>
        <p:nvPicPr>
          <p:cNvPr id="8194" name="Picture 2" descr="Consensus Protocols: How Are Blockchains Secure? | Ledger">
            <a:extLst>
              <a:ext uri="{FF2B5EF4-FFF2-40B4-BE49-F238E27FC236}">
                <a16:creationId xmlns:a16="http://schemas.microsoft.com/office/drawing/2014/main" id="{57C8B08B-AAD9-D5AD-DAA7-5305884A35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327" y="2112963"/>
            <a:ext cx="5953347" cy="397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178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D81D58-E286-3F04-C108-5E0DA37D1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wrap="square" anchor="t">
            <a:normAutofit/>
          </a:bodyPr>
          <a:lstStyle/>
          <a:p>
            <a:r>
              <a:rPr lang="fr-FR" dirty="0"/>
              <a:t>Immutable </a:t>
            </a:r>
            <a:r>
              <a:rPr lang="en-US" dirty="0"/>
              <a:t>(Impossible to alter)</a:t>
            </a:r>
            <a:br>
              <a:rPr lang="en-US" dirty="0"/>
            </a:b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D9B407-9E91-63E9-8E5F-A198D4147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fr-FR" smtClean="0"/>
              <a:pPr rtl="0">
                <a:spcAft>
                  <a:spcPts val="600"/>
                </a:spcAft>
              </a:pPr>
              <a:t>8</a:t>
            </a:fld>
            <a:endParaRPr lang="fr-FR"/>
          </a:p>
        </p:txBody>
      </p:sp>
      <p:pic>
        <p:nvPicPr>
          <p:cNvPr id="3076" name="Picture 4" descr="Blockchain Basics, Types of Blockchain">
            <a:extLst>
              <a:ext uri="{FF2B5EF4-FFF2-40B4-BE49-F238E27FC236}">
                <a16:creationId xmlns:a16="http://schemas.microsoft.com/office/drawing/2014/main" id="{EEBE440B-856D-88E5-BA39-F4247EFBD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815" y="1391054"/>
            <a:ext cx="9024369" cy="4075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751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2828D4-9751-E1D5-1FFC-FB412D329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680" y="3429000"/>
            <a:ext cx="11091600" cy="1332000"/>
          </a:xfrm>
        </p:spPr>
        <p:txBody>
          <a:bodyPr wrap="square" anchor="t">
            <a:normAutofit/>
          </a:bodyPr>
          <a:lstStyle/>
          <a:p>
            <a:r>
              <a:rPr lang="fr-FR" dirty="0"/>
              <a:t>Public</a:t>
            </a:r>
            <a:endParaRPr lang="en-US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AD3C7A1-6F83-45AA-E155-65893F068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752" y="942109"/>
            <a:ext cx="9280568" cy="5150715"/>
          </a:xfrm>
          <a:prstGeom prst="rect">
            <a:avLst/>
          </a:prstGeom>
          <a:noFill/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D782F79-7B10-9708-C6A4-34B08B09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fr-FR" smtClean="0"/>
              <a:pPr rtl="0">
                <a:spcAft>
                  <a:spcPts val="600"/>
                </a:spcAft>
              </a:pPr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983591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806.tgt.Office_50301108_TF33713516_Win32_OJ112196127.potx" id="{22996B42-D21B-4B21-8A2E-2EFD633A6008}" vid="{A1A70CD2-AB8C-4833-8F02-56C7A9672AB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{25B2837F-CC24-4BE2-AC21-FBEC1DA485A3}tf33713516_win32</Template>
  <TotalTime>3496</TotalTime>
  <Words>547</Words>
  <Application>Microsoft Office PowerPoint</Application>
  <PresentationFormat>Grand écran</PresentationFormat>
  <Paragraphs>100</Paragraphs>
  <Slides>27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2" baseType="lpstr">
      <vt:lpstr>Arial</vt:lpstr>
      <vt:lpstr>Calibri</vt:lpstr>
      <vt:lpstr>Gill Sans MT</vt:lpstr>
      <vt:lpstr>Walbaum Display</vt:lpstr>
      <vt:lpstr>3DFloatVTI</vt:lpstr>
      <vt:lpstr>Using cryptography with the Blockchain</vt:lpstr>
      <vt:lpstr>What is a hash ?</vt:lpstr>
      <vt:lpstr>Summary</vt:lpstr>
      <vt:lpstr>I)Characteristics of a Blockchain</vt:lpstr>
      <vt:lpstr>Definition :</vt:lpstr>
      <vt:lpstr>Decentralized / Distributed</vt:lpstr>
      <vt:lpstr>Decentralized / Distributed</vt:lpstr>
      <vt:lpstr>Immutable (Impossible to alter) </vt:lpstr>
      <vt:lpstr>Public</vt:lpstr>
      <vt:lpstr>Unforgeability (Impossible to falsify) : Private/Public Key for Digital Signature</vt:lpstr>
      <vt:lpstr>What is a Smart Contract</vt:lpstr>
      <vt:lpstr>Présentation PowerPoint</vt:lpstr>
      <vt:lpstr>Other type of implementation for Blockchain and Smart Contract</vt:lpstr>
      <vt:lpstr>II)Example of cryptographic implementation in a Smart Contract : Key exchange + Message encryption/decryption</vt:lpstr>
      <vt:lpstr> Diffie Helman Key Exchange for symmetric encryption</vt:lpstr>
      <vt:lpstr>Diffie Helman Key Exchange</vt:lpstr>
      <vt:lpstr>Caesar Cipher</vt:lpstr>
      <vt:lpstr>Solidity contract</vt:lpstr>
      <vt:lpstr>Deployment with Python (Web3.py)</vt:lpstr>
      <vt:lpstr>Executing the script</vt:lpstr>
      <vt:lpstr>Viewing the transaction</vt:lpstr>
      <vt:lpstr>Viewing the transaction</vt:lpstr>
      <vt:lpstr>Other possible uses for cryptography </vt:lpstr>
      <vt:lpstr>Elliptic curve cryptography </vt:lpstr>
      <vt:lpstr>Where to learn ?</vt:lpstr>
      <vt:lpstr>Tools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cryptography with the Blockchain</dc:title>
  <dc:creator>Armand HURAULT</dc:creator>
  <cp:lastModifiedBy>Armand HURAULT</cp:lastModifiedBy>
  <cp:revision>1</cp:revision>
  <dcterms:created xsi:type="dcterms:W3CDTF">2022-11-01T08:39:32Z</dcterms:created>
  <dcterms:modified xsi:type="dcterms:W3CDTF">2022-11-04T09:19:35Z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