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41" d="100"/>
          <a:sy n="141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Navigating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Armando, Mikhail, Samantha &amp; Shajidul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Maze Generator: </a:t>
            </a: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908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Parameters: </a:t>
            </a:r>
            <a:endParaRPr sz="120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lang="en" sz="1200" u="sng"/>
              <a:t>Width:</a:t>
            </a:r>
            <a:r>
              <a:rPr lang="en" sz="1200"/>
              <a:t> The width of the Maze</a:t>
            </a:r>
            <a:endParaRPr sz="120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lang="en" sz="1200" u="sng"/>
              <a:t>Height:</a:t>
            </a:r>
            <a:r>
              <a:rPr lang="en" sz="1200"/>
              <a:t> The height of the Maze</a:t>
            </a:r>
            <a:endParaRPr sz="1200"/>
          </a:p>
          <a:p>
            <a:pPr marL="45720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/>
              <a:t>Density:</a:t>
            </a:r>
            <a:r>
              <a:rPr lang="en" sz="1200"/>
              <a:t> Creates n number of islands of length p(complexity)</a:t>
            </a:r>
            <a:endParaRPr sz="1200"/>
          </a:p>
          <a:p>
            <a:pPr marL="45720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	-The lower the density the rooms(paths) are bigger</a:t>
            </a:r>
            <a:endParaRPr sz="1200"/>
          </a:p>
          <a:p>
            <a:pPr marL="0" lvl="0" indent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/>
              <a:t>Complexity:</a:t>
            </a:r>
            <a:r>
              <a:rPr lang="en" sz="1200"/>
              <a:t> The length of an island.</a:t>
            </a:r>
            <a:endParaRPr sz="1200"/>
          </a:p>
          <a:p>
            <a:pPr marL="457200" lvl="0" indent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-The lower the complexity the easier to solve the maze </a:t>
            </a:r>
            <a:endParaRPr sz="1200"/>
          </a:p>
          <a:p>
            <a:pPr marL="0" lvl="0" indent="45720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Algorithm: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Random starting point with odd coordinates,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Then a random direction is chosen. 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If the cell two steps in the direction is free. 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then a wall is added at both one step and two steps in this direction.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The process is iterated for n steps for this island. p islands are created.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Maze and car Interaction:</a:t>
            </a: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Run application: 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You can run the application by installing </a:t>
            </a:r>
            <a:r>
              <a:rPr lang="en" dirty="0" err="1"/>
              <a:t>numpy</a:t>
            </a:r>
            <a:r>
              <a:rPr lang="en" dirty="0"/>
              <a:t> and </a:t>
            </a:r>
            <a:r>
              <a:rPr lang="en" dirty="0" err="1"/>
              <a:t>pygame</a:t>
            </a:r>
            <a:r>
              <a:rPr lang="en" dirty="0" smtClean="0"/>
              <a:t>.</a:t>
            </a:r>
            <a:endParaRPr lang="en-US" dirty="0" smtClean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More instructions in the </a:t>
            </a:r>
            <a:r>
              <a:rPr lang="en-US" dirty="0" err="1" smtClean="0"/>
              <a:t>github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Then execute by “python3 </a:t>
            </a:r>
            <a:r>
              <a:rPr lang="en" dirty="0" err="1"/>
              <a:t>main.py</a:t>
            </a:r>
            <a:r>
              <a:rPr lang="en" dirty="0"/>
              <a:t>”</a:t>
            </a:r>
            <a:endParaRPr dirty="0"/>
          </a:p>
        </p:txBody>
      </p:sp>
      <p:sp>
        <p:nvSpPr>
          <p:cNvPr id="135" name="Shape 13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626750"/>
            <a:ext cx="3999900" cy="3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Grand Theft Auto </a:t>
            </a:r>
            <a:endParaRPr sz="2400" b="1"/>
          </a:p>
          <a:p>
            <a:pPr marL="457200" lvl="0" indent="-3175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Feed Forward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Free world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Open CV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Sentdex</a:t>
            </a: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4832400" y="626900"/>
            <a:ext cx="3999900" cy="3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Mario</a:t>
            </a:r>
            <a:endParaRPr sz="2400" b="1"/>
          </a:p>
          <a:p>
            <a:pPr marL="457200" lvl="0" indent="-3175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Recurrent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Path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Mimic Game Play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15 Hours of game play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Backpropogation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SethBling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</a:t>
            </a: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757250" y="2786075"/>
            <a:ext cx="8075100" cy="17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each iteration the program:</a:t>
            </a:r>
            <a:endParaRPr/>
          </a:p>
          <a:p>
            <a:pPr marL="457200" lvl="0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Processes an image depicting the current state of the map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Sends the image to a Neural Network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Receives an output (decision for a movement) from the Neural Network</a:t>
            </a: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Applies the decision and updates the map </a:t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3207921" y="1315466"/>
            <a:ext cx="1204500" cy="1148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Image</a:t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4731580" y="1315466"/>
            <a:ext cx="1204500" cy="1148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6255239" y="1315466"/>
            <a:ext cx="1204500" cy="1148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1684263" y="1315466"/>
            <a:ext cx="1204500" cy="1148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l="33362" t="29868" r="33275" b="25538"/>
          <a:stretch/>
        </p:blipFill>
        <p:spPr>
          <a:xfrm>
            <a:off x="1741464" y="1588712"/>
            <a:ext cx="1090123" cy="81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 rotWithShape="1">
          <a:blip r:embed="rId4">
            <a:alphaModFix/>
          </a:blip>
          <a:srcRect b="6924"/>
          <a:stretch/>
        </p:blipFill>
        <p:spPr>
          <a:xfrm>
            <a:off x="4831453" y="1629073"/>
            <a:ext cx="1042325" cy="738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3283" y="1588712"/>
            <a:ext cx="1042307" cy="79215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6447724" y="1756373"/>
            <a:ext cx="776100" cy="46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" name="Shape 86"/>
          <p:cNvCxnSpPr>
            <a:stCxn id="81" idx="3"/>
            <a:endCxn id="78" idx="1"/>
          </p:cNvCxnSpPr>
          <p:nvPr/>
        </p:nvCxnSpPr>
        <p:spPr>
          <a:xfrm>
            <a:off x="2888763" y="1889816"/>
            <a:ext cx="319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" name="Shape 87"/>
          <p:cNvCxnSpPr>
            <a:stCxn id="78" idx="3"/>
            <a:endCxn id="79" idx="1"/>
          </p:cNvCxnSpPr>
          <p:nvPr/>
        </p:nvCxnSpPr>
        <p:spPr>
          <a:xfrm>
            <a:off x="4412421" y="1889816"/>
            <a:ext cx="319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8" name="Shape 88"/>
          <p:cNvCxnSpPr>
            <a:endCxn id="80" idx="1"/>
          </p:cNvCxnSpPr>
          <p:nvPr/>
        </p:nvCxnSpPr>
        <p:spPr>
          <a:xfrm>
            <a:off x="5956139" y="1880516"/>
            <a:ext cx="299100" cy="9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9" name="Shape 89"/>
          <p:cNvCxnSpPr>
            <a:stCxn id="80" idx="0"/>
            <a:endCxn id="81" idx="0"/>
          </p:cNvCxnSpPr>
          <p:nvPr/>
        </p:nvCxnSpPr>
        <p:spPr>
          <a:xfrm rot="5400000">
            <a:off x="4571639" y="-969784"/>
            <a:ext cx="600" cy="45711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Parameters</a:t>
            </a: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838275"/>
            <a:ext cx="28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Layer: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Image depicting the current state of the Map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Image may be of a limited field of view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5543550" y="1838275"/>
            <a:ext cx="3288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Layer: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cardinal direction for the car to move in</a:t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6924"/>
          <a:stretch/>
        </p:blipFill>
        <p:spPr>
          <a:xfrm>
            <a:off x="3550425" y="2036250"/>
            <a:ext cx="1571699" cy="12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decomposition:</a:t>
            </a: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an image of the map as an input for analysis.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each pixel of the map as input for data.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Location of each pixel will help define the map for the algorithm.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pixel will be used to determine if there is an obstacle or not.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004" y="3076225"/>
            <a:ext cx="1865750" cy="14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8924" y="2566350"/>
            <a:ext cx="2313400" cy="213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Maze Generator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Macintosh PowerPoint</Application>
  <PresentationFormat>On-screen Show (16:9)</PresentationFormat>
  <Paragraphs>65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Self Navigating</vt:lpstr>
      <vt:lpstr>Background</vt:lpstr>
      <vt:lpstr>PowerPoint Presentation</vt:lpstr>
      <vt:lpstr>System Overview </vt:lpstr>
      <vt:lpstr>System Overview</vt:lpstr>
      <vt:lpstr>Neural Network Parameters</vt:lpstr>
      <vt:lpstr>Data Collection</vt:lpstr>
      <vt:lpstr>Image decomposition:</vt:lpstr>
      <vt:lpstr>Random Maze Generator</vt:lpstr>
      <vt:lpstr>Maze Generator: </vt:lpstr>
      <vt:lpstr>Maze and car Interaction: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Navigating</dc:title>
  <cp:lastModifiedBy>aaguirr002@citymail.cuny.edu</cp:lastModifiedBy>
  <cp:revision>1</cp:revision>
  <dcterms:modified xsi:type="dcterms:W3CDTF">2018-02-16T07:05:27Z</dcterms:modified>
</cp:coreProperties>
</file>