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645920" y="4108680"/>
            <a:ext cx="677340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16680" y="4108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645920" y="4108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936240" y="1786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26560" y="1786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26560" y="4108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936240" y="4108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645920" y="4108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444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444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2458440" y="210960"/>
            <a:ext cx="6245640" cy="430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645920" y="4108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444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444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16680" y="4108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645920" y="4108680"/>
            <a:ext cx="677340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645920" y="4108680"/>
            <a:ext cx="677340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16680" y="4108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1645920" y="4108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936240" y="1786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26560" y="1786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560" y="4108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936240" y="4108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1645920" y="4108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444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444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458440" y="210960"/>
            <a:ext cx="6245640" cy="430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645920" y="4108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444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444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16680" y="4108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645920" y="4108680"/>
            <a:ext cx="677340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52440" y="1463040"/>
            <a:ext cx="5275080" cy="158940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s-MX" sz="863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Proteco</a:t>
            </a:r>
            <a:endParaRPr b="0" lang="es-MX" sz="86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1430640" y="5991120"/>
            <a:ext cx="294768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MX" sz="15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 de Noviembre de 2016</a:t>
            </a:r>
            <a:endParaRPr b="0" lang="es-MX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  <a:endParaRPr b="0" lang="es-MX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  <a:endParaRPr b="0" lang="es-MX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  <a:endParaRPr b="0" lang="es-MX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Haga clic para modificar el estilo de título del patrón</a:t>
            </a:r>
            <a:endParaRPr b="0" lang="es-MX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Editar el estilo de texto del patrón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102960" y="210960"/>
            <a:ext cx="218628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s-MX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Cursos Intersemestrales</a:t>
            </a:r>
            <a:endParaRPr b="0" lang="es-MX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983600" y="1973160"/>
            <a:ext cx="5275080" cy="119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s-MX" sz="863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C# Básico</a:t>
            </a:r>
            <a:endParaRPr b="0" lang="es-MX" sz="86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2405880" y="5085360"/>
            <a:ext cx="4684320" cy="142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</a:pPr>
            <a:r>
              <a:rPr b="0" lang="es-MX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C# Junio 2017</a:t>
            </a: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2405880" y="3443760"/>
            <a:ext cx="4684320" cy="14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90000"/>
              </a:lnSpc>
              <a:spcBef>
                <a:spcPts val="751"/>
              </a:spcBef>
            </a:pPr>
            <a:r>
              <a:rPr b="0" lang="es-MX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Polimofrismo</a:t>
            </a: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MX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Polimorfismo</a:t>
            </a:r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321200" y="1600200"/>
            <a:ext cx="756828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MX" sz="32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Polimorfismo es una palabra griega que significa "con muchas formas“.</a:t>
            </a: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32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En programación, es la capacidad que tiene un objeto de una clase en convertirse en un nuevo objeto sin cambiar su esencia y luego volver al objeto original de donde salió.</a:t>
            </a: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MX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Tres tipos de polimorfismo</a:t>
            </a:r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296000" y="1308240"/>
            <a:ext cx="756828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MX" sz="25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polimorfismo por herencia:</a:t>
            </a:r>
            <a:r>
              <a:rPr b="0" lang="es-MX" sz="25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cuando una clase hereda de otra y un objeto de la clase heredera puede ser tratado como un objeto de la clase padre.</a:t>
            </a:r>
            <a:endParaRPr b="0" lang="es-MX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s-MX" sz="25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polimorfismos por abstracción:</a:t>
            </a:r>
            <a:r>
              <a:rPr b="0" lang="es-MX" sz="25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cuando se hereda de una clase abstracta y el objeto creado también puede ser tratado como uno de esta clase abstracta.</a:t>
            </a:r>
            <a:endParaRPr b="0" lang="es-MX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s-MX" sz="25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polimorfismo por interface:</a:t>
            </a:r>
            <a:r>
              <a:rPr b="0" lang="es-MX" sz="25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es la posibilidad que tenemos de implementar una interface y obtener un comportamiento en común de las clases que implementan la interfaz.</a:t>
            </a:r>
            <a:endParaRPr b="0" lang="es-MX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MX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Interfaces</a:t>
            </a:r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296000" y="1308240"/>
            <a:ext cx="756828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MX" sz="30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Una interfaz contiene las definiciones de un grupo de funciones relacionadas que una clase o struct pueda implementar.</a:t>
            </a:r>
            <a:endParaRPr b="0" lang="es-MX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30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Mediante las interfaces, puede incluir, por ejemplo, comportamiento de varios orígenes en una clase. Esa función es importante en C# porque el lenguaje no admite la herencia múltiple de clases.</a:t>
            </a:r>
            <a:endParaRPr b="0" lang="es-MX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MX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Características de las interfaces</a:t>
            </a:r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296000" y="1308240"/>
            <a:ext cx="756828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MX" sz="28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Una interfaz es como una clase base abstracta. Cualquier clase o struct que implemente la interfaz debe implementar todos sus miembros.</a:t>
            </a:r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28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Una interfaz no puede ser instanciada directamente.</a:t>
            </a:r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28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Las interfaces pueden contener eventos, métodos, indizadores y propiedades.</a:t>
            </a:r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28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Una clase o struct puede implementar varias interfaces.</a:t>
            </a:r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MX" sz="38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Implementación de interfaces </a:t>
            </a:r>
            <a:endParaRPr b="0" lang="es-MX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296000" y="1308240"/>
            <a:ext cx="756828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1368000" y="1296000"/>
            <a:ext cx="3455280" cy="475128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4968000" y="1440000"/>
            <a:ext cx="3849840" cy="11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 interfaz sólo contiene métodos vacíos (los agrumentos y los valores de retorno deben ser definidos).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4952520" y="2830320"/>
            <a:ext cx="2102760" cy="8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 la interfaz y define los métodos.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4968000" y="4320000"/>
            <a:ext cx="2452680" cy="11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 la interfaz y define los métodos de otra manera.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LibreOffice/5.3.3.2$Windows_x86 LibreOffice_project/3d9a8b4b4e538a85e0782bd6c2d430bafe583448</Application>
  <Words>85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2016-11-11T20:42:00Z</dcterms:created>
  <dc:creator>SSnake Snak</dc:creator>
  <dc:description/>
  <dc:language>es-MX</dc:language>
  <cp:lastModifiedBy/>
  <dcterms:modified xsi:type="dcterms:W3CDTF">2017-06-06T22:32:49Z</dcterms:modified>
  <cp:revision>20</cp:revision>
  <dc:subject/>
  <dc:title>Proteco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3082-10.2.0.5820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