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218088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936240" y="1786680"/>
            <a:ext cx="218088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26560" y="1786680"/>
            <a:ext cx="218088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26560" y="4108680"/>
            <a:ext cx="218088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936240" y="4108680"/>
            <a:ext cx="218088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45920" y="4108680"/>
            <a:ext cx="218088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2458440" y="210960"/>
            <a:ext cx="6245640" cy="430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218088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936240" y="1786680"/>
            <a:ext cx="218088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26560" y="1786680"/>
            <a:ext cx="218088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560" y="4108680"/>
            <a:ext cx="218088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936240" y="4108680"/>
            <a:ext cx="218088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645920" y="4108680"/>
            <a:ext cx="218088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458440" y="210960"/>
            <a:ext cx="6245640" cy="430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52440" y="1463040"/>
            <a:ext cx="5275080" cy="1589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MX" sz="863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Proteco</a:t>
            </a:r>
            <a:endParaRPr lang="es-MX" sz="86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/>
          </p:nvPr>
        </p:nvSpPr>
        <p:spPr>
          <a:xfrm>
            <a:off x="1430640" y="5991120"/>
            <a:ext cx="294768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MX" sz="15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 de Noviembre de 2016</a:t>
            </a:r>
            <a:endParaRPr lang="es-MX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33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Haga clic para modificar el estilo de título del patrón</a:t>
            </a:r>
            <a:endParaRPr lang="es-MX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51"/>
              </a:spcBef>
            </a:pPr>
            <a:r>
              <a:rPr lang="es-MX" sz="2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Editar el estilo de texto del patrón</a:t>
            </a: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102960" y="210960"/>
            <a:ext cx="218628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MX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Cursos Intersemestrales</a:t>
            </a:r>
            <a:endParaRPr lang="es-MX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983600" y="1973160"/>
            <a:ext cx="5275080" cy="119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MX" sz="863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C# Básico</a:t>
            </a:r>
            <a:endParaRPr lang="es-MX" sz="86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405880" y="5085360"/>
            <a:ext cx="4684320" cy="142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s-MX" sz="3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08 </a:t>
            </a:r>
            <a:r>
              <a:rPr lang="es-MX" sz="3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 Enero </a:t>
            </a:r>
            <a:r>
              <a:rPr lang="es-MX" sz="3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2017</a:t>
            </a:r>
            <a:endParaRPr lang="es-MX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2405880" y="3443760"/>
            <a:ext cx="4684320" cy="142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lang="es-MX" sz="3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 arquitectura .NET</a:t>
            </a:r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90000"/>
              </a:lnSpc>
              <a:spcBef>
                <a:spcPts val="751"/>
              </a:spcBef>
            </a:pPr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Marcador de contenido 3"/>
          <p:cNvPicPr/>
          <p:nvPr/>
        </p:nvPicPr>
        <p:blipFill>
          <a:blip r:embed="rId2"/>
          <a:stretch/>
        </p:blipFill>
        <p:spPr>
          <a:xfrm>
            <a:off x="1646280" y="2200680"/>
            <a:ext cx="6773400" cy="361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458080" y="357480"/>
            <a:ext cx="5436000" cy="59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es-MX" sz="33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Assemblies</a:t>
            </a:r>
            <a:br>
              <a:rPr dirty="0"/>
            </a:br>
            <a:endParaRPr lang="es-MX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751"/>
              </a:spcBef>
              <a:buClr>
                <a:srgbClr val="595959"/>
              </a:buClr>
              <a:buFont typeface="Arial"/>
              <a:buChar char="•"/>
            </a:pPr>
            <a:r>
              <a:rPr lang="es-MX" sz="21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Los </a:t>
            </a:r>
            <a:r>
              <a:rPr lang="es-MX" sz="21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assemblies</a:t>
            </a:r>
            <a:r>
              <a:rPr lang="es-MX" sz="21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son los bloques de construcción de las aplicaciones del </a:t>
            </a:r>
            <a:r>
              <a:rPr lang="es-MX" sz="21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framework</a:t>
            </a:r>
            <a:r>
              <a:rPr lang="es-MX" sz="21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.NET </a:t>
            </a:r>
            <a:endParaRPr lang="es-MX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s-MX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51"/>
              </a:spcBef>
              <a:buClr>
                <a:srgbClr val="595959"/>
              </a:buClr>
              <a:buFont typeface="Arial"/>
              <a:buChar char="•"/>
            </a:pPr>
            <a:r>
              <a:rPr lang="es-MX" sz="21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</a:t>
            </a:r>
            <a:r>
              <a:rPr lang="es-MX" sz="21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assembly</a:t>
            </a:r>
            <a:r>
              <a:rPr lang="es-MX" sz="21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es una colección de tipos y recursos que están construidos para trabajar en conjunto y formar la unidad lógica de la funcionalidad del programa.</a:t>
            </a:r>
            <a:endParaRPr lang="es-MX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s-MX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51"/>
              </a:spcBef>
              <a:buClr>
                <a:srgbClr val="595959"/>
              </a:buClr>
              <a:buFont typeface="Arial"/>
              <a:buChar char="•"/>
            </a:pPr>
            <a:r>
              <a:rPr lang="es-MX" sz="21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Grupo de códigos </a:t>
            </a:r>
            <a:r>
              <a:rPr lang="es-MX" sz="21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precompilados</a:t>
            </a:r>
            <a:r>
              <a:rPr lang="es-MX" sz="21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es-MX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s-MX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solidFill>
                  <a:srgbClr val="FFC000"/>
                </a:solidFill>
                <a:latin typeface="Century" panose="02040604050505020304" pitchFamily="18" charset="0"/>
              </a:rPr>
              <a:t>¿ Net </a:t>
            </a:r>
            <a:r>
              <a:rPr lang="es-MX" sz="2400" dirty="0" err="1">
                <a:solidFill>
                  <a:srgbClr val="FFC000"/>
                </a:solidFill>
                <a:latin typeface="Century" panose="02040604050505020304" pitchFamily="18" charset="0"/>
              </a:rPr>
              <a:t>Fremework</a:t>
            </a:r>
            <a:r>
              <a:rPr lang="es-MX" sz="2400" dirty="0">
                <a:solidFill>
                  <a:srgbClr val="FFC000"/>
                </a:solidFill>
                <a:latin typeface="Century" panose="02040604050505020304" pitchFamily="18" charset="0"/>
              </a:rPr>
              <a:t>, solo para Windows?</a:t>
            </a:r>
            <a:endParaRPr lang="en-US" sz="2400" dirty="0">
              <a:solidFill>
                <a:srgbClr val="FFC00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</a:rPr>
              <a:t>No.</a:t>
            </a:r>
          </a:p>
          <a:p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</a:rPr>
              <a:t> .NET Core es una plataforma de desarrollo de uso general de cuyo mantenimiento se encargan Microsoft y la comunidad .NET en GitHub. Es multiplataforma, admite Windows, </a:t>
            </a:r>
            <a:r>
              <a:rPr lang="es-ES" sz="2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</a:rPr>
              <a:t>macOS</a:t>
            </a: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</a:rPr>
              <a:t> y Linux y puede usarse en escenarios de dispositivo, nube, </a:t>
            </a:r>
            <a:r>
              <a:rPr lang="es-ES" sz="2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</a:rPr>
              <a:t>IoT</a:t>
            </a: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</a:rPr>
              <a:t> e incrustados.</a:t>
            </a:r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3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458080" y="357480"/>
            <a:ext cx="5436000" cy="59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es-MX" sz="33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¿Qué es C#?</a:t>
            </a:r>
            <a:br/>
            <a:endParaRPr lang="es-MX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751"/>
              </a:spcBef>
              <a:buClr>
                <a:srgbClr val="595959"/>
              </a:buClr>
              <a:buFont typeface="Arial"/>
              <a:buChar char="•"/>
            </a:pPr>
            <a:r>
              <a:rPr lang="es-MX" sz="2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 un lenguaje de programación orientado a objetos desarrollado y estandarizado por Microsoft como partes de su plataforma .NET</a:t>
            </a: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51"/>
              </a:spcBef>
              <a:buClr>
                <a:srgbClr val="595959"/>
              </a:buClr>
              <a:buFont typeface="Arial"/>
              <a:buChar char="•"/>
            </a:pPr>
            <a:r>
              <a:rPr lang="es-MX" sz="2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El nombre fue inspirado por la notación musical '#' (llamada sostenido, en inglés Sharp) que indica que la nota es de un tono más alto.</a:t>
            </a: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/>
          <p:nvPr/>
        </p:nvPicPr>
        <p:blipFill>
          <a:blip r:embed="rId2"/>
          <a:stretch/>
        </p:blipFill>
        <p:spPr>
          <a:xfrm>
            <a:off x="1557000" y="1618560"/>
            <a:ext cx="6728760" cy="444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51"/>
              </a:spcBef>
            </a:pPr>
            <a:r>
              <a:rPr lang="es-MX" sz="2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 puede utilizar C# para crear aplicaciones cliente de Windows, servicios Web XML, componentes distribuidos, aplicaciones cliente-servidor, aplicaciones de base de datos, y mucho, mucho más.</a:t>
            </a: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Picture 2"/>
          <p:cNvPicPr/>
          <p:nvPr/>
        </p:nvPicPr>
        <p:blipFill>
          <a:blip r:embed="rId2"/>
          <a:stretch/>
        </p:blipFill>
        <p:spPr>
          <a:xfrm>
            <a:off x="1645920" y="3483360"/>
            <a:ext cx="2375280" cy="2447280"/>
          </a:xfrm>
          <a:prstGeom prst="rect">
            <a:avLst/>
          </a:prstGeom>
          <a:ln>
            <a:noFill/>
          </a:ln>
        </p:spPr>
      </p:pic>
      <p:pic>
        <p:nvPicPr>
          <p:cNvPr id="87" name="Picture 4"/>
          <p:cNvPicPr/>
          <p:nvPr/>
        </p:nvPicPr>
        <p:blipFill>
          <a:blip r:embed="rId3"/>
          <a:stretch/>
        </p:blipFill>
        <p:spPr>
          <a:xfrm>
            <a:off x="4122720" y="3339360"/>
            <a:ext cx="2097360" cy="2735280"/>
          </a:xfrm>
          <a:prstGeom prst="rect">
            <a:avLst/>
          </a:prstGeom>
          <a:ln>
            <a:noFill/>
          </a:ln>
        </p:spPr>
      </p:pic>
      <p:pic>
        <p:nvPicPr>
          <p:cNvPr id="88" name="Picture 6"/>
          <p:cNvPicPr/>
          <p:nvPr/>
        </p:nvPicPr>
        <p:blipFill>
          <a:blip r:embed="rId4"/>
          <a:stretch/>
        </p:blipFill>
        <p:spPr>
          <a:xfrm>
            <a:off x="6321960" y="3483360"/>
            <a:ext cx="2456280" cy="244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58080" y="357480"/>
            <a:ext cx="5436000" cy="59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es-MX" sz="33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El framework .NET</a:t>
            </a:r>
            <a:br/>
            <a:endParaRPr lang="es-MX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51"/>
              </a:spcBef>
            </a:pPr>
            <a:r>
              <a:rPr lang="es-MX" sz="2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.NET es un framework de Microsoft que hace un énfasis en el desarrollo sencillo de aplicaciones, independencia de hardware y transparencia de redes.</a:t>
            </a: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lang="es-MX" sz="2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 una implementación de Common Language Infraestructure (Estandar CLI). </a:t>
            </a: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lang="es-MX" sz="2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*Framework: Es un esquema (un esqueleto, un patrón) para el desarrollo y/o la implementación de una aplicación. </a:t>
            </a: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2" name="Imagen 91"/>
          <p:cNvPicPr/>
          <p:nvPr/>
        </p:nvPicPr>
        <p:blipFill>
          <a:blip r:embed="rId2"/>
          <a:stretch/>
        </p:blipFill>
        <p:spPr>
          <a:xfrm>
            <a:off x="1068840" y="1800000"/>
            <a:ext cx="7350120" cy="409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458080" y="357480"/>
            <a:ext cx="5436000" cy="59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es-MX" sz="33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Common Language Infraestructure</a:t>
            </a:r>
            <a:br/>
            <a:endParaRPr lang="es-MX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51"/>
              </a:spcBef>
            </a:pPr>
            <a:r>
              <a:rPr lang="es-MX" sz="2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Describe un entorno virtual en donde se permite que varias aplicaciones escritas en distintos lenguajes puedan ejecutarse en múltiples plataformas (tanto de hardware como de software) sin necesidad de reescribir o recompilar su código fuente.</a:t>
            </a: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lang="es-MX" sz="2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 adoptan varios estándares para esta implementación, como el CTS.</a:t>
            </a: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446920" y="368640"/>
            <a:ext cx="5436000" cy="59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es-MX" sz="33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Common Language Infraestructure</a:t>
            </a:r>
            <a:br/>
            <a:endParaRPr lang="es-MX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778400" y="268992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51"/>
              </a:spcBef>
            </a:pPr>
            <a:r>
              <a:rPr lang="es-MX" sz="2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.NET Framework proporciona un entorno en tiempo de ejecución denominado Common Language Runtime (CLR), que ejecuta el código y proporciona servicios que facilitan el proceso de desarrollo.</a:t>
            </a: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458080" y="357480"/>
            <a:ext cx="5436000" cy="59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es-MX" sz="33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Microsoft Intermediate Language</a:t>
            </a:r>
            <a:br/>
            <a:endParaRPr lang="es-MX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751"/>
              </a:spcBef>
              <a:buClr>
                <a:srgbClr val="595959"/>
              </a:buClr>
              <a:buFont typeface="Arial"/>
              <a:buChar char="•"/>
            </a:pPr>
            <a:r>
              <a:rPr lang="es-MX" sz="2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También llamado Common Intermediate Language (CIL) Es el lenguaje de programación legible  de más bajo nivel en el Common Language Infrastructure y en el .NET Framework. </a:t>
            </a: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51"/>
              </a:spcBef>
              <a:buClr>
                <a:srgbClr val="595959"/>
              </a:buClr>
              <a:buFont typeface="Arial"/>
              <a:buChar char="•"/>
            </a:pPr>
            <a:r>
              <a:rPr lang="es-MX" sz="2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Los lenguajes del .NET Framework compilan a CIL.</a:t>
            </a: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s-MX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59</TotalTime>
  <Words>401</Words>
  <Application>Microsoft Office PowerPoint</Application>
  <PresentationFormat>Presentación en pantalla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3" baseType="lpstr">
      <vt:lpstr>Arial</vt:lpstr>
      <vt:lpstr>Bauhaus 93</vt:lpstr>
      <vt:lpstr>Calibri</vt:lpstr>
      <vt:lpstr>Century</vt:lpstr>
      <vt:lpstr>Century Gothic</vt:lpstr>
      <vt:lpstr>DejaVu Sans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 Net Fremework, solo para Windows?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subject/>
  <dc:creator>SSnake Snak</dc:creator>
  <dc:description/>
  <cp:lastModifiedBy>Armando VN</cp:lastModifiedBy>
  <cp:revision>26</cp:revision>
  <dcterms:created xsi:type="dcterms:W3CDTF">2016-11-11T20:42:00Z</dcterms:created>
  <dcterms:modified xsi:type="dcterms:W3CDTF">2018-05-27T07:28:48Z</dcterms:modified>
  <dc:language>es-MX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3082-10.2.0.5820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