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1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Editar el estilo de texto del patrón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b="0" lang="es-MX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983600" y="197316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C# Básico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 de Junio 2017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405880" y="3443760"/>
            <a:ext cx="46843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a Visual Studio 2015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 Visual Studio 2015</a:t>
            </a:r>
            <a:br/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584000" y="165600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IDE: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Entorno de desarrollo integrado (Integrated 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Development Environment)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Programa diseñado para brindar al 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programador un ambiente agradable para realizar algún programa o aplicación 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Cuenta con: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Editor de código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Compilador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Depurador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Constructor de interfaz gráfica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 Visual Studio 2015</a:t>
            </a:r>
            <a:br/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Permite compilar aplicaciones web ASP.NET, servicios Web XML y aplicaciones para escritorio y dispositivos móviles.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Permite escribir código en Visual Basic, Visual C#, F#, Visual Basic C++ y JavaScript.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Tiene soporte de idiomas.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10</TotalTime>
  <Application>LibreOffice/5.3.3.2$Windows_x86 LibreOffice_project/3d9a8b4b4e538a85e0782bd6c2d430bafe583448</Application>
  <Words>66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2017-06-06T21:16:40Z</dcterms:modified>
  <cp:revision>20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