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04/06/2017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04/06/2017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04/06/2017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 smtClean="0"/>
              <a:t>C# Básico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12 de Junio 2017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Tipos predefinidos y control de flujo</a:t>
            </a:r>
          </a:p>
          <a:p>
            <a:endParaRPr lang="es-MX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Sentencias condicionales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dirty="0"/>
              <a:t>Operadores</a:t>
            </a:r>
          </a:p>
          <a:p>
            <a:pPr algn="ctr"/>
            <a:r>
              <a:rPr lang="pt-BR" altLang="en-US" dirty="0"/>
              <a:t>a &lt; b</a:t>
            </a:r>
          </a:p>
          <a:p>
            <a:pPr algn="ctr"/>
            <a:r>
              <a:rPr lang="pt-BR" altLang="en-US" dirty="0"/>
              <a:t>a &gt; b</a:t>
            </a:r>
          </a:p>
          <a:p>
            <a:pPr algn="ctr"/>
            <a:r>
              <a:rPr lang="pt-BR" altLang="en-US" dirty="0"/>
              <a:t>a &lt;= b</a:t>
            </a:r>
          </a:p>
          <a:p>
            <a:pPr algn="ctr"/>
            <a:r>
              <a:rPr lang="pt-BR" altLang="en-US" dirty="0"/>
              <a:t>a &gt;= b</a:t>
            </a:r>
          </a:p>
          <a:p>
            <a:pPr algn="ctr"/>
            <a:r>
              <a:rPr lang="pt-BR" altLang="en-US" dirty="0"/>
              <a:t>a != b</a:t>
            </a:r>
          </a:p>
          <a:p>
            <a:pPr algn="ctr"/>
            <a:r>
              <a:rPr lang="pt-BR" altLang="en-US" dirty="0"/>
              <a:t>a == b</a:t>
            </a:r>
          </a:p>
          <a:p>
            <a:pPr algn="ctr"/>
            <a:r>
              <a:rPr lang="pt-BR" altLang="en-US" dirty="0"/>
              <a:t>!a</a:t>
            </a:r>
          </a:p>
          <a:p>
            <a:pPr algn="ctr"/>
            <a:r>
              <a:rPr lang="pt-BR" altLang="en-US" dirty="0"/>
              <a:t>a &amp;&amp; b</a:t>
            </a:r>
          </a:p>
          <a:p>
            <a:pPr algn="ctr"/>
            <a:r>
              <a:rPr lang="pt-BR" altLang="en-US" dirty="0"/>
              <a:t>a || b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77689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Ciclos de repetición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FOR</a:t>
            </a:r>
          </a:p>
          <a:p>
            <a:r>
              <a:rPr lang="es-MX" altLang="en-US" dirty="0"/>
              <a:t>- Va asignando valores a una variable desde un valor inicial hasta un valor final.</a:t>
            </a:r>
          </a:p>
          <a:p>
            <a:endParaRPr lang="es-MX" altLang="en-US" dirty="0"/>
          </a:p>
          <a:p>
            <a:r>
              <a:rPr lang="es-MX" altLang="en-US" dirty="0"/>
              <a:t>- Cuando la variable está fuera del rango el ciclo termina.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08250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Ciclos de repetición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b="1" dirty="0" smtClean="0"/>
              <a:t>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n-US" b="1" dirty="0"/>
          </a:p>
          <a:p>
            <a:r>
              <a:rPr lang="es-ES" altLang="en-US" dirty="0" smtClean="0"/>
              <a:t>	</a:t>
            </a:r>
            <a:r>
              <a:rPr lang="es-ES" altLang="en-US" dirty="0" err="1" smtClean="0"/>
              <a:t>for</a:t>
            </a:r>
            <a:r>
              <a:rPr lang="es-ES" altLang="en-US" dirty="0" smtClean="0"/>
              <a:t>(</a:t>
            </a:r>
            <a:r>
              <a:rPr lang="es-ES" altLang="en-US" dirty="0" err="1" smtClean="0"/>
              <a:t>int</a:t>
            </a:r>
            <a:r>
              <a:rPr lang="es-ES" altLang="en-US" dirty="0" smtClean="0"/>
              <a:t> </a:t>
            </a:r>
            <a:r>
              <a:rPr lang="es-ES" altLang="en-US" dirty="0"/>
              <a:t>i=0;i&lt;=5;i++)</a:t>
            </a:r>
          </a:p>
          <a:p>
            <a:r>
              <a:rPr lang="es-ES" altLang="en-US" dirty="0" smtClean="0"/>
              <a:t>	{</a:t>
            </a:r>
            <a:endParaRPr lang="es-ES" altLang="en-US" dirty="0"/>
          </a:p>
          <a:p>
            <a:r>
              <a:rPr lang="es-ES" altLang="en-US" dirty="0" smtClean="0"/>
              <a:t>	</a:t>
            </a:r>
            <a:r>
              <a:rPr lang="es-ES" altLang="en-US" dirty="0" err="1" smtClean="0"/>
              <a:t>Console.WriteLine</a:t>
            </a:r>
            <a:r>
              <a:rPr lang="es-ES" altLang="en-US" dirty="0" smtClean="0"/>
              <a:t>(i</a:t>
            </a:r>
            <a:r>
              <a:rPr lang="es-ES" altLang="en-US" dirty="0"/>
              <a:t>);</a:t>
            </a:r>
          </a:p>
          <a:p>
            <a:r>
              <a:rPr lang="es-ES" altLang="en-US" dirty="0" smtClean="0"/>
              <a:t>	}</a:t>
            </a:r>
            <a:endParaRPr lang="es-ES" altLang="en-US" dirty="0"/>
          </a:p>
          <a:p>
            <a:endParaRPr lang="es-ES" altLang="en-US" dirty="0"/>
          </a:p>
          <a:p>
            <a:r>
              <a:rPr lang="es-ES" altLang="en-US" dirty="0" smtClean="0">
                <a:solidFill>
                  <a:srgbClr val="FF0000"/>
                </a:solidFill>
              </a:rPr>
              <a:t>*¿</a:t>
            </a:r>
            <a:r>
              <a:rPr lang="es-ES" altLang="en-US" dirty="0">
                <a:solidFill>
                  <a:srgbClr val="FF0000"/>
                </a:solidFill>
              </a:rPr>
              <a:t>Qué se verá en pantalla</a:t>
            </a:r>
            <a:r>
              <a:rPr lang="es-ES" altLang="en-US" dirty="0" smtClean="0">
                <a:solidFill>
                  <a:srgbClr val="FF0000"/>
                </a:solidFill>
              </a:rPr>
              <a:t>?*</a:t>
            </a:r>
            <a:endParaRPr lang="es-ES" altLang="en-US" dirty="0">
              <a:solidFill>
                <a:srgbClr val="FF0000"/>
              </a:solidFill>
            </a:endParaRP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9778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Ciclos de repetición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FOREACH</a:t>
            </a:r>
          </a:p>
          <a:p>
            <a:r>
              <a:rPr lang="es-MX" altLang="en-US" dirty="0" smtClean="0"/>
              <a:t>	Recorre </a:t>
            </a:r>
            <a:r>
              <a:rPr lang="es-MX" altLang="en-US" dirty="0"/>
              <a:t>una colección de objetos.</a:t>
            </a:r>
          </a:p>
          <a:p>
            <a:r>
              <a:rPr lang="es-MX" altLang="en-US" dirty="0" smtClean="0"/>
              <a:t>	Para </a:t>
            </a:r>
            <a:r>
              <a:rPr lang="es-MX" altLang="en-US" dirty="0"/>
              <a:t>cada objeto repite una instrucción dada.</a:t>
            </a:r>
          </a:p>
          <a:p>
            <a:endParaRPr lang="es-MX" altLang="en-US" dirty="0"/>
          </a:p>
          <a:p>
            <a:r>
              <a:rPr lang="es-MX" altLang="en-US" dirty="0" smtClean="0"/>
              <a:t>	</a:t>
            </a:r>
            <a:r>
              <a:rPr lang="es-MX" altLang="en-US" dirty="0" err="1" smtClean="0"/>
              <a:t>int</a:t>
            </a:r>
            <a:r>
              <a:rPr lang="es-MX" altLang="en-US" dirty="0"/>
              <a:t>[] arreglo = new </a:t>
            </a:r>
            <a:r>
              <a:rPr lang="es-MX" altLang="en-US" dirty="0" err="1"/>
              <a:t>int</a:t>
            </a:r>
            <a:r>
              <a:rPr lang="es-MX" altLang="en-US" dirty="0"/>
              <a:t>[] {0,1,2,3}</a:t>
            </a:r>
          </a:p>
          <a:p>
            <a:r>
              <a:rPr lang="es-MX" altLang="en-US" dirty="0" smtClean="0"/>
              <a:t>	</a:t>
            </a:r>
            <a:r>
              <a:rPr lang="es-MX" altLang="en-US" b="1" dirty="0" err="1" smtClean="0"/>
              <a:t>foreach</a:t>
            </a:r>
            <a:r>
              <a:rPr lang="es-MX" altLang="en-US" dirty="0" smtClean="0"/>
              <a:t> </a:t>
            </a:r>
            <a:r>
              <a:rPr lang="es-MX" altLang="en-US" dirty="0"/>
              <a:t>(</a:t>
            </a:r>
            <a:r>
              <a:rPr lang="es-MX" altLang="en-US" dirty="0" err="1"/>
              <a:t>int</a:t>
            </a:r>
            <a:r>
              <a:rPr lang="es-MX" altLang="en-US" dirty="0"/>
              <a:t> x in arreglo)</a:t>
            </a:r>
          </a:p>
          <a:p>
            <a:r>
              <a:rPr lang="es-MX" altLang="en-US" dirty="0" smtClean="0"/>
              <a:t>	{</a:t>
            </a:r>
            <a:endParaRPr lang="es-MX" altLang="en-US" dirty="0"/>
          </a:p>
          <a:p>
            <a:r>
              <a:rPr lang="es-MX" altLang="en-US" dirty="0" smtClean="0"/>
              <a:t>	</a:t>
            </a:r>
            <a:r>
              <a:rPr lang="es-MX" altLang="en-US" dirty="0" err="1" smtClean="0"/>
              <a:t>Console.WriteLine</a:t>
            </a:r>
            <a:r>
              <a:rPr lang="es-MX" altLang="en-US" dirty="0" smtClean="0"/>
              <a:t>(x</a:t>
            </a:r>
            <a:r>
              <a:rPr lang="es-MX" altLang="en-US" dirty="0"/>
              <a:t>);</a:t>
            </a:r>
          </a:p>
          <a:p>
            <a:r>
              <a:rPr lang="es-MX" altLang="en-US" dirty="0" smtClean="0"/>
              <a:t>	}</a:t>
            </a: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19683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Ciclos de repetición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WHILE</a:t>
            </a:r>
          </a:p>
          <a:p>
            <a:r>
              <a:rPr lang="es-MX" altLang="en-US" dirty="0" smtClean="0"/>
              <a:t>	Este </a:t>
            </a:r>
            <a:r>
              <a:rPr lang="es-MX" altLang="en-US" dirty="0"/>
              <a:t>ciclo se repetirá mientras la </a:t>
            </a:r>
            <a:r>
              <a:rPr lang="es-MX" altLang="en-US" dirty="0" err="1"/>
              <a:t>condicion</a:t>
            </a:r>
            <a:r>
              <a:rPr lang="es-MX" altLang="en-US" dirty="0"/>
              <a:t> </a:t>
            </a:r>
            <a:r>
              <a:rPr lang="es-MX" altLang="en-US" dirty="0" smtClean="0"/>
              <a:t>	</a:t>
            </a:r>
            <a:r>
              <a:rPr lang="es-MX" altLang="en-US" dirty="0" err="1" smtClean="0"/>
              <a:t>determindada</a:t>
            </a:r>
            <a:r>
              <a:rPr lang="es-MX" altLang="en-US" dirty="0" smtClean="0"/>
              <a:t> </a:t>
            </a:r>
            <a:r>
              <a:rPr lang="es-MX" altLang="en-US" dirty="0"/>
              <a:t>se cumpla.</a:t>
            </a:r>
          </a:p>
          <a:p>
            <a:r>
              <a:rPr lang="es-MX" altLang="en-US" dirty="0" smtClean="0"/>
              <a:t>	</a:t>
            </a:r>
            <a:endParaRPr lang="es-MX" altLang="en-US" dirty="0"/>
          </a:p>
          <a:p>
            <a:r>
              <a:rPr lang="es-MX" altLang="en-US" dirty="0" smtClean="0"/>
              <a:t>	</a:t>
            </a:r>
            <a:r>
              <a:rPr lang="es-MX" altLang="en-US" b="1" dirty="0" err="1" smtClean="0"/>
              <a:t>while</a:t>
            </a:r>
            <a:r>
              <a:rPr lang="es-MX" altLang="en-US" dirty="0" smtClean="0"/>
              <a:t> </a:t>
            </a:r>
            <a:r>
              <a:rPr lang="es-MX" altLang="en-US" dirty="0"/>
              <a:t>(condición)</a:t>
            </a:r>
          </a:p>
          <a:p>
            <a:r>
              <a:rPr lang="es-MX" altLang="en-US" dirty="0" smtClean="0"/>
              <a:t>	{</a:t>
            </a:r>
            <a:endParaRPr lang="es-MX" altLang="en-US" dirty="0"/>
          </a:p>
          <a:p>
            <a:r>
              <a:rPr lang="es-MX" altLang="en-US" dirty="0" smtClean="0"/>
              <a:t>	Instrucciones</a:t>
            </a:r>
            <a:r>
              <a:rPr lang="es-MX" altLang="en-US" dirty="0"/>
              <a:t>;</a:t>
            </a:r>
          </a:p>
          <a:p>
            <a:r>
              <a:rPr lang="es-MX" altLang="en-US" dirty="0" smtClean="0"/>
              <a:t>	}</a:t>
            </a: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57424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Ciclos de repetición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DO-WHILE</a:t>
            </a:r>
          </a:p>
          <a:p>
            <a:r>
              <a:rPr lang="es-MX" altLang="en-US" dirty="0" smtClean="0"/>
              <a:t>	Tiene </a:t>
            </a:r>
            <a:r>
              <a:rPr lang="es-MX" altLang="en-US" dirty="0"/>
              <a:t>que ver con el ciclo </a:t>
            </a:r>
            <a:r>
              <a:rPr lang="es-MX" altLang="en-US" dirty="0" err="1"/>
              <a:t>while</a:t>
            </a:r>
            <a:r>
              <a:rPr lang="es-MX" altLang="en-US" dirty="0"/>
              <a:t>.</a:t>
            </a:r>
          </a:p>
          <a:p>
            <a:r>
              <a:rPr lang="es-MX" altLang="en-US" dirty="0" smtClean="0"/>
              <a:t>	La </a:t>
            </a:r>
            <a:r>
              <a:rPr lang="es-MX" altLang="en-US" dirty="0"/>
              <a:t>diferencia es que se ejecuta al menos una vez.</a:t>
            </a:r>
          </a:p>
          <a:p>
            <a:endParaRPr lang="es-MX" altLang="en-US" dirty="0"/>
          </a:p>
          <a:p>
            <a:r>
              <a:rPr lang="es-MX" altLang="en-US" dirty="0" smtClean="0"/>
              <a:t>	</a:t>
            </a:r>
            <a:r>
              <a:rPr lang="es-MX" altLang="en-US" b="1" dirty="0" smtClean="0"/>
              <a:t>do</a:t>
            </a:r>
            <a:endParaRPr lang="es-MX" altLang="en-US" b="1" dirty="0"/>
          </a:p>
          <a:p>
            <a:r>
              <a:rPr lang="es-MX" altLang="en-US" dirty="0" smtClean="0"/>
              <a:t>	{</a:t>
            </a:r>
            <a:endParaRPr lang="es-MX" altLang="en-US" dirty="0"/>
          </a:p>
          <a:p>
            <a:r>
              <a:rPr lang="es-MX" altLang="en-US" dirty="0" smtClean="0"/>
              <a:t>	Instrucciones</a:t>
            </a:r>
            <a:r>
              <a:rPr lang="es-MX" altLang="en-US" dirty="0"/>
              <a:t>;</a:t>
            </a:r>
          </a:p>
          <a:p>
            <a:r>
              <a:rPr lang="es-MX" altLang="en-US" dirty="0" smtClean="0"/>
              <a:t>	}</a:t>
            </a:r>
            <a:endParaRPr lang="es-MX" altLang="en-US" dirty="0"/>
          </a:p>
          <a:p>
            <a:r>
              <a:rPr lang="es-MX" altLang="en-US" dirty="0" smtClean="0"/>
              <a:t>	</a:t>
            </a:r>
            <a:r>
              <a:rPr lang="es-MX" altLang="en-US" b="1" dirty="0" err="1" smtClean="0"/>
              <a:t>while</a:t>
            </a:r>
            <a:r>
              <a:rPr lang="es-MX" altLang="en-US" dirty="0" smtClean="0"/>
              <a:t>(condición</a:t>
            </a:r>
            <a:r>
              <a:rPr lang="es-MX" altLang="en-US" dirty="0"/>
              <a:t>);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25381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SWITCH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sz="1600" dirty="0"/>
              <a:t>Dependiendo del valor de la variable dada se ejecutan determinadas instrucciones.</a:t>
            </a:r>
          </a:p>
          <a:p>
            <a:endParaRPr lang="es-ES" altLang="en-US" sz="1600" dirty="0"/>
          </a:p>
          <a:p>
            <a:r>
              <a:rPr lang="es-ES" altLang="en-US" sz="1600" dirty="0" smtClean="0"/>
              <a:t>	</a:t>
            </a:r>
            <a:r>
              <a:rPr lang="es-ES" altLang="en-US" sz="1600" b="1" dirty="0" err="1" smtClean="0"/>
              <a:t>switch</a:t>
            </a:r>
            <a:r>
              <a:rPr lang="es-ES" altLang="en-US" sz="1600" b="1" dirty="0" smtClean="0"/>
              <a:t>(</a:t>
            </a:r>
            <a:r>
              <a:rPr lang="es-ES" altLang="en-US" sz="1600" dirty="0" smtClean="0"/>
              <a:t>variable</a:t>
            </a:r>
            <a:r>
              <a:rPr lang="es-ES" altLang="en-US" sz="1600" dirty="0"/>
              <a:t>)</a:t>
            </a:r>
          </a:p>
          <a:p>
            <a:r>
              <a:rPr lang="es-ES" altLang="en-US" sz="1600" dirty="0" smtClean="0"/>
              <a:t>	{</a:t>
            </a:r>
            <a:endParaRPr lang="es-ES" altLang="en-US" sz="1600" dirty="0"/>
          </a:p>
          <a:p>
            <a:r>
              <a:rPr lang="es-ES" altLang="en-US" sz="1600" b="1" dirty="0" smtClean="0"/>
              <a:t>	case </a:t>
            </a:r>
            <a:r>
              <a:rPr lang="es-ES" altLang="en-US" sz="1600" b="1" dirty="0"/>
              <a:t>valor1:</a:t>
            </a:r>
          </a:p>
          <a:p>
            <a:r>
              <a:rPr lang="es-ES" altLang="en-US" sz="1600" dirty="0" smtClean="0"/>
              <a:t>	Intrucción1</a:t>
            </a:r>
            <a:r>
              <a:rPr lang="es-ES" altLang="en-US" sz="1600" dirty="0"/>
              <a:t>;</a:t>
            </a:r>
          </a:p>
          <a:p>
            <a:r>
              <a:rPr lang="es-ES" altLang="en-US" sz="1600" dirty="0" smtClean="0"/>
              <a:t>	break</a:t>
            </a:r>
            <a:r>
              <a:rPr lang="es-ES" altLang="en-US" sz="1600" dirty="0"/>
              <a:t>;</a:t>
            </a:r>
          </a:p>
          <a:p>
            <a:r>
              <a:rPr lang="es-ES" altLang="en-US" sz="1600" dirty="0" smtClean="0"/>
              <a:t>	</a:t>
            </a:r>
            <a:r>
              <a:rPr lang="es-ES" altLang="en-US" sz="1600" b="1" dirty="0" smtClean="0"/>
              <a:t>case </a:t>
            </a:r>
            <a:r>
              <a:rPr lang="es-ES" altLang="en-US" sz="1600" b="1" dirty="0"/>
              <a:t>valor2:</a:t>
            </a:r>
          </a:p>
          <a:p>
            <a:r>
              <a:rPr lang="es-ES" altLang="en-US" sz="1600" dirty="0" smtClean="0"/>
              <a:t>	Instruccion2</a:t>
            </a:r>
            <a:r>
              <a:rPr lang="es-ES" altLang="en-US" sz="1600" dirty="0"/>
              <a:t>;</a:t>
            </a:r>
          </a:p>
          <a:p>
            <a:r>
              <a:rPr lang="es-ES" altLang="en-US" sz="1600" dirty="0" smtClean="0"/>
              <a:t>	break;	</a:t>
            </a:r>
            <a:endParaRPr lang="es-ES" altLang="en-US" sz="1600" dirty="0"/>
          </a:p>
          <a:p>
            <a:r>
              <a:rPr lang="es-ES" altLang="en-US" sz="1600" dirty="0" smtClean="0"/>
              <a:t>	</a:t>
            </a:r>
            <a:r>
              <a:rPr lang="es-ES" altLang="en-US" sz="1600" b="1" dirty="0" smtClean="0"/>
              <a:t>default:</a:t>
            </a:r>
            <a:endParaRPr lang="es-ES" altLang="en-US" sz="1600" b="1" dirty="0"/>
          </a:p>
          <a:p>
            <a:r>
              <a:rPr lang="es-ES" altLang="en-US" sz="1600" dirty="0" smtClean="0"/>
              <a:t>	</a:t>
            </a:r>
            <a:r>
              <a:rPr lang="es-ES" altLang="en-US" sz="1600" dirty="0" err="1" smtClean="0"/>
              <a:t>InstrucciónDefault</a:t>
            </a:r>
            <a:r>
              <a:rPr lang="es-ES" altLang="en-US" sz="1600" dirty="0"/>
              <a:t>;</a:t>
            </a:r>
          </a:p>
          <a:p>
            <a:r>
              <a:rPr lang="es-ES" altLang="en-US" sz="1600" dirty="0" smtClean="0"/>
              <a:t>	break</a:t>
            </a:r>
            <a:r>
              <a:rPr lang="es-ES" altLang="en-US" sz="1600" dirty="0"/>
              <a:t>;</a:t>
            </a:r>
          </a:p>
          <a:p>
            <a:r>
              <a:rPr lang="es-ES" altLang="en-US" sz="1600" dirty="0" smtClean="0"/>
              <a:t>	}</a:t>
            </a:r>
            <a:endParaRPr lang="es-ES" altLang="en-US" sz="1600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840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Predefinidos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tipos de referencia predefinidos son </a:t>
            </a:r>
            <a:r>
              <a:rPr lang="es-MX" altLang="en-US" dirty="0" err="1"/>
              <a:t>object</a:t>
            </a:r>
            <a:r>
              <a:rPr lang="es-MX" altLang="en-US" dirty="0"/>
              <a:t> y </a:t>
            </a:r>
            <a:r>
              <a:rPr lang="es-MX" altLang="en-US" dirty="0" err="1"/>
              <a:t>string</a:t>
            </a:r>
            <a:endParaRPr lang="es-MX" altLang="en-US" dirty="0"/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Object</a:t>
            </a:r>
            <a:r>
              <a:rPr lang="es-MX" altLang="en-US" dirty="0"/>
              <a:t> es el tipo base de todos los demás tipos </a:t>
            </a:r>
            <a:endParaRPr lang="es-MX" alt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 err="1"/>
              <a:t>String</a:t>
            </a:r>
            <a:r>
              <a:rPr lang="es-MX" altLang="en-US" dirty="0"/>
              <a:t> permite representar valores de cadena</a:t>
            </a:r>
          </a:p>
          <a:p>
            <a:endParaRPr lang="es-E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Predefinidos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dirty="0"/>
              <a:t>Enteros con signo (</a:t>
            </a:r>
            <a:r>
              <a:rPr lang="es-ES" altLang="en-US" dirty="0" err="1">
                <a:solidFill>
                  <a:schemeClr val="accent1"/>
                </a:solidFill>
              </a:rPr>
              <a:t>sbyte</a:t>
            </a:r>
            <a:r>
              <a:rPr lang="es-ES" altLang="en-US" dirty="0">
                <a:solidFill>
                  <a:schemeClr val="accent1"/>
                </a:solidFill>
              </a:rPr>
              <a:t>,</a:t>
            </a:r>
            <a:r>
              <a:rPr lang="es-ES" altLang="en-US" dirty="0"/>
              <a:t> </a:t>
            </a:r>
            <a:r>
              <a:rPr lang="es-ES" altLang="en-US" dirty="0">
                <a:solidFill>
                  <a:schemeClr val="accent2"/>
                </a:solidFill>
              </a:rPr>
              <a:t>short</a:t>
            </a:r>
            <a:r>
              <a:rPr lang="es-ES" altLang="en-US" dirty="0"/>
              <a:t>, </a:t>
            </a:r>
            <a:r>
              <a:rPr lang="es-ES" altLang="en-US" dirty="0" err="1">
                <a:solidFill>
                  <a:schemeClr val="accent6"/>
                </a:solidFill>
              </a:rPr>
              <a:t>int</a:t>
            </a:r>
            <a:r>
              <a:rPr lang="es-ES" altLang="en-US" dirty="0"/>
              <a:t> , </a:t>
            </a:r>
            <a:r>
              <a:rPr lang="es-ES" altLang="en-US" dirty="0" err="1">
                <a:solidFill>
                  <a:srgbClr val="7030A0"/>
                </a:solidFill>
              </a:rPr>
              <a:t>long</a:t>
            </a:r>
            <a:r>
              <a:rPr lang="es-ES" altLang="en-US" dirty="0"/>
              <a:t>)  y sin signo (</a:t>
            </a:r>
            <a:r>
              <a:rPr lang="es-ES" altLang="en-US" dirty="0">
                <a:solidFill>
                  <a:schemeClr val="accent1"/>
                </a:solidFill>
              </a:rPr>
              <a:t>byte</a:t>
            </a:r>
            <a:r>
              <a:rPr lang="es-ES" altLang="en-US" dirty="0"/>
              <a:t>, </a:t>
            </a:r>
            <a:r>
              <a:rPr lang="es-ES" altLang="en-US" dirty="0" err="1">
                <a:solidFill>
                  <a:schemeClr val="accent2"/>
                </a:solidFill>
              </a:rPr>
              <a:t>ushort</a:t>
            </a:r>
            <a:r>
              <a:rPr lang="es-ES" altLang="en-US" dirty="0"/>
              <a:t>, </a:t>
            </a:r>
            <a:r>
              <a:rPr lang="es-ES" altLang="en-US" dirty="0" err="1">
                <a:solidFill>
                  <a:schemeClr val="accent6"/>
                </a:solidFill>
              </a:rPr>
              <a:t>uint</a:t>
            </a:r>
            <a:r>
              <a:rPr lang="es-ES" altLang="en-US" dirty="0"/>
              <a:t>, </a:t>
            </a:r>
            <a:r>
              <a:rPr lang="es-ES" altLang="en-US" dirty="0" err="1">
                <a:solidFill>
                  <a:srgbClr val="7030A0"/>
                </a:solidFill>
              </a:rPr>
              <a:t>ulong</a:t>
            </a:r>
            <a:r>
              <a:rPr lang="es-ES" altLang="en-US" dirty="0"/>
              <a:t>)</a:t>
            </a:r>
            <a:br>
              <a:rPr lang="es-ES" altLang="en-US" dirty="0"/>
            </a:br>
            <a:r>
              <a:rPr lang="es-ES" altLang="en-US" dirty="0"/>
              <a:t/>
            </a:r>
            <a:br>
              <a:rPr lang="es-ES" altLang="en-US" dirty="0"/>
            </a:br>
            <a:r>
              <a:rPr lang="es-ES" altLang="en-US" dirty="0"/>
              <a:t>Punto flotante (</a:t>
            </a:r>
            <a:r>
              <a:rPr lang="es-ES" altLang="en-US" dirty="0" err="1" smtClean="0">
                <a:solidFill>
                  <a:schemeClr val="accent2"/>
                </a:solidFill>
              </a:rPr>
              <a:t>float</a:t>
            </a:r>
            <a:r>
              <a:rPr lang="es-ES" altLang="en-US" dirty="0" smtClean="0"/>
              <a:t>) </a:t>
            </a:r>
            <a:r>
              <a:rPr lang="es-ES" altLang="en-US" dirty="0"/>
              <a:t/>
            </a:r>
            <a:br>
              <a:rPr lang="es-ES" altLang="en-US" dirty="0"/>
            </a:br>
            <a:r>
              <a:rPr lang="es-ES" altLang="en-US" dirty="0"/>
              <a:t/>
            </a:r>
            <a:br>
              <a:rPr lang="es-ES" altLang="en-US" dirty="0"/>
            </a:br>
            <a:r>
              <a:rPr lang="es-ES" altLang="en-US" dirty="0"/>
              <a:t>Booleanos (</a:t>
            </a:r>
            <a:r>
              <a:rPr lang="es-ES" altLang="en-US" dirty="0" err="1"/>
              <a:t>bool</a:t>
            </a:r>
            <a:r>
              <a:rPr lang="es-ES" altLang="en-US" dirty="0"/>
              <a:t>, </a:t>
            </a:r>
            <a:r>
              <a:rPr lang="es-ES" altLang="en-US" dirty="0" err="1"/>
              <a:t>boolean</a:t>
            </a:r>
            <a:r>
              <a:rPr lang="es-ES" altLang="en-US" dirty="0"/>
              <a:t>) </a:t>
            </a:r>
            <a:br>
              <a:rPr lang="es-ES" altLang="en-US" dirty="0"/>
            </a:br>
            <a:r>
              <a:rPr lang="es-ES" altLang="en-US" dirty="0"/>
              <a:t/>
            </a:r>
            <a:br>
              <a:rPr lang="es-ES" altLang="en-US" dirty="0"/>
            </a:br>
            <a:r>
              <a:rPr lang="es-ES" altLang="en-US" dirty="0"/>
              <a:t>caracteres (</a:t>
            </a:r>
            <a:r>
              <a:rPr lang="es-ES" altLang="en-US" dirty="0" err="1">
                <a:solidFill>
                  <a:schemeClr val="accent2"/>
                </a:solidFill>
              </a:rPr>
              <a:t>char</a:t>
            </a:r>
            <a:r>
              <a:rPr lang="es-ES" altLang="en-US" dirty="0"/>
              <a:t>)</a:t>
            </a:r>
            <a:br>
              <a:rPr lang="es-ES" altLang="en-US" dirty="0"/>
            </a:br>
            <a:r>
              <a:rPr lang="es-ES" altLang="en-US" dirty="0"/>
              <a:t/>
            </a:r>
            <a:br>
              <a:rPr lang="es-ES" altLang="en-US" dirty="0"/>
            </a:br>
            <a:r>
              <a:rPr lang="es-ES" altLang="en-US" dirty="0"/>
              <a:t>Decimales (</a:t>
            </a:r>
            <a:r>
              <a:rPr lang="es-ES" altLang="en-US" dirty="0">
                <a:solidFill>
                  <a:schemeClr val="accent1"/>
                </a:solidFill>
              </a:rPr>
              <a:t>decimal</a:t>
            </a:r>
            <a:r>
              <a:rPr lang="es-ES" altLang="en-US" dirty="0"/>
              <a:t>)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9594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Palabra </a:t>
            </a:r>
            <a:r>
              <a:rPr lang="es-MX" altLang="es-ES" dirty="0" err="1"/>
              <a:t>dynamic</a:t>
            </a:r>
            <a:r>
              <a:rPr lang="es-MX" altLang="es-ES" dirty="0"/>
              <a:t/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Surge en 2010</a:t>
            </a:r>
          </a:p>
          <a:p>
            <a:endParaRPr lang="es-MX" altLang="en-US" dirty="0"/>
          </a:p>
          <a:p>
            <a:r>
              <a:rPr lang="es-MX" altLang="en-US" dirty="0"/>
              <a:t>Un objeto de tipo </a:t>
            </a:r>
            <a:r>
              <a:rPr lang="es-MX" altLang="en-US" dirty="0" err="1"/>
              <a:t>dynamic</a:t>
            </a:r>
            <a:r>
              <a:rPr lang="es-MX" altLang="en-US" dirty="0"/>
              <a:t> omite la comprobación en tiempo de compilación</a:t>
            </a:r>
          </a:p>
          <a:p>
            <a:endParaRPr lang="es-MX" altLang="en-US" dirty="0"/>
          </a:p>
          <a:p>
            <a:r>
              <a:rPr lang="es-MX" altLang="en-US" dirty="0"/>
              <a:t>Sintaxis:</a:t>
            </a:r>
          </a:p>
          <a:p>
            <a:r>
              <a:rPr lang="es-MX" altLang="en-US" dirty="0" err="1">
                <a:solidFill>
                  <a:schemeClr val="accent1">
                    <a:lumMod val="75000"/>
                  </a:schemeClr>
                </a:solidFill>
              </a:rPr>
              <a:t>dynamic</a:t>
            </a:r>
            <a:r>
              <a:rPr lang="es-MX" altLang="en-US" dirty="0"/>
              <a:t> dyn = 1;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035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Sentencias condicionales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Instrucción IF</a:t>
            </a:r>
          </a:p>
          <a:p>
            <a:r>
              <a:rPr lang="es-MX" altLang="en-US" dirty="0"/>
              <a:t>	Si condicional. Ejemplo:</a:t>
            </a:r>
          </a:p>
          <a:p>
            <a:endParaRPr lang="es-MX" altLang="en-US" dirty="0"/>
          </a:p>
          <a:p>
            <a:r>
              <a:rPr lang="es-MX" altLang="en-US" dirty="0"/>
              <a:t>		</a:t>
            </a:r>
            <a:r>
              <a:rPr lang="es-MX" altLang="en-US" b="1" dirty="0"/>
              <a:t>Si</a:t>
            </a:r>
            <a:r>
              <a:rPr lang="es-MX" altLang="en-US" dirty="0"/>
              <a:t> (te portas bien)</a:t>
            </a:r>
          </a:p>
          <a:p>
            <a:r>
              <a:rPr lang="es-MX" altLang="en-US" dirty="0"/>
              <a:t>		{</a:t>
            </a:r>
          </a:p>
          <a:p>
            <a:r>
              <a:rPr lang="es-MX" altLang="en-US" dirty="0"/>
              <a:t>			Te compro un helado;</a:t>
            </a:r>
          </a:p>
          <a:p>
            <a:r>
              <a:rPr lang="es-MX" altLang="en-US" dirty="0"/>
              <a:t>		}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2655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Sentencias condicionales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Instrucción IF</a:t>
            </a:r>
          </a:p>
          <a:p>
            <a:r>
              <a:rPr lang="es-MX" altLang="en-US" dirty="0"/>
              <a:t>	Ejemplo en C#:</a:t>
            </a:r>
          </a:p>
          <a:p>
            <a:endParaRPr lang="es-MX" altLang="en-US" dirty="0"/>
          </a:p>
          <a:p>
            <a:r>
              <a:rPr lang="es-MX" altLang="en-US" dirty="0"/>
              <a:t>		</a:t>
            </a:r>
            <a:r>
              <a:rPr lang="es-MX" altLang="en-US" b="1" dirty="0" err="1"/>
              <a:t>if</a:t>
            </a:r>
            <a:r>
              <a:rPr lang="es-MX" altLang="en-US" dirty="0"/>
              <a:t>(</a:t>
            </a:r>
            <a:r>
              <a:rPr lang="es-MX" altLang="en-US" dirty="0" err="1"/>
              <a:t>num</a:t>
            </a:r>
            <a:r>
              <a:rPr lang="es-MX" altLang="en-US" dirty="0"/>
              <a:t>==10)</a:t>
            </a:r>
          </a:p>
          <a:p>
            <a:r>
              <a:rPr lang="es-MX" altLang="en-US" dirty="0"/>
              <a:t>		{</a:t>
            </a:r>
          </a:p>
          <a:p>
            <a:r>
              <a:rPr lang="es-MX" altLang="en-US" dirty="0"/>
              <a:t>			</a:t>
            </a:r>
            <a:r>
              <a:rPr lang="es-MX" altLang="en-US" dirty="0" err="1"/>
              <a:t>Console.WriteLine</a:t>
            </a:r>
            <a:r>
              <a:rPr lang="es-MX" altLang="en-US" dirty="0"/>
              <a:t>(“El número es 10”);</a:t>
            </a:r>
          </a:p>
          <a:p>
            <a:r>
              <a:rPr lang="es-MX" altLang="en-US" dirty="0"/>
              <a:t>		}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81350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Sentencias condicionales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Instrucción IF...ELSE</a:t>
            </a:r>
          </a:p>
          <a:p>
            <a:r>
              <a:rPr lang="es-MX" altLang="en-US" dirty="0"/>
              <a:t>	Ejemplo:</a:t>
            </a:r>
          </a:p>
          <a:p>
            <a:r>
              <a:rPr lang="es-MX" altLang="en-US" dirty="0"/>
              <a:t>		</a:t>
            </a:r>
            <a:r>
              <a:rPr lang="es-MX" altLang="en-US" b="1" dirty="0"/>
              <a:t>Si</a:t>
            </a:r>
            <a:r>
              <a:rPr lang="es-MX" altLang="en-US" dirty="0"/>
              <a:t> (te portas bien)</a:t>
            </a:r>
          </a:p>
          <a:p>
            <a:r>
              <a:rPr lang="es-MX" altLang="en-US" dirty="0"/>
              <a:t>		{</a:t>
            </a:r>
          </a:p>
          <a:p>
            <a:r>
              <a:rPr lang="es-MX" altLang="en-US" dirty="0"/>
              <a:t>			Te compro un helado;</a:t>
            </a:r>
          </a:p>
          <a:p>
            <a:r>
              <a:rPr lang="es-MX" altLang="en-US" dirty="0"/>
              <a:t>		}</a:t>
            </a:r>
          </a:p>
          <a:p>
            <a:r>
              <a:rPr lang="es-MX" altLang="en-US" dirty="0"/>
              <a:t>		</a:t>
            </a:r>
            <a:r>
              <a:rPr lang="es-MX" altLang="en-US" b="1" dirty="0"/>
              <a:t>De lo contrario</a:t>
            </a:r>
          </a:p>
          <a:p>
            <a:r>
              <a:rPr lang="es-MX" altLang="en-US" dirty="0"/>
              <a:t>		{</a:t>
            </a:r>
          </a:p>
          <a:p>
            <a:r>
              <a:rPr lang="es-MX" altLang="en-US" dirty="0"/>
              <a:t>			Te castigo;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7991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Sentencias condicionales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b="1" dirty="0"/>
              <a:t>Instrucción IF...ELSE</a:t>
            </a:r>
          </a:p>
          <a:p>
            <a:r>
              <a:rPr lang="es-MX" altLang="en-US" dirty="0"/>
              <a:t>	Ejemplo en C#:</a:t>
            </a:r>
          </a:p>
          <a:p>
            <a:r>
              <a:rPr lang="es-MX" altLang="en-US" dirty="0"/>
              <a:t>		</a:t>
            </a:r>
            <a:r>
              <a:rPr lang="es-MX" altLang="en-US" b="1" dirty="0" err="1"/>
              <a:t>if</a:t>
            </a:r>
            <a:r>
              <a:rPr lang="es-MX" altLang="en-US" dirty="0"/>
              <a:t>(</a:t>
            </a:r>
            <a:r>
              <a:rPr lang="es-MX" altLang="en-US" dirty="0" err="1"/>
              <a:t>num</a:t>
            </a:r>
            <a:r>
              <a:rPr lang="es-MX" altLang="en-US" dirty="0"/>
              <a:t>==10)</a:t>
            </a:r>
          </a:p>
          <a:p>
            <a:r>
              <a:rPr lang="es-MX" altLang="en-US" dirty="0"/>
              <a:t>		{</a:t>
            </a:r>
          </a:p>
          <a:p>
            <a:r>
              <a:rPr lang="es-MX" altLang="en-US" dirty="0"/>
              <a:t>			</a:t>
            </a:r>
            <a:r>
              <a:rPr lang="es-MX" altLang="en-US" dirty="0" err="1"/>
              <a:t>Console.WriteLine</a:t>
            </a:r>
            <a:r>
              <a:rPr lang="es-MX" altLang="en-US" dirty="0"/>
              <a:t>(“El número es 10”);</a:t>
            </a:r>
          </a:p>
          <a:p>
            <a:r>
              <a:rPr lang="es-MX" altLang="en-US" dirty="0"/>
              <a:t>		}</a:t>
            </a:r>
          </a:p>
          <a:p>
            <a:r>
              <a:rPr lang="es-MX" altLang="en-US" dirty="0"/>
              <a:t>		</a:t>
            </a:r>
            <a:r>
              <a:rPr lang="es-MX" altLang="en-US" b="1" dirty="0" err="1"/>
              <a:t>else</a:t>
            </a:r>
            <a:endParaRPr lang="es-MX" altLang="en-US" b="1" dirty="0"/>
          </a:p>
          <a:p>
            <a:r>
              <a:rPr lang="es-MX" altLang="en-US" dirty="0"/>
              <a:t>		{</a:t>
            </a:r>
          </a:p>
          <a:p>
            <a:r>
              <a:rPr lang="es-MX" altLang="en-US" dirty="0"/>
              <a:t>		 </a:t>
            </a:r>
            <a:r>
              <a:rPr lang="es-MX" altLang="en-US" dirty="0" err="1"/>
              <a:t>Console.WriteLine</a:t>
            </a:r>
            <a:r>
              <a:rPr lang="es-MX" altLang="en-US" dirty="0"/>
              <a:t>(“El número no es 10</a:t>
            </a:r>
            <a:r>
              <a:rPr lang="es-MX" altLang="en-US" dirty="0" smtClean="0"/>
              <a:t>”);</a:t>
            </a:r>
          </a:p>
          <a:p>
            <a:r>
              <a:rPr lang="es-MX" altLang="en-US" dirty="0" smtClean="0"/>
              <a:t>		}</a:t>
            </a: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16335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Sentencias condicionales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n-US" b="1" dirty="0"/>
              <a:t>Instrucción IF...ELSE</a:t>
            </a:r>
          </a:p>
          <a:p>
            <a:r>
              <a:rPr lang="es-ES" altLang="en-US" dirty="0"/>
              <a:t>		</a:t>
            </a:r>
            <a:r>
              <a:rPr lang="es-ES" altLang="en-US" sz="1600" b="1" dirty="0" err="1"/>
              <a:t>if</a:t>
            </a:r>
            <a:r>
              <a:rPr lang="es-ES" altLang="en-US" sz="1600" dirty="0"/>
              <a:t>(</a:t>
            </a:r>
            <a:r>
              <a:rPr lang="es-ES" altLang="en-US" sz="1600" dirty="0" err="1"/>
              <a:t>num</a:t>
            </a:r>
            <a:r>
              <a:rPr lang="es-ES" altLang="en-US" sz="1600" dirty="0"/>
              <a:t>==10)</a:t>
            </a:r>
          </a:p>
          <a:p>
            <a:r>
              <a:rPr lang="es-ES" altLang="en-US" sz="1600" dirty="0"/>
              <a:t>		{</a:t>
            </a:r>
          </a:p>
          <a:p>
            <a:r>
              <a:rPr lang="es-ES" altLang="en-US" sz="1600" dirty="0"/>
              <a:t>			</a:t>
            </a:r>
            <a:r>
              <a:rPr lang="es-ES" altLang="en-US" sz="1600" dirty="0" err="1"/>
              <a:t>Console.WriteLine</a:t>
            </a:r>
            <a:r>
              <a:rPr lang="es-ES" altLang="en-US" sz="1600" dirty="0"/>
              <a:t>(“El número es 10”);</a:t>
            </a:r>
          </a:p>
          <a:p>
            <a:r>
              <a:rPr lang="es-ES" altLang="en-US" sz="1600" dirty="0"/>
              <a:t>		}</a:t>
            </a:r>
          </a:p>
          <a:p>
            <a:r>
              <a:rPr lang="es-ES" altLang="en-US" sz="1600" dirty="0"/>
              <a:t>		</a:t>
            </a:r>
            <a:r>
              <a:rPr lang="es-ES" altLang="en-US" sz="1600" b="1" dirty="0" err="1"/>
              <a:t>else</a:t>
            </a:r>
            <a:r>
              <a:rPr lang="es-ES" altLang="en-US" sz="1600" b="1" dirty="0"/>
              <a:t> </a:t>
            </a:r>
            <a:r>
              <a:rPr lang="es-ES" altLang="en-US" sz="1600" b="1" dirty="0" err="1"/>
              <a:t>if</a:t>
            </a:r>
            <a:r>
              <a:rPr lang="es-ES" altLang="en-US" sz="1600" dirty="0"/>
              <a:t>(</a:t>
            </a:r>
            <a:r>
              <a:rPr lang="es-ES" altLang="en-US" sz="1600" dirty="0" err="1"/>
              <a:t>num</a:t>
            </a:r>
            <a:r>
              <a:rPr lang="es-ES" altLang="en-US" sz="1600" dirty="0"/>
              <a:t>&gt;5)</a:t>
            </a:r>
          </a:p>
          <a:p>
            <a:r>
              <a:rPr lang="es-ES" altLang="en-US" sz="1600" dirty="0"/>
              <a:t>		{</a:t>
            </a:r>
          </a:p>
          <a:p>
            <a:r>
              <a:rPr lang="es-ES" altLang="en-US" sz="1600" dirty="0"/>
              <a:t>			</a:t>
            </a:r>
            <a:r>
              <a:rPr lang="es-ES" altLang="en-US" sz="1600" dirty="0" err="1"/>
              <a:t>Console.WriteLine</a:t>
            </a:r>
            <a:r>
              <a:rPr lang="es-ES" altLang="en-US" sz="1600" dirty="0"/>
              <a:t>(“El número es mayor a 5”);</a:t>
            </a:r>
          </a:p>
          <a:p>
            <a:r>
              <a:rPr lang="es-ES" altLang="en-US" sz="1600" dirty="0"/>
              <a:t>		}</a:t>
            </a:r>
          </a:p>
          <a:p>
            <a:r>
              <a:rPr lang="es-ES" altLang="en-US" sz="1600" dirty="0"/>
              <a:t>		</a:t>
            </a:r>
            <a:r>
              <a:rPr lang="es-ES" altLang="en-US" sz="1600" b="1" dirty="0" err="1"/>
              <a:t>else</a:t>
            </a:r>
            <a:endParaRPr lang="es-ES" altLang="en-US" sz="1600" b="1" dirty="0"/>
          </a:p>
          <a:p>
            <a:r>
              <a:rPr lang="es-ES" altLang="en-US" sz="1600" dirty="0"/>
              <a:t>		{</a:t>
            </a:r>
          </a:p>
          <a:p>
            <a:r>
              <a:rPr lang="es-ES" altLang="en-US" sz="1600" dirty="0"/>
              <a:t>			</a:t>
            </a:r>
            <a:r>
              <a:rPr lang="es-ES" altLang="en-US" sz="1600" dirty="0" err="1"/>
              <a:t>Console.WriteLine</a:t>
            </a:r>
            <a:r>
              <a:rPr lang="es-ES" altLang="en-US" sz="1600" dirty="0"/>
              <a:t>(“El número no es 10 ni mayor a 5”);	</a:t>
            </a:r>
          </a:p>
          <a:p>
            <a:r>
              <a:rPr lang="es-ES" altLang="en-US" sz="1600" dirty="0"/>
              <a:t>		}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02645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89</TotalTime>
  <Words>206</Words>
  <Application>Microsoft Office PowerPoint</Application>
  <PresentationFormat>Presentación en pantalla (4:3)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Century Gothic</vt:lpstr>
      <vt:lpstr>Tema de Office</vt:lpstr>
      <vt:lpstr>C# Básico</vt:lpstr>
      <vt:lpstr>Tipos Predefinidos </vt:lpstr>
      <vt:lpstr>Tipos Predefinidos </vt:lpstr>
      <vt:lpstr>Palabra dynamic </vt:lpstr>
      <vt:lpstr>Sentencias condicionales </vt:lpstr>
      <vt:lpstr>Sentencias condicionales </vt:lpstr>
      <vt:lpstr>Sentencias condicionales </vt:lpstr>
      <vt:lpstr>Sentencias condicionales </vt:lpstr>
      <vt:lpstr>Sentencias condicionales </vt:lpstr>
      <vt:lpstr>Sentencias condicionales </vt:lpstr>
      <vt:lpstr>Ciclos de repetición </vt:lpstr>
      <vt:lpstr>Ciclos de repetición </vt:lpstr>
      <vt:lpstr>Ciclos de repetición </vt:lpstr>
      <vt:lpstr>Ciclos de repetición </vt:lpstr>
      <vt:lpstr>Ciclos de repetición </vt:lpstr>
      <vt:lpstr>SWITCH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Ernesto Daniel Mejia Valdiviezo</cp:lastModifiedBy>
  <cp:revision>24</cp:revision>
  <dcterms:created xsi:type="dcterms:W3CDTF">2016-11-11T20:42:00Z</dcterms:created>
  <dcterms:modified xsi:type="dcterms:W3CDTF">2017-06-05T02:01:26Z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