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9" r:id="rId3"/>
    <p:sldId id="301" r:id="rId4"/>
    <p:sldId id="302" r:id="rId5"/>
    <p:sldId id="304" r:id="rId6"/>
    <p:sldId id="303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300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10/01/2018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10/01/2018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10/01/2018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10/01/2018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pusmvp.es/recursos/post/Metodos-de-Extension-en-C.aspx" TargetMode="External"/><Relationship Id="rId2" Type="http://schemas.openxmlformats.org/officeDocument/2006/relationships/hyperlink" Target="https://docs.microsoft.com/es-es/dotnet/csharp/language-reference/keywords/default-values-t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r>
              <a:rPr lang="es-MX" dirty="0"/>
              <a:t>C# Básico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/>
              <a:t>09 de Enero 2018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/>
              <a:t>POO, Clases y Objetos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/>
              <a:t>Creando clases</a:t>
            </a:r>
          </a:p>
        </p:txBody>
      </p:sp>
      <p:pic>
        <p:nvPicPr>
          <p:cNvPr id="4" name="Pictur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972" y="1806497"/>
            <a:ext cx="5978460" cy="44547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48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Constructores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 constructor es un método definido dentro de una clase que se puede usar para determinar como es que se construye un objeto de esa clase.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Puede haber varios constructores en una sola clase. Cada uno recibe distintos argumentos de entrada, y pueden actuar de manera distinta.</a:t>
            </a:r>
          </a:p>
          <a:p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17591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/>
              <a:t>Constructores</a:t>
            </a:r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560" y="1510270"/>
            <a:ext cx="6822157" cy="5024344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 rot="20473800">
            <a:off x="4762494" y="3740435"/>
            <a:ext cx="1324440" cy="543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6" name="CustomShape 3"/>
          <p:cNvSpPr/>
          <p:nvPr/>
        </p:nvSpPr>
        <p:spPr>
          <a:xfrm>
            <a:off x="6523463" y="2393240"/>
            <a:ext cx="2048727" cy="76035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2200" dirty="0">
                <a:solidFill>
                  <a:srgbClr val="999999"/>
                </a:solidFill>
                <a:latin typeface="Century Gothic"/>
              </a:rPr>
              <a:t>Para no confundir entre nombres de atributos y de argumentos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22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Propiedades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Una propiedad es un miembro que ofrece un mecanismo flexible para leer, escribir o calcular el valor de un campo privado.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Las propiedades proporcionan la comodidad de utilizar miembros de datos públicos sin los riesgos que implica el acceso no protegido y sin control ni comprobación a los datos de un objeto.</a:t>
            </a:r>
          </a:p>
          <a:p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6329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/>
              <a:t>Título</a:t>
            </a:r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567" y="1556544"/>
            <a:ext cx="2447925" cy="3076575"/>
          </a:xfrm>
          <a:prstGeom prst="rect">
            <a:avLst/>
          </a:prstGeom>
          <a:ln>
            <a:noFill/>
          </a:ln>
        </p:spPr>
      </p:pic>
      <p:pic>
        <p:nvPicPr>
          <p:cNvPr id="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23567" y="4633119"/>
            <a:ext cx="5662440" cy="2014920"/>
          </a:xfrm>
          <a:prstGeom prst="rect">
            <a:avLst/>
          </a:prstGeom>
          <a:ln>
            <a:noFill/>
          </a:ln>
        </p:spPr>
      </p:pic>
      <p:sp>
        <p:nvSpPr>
          <p:cNvPr id="8" name="CustomShape 3"/>
          <p:cNvSpPr/>
          <p:nvPr/>
        </p:nvSpPr>
        <p:spPr>
          <a:xfrm>
            <a:off x="4071492" y="1371600"/>
            <a:ext cx="4928148" cy="3024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999999"/>
                </a:solidFill>
                <a:latin typeface="Century Gothic"/>
              </a:rPr>
              <a:t>El </a:t>
            </a:r>
            <a:r>
              <a:rPr lang="es-MX" sz="3200" b="1" dirty="0" err="1">
                <a:solidFill>
                  <a:srgbClr val="999999"/>
                </a:solidFill>
                <a:latin typeface="Century Gothic"/>
              </a:rPr>
              <a:t>get</a:t>
            </a:r>
            <a:r>
              <a:rPr lang="es-MX" sz="3200" dirty="0">
                <a:solidFill>
                  <a:srgbClr val="999999"/>
                </a:solidFill>
                <a:latin typeface="Century Gothic"/>
              </a:rPr>
              <a:t> es el que determina como va a salir el dato del objeto.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999999"/>
                </a:solidFill>
                <a:latin typeface="Century Gothic"/>
              </a:rPr>
              <a:t>El </a:t>
            </a:r>
            <a:r>
              <a:rPr lang="es-MX" sz="3200" b="1" dirty="0">
                <a:solidFill>
                  <a:srgbClr val="999999"/>
                </a:solidFill>
                <a:latin typeface="Century Gothic"/>
              </a:rPr>
              <a:t>set </a:t>
            </a:r>
            <a:r>
              <a:rPr lang="es-MX" sz="3200" dirty="0">
                <a:solidFill>
                  <a:srgbClr val="999999"/>
                </a:solidFill>
                <a:latin typeface="Century Gothic"/>
              </a:rPr>
              <a:t>es el que determina como va a entrar el dato al objeto.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2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Miembros estáticos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645920" y="2522578"/>
            <a:ext cx="6773593" cy="4445391"/>
          </a:xfrm>
        </p:spPr>
        <p:txBody>
          <a:bodyPr/>
          <a:lstStyle/>
          <a:p>
            <a:r>
              <a:rPr lang="es-MX" altLang="en-US" dirty="0"/>
              <a:t>Un miembro estático es aquel que pertenece a la propia clase en vez de a un objeto específico. El modificador</a:t>
            </a:r>
            <a:r>
              <a:rPr lang="es-MX" altLang="en-US" b="1" dirty="0"/>
              <a:t> </a:t>
            </a:r>
            <a:r>
              <a:rPr lang="es-MX" altLang="en-US" b="1" dirty="0" err="1"/>
              <a:t>static</a:t>
            </a:r>
            <a:r>
              <a:rPr lang="es-MX" altLang="en-US" dirty="0"/>
              <a:t> puede utilizarse con clases, campos, métodos, propiedades, operadores, eventos y constructores, pero no puede utilizarse con indizadores, destructores o tipos que no sean clases.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57830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/>
              <a:t>Miembros estáticos</a:t>
            </a:r>
          </a:p>
        </p:txBody>
      </p:sp>
      <p:pic>
        <p:nvPicPr>
          <p:cNvPr id="5" name="Picture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231" y="1550019"/>
            <a:ext cx="6779942" cy="49734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69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711" y="708174"/>
            <a:ext cx="6162772" cy="2366247"/>
          </a:xfrm>
          <a:prstGeom prst="rect">
            <a:avLst/>
          </a:prstGeom>
          <a:ln>
            <a:noFill/>
          </a:ln>
        </p:spPr>
      </p:pic>
      <p:pic>
        <p:nvPicPr>
          <p:cNvPr id="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70531" y="3074421"/>
            <a:ext cx="5399640" cy="296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31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Estructuras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Una estructura es un tipo de valor que normalmente se usa para encapsular pequeños grupos de variables relacionadas, como las coordenadas de un rectángulo o las características de un elemento en un inventario. 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Las estructuras también pueden contener constructores, constantes, campos, métodos, propiedades, eventos y tipos anidados.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86075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/>
          <a:lstStyle/>
          <a:p>
            <a:pPr algn="r"/>
            <a:r>
              <a:rPr lang="es-MX" altLang="es-ES" dirty="0"/>
              <a:t>Estructuras</a:t>
            </a:r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595" y="2352908"/>
            <a:ext cx="4093214" cy="30834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10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¿POO?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Paradigma de programación encargado de modelar todo como objetos y su interacción entre si para el desarrollo de aplicaciones.</a:t>
            </a:r>
          </a:p>
          <a:p>
            <a:endParaRPr lang="es-MX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/>
              <a:t>Abstracción.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/>
              <a:t>Encapsulamiento.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/>
              <a:t>Herencia.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dirty="0"/>
              <a:t>Polimorfismo.</a:t>
            </a:r>
          </a:p>
        </p:txBody>
      </p:sp>
    </p:spTree>
    <p:extLst>
      <p:ext uri="{BB962C8B-B14F-4D97-AF65-F5344CB8AC3E}">
        <p14:creationId xmlns:p14="http://schemas.microsoft.com/office/powerpoint/2010/main" val="291453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Estructuras vs Clases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Las estructuras no pueden heredar como las clases.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Las clases se usan para modelar un comportamiento complejo, las estructuras tienen la intención principal de ser un conjunto simple de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Una clase es un tipo de referencia, un </a:t>
            </a:r>
            <a:r>
              <a:rPr lang="es-MX" altLang="en-US" dirty="0" err="1"/>
              <a:t>struct</a:t>
            </a:r>
            <a:r>
              <a:rPr lang="es-MX" altLang="en-US" dirty="0"/>
              <a:t> es un tipo de valor.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Los campos no se puede inicializar a menos que sean constantes o estáticos.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Una estructura puede implementar interfaces.</a:t>
            </a: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162101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Tipos de valor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 tipo de valor almacena su contenido en la memoria asignada en la pila.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Cuando una variable de tipo de valor queda fuera de ámbito, porque en el método en que se definió ha finalizado la ejecución, el valor se descarta de la pila.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Por esto, es difícil compartir tipos de valor entre clases.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83049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Tipos de referencia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Por el contrario, un tipo de referencia, como una instancia de una clase o arreglo, se asigna en un área diferente de memoria llamada "montón".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Si se declara un arreglo de 10 enteros, el espacio en memoria para éste no se devuelve al montón cuando finaliza un método que lo usa; sólo se reclama cuando el sistema de recolección de elementos no utilizados de C# determina que ya no la necesita. 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Son muy fáciles de acceder desde otras clases.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336413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Clases estáticas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Una clase estática es básicamente igual que una clase no estática, pero existe una diferencia: no se pueden crear objetos de una clase estática.</a:t>
            </a:r>
          </a:p>
          <a:p>
            <a:r>
              <a:rPr lang="es-MX" alt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El acceso a los miembros de una clase estática se realiza mediante el propio nombre de clase.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957270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Características de una clase estática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 Sólo contiene miembros estáticos.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No se pueden crear instancias de ella.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Es de tipo </a:t>
            </a:r>
            <a:r>
              <a:rPr lang="es-MX" altLang="en-US" dirty="0" err="1"/>
              <a:t>static</a:t>
            </a:r>
            <a:r>
              <a:rPr lang="es-MX" altLang="en-US" dirty="0"/>
              <a:t>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No puede contener constructores de instancia.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431000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Métodos de extensión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Los métodos de extensión permiten "agregar" métodos a los tipos existentes sin crear un nuevo tipo derivado, recompilar o modificar de otra manera el tipo original. 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Los métodos de extensión son una clase especial de método estático, pero se les llama como si fueran métodos de instancia en el tipo extendido.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526950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Bibliografia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https://docs.microsoft.com/es-es/dotnet/csharp/language-reference/keywords/default-values-table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https://www.campusmvp.es/recursos/post/Metodos-de-Extension-en-C.aspx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4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Abstracción.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322" y="1828801"/>
            <a:ext cx="7416413" cy="34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3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Encapsulamiento.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971" y="1386619"/>
            <a:ext cx="5772734" cy="50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8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Herencia.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801" y="1139484"/>
            <a:ext cx="5763377" cy="52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7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Polimorfismo.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502" y="1804087"/>
            <a:ext cx="7280650" cy="35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8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Creando clases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 Una clase es una construcción que permite crear tipos personalizados propios mediante la agrupación de variables de otros tipos, métodos y eventos. 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 Una clase es como un plano. Define los datos y el comportamiento de un tipo.</a:t>
            </a:r>
          </a:p>
          <a:p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Las clases se declaran mediante la palabra clave </a:t>
            </a:r>
            <a:r>
              <a:rPr lang="es-MX" altLang="en-US" b="1" dirty="0" err="1"/>
              <a:t>class</a:t>
            </a:r>
            <a:r>
              <a:rPr lang="es-MX" altLang="en-US" dirty="0"/>
              <a:t>.</a:t>
            </a:r>
          </a:p>
          <a:p>
            <a:endParaRPr lang="es-E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Creando clases</a:t>
            </a:r>
            <a:br>
              <a:rPr lang="es-MX" altLang="es-ES" dirty="0"/>
            </a:br>
            <a:endParaRPr lang="es-MX" altLang="es-ES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717" y="2772724"/>
            <a:ext cx="5804969" cy="22230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78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Atributos y métodos de instancia</a:t>
            </a:r>
            <a:br>
              <a:rPr lang="es-MX" altLang="es-ES" dirty="0"/>
            </a:b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Los atributos son todas aquellas características que le asociamos a un objeto de una clase definida.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Los métodos representan todas aquellas acciones que puede realizar o se pueden llevar a cabo sobre un objeto de una clase.  </a:t>
            </a:r>
          </a:p>
          <a:p>
            <a:pPr marL="342900" indent="-342900">
              <a:buFontTx/>
              <a:buChar char="-"/>
            </a:pPr>
            <a:endParaRPr lang="es-MX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altLang="en-US" dirty="0"/>
              <a:t>Los métodos de instancia son aplicables a una instancia de la clase en particular. </a:t>
            </a:r>
          </a:p>
          <a:p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2961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745</TotalTime>
  <Words>628</Words>
  <Application>Microsoft Office PowerPoint</Application>
  <PresentationFormat>Presentación en pantalla (4:3)</PresentationFormat>
  <Paragraphs>86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Bauhaus 93</vt:lpstr>
      <vt:lpstr>Calibri</vt:lpstr>
      <vt:lpstr>Calibri Light</vt:lpstr>
      <vt:lpstr>Century Gothic</vt:lpstr>
      <vt:lpstr>Wingdings</vt:lpstr>
      <vt:lpstr>Tema de Office</vt:lpstr>
      <vt:lpstr>C# Básico</vt:lpstr>
      <vt:lpstr>¿POO?</vt:lpstr>
      <vt:lpstr>Abstracción.</vt:lpstr>
      <vt:lpstr>Encapsulamiento.</vt:lpstr>
      <vt:lpstr>Herencia.</vt:lpstr>
      <vt:lpstr>Polimorfismo.</vt:lpstr>
      <vt:lpstr>Creando clases </vt:lpstr>
      <vt:lpstr>Creando clases </vt:lpstr>
      <vt:lpstr>Atributos y métodos de instancia </vt:lpstr>
      <vt:lpstr>Creando clases</vt:lpstr>
      <vt:lpstr>Constructores </vt:lpstr>
      <vt:lpstr>Constructores</vt:lpstr>
      <vt:lpstr>Propiedades </vt:lpstr>
      <vt:lpstr>Título</vt:lpstr>
      <vt:lpstr>Miembros estáticos </vt:lpstr>
      <vt:lpstr>Miembros estáticos</vt:lpstr>
      <vt:lpstr>Presentación de PowerPoint</vt:lpstr>
      <vt:lpstr>Estructuras </vt:lpstr>
      <vt:lpstr>Estructuras</vt:lpstr>
      <vt:lpstr>Estructuras vs Clases </vt:lpstr>
      <vt:lpstr>Tipos de valor </vt:lpstr>
      <vt:lpstr>Tipos de referencia </vt:lpstr>
      <vt:lpstr>Clases estáticas </vt:lpstr>
      <vt:lpstr>Características de una clase estática </vt:lpstr>
      <vt:lpstr>Métodos de extensión </vt:lpstr>
      <vt:lpstr>Bibliografia.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Armando VN</cp:lastModifiedBy>
  <cp:revision>32</cp:revision>
  <dcterms:created xsi:type="dcterms:W3CDTF">2016-11-11T20:42:00Z</dcterms:created>
  <dcterms:modified xsi:type="dcterms:W3CDTF">2018-01-11T05:02:48Z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