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9" r:id="rId3"/>
    <p:sldId id="305" r:id="rId4"/>
    <p:sldId id="306" r:id="rId5"/>
    <p:sldId id="301" r:id="rId6"/>
    <p:sldId id="307" r:id="rId7"/>
    <p:sldId id="302" r:id="rId8"/>
    <p:sldId id="308" r:id="rId9"/>
    <p:sldId id="304" r:id="rId10"/>
    <p:sldId id="309" r:id="rId11"/>
    <p:sldId id="280" r:id="rId12"/>
    <p:sldId id="281" r:id="rId13"/>
    <p:sldId id="282" r:id="rId14"/>
    <p:sldId id="283" r:id="rId15"/>
    <p:sldId id="286" r:id="rId16"/>
    <p:sldId id="284" r:id="rId17"/>
    <p:sldId id="285" r:id="rId18"/>
    <p:sldId id="288" r:id="rId19"/>
    <p:sldId id="296" r:id="rId20"/>
    <p:sldId id="297" r:id="rId21"/>
    <p:sldId id="291" r:id="rId22"/>
    <p:sldId id="292" r:id="rId23"/>
    <p:sldId id="293" r:id="rId24"/>
    <p:sldId id="294" r:id="rId25"/>
    <p:sldId id="298" r:id="rId26"/>
    <p:sldId id="295" r:id="rId27"/>
    <p:sldId id="300" r:id="rId2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9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pPr/>
              <a:t>18/06/2018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pPr/>
              <a:t>18/06/2018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pPr/>
              <a:t>18/06/2018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pPr/>
              <a:t>18/06/2018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pusmvp.es/recursos/post/Metodos-de-Extension-en-C.aspx" TargetMode="External"/><Relationship Id="rId2" Type="http://schemas.openxmlformats.org/officeDocument/2006/relationships/hyperlink" Target="https://docs.microsoft.com/es-es/dotnet/csharp/language-reference/keywords/default-values-t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dirty="0"/>
              <a:t>C# Básico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/>
              <a:t>1</a:t>
            </a:r>
            <a:r>
              <a:rPr lang="es-MX" sz="3200" dirty="0" smtClean="0"/>
              <a:t>9 </a:t>
            </a:r>
            <a:r>
              <a:rPr lang="es-MX" sz="3200" dirty="0"/>
              <a:t>de </a:t>
            </a:r>
            <a:r>
              <a:rPr lang="es-MX" sz="3200" dirty="0" smtClean="0"/>
              <a:t>Junio </a:t>
            </a:r>
            <a:r>
              <a:rPr lang="es-MX" sz="3200" dirty="0"/>
              <a:t>2018</a:t>
            </a: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 smtClean="0"/>
              <a:t>Clases y Objetos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Polimorfismo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77696" y="1457413"/>
            <a:ext cx="6773593" cy="4445391"/>
          </a:xfrm>
        </p:spPr>
        <p:txBody>
          <a:bodyPr/>
          <a:lstStyle/>
          <a:p>
            <a:r>
              <a:rPr lang="es-MX" dirty="0" smtClean="0"/>
              <a:t>Significa “Teniendo muchas formas”.</a:t>
            </a:r>
          </a:p>
          <a:p>
            <a:r>
              <a:rPr lang="es-MX" dirty="0" smtClean="0"/>
              <a:t>El polimorfismo es una forma de invocar el mismo método para diferentes objetos y generar diferentes resultados basados en el tipo de objeto.</a:t>
            </a:r>
            <a:endParaRPr lang="es-MX" dirty="0"/>
          </a:p>
        </p:txBody>
      </p:sp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66" y="2828215"/>
            <a:ext cx="7280650" cy="3598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Creando clases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 Una clase es una construcción que permite crear tipos personalizados propios mediante la agrupación de variables de otros tipos, métodos y eventos. 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 Una clase es como un plano. Define los datos y el comportamiento de un tipo.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Las clases se declaran mediante la palabra clave </a:t>
            </a:r>
            <a:r>
              <a:rPr lang="es-MX" altLang="en-US" b="1" dirty="0" err="1"/>
              <a:t>class</a:t>
            </a:r>
            <a:r>
              <a:rPr lang="es-MX" altLang="en-US" dirty="0"/>
              <a:t>.</a:t>
            </a:r>
          </a:p>
          <a:p>
            <a:endParaRPr lang="es-E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Creando clases</a:t>
            </a:r>
            <a:br>
              <a:rPr lang="es-MX" altLang="es-ES" dirty="0"/>
            </a:br>
            <a:endParaRPr lang="es-MX" altLang="es-ES" dirty="0"/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717" y="2772724"/>
            <a:ext cx="5804969" cy="22230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667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Atributos y métodos de instancia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Los atributos son todas aquellas características que le asociamos a un objeto de una clase definida.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Los métodos representan todas aquellas acciones que puede realizar o se pueden llevar a cabo sobre un objeto de una clase.  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Los métodos de instancia son aplicables a una instancia de la clase en particular. 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/>
              <a:t>Creando clases</a:t>
            </a:r>
          </a:p>
        </p:txBody>
      </p:sp>
      <p:pic>
        <p:nvPicPr>
          <p:cNvPr id="4" name="Pictur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972" y="1806497"/>
            <a:ext cx="5978460" cy="44547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644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Propiedades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Una propiedad es un miembro que ofrece un mecanismo flexible para leer, escribir o calcular el valor de un campo privado.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Las propiedades proporcionan la comodidad de utilizar miembros de datos públicos sin los riesgos que implica el acceso no protegido y sin control ni comprobación a los datos de un objeto.</a:t>
            </a:r>
          </a:p>
          <a:p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29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Constructores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Un constructor es un método definido dentro de una clase que se puede usar para determinar como es que se construye un objeto de esa clase.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Puede haber varios constructores en una sola clase. Cada uno recibe distintos argumentos de entrada, y pueden actuar de manera distinta.</a:t>
            </a:r>
          </a:p>
          <a:p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59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/>
              <a:t>Constructores</a:t>
            </a:r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560" y="1510270"/>
            <a:ext cx="6822157" cy="5024344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 rot="20473800">
            <a:off x="4762494" y="3740435"/>
            <a:ext cx="1324440" cy="543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6" name="CustomShape 3"/>
          <p:cNvSpPr/>
          <p:nvPr/>
        </p:nvSpPr>
        <p:spPr>
          <a:xfrm>
            <a:off x="6523463" y="2393240"/>
            <a:ext cx="2048727" cy="76035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2200" dirty="0">
                <a:solidFill>
                  <a:srgbClr val="999999"/>
                </a:solidFill>
                <a:latin typeface="Century Gothic"/>
              </a:rPr>
              <a:t>Para no confundir entre nombres de atributos y de argumentos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522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Miembros estáticos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658112" y="1656946"/>
            <a:ext cx="6773593" cy="4445391"/>
          </a:xfrm>
        </p:spPr>
        <p:txBody>
          <a:bodyPr/>
          <a:lstStyle/>
          <a:p>
            <a:r>
              <a:rPr lang="es-MX" altLang="en-US" dirty="0"/>
              <a:t>Un miembro estático es aquel que pertenece a la propia clase en vez de a un objeto específico. El modificador</a:t>
            </a:r>
            <a:r>
              <a:rPr lang="es-MX" altLang="en-US" b="1" dirty="0"/>
              <a:t> </a:t>
            </a:r>
            <a:r>
              <a:rPr lang="es-MX" altLang="en-US" b="1" dirty="0" err="1"/>
              <a:t>static</a:t>
            </a:r>
            <a:r>
              <a:rPr lang="es-MX" altLang="en-US" dirty="0"/>
              <a:t> </a:t>
            </a:r>
            <a:r>
              <a:rPr lang="es-MX" altLang="en-US" dirty="0" smtClean="0"/>
              <a:t>se utiliza para declarar los miembros de las clases(variables, métodos, propiedades) como estáticos.</a:t>
            </a:r>
          </a:p>
          <a:p>
            <a:endParaRPr lang="es-MX" altLang="en-US" dirty="0" smtClean="0"/>
          </a:p>
          <a:p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8307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Clases estáticas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Una clase estática es básicamente igual que una clase no estática, pero existe una diferencia: no se pueden crear objetos de una clase estática.</a:t>
            </a:r>
          </a:p>
          <a:p>
            <a:r>
              <a:rPr lang="es-MX" alt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El acceso a los miembros de una clase estática se realiza mediante el propio nombre de clase.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xmlns="" val="95727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¿POO?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Paradigma de programación encargado de modelar todo como objetos y su interacción entre si para el desarrollo de aplicaciones.</a:t>
            </a:r>
          </a:p>
          <a:p>
            <a:endParaRPr lang="es-MX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dirty="0"/>
              <a:t>Abstracción.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dirty="0"/>
              <a:t>Encapsulamiento.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dirty="0"/>
              <a:t>Herencia.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dirty="0"/>
              <a:t>Polimorfismo.</a:t>
            </a:r>
          </a:p>
        </p:txBody>
      </p:sp>
    </p:spTree>
    <p:extLst>
      <p:ext uri="{BB962C8B-B14F-4D97-AF65-F5344CB8AC3E}">
        <p14:creationId xmlns:p14="http://schemas.microsoft.com/office/powerpoint/2010/main" xmlns="" val="2914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Características de una clase estática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 Sólo contiene miembros estáticos.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No se pueden crear instancias de ella.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Es de tipo </a:t>
            </a:r>
            <a:r>
              <a:rPr lang="es-MX" altLang="en-US" dirty="0" err="1"/>
              <a:t>static</a:t>
            </a:r>
            <a:r>
              <a:rPr lang="es-MX" altLang="en-US" dirty="0"/>
              <a:t>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No puede contener constructores de instancia.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1000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Estructuras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Una estructura es un tipo de valor que normalmente se usa para encapsular pequeños grupos de variables </a:t>
            </a:r>
            <a:r>
              <a:rPr lang="es-MX" altLang="en-US" dirty="0" smtClean="0"/>
              <a:t>relacionadas.</a:t>
            </a:r>
            <a:r>
              <a:rPr lang="es-MX" altLang="en-US" dirty="0"/>
              <a:t> 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Las estructuras también pueden contener constructores, constantes, campos, métodos, propiedades, eventos y tipos anidados.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0755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/>
              <a:t>Estructuras</a:t>
            </a:r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595" y="2352908"/>
            <a:ext cx="4093214" cy="30834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51104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Estructuras vs Clases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Las estructuras no pueden heredar como las clases.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Las clases se usan para modelar un comportamiento complejo, las estructuras tienen la intención principal de ser un conjunto simple de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Una clase es un tipo de referencia, un </a:t>
            </a:r>
            <a:r>
              <a:rPr lang="es-MX" altLang="en-US" dirty="0" err="1"/>
              <a:t>struct</a:t>
            </a:r>
            <a:r>
              <a:rPr lang="es-MX" altLang="en-US" dirty="0"/>
              <a:t> es un tipo de valor.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Los campos no se puede inicializar a menos que sean constantes o estáticos.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Una estructura puede implementar interfaces.</a:t>
            </a:r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21011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Tipos de valor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Un tipo de valor almacena su contenido en la memoria asignada en la pila.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Cuando una variable de tipo de valor queda fuera de ámbito, porque en el método en que se definió ha finalizado la ejecución, el valor se descarta de la pila.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Por esto, es difícil compartir tipos de valor entre clases.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0492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Métodos de extensión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Los métodos de extensión permiten "agregar" métodos a los tipos existentes sin crear un nuevo tipo derivado, recompilar o modificar de otra manera el tipo original. 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Los métodos de extensión son una clase especial de método estático, pero se les llama como si fueran métodos de instancia en el tipo extendido.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xmlns="" val="526950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Tipos de referencia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Por el contrario, un tipo de referencia, como una instancia de una clase o arreglo, se asigna en un área diferente de memoria llamada "montón".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Si se declara un arreglo de 10 enteros, el espacio en memoria para éste no se devuelve al montón cuando finaliza un método que lo usa; sólo se reclama cuando el sistema de recolección de elementos no utilizados de C# determina que ya no la necesita. 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Son muy fáciles de acceder desde otras clases.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32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Bibliografia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https://docs.microsoft.com/es-es/dotnet/csharp/language-reference/keywords/default-values-table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https://www.campusmvp.es/recursos/post/Metodos-de-Extension-en-C.aspx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084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 paradigma?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Un paradigma de programación representa un enfoque particular o filosofía para diseñar soluciones.</a:t>
            </a:r>
          </a:p>
          <a:p>
            <a:endParaRPr lang="es-MX" dirty="0" smtClean="0"/>
          </a:p>
          <a:p>
            <a:r>
              <a:rPr lang="es-MX" dirty="0" smtClean="0"/>
              <a:t>Los paradigmas difieren unos de otros, en los conceptos y la forma de abstraer los elementos involucrados en un problema, así como en los pasos que integran su solución del problema, en otras palabras, el cómputo.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Clases y Objetos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La clase define un tipo de dato para un objeto pero no es un objeto en sí.</a:t>
            </a:r>
          </a:p>
          <a:p>
            <a:endParaRPr lang="es-MX" dirty="0" smtClean="0"/>
          </a:p>
          <a:p>
            <a:r>
              <a:rPr lang="es-MX" dirty="0" smtClean="0"/>
              <a:t>Un objeto es una entidad concreta basada sobre una clase y es llamado una instancia de una clase.</a:t>
            </a:r>
            <a:endParaRPr lang="es-MX" dirty="0"/>
          </a:p>
        </p:txBody>
      </p:sp>
      <p:pic>
        <p:nvPicPr>
          <p:cNvPr id="4" name="3 Imagen" descr="mol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098" y="3918753"/>
            <a:ext cx="3217702" cy="2576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Abstracción.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54" y="2852929"/>
            <a:ext cx="7416413" cy="3490076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1524000" y="1361408"/>
            <a:ext cx="6108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La abstracción consiste en aislar un elemento de su contexto o del resto de los elementos que lo acompañan. En programación, el término se refiere al énfasis en el "¿qué hace?" más que en el "¿cómo lo hace?"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25558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Encapsulamiento</a:t>
            </a:r>
            <a:endParaRPr lang="es-MX" dirty="0"/>
          </a:p>
        </p:txBody>
      </p:sp>
      <p:pic>
        <p:nvPicPr>
          <p:cNvPr id="4" name="3 Marcador de contenido" descr="enc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496" y="934188"/>
            <a:ext cx="5718048" cy="56530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Encapsulamiento.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encapsulamiento se refiere a restringir el acceso a las funciones internas de una clase.</a:t>
            </a:r>
          </a:p>
          <a:p>
            <a:endParaRPr lang="es-MX" dirty="0" smtClean="0"/>
          </a:p>
          <a:p>
            <a:r>
              <a:rPr lang="es-MX" dirty="0" smtClean="0"/>
              <a:t>Beneficios:</a:t>
            </a:r>
          </a:p>
          <a:p>
            <a:r>
              <a:rPr lang="es-MX" dirty="0" smtClean="0"/>
              <a:t>	- Controlar la manera en que los datos son accedidos o modificados.</a:t>
            </a:r>
          </a:p>
          <a:p>
            <a:r>
              <a:rPr lang="es-MX" dirty="0" smtClean="0"/>
              <a:t>	- El código es mas flexible y fácil de cambiar a partir de nuevos requerimientos.</a:t>
            </a:r>
          </a:p>
          <a:p>
            <a:r>
              <a:rPr lang="es-MX" dirty="0" smtClean="0"/>
              <a:t>	-  Poder modificar una parte del código sin afectar otras partes del mismo.</a:t>
            </a:r>
          </a:p>
        </p:txBody>
      </p:sp>
    </p:spTree>
    <p:extLst>
      <p:ext uri="{BB962C8B-B14F-4D97-AF65-F5344CB8AC3E}">
        <p14:creationId xmlns:p14="http://schemas.microsoft.com/office/powerpoint/2010/main" xmlns="" val="28064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Herencia</a:t>
            </a:r>
            <a:endParaRPr lang="es-MX" dirty="0"/>
          </a:p>
        </p:txBody>
      </p:sp>
      <p:pic>
        <p:nvPicPr>
          <p:cNvPr id="4" name="3 Marcador de contenido" descr="herenci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419" y="1904206"/>
            <a:ext cx="6667500" cy="42100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Herencia.</a:t>
            </a:r>
            <a:endParaRPr lang="en-U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La herencia permite a la clase derivada reutilizar el código base sin tener que reescribirlo. Y la clase derivada puede ser personalizada añadiendo mas miembros. </a:t>
            </a:r>
          </a:p>
          <a:p>
            <a:r>
              <a:rPr lang="es-MX" dirty="0" smtClean="0"/>
              <a:t>De esta manera, la clase derivada extiende la funcionalidad de la clase base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25739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1268</TotalTime>
  <Words>800</Words>
  <Application>Microsoft Office PowerPoint</Application>
  <PresentationFormat>Presentación en pantalla (4:3)</PresentationFormat>
  <Paragraphs>108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C# Básico</vt:lpstr>
      <vt:lpstr>¿POO?</vt:lpstr>
      <vt:lpstr>¿Qué es un paradigma?</vt:lpstr>
      <vt:lpstr>Clases y Objetos</vt:lpstr>
      <vt:lpstr>Abstracción.</vt:lpstr>
      <vt:lpstr>Encapsulamiento</vt:lpstr>
      <vt:lpstr>Encapsulamiento.</vt:lpstr>
      <vt:lpstr>Herencia</vt:lpstr>
      <vt:lpstr>Herencia.</vt:lpstr>
      <vt:lpstr>Polimorfismo</vt:lpstr>
      <vt:lpstr>Creando clases </vt:lpstr>
      <vt:lpstr>Creando clases </vt:lpstr>
      <vt:lpstr>Atributos y métodos de instancia </vt:lpstr>
      <vt:lpstr>Creando clases</vt:lpstr>
      <vt:lpstr>Propiedades </vt:lpstr>
      <vt:lpstr>Constructores </vt:lpstr>
      <vt:lpstr>Constructores</vt:lpstr>
      <vt:lpstr>Miembros estáticos </vt:lpstr>
      <vt:lpstr>Clases estáticas </vt:lpstr>
      <vt:lpstr>Características de una clase estática </vt:lpstr>
      <vt:lpstr>Estructuras </vt:lpstr>
      <vt:lpstr>Estructuras</vt:lpstr>
      <vt:lpstr>Estructuras vs Clases </vt:lpstr>
      <vt:lpstr>Tipos de valor </vt:lpstr>
      <vt:lpstr>Métodos de extensión </vt:lpstr>
      <vt:lpstr>Tipos de referencia </vt:lpstr>
      <vt:lpstr>Bibliografia.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Dell</cp:lastModifiedBy>
  <cp:revision>57</cp:revision>
  <dcterms:created xsi:type="dcterms:W3CDTF">2016-11-11T20:42:00Z</dcterms:created>
  <dcterms:modified xsi:type="dcterms:W3CDTF">2018-06-19T04:58:05Z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