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/>
              <a:t>C# </a:t>
            </a:r>
            <a:r>
              <a:rPr lang="es-MX" dirty="0" smtClean="0"/>
              <a:t>Básico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14 de Junio 2017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Control de acceso</a:t>
            </a:r>
          </a:p>
          <a:p>
            <a:endParaRPr lang="es-MX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Espacio de nombres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.NET </a:t>
            </a:r>
            <a:r>
              <a:rPr lang="es-MX" altLang="en-US" dirty="0" err="1"/>
              <a:t>Frameworl</a:t>
            </a:r>
            <a:r>
              <a:rPr lang="es-MX" altLang="en-US" dirty="0"/>
              <a:t> los utiliza para organizar sus múltiples clases.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En el ejemplo, </a:t>
            </a:r>
            <a:r>
              <a:rPr lang="es-MX" altLang="en-US" dirty="0" err="1"/>
              <a:t>System</a:t>
            </a:r>
            <a:r>
              <a:rPr lang="es-MX" altLang="en-US" dirty="0"/>
              <a:t> es un espacio de nombres y </a:t>
            </a:r>
            <a:r>
              <a:rPr lang="es-MX" altLang="en-US" dirty="0" err="1"/>
              <a:t>Console</a:t>
            </a:r>
            <a:r>
              <a:rPr lang="es-MX" altLang="en-US" dirty="0"/>
              <a:t> es una clase de ese espacio.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err="1"/>
              <a:t>System.Console.WriteLine</a:t>
            </a:r>
            <a:r>
              <a:rPr lang="es-MX" altLang="en-US" dirty="0"/>
              <a:t>(“Hola”);</a:t>
            </a:r>
          </a:p>
          <a:p>
            <a:endParaRPr lang="es-E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Espacio de nombres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Ayudan a controlar los nombres de clases y métodos dentro de un proyecto.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Se utiliza la palabra reservada </a:t>
            </a:r>
            <a:r>
              <a:rPr lang="es-MX" altLang="en-US" dirty="0" err="1"/>
              <a:t>namespace</a:t>
            </a:r>
            <a:r>
              <a:rPr lang="es-MX" altLang="en-US" dirty="0"/>
              <a:t> para declarar un espacio de nombres: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 err="1">
                <a:solidFill>
                  <a:schemeClr val="accent1"/>
                </a:solidFill>
              </a:rPr>
              <a:t>namespace</a:t>
            </a:r>
            <a:r>
              <a:rPr lang="es-MX" altLang="en-US" dirty="0"/>
              <a:t> </a:t>
            </a:r>
            <a:r>
              <a:rPr lang="es-MX" altLang="en-US" dirty="0" err="1"/>
              <a:t>EspacioNombres</a:t>
            </a:r>
            <a:endParaRPr lang="es-MX" altLang="en-US" dirty="0"/>
          </a:p>
          <a:p>
            <a:r>
              <a:rPr lang="es-MX" altLang="en-US" dirty="0" smtClean="0"/>
              <a:t>	{</a:t>
            </a:r>
            <a:endParaRPr lang="es-MX" altLang="en-US" dirty="0"/>
          </a:p>
          <a:p>
            <a:r>
              <a:rPr lang="es-MX" altLang="en-US" dirty="0" smtClean="0"/>
              <a:t>	}</a:t>
            </a: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8098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Espacio de nombres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 espacio de nombres se puede declarar dentro de otro:</a:t>
            </a:r>
          </a:p>
          <a:p>
            <a:endParaRPr lang="es-MX" altLang="en-US" dirty="0"/>
          </a:p>
          <a:p>
            <a:r>
              <a:rPr lang="es-MX" altLang="en-US" dirty="0" smtClean="0"/>
              <a:t>	</a:t>
            </a:r>
            <a:r>
              <a:rPr lang="es-MX" altLang="en-US" b="1" dirty="0" err="1" smtClean="0">
                <a:solidFill>
                  <a:schemeClr val="accent1"/>
                </a:solidFill>
              </a:rPr>
              <a:t>namespace</a:t>
            </a:r>
            <a:r>
              <a:rPr lang="es-MX" altLang="en-US" dirty="0" smtClean="0"/>
              <a:t> </a:t>
            </a:r>
            <a:r>
              <a:rPr lang="es-MX" altLang="en-US" dirty="0" err="1"/>
              <a:t>EspacioNombres</a:t>
            </a:r>
            <a:endParaRPr lang="es-MX" altLang="en-US" dirty="0"/>
          </a:p>
          <a:p>
            <a:r>
              <a:rPr lang="es-MX" altLang="en-US" dirty="0" smtClean="0"/>
              <a:t>	{</a:t>
            </a:r>
            <a:endParaRPr lang="es-MX" altLang="en-US" dirty="0"/>
          </a:p>
          <a:p>
            <a:r>
              <a:rPr lang="es-MX" altLang="en-US" dirty="0" smtClean="0"/>
              <a:t>		</a:t>
            </a:r>
            <a:r>
              <a:rPr lang="es-MX" altLang="en-US" b="1" dirty="0" err="1" smtClean="0">
                <a:solidFill>
                  <a:schemeClr val="accent1"/>
                </a:solidFill>
              </a:rPr>
              <a:t>namespace</a:t>
            </a:r>
            <a:r>
              <a:rPr lang="es-MX" altLang="en-US" dirty="0" smtClean="0"/>
              <a:t> </a:t>
            </a:r>
            <a:r>
              <a:rPr lang="es-MX" altLang="en-US" dirty="0"/>
              <a:t>EspacioNombres2</a:t>
            </a:r>
          </a:p>
          <a:p>
            <a:r>
              <a:rPr lang="es-MX" altLang="en-US" dirty="0" smtClean="0"/>
              <a:t>		{</a:t>
            </a:r>
            <a:endParaRPr lang="es-MX" altLang="en-US" dirty="0"/>
          </a:p>
          <a:p>
            <a:r>
              <a:rPr lang="es-MX" altLang="en-US" dirty="0" smtClean="0"/>
              <a:t>		}</a:t>
            </a:r>
            <a:endParaRPr lang="es-MX" altLang="en-US" dirty="0"/>
          </a:p>
          <a:p>
            <a:r>
              <a:rPr lang="es-MX" altLang="en-US" dirty="0" smtClean="0"/>
              <a:t>	}</a:t>
            </a:r>
            <a:endParaRPr lang="es-MX" altLang="en-US" dirty="0"/>
          </a:p>
          <a:p>
            <a:endParaRPr lang="es-MX" altLang="en-US" dirty="0"/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00405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Encapsulamiento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smtClean="0"/>
              <a:t>Es </a:t>
            </a:r>
            <a:r>
              <a:rPr lang="es-MX" altLang="en-US" dirty="0"/>
              <a:t>el ocultamiento de los datos de un objeto de manera que sólo se pueda cambiar mediante las operaciones definidas para él.</a:t>
            </a:r>
          </a:p>
          <a:p>
            <a:endParaRPr lang="es-MX" altLang="en-US" dirty="0" smtClean="0"/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Se lleva a cabo mediante GET y SET.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06646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Encapsulamiento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GET</a:t>
            </a:r>
            <a:r>
              <a:rPr lang="es-MX" altLang="en-US" dirty="0"/>
              <a:t> es el método que se utiliza para entregar los datos:</a:t>
            </a:r>
          </a:p>
          <a:p>
            <a:r>
              <a:rPr lang="es-MX" altLang="en-US" dirty="0" smtClean="0"/>
              <a:t>	</a:t>
            </a:r>
            <a:r>
              <a:rPr lang="es-MX" altLang="en-US" b="1" dirty="0" err="1" smtClean="0">
                <a:solidFill>
                  <a:schemeClr val="accent1"/>
                </a:solidFill>
              </a:rPr>
              <a:t>get</a:t>
            </a:r>
            <a:r>
              <a:rPr lang="es-MX" altLang="en-US" dirty="0" smtClean="0"/>
              <a:t>{</a:t>
            </a:r>
            <a:r>
              <a:rPr lang="es-MX" altLang="en-US" dirty="0" err="1" smtClean="0"/>
              <a:t>return</a:t>
            </a:r>
            <a:r>
              <a:rPr lang="es-MX" altLang="en-US" dirty="0" smtClean="0"/>
              <a:t> </a:t>
            </a:r>
            <a:r>
              <a:rPr lang="es-MX" altLang="en-US" dirty="0"/>
              <a:t>datos};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SET</a:t>
            </a:r>
            <a:r>
              <a:rPr lang="es-MX" altLang="en-US" dirty="0"/>
              <a:t> es el método que se utiliza para asignar el valor al atributo:</a:t>
            </a:r>
          </a:p>
          <a:p>
            <a:r>
              <a:rPr lang="es-MX" altLang="en-US" dirty="0" smtClean="0"/>
              <a:t>	</a:t>
            </a:r>
            <a:r>
              <a:rPr lang="es-MX" altLang="en-US" b="1" dirty="0" smtClean="0">
                <a:solidFill>
                  <a:schemeClr val="accent1"/>
                </a:solidFill>
              </a:rPr>
              <a:t>set</a:t>
            </a:r>
            <a:r>
              <a:rPr lang="es-MX" altLang="en-US" dirty="0" smtClean="0"/>
              <a:t>{datos=valor</a:t>
            </a:r>
            <a:r>
              <a:rPr lang="es-MX" altLang="en-US" dirty="0"/>
              <a:t>};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81302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Modificadores de acceso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atributos y métodos no sólo pueden ser utilizados por el mismo objeto, si no por otros objetos también.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Para tener acceso a los atributos y métodos se utilizan los </a:t>
            </a:r>
            <a:r>
              <a:rPr lang="es-MX" altLang="en-US" dirty="0" smtClean="0"/>
              <a:t>modificadores </a:t>
            </a:r>
            <a:r>
              <a:rPr lang="es-MX" altLang="en-US" dirty="0"/>
              <a:t>de acceso.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98293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Modificadores de acceso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 err="1"/>
              <a:t>Public</a:t>
            </a:r>
            <a:endParaRPr lang="es-MX" altLang="en-US" b="1" dirty="0"/>
          </a:p>
          <a:p>
            <a:r>
              <a:rPr lang="es-MX" altLang="en-US" dirty="0" smtClean="0"/>
              <a:t>	El </a:t>
            </a:r>
            <a:r>
              <a:rPr lang="es-MX" altLang="en-US" dirty="0"/>
              <a:t>acceso se tiene dentro del mismo </a:t>
            </a:r>
            <a:r>
              <a:rPr lang="es-MX" altLang="en-US" dirty="0" smtClean="0"/>
              <a:t>	proyecto </a:t>
            </a:r>
            <a:r>
              <a:rPr lang="es-MX" altLang="en-US" dirty="0"/>
              <a:t>y en otros.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 err="1"/>
              <a:t>Private</a:t>
            </a:r>
            <a:endParaRPr lang="es-MX" altLang="en-US" b="1" dirty="0"/>
          </a:p>
          <a:p>
            <a:r>
              <a:rPr lang="es-MX" altLang="en-US" dirty="0" smtClean="0"/>
              <a:t>	El </a:t>
            </a:r>
            <a:r>
              <a:rPr lang="es-MX" altLang="en-US" dirty="0"/>
              <a:t>acceso sólo lo tiene la mismas clase.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 err="1"/>
              <a:t>Protected</a:t>
            </a:r>
            <a:endParaRPr lang="es-MX" altLang="en-US" b="1" dirty="0"/>
          </a:p>
          <a:p>
            <a:r>
              <a:rPr lang="es-MX" altLang="en-US" dirty="0" smtClean="0"/>
              <a:t>	El </a:t>
            </a:r>
            <a:r>
              <a:rPr lang="es-MX" altLang="en-US" dirty="0"/>
              <a:t>acceso lo tiene la misma clase y sus </a:t>
            </a:r>
            <a:r>
              <a:rPr lang="es-MX" altLang="en-US" dirty="0" smtClean="0"/>
              <a:t>	derivadas</a:t>
            </a:r>
            <a:r>
              <a:rPr lang="es-MX" alt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 err="1"/>
              <a:t>Internal</a:t>
            </a:r>
            <a:endParaRPr lang="es-MX" altLang="en-US" b="1" dirty="0"/>
          </a:p>
          <a:p>
            <a:r>
              <a:rPr lang="es-MX" altLang="en-US" dirty="0" smtClean="0"/>
              <a:t>	El </a:t>
            </a:r>
            <a:r>
              <a:rPr lang="es-MX" altLang="en-US" dirty="0"/>
              <a:t>acceso sólo se tiene dentro del proyecto, </a:t>
            </a:r>
            <a:r>
              <a:rPr lang="es-MX" altLang="en-US" dirty="0" smtClean="0"/>
              <a:t>	no </a:t>
            </a:r>
            <a:r>
              <a:rPr lang="es-MX" altLang="en-US" dirty="0"/>
              <a:t>en otros.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39063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23</TotalTime>
  <Words>182</Words>
  <Application>Microsoft Office PowerPoint</Application>
  <PresentationFormat>Presentación en pantalla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Century Gothic</vt:lpstr>
      <vt:lpstr>Tema de Office</vt:lpstr>
      <vt:lpstr>C# Básico</vt:lpstr>
      <vt:lpstr>Espacio de nombres </vt:lpstr>
      <vt:lpstr>Espacio de nombres </vt:lpstr>
      <vt:lpstr>Espacio de nombres </vt:lpstr>
      <vt:lpstr>Encapsulamiento</vt:lpstr>
      <vt:lpstr>Encapsulamiento </vt:lpstr>
      <vt:lpstr>Modificadores de acceso </vt:lpstr>
      <vt:lpstr>Modificadores de acceso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Ernesto Daniel Mejia Valdiviezo</cp:lastModifiedBy>
  <cp:revision>21</cp:revision>
  <dcterms:created xsi:type="dcterms:W3CDTF">2016-11-11T20:42:00Z</dcterms:created>
  <dcterms:modified xsi:type="dcterms:W3CDTF">2017-06-06T02:57:01Z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