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</a:t>
            </a:r>
            <a:r>
              <a:rPr lang="es-MX" dirty="0" smtClean="0"/>
              <a:t>Básico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14 de Junio 2017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Arreglos e</a:t>
            </a:r>
            <a:r>
              <a:rPr lang="es-MX" sz="3200" dirty="0" smtClean="0"/>
              <a:t> </a:t>
            </a:r>
            <a:r>
              <a:rPr lang="es-MX" sz="3200" dirty="0" err="1" smtClean="0"/>
              <a:t>IEnumerable</a:t>
            </a:r>
            <a:endParaRPr lang="es-MX" sz="3200" dirty="0"/>
          </a:p>
          <a:p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Ejemplos de métodos de la clase </a:t>
            </a:r>
            <a:r>
              <a:rPr lang="es-MX" altLang="es-ES" dirty="0" err="1"/>
              <a:t>Array</a:t>
            </a:r>
            <a:r>
              <a:rPr lang="es-MX" altLang="es-ES" dirty="0"/>
              <a:t/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 smtClean="0"/>
              <a:t>Copy</a:t>
            </a:r>
            <a:r>
              <a:rPr lang="es-MX" altLang="en-US" b="1" dirty="0"/>
              <a:t>: </a:t>
            </a:r>
            <a:r>
              <a:rPr lang="es-MX" altLang="en-US" dirty="0"/>
              <a:t>Copia un intervalo de elementos de un arreglo comenzando en el primer elemento y los pega en otro arreglo comenzando en el primer elemento</a:t>
            </a:r>
            <a:r>
              <a:rPr lang="es-MX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 err="1" smtClean="0"/>
              <a:t>GetLength</a:t>
            </a:r>
            <a:r>
              <a:rPr lang="es-MX" altLang="en-US" dirty="0"/>
              <a:t>: Obtiene un entero de 32 bits que representa el número de elementos de la dimensión especificada de </a:t>
            </a:r>
            <a:r>
              <a:rPr lang="es-MX" altLang="en-US" dirty="0" err="1"/>
              <a:t>Array</a:t>
            </a:r>
            <a:r>
              <a:rPr lang="es-MX" altLang="en-US" dirty="0"/>
              <a:t>. </a:t>
            </a:r>
            <a:endParaRPr lang="es-MX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endParaRPr lang="es-ES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920" y="3067638"/>
            <a:ext cx="6773593" cy="712624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28896" y="4893550"/>
            <a:ext cx="4607640" cy="967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68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La interfaz </a:t>
            </a:r>
            <a:r>
              <a:rPr lang="es-MX" altLang="es-ES" dirty="0" err="1"/>
              <a:t>IEnumerable</a:t>
            </a:r>
            <a:r>
              <a:rPr lang="es-MX" altLang="es-ES" dirty="0"/>
              <a:t/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smtClean="0"/>
              <a:t>Si </a:t>
            </a:r>
            <a:r>
              <a:rPr lang="es-MX" altLang="en-US" dirty="0"/>
              <a:t>se trabaja con una colección de objetos, como un arreglo o un </a:t>
            </a:r>
            <a:r>
              <a:rPr lang="es-MX" altLang="en-US" dirty="0" err="1"/>
              <a:t>arraylist</a:t>
            </a:r>
            <a:r>
              <a:rPr lang="es-MX" altLang="en-US" dirty="0"/>
              <a:t>. Es muy conveniente trabajar con esta colección implementando la interfaz </a:t>
            </a:r>
            <a:r>
              <a:rPr lang="es-MX" altLang="en-US" dirty="0" err="1"/>
              <a:t>IEnumerable</a:t>
            </a:r>
            <a:r>
              <a:rPr lang="es-MX" altLang="en-US" dirty="0"/>
              <a:t>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smtClean="0"/>
              <a:t>Esta </a:t>
            </a:r>
            <a:r>
              <a:rPr lang="es-MX" altLang="en-US" dirty="0"/>
              <a:t>interfaz expone a un enumerador, que soporta a una iteración simple sobre una colección no genérica.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141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¿Qué es un arreglo?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Un arreglo (también llamado matriz) es un grupo de datos del mismo tipo que están almacenados de manera consecutiva en memoria</a:t>
            </a:r>
          </a:p>
          <a:p>
            <a:endParaRPr lang="es-ES" altLang="en-US" dirty="0"/>
          </a:p>
        </p:txBody>
      </p:sp>
      <p:pic>
        <p:nvPicPr>
          <p:cNvPr id="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462" y="2993523"/>
            <a:ext cx="6783480" cy="26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7363" y="123330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Sintaxis y uso de arreglos en C#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Se declara un nuevo arreglo.</a:t>
            </a:r>
          </a:p>
          <a:p>
            <a:endParaRPr lang="es-MX" altLang="en-US" dirty="0"/>
          </a:p>
          <a:p>
            <a:endParaRPr lang="es-MX" altLang="en-US" dirty="0"/>
          </a:p>
          <a:p>
            <a:endParaRPr lang="es-MX" altLang="en-US" dirty="0"/>
          </a:p>
          <a:p>
            <a:r>
              <a:rPr lang="es-MX" altLang="en-US" dirty="0"/>
              <a:t>Declaración del tamaño del arreglo.</a:t>
            </a:r>
          </a:p>
          <a:p>
            <a:endParaRPr lang="es-ES" altLang="en-US" dirty="0"/>
          </a:p>
        </p:txBody>
      </p:sp>
      <p:pic>
        <p:nvPicPr>
          <p:cNvPr id="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57363" y="2231165"/>
            <a:ext cx="3407400" cy="84312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57363" y="3886068"/>
            <a:ext cx="5785200" cy="110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3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Arreglos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También pueden declararlo de la siguientes formas:</a:t>
            </a:r>
          </a:p>
          <a:p>
            <a:endParaRPr lang="es-ES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6455" y="2445805"/>
            <a:ext cx="7165379" cy="810351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76455" y="3256156"/>
            <a:ext cx="7165379" cy="832827"/>
          </a:xfrm>
          <a:prstGeom prst="rect">
            <a:avLst/>
          </a:prstGeom>
          <a:ln>
            <a:noFill/>
          </a:ln>
        </p:spPr>
      </p:pic>
      <p:pic>
        <p:nvPicPr>
          <p:cNvPr id="6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431324" y="4088983"/>
            <a:ext cx="6988189" cy="9625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19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Uso de arreglos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El primer índice de un arreglo es 0</a:t>
            </a:r>
          </a:p>
          <a:p>
            <a:endParaRPr lang="es-ES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182" y="2665140"/>
            <a:ext cx="6573068" cy="2278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35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Recorrer el arreglo con </a:t>
            </a:r>
            <a:r>
              <a:rPr lang="es-MX" altLang="es-ES" dirty="0" err="1"/>
              <a:t>for</a:t>
            </a:r>
            <a:r>
              <a:rPr lang="es-MX" altLang="es-ES" dirty="0"/>
              <a:t> y </a:t>
            </a:r>
            <a:r>
              <a:rPr lang="es-MX" altLang="es-ES" dirty="0" err="1"/>
              <a:t>foreach</a:t>
            </a:r>
            <a:r>
              <a:rPr lang="es-MX" altLang="es-ES" dirty="0"/>
              <a:t/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n-US" dirty="0"/>
          </a:p>
        </p:txBody>
      </p:sp>
      <p:pic>
        <p:nvPicPr>
          <p:cNvPr id="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2263698"/>
            <a:ext cx="7112985" cy="1106982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000" y="3370680"/>
            <a:ext cx="7112985" cy="11455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4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Arreglos multidimensionales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crear arreglos multidimensionales, se usa la siguiente sintaxis:</a:t>
            </a:r>
          </a:p>
          <a:p>
            <a:endParaRPr lang="es-ES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980" y="2474027"/>
            <a:ext cx="6896533" cy="815583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980" y="3271037"/>
            <a:ext cx="6896533" cy="706003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22980" y="3977040"/>
            <a:ext cx="6896533" cy="8328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4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/>
              <a:t>Título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 err="1"/>
              <a:t>Lorem</a:t>
            </a:r>
            <a:r>
              <a:rPr lang="es-ES" altLang="en-US" dirty="0"/>
              <a:t> </a:t>
            </a:r>
            <a:r>
              <a:rPr lang="es-ES" altLang="en-US" dirty="0" err="1"/>
              <a:t>ipsum</a:t>
            </a:r>
            <a:r>
              <a:rPr lang="es-ES" altLang="en-US" dirty="0"/>
              <a:t> dolor </a:t>
            </a:r>
            <a:r>
              <a:rPr lang="es-ES" altLang="en-US" dirty="0" err="1"/>
              <a:t>sit</a:t>
            </a:r>
            <a:r>
              <a:rPr lang="es-ES" altLang="en-US" dirty="0"/>
              <a:t> </a:t>
            </a:r>
            <a:r>
              <a:rPr lang="es-ES" altLang="en-US" dirty="0" err="1"/>
              <a:t>amet</a:t>
            </a:r>
            <a:r>
              <a:rPr lang="es-ES" altLang="en-US" dirty="0"/>
              <a:t>, </a:t>
            </a:r>
            <a:r>
              <a:rPr lang="es-ES" altLang="en-US" dirty="0" err="1"/>
              <a:t>consectetur</a:t>
            </a:r>
            <a:r>
              <a:rPr lang="es-ES" altLang="en-US" dirty="0"/>
              <a:t> </a:t>
            </a:r>
            <a:r>
              <a:rPr lang="es-ES" altLang="en-US" dirty="0" err="1" smtClean="0"/>
              <a:t>adipiscing</a:t>
            </a:r>
            <a:endParaRPr lang="es-ES" alt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2382" y="1663934"/>
            <a:ext cx="6987131" cy="1837549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87227" y="3501483"/>
            <a:ext cx="6877440" cy="243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70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La clase </a:t>
            </a:r>
            <a:r>
              <a:rPr lang="es-MX" altLang="es-ES" dirty="0" err="1"/>
              <a:t>System.Array</a:t>
            </a:r>
            <a:r>
              <a:rPr lang="es-MX" altLang="es-ES" dirty="0"/>
              <a:t/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5920" y="2544880"/>
            <a:ext cx="6773593" cy="4445391"/>
          </a:xfrm>
        </p:spPr>
        <p:txBody>
          <a:bodyPr/>
          <a:lstStyle/>
          <a:p>
            <a:r>
              <a:rPr lang="es-MX" altLang="en-US" dirty="0"/>
              <a:t>Proporciona métodos para la creación, manipulación, búsqueda y ordenación de arreglos, por lo tanto, sirve como clase base para todos los arreglos de </a:t>
            </a:r>
            <a:r>
              <a:rPr lang="es-MX" altLang="en-US" dirty="0" err="1"/>
              <a:t>Common</a:t>
            </a:r>
            <a:r>
              <a:rPr lang="es-MX" altLang="en-US" dirty="0"/>
              <a:t> </a:t>
            </a:r>
            <a:r>
              <a:rPr lang="es-MX" altLang="en-US" dirty="0" err="1"/>
              <a:t>Language</a:t>
            </a:r>
            <a:r>
              <a:rPr lang="es-MX" altLang="en-US" dirty="0"/>
              <a:t> </a:t>
            </a:r>
            <a:r>
              <a:rPr lang="es-MX" altLang="en-US" dirty="0" err="1"/>
              <a:t>Runtime</a:t>
            </a:r>
            <a:r>
              <a:rPr lang="es-MX" altLang="en-US" dirty="0"/>
              <a:t>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22052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59</TotalTime>
  <Words>209</Words>
  <Application>Microsoft Office PowerPoint</Application>
  <PresentationFormat>Presentación en pantalla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Century Gothic</vt:lpstr>
      <vt:lpstr>Tema de Office</vt:lpstr>
      <vt:lpstr>C# Básico</vt:lpstr>
      <vt:lpstr>¿Qué es un arreglo? </vt:lpstr>
      <vt:lpstr>Sintaxis y uso de arreglos en C# </vt:lpstr>
      <vt:lpstr>Arreglos</vt:lpstr>
      <vt:lpstr>Uso de arreglos </vt:lpstr>
      <vt:lpstr>Recorrer el arreglo con for y foreach </vt:lpstr>
      <vt:lpstr>Arreglos multidimensionales </vt:lpstr>
      <vt:lpstr>Título</vt:lpstr>
      <vt:lpstr>La clase System.Array </vt:lpstr>
      <vt:lpstr>Ejemplos de métodos de la clase Array </vt:lpstr>
      <vt:lpstr>La interfaz IEnumerable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Ernesto Daniel Mejia Valdiviezo</cp:lastModifiedBy>
  <cp:revision>21</cp:revision>
  <dcterms:created xsi:type="dcterms:W3CDTF">2016-11-11T20:42:00Z</dcterms:created>
  <dcterms:modified xsi:type="dcterms:W3CDTF">2017-06-06T03:56:33Z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