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8" r:id="rId4"/>
    <p:sldId id="289" r:id="rId5"/>
    <p:sldId id="281" r:id="rId6"/>
    <p:sldId id="282" r:id="rId7"/>
    <p:sldId id="283" r:id="rId8"/>
    <p:sldId id="287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/>
              <a:t>C# Básico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11 de Enero 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Objetos y Métodos</a:t>
            </a:r>
          </a:p>
          <a:p>
            <a:endParaRPr lang="es-MX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Modificadores de </a:t>
            </a:r>
            <a:r>
              <a:rPr lang="es-MX" altLang="es-ES" dirty="0" err="1"/>
              <a:t>párametros</a:t>
            </a:r>
            <a:r>
              <a:rPr lang="es-MX" altLang="es-ES" dirty="0"/>
              <a:t> </a:t>
            </a:r>
            <a:r>
              <a:rPr lang="es-MX" altLang="es-ES" dirty="0" err="1"/>
              <a:t>out</a:t>
            </a:r>
            <a:r>
              <a:rPr lang="es-MX" altLang="es-ES" dirty="0"/>
              <a:t> y </a:t>
            </a:r>
            <a:r>
              <a:rPr lang="es-MX" altLang="es-ES" dirty="0" err="1"/>
              <a:t>ref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err="1"/>
              <a:t>out</a:t>
            </a:r>
            <a:r>
              <a:rPr lang="es-MX" altLang="en-US" dirty="0"/>
              <a:t> argumentos que se van a pasar por referencia. 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Ocurre igual que con </a:t>
            </a:r>
            <a:r>
              <a:rPr lang="es-MX" altLang="en-US" dirty="0" err="1"/>
              <a:t>con</a:t>
            </a:r>
            <a:r>
              <a:rPr lang="es-MX" altLang="en-US" dirty="0"/>
              <a:t> </a:t>
            </a:r>
            <a:r>
              <a:rPr lang="es-MX" altLang="en-US" dirty="0" err="1"/>
              <a:t>ref</a:t>
            </a:r>
            <a:r>
              <a:rPr lang="es-MX" altLang="en-US" dirty="0"/>
              <a:t>, excepto en que </a:t>
            </a:r>
            <a:r>
              <a:rPr lang="es-MX" altLang="en-US" dirty="0" err="1"/>
              <a:t>ref</a:t>
            </a:r>
            <a:r>
              <a:rPr lang="es-MX" altLang="en-US" dirty="0"/>
              <a:t> requiere que se </a:t>
            </a:r>
            <a:r>
              <a:rPr lang="es-MX" altLang="en-US" dirty="0" err="1"/>
              <a:t>incialice</a:t>
            </a:r>
            <a:r>
              <a:rPr lang="es-MX" altLang="en-US" dirty="0"/>
              <a:t> la variable antes de pasarla.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27149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939954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Llamada de parámetros con nombre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Quitan la necesidad de recordar o buscar el orden de los parámetros de los métodos.</a:t>
            </a:r>
          </a:p>
          <a:p>
            <a:r>
              <a:rPr lang="es-MX" altLang="en-US" dirty="0"/>
              <a:t>Es útil cuando se conocen los nombres de los parámetros: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masa</a:t>
            </a:r>
            <a:r>
              <a:rPr lang="es-MX" altLang="en-US" dirty="0"/>
              <a:t>(peso: 60, altura: 123);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42276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Sobrecarga de métodos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Es crear más de un método con el mismo nombre pero con distintos tipos de argumento.</a:t>
            </a:r>
          </a:p>
          <a:p>
            <a:endParaRPr lang="es-MX" altLang="en-US" dirty="0"/>
          </a:p>
          <a:p>
            <a:r>
              <a:rPr lang="en-US" altLang="en-US" b="1" dirty="0">
                <a:solidFill>
                  <a:schemeClr val="accent1"/>
                </a:solidFill>
              </a:rPr>
              <a:t>public </a:t>
            </a:r>
            <a:r>
              <a:rPr lang="en-US" altLang="en-US" b="1" dirty="0" err="1">
                <a:solidFill>
                  <a:schemeClr val="accent1"/>
                </a:solidFill>
              </a:rPr>
              <a:t>int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 err="1"/>
              <a:t>suma</a:t>
            </a:r>
            <a:r>
              <a:rPr lang="en-US" altLang="en-US" b="1" dirty="0">
                <a:solidFill>
                  <a:schemeClr val="accent1"/>
                </a:solidFill>
              </a:rPr>
              <a:t>(</a:t>
            </a:r>
            <a:r>
              <a:rPr lang="en-US" altLang="en-US" b="1" dirty="0" err="1">
                <a:solidFill>
                  <a:schemeClr val="accent1"/>
                </a:solidFill>
              </a:rPr>
              <a:t>int</a:t>
            </a:r>
            <a:r>
              <a:rPr lang="en-US" altLang="en-US" dirty="0"/>
              <a:t> a, </a:t>
            </a:r>
            <a:r>
              <a:rPr lang="en-US" altLang="en-US" b="1" dirty="0" err="1">
                <a:solidFill>
                  <a:schemeClr val="accent1"/>
                </a:solidFill>
              </a:rPr>
              <a:t>int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b, </a:t>
            </a:r>
            <a:r>
              <a:rPr lang="en-US" altLang="en-US" b="1" dirty="0" err="1">
                <a:solidFill>
                  <a:schemeClr val="accent1"/>
                </a:solidFill>
              </a:rPr>
              <a:t>int</a:t>
            </a:r>
            <a:r>
              <a:rPr lang="en-US" altLang="en-US" dirty="0"/>
              <a:t> c)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return</a:t>
            </a:r>
            <a:r>
              <a:rPr lang="en-US" altLang="en-US" dirty="0"/>
              <a:t> </a:t>
            </a:r>
            <a:r>
              <a:rPr lang="en-US" altLang="en-US" dirty="0" err="1"/>
              <a:t>a+b+c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}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public </a:t>
            </a:r>
            <a:r>
              <a:rPr lang="en-US" altLang="en-US" b="1" dirty="0" err="1">
                <a:solidFill>
                  <a:schemeClr val="accent1"/>
                </a:solidFill>
              </a:rPr>
              <a:t>int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 err="1"/>
              <a:t>suma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chemeClr val="accent1"/>
                </a:solidFill>
              </a:rPr>
              <a:t>int</a:t>
            </a:r>
            <a:r>
              <a:rPr lang="en-US" altLang="en-US" dirty="0"/>
              <a:t> a</a:t>
            </a:r>
            <a:r>
              <a:rPr lang="en-US" altLang="en-US" b="1" dirty="0">
                <a:solidFill>
                  <a:schemeClr val="accent1"/>
                </a:solidFill>
              </a:rPr>
              <a:t>, </a:t>
            </a:r>
            <a:r>
              <a:rPr lang="en-US" altLang="en-US" b="1" dirty="0" err="1">
                <a:solidFill>
                  <a:schemeClr val="accent1"/>
                </a:solidFill>
              </a:rPr>
              <a:t>int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b)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return</a:t>
            </a:r>
            <a:r>
              <a:rPr lang="en-US" altLang="en-US" dirty="0"/>
              <a:t> </a:t>
            </a:r>
            <a:r>
              <a:rPr lang="en-US" altLang="en-US" dirty="0" err="1"/>
              <a:t>a+b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endParaRPr lang="es-E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 carga de métodos.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excepciones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6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Override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misma lista de argumentos.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 mismo tipo de devolución.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 nivel de visibilidad del método debe ser igual o menos restrictivo al que sobrescribe.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2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Comparación de objetos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sz="3200" dirty="0"/>
              <a:t>El método “</a:t>
            </a:r>
            <a:r>
              <a:rPr lang="es-MX" altLang="en-US" sz="3200" dirty="0" err="1"/>
              <a:t>Equals</a:t>
            </a:r>
            <a:r>
              <a:rPr lang="es-MX" altLang="en-US" sz="3200" dirty="0"/>
              <a:t>” determina si el objeto especificado es igual al objeto actual.</a:t>
            </a:r>
            <a:endParaRPr lang="es-ES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 sz="3200" dirty="0"/>
              <a:t>El método “</a:t>
            </a:r>
            <a:r>
              <a:rPr lang="es-ES" altLang="en-US" sz="3200" dirty="0" err="1"/>
              <a:t>GetHashCode</a:t>
            </a:r>
            <a:r>
              <a:rPr lang="es-ES" altLang="en-US" sz="3200" dirty="0"/>
              <a:t>” es el método mas rápido de hacer una comparación entre objetos (no seguro).</a:t>
            </a:r>
            <a:endParaRPr lang="es-MX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15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Tipos anónimos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Son una manera cómoda de encapsular un conjunto de propiedades de sólo lectura en un único objeto.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Para crearlos se usa el operador “new” con un inicializador.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No podemos saber de que tipo será nuestra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Son de tipo valor.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358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Tipos anónimos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Es una instancia de un objeto que no posee clase:</a:t>
            </a:r>
          </a:p>
          <a:p>
            <a:endParaRPr lang="es-MX" altLang="en-US" dirty="0"/>
          </a:p>
          <a:p>
            <a:r>
              <a:rPr lang="es-MX" altLang="en-US" b="1" dirty="0" err="1">
                <a:solidFill>
                  <a:schemeClr val="accent1"/>
                </a:solidFill>
              </a:rPr>
              <a:t>var</a:t>
            </a:r>
            <a:r>
              <a:rPr lang="es-MX" altLang="en-US" dirty="0"/>
              <a:t> persona = </a:t>
            </a:r>
            <a:r>
              <a:rPr lang="es-MX" altLang="en-US" b="1" dirty="0">
                <a:solidFill>
                  <a:schemeClr val="accent1"/>
                </a:solidFill>
              </a:rPr>
              <a:t>new</a:t>
            </a:r>
            <a:r>
              <a:rPr lang="es-MX" altLang="en-US" dirty="0"/>
              <a:t> {</a:t>
            </a:r>
          </a:p>
          <a:p>
            <a:r>
              <a:rPr lang="es-MX" altLang="en-US" dirty="0"/>
              <a:t>Nombre = “</a:t>
            </a:r>
            <a:r>
              <a:rPr lang="es-MX" altLang="en-US" b="1" dirty="0">
                <a:solidFill>
                  <a:srgbClr val="FF0000"/>
                </a:solidFill>
              </a:rPr>
              <a:t>Marco</a:t>
            </a:r>
            <a:r>
              <a:rPr lang="es-MX" altLang="en-US" dirty="0"/>
              <a:t>”,</a:t>
            </a:r>
          </a:p>
          <a:p>
            <a:r>
              <a:rPr lang="es-MX" altLang="en-US" dirty="0"/>
              <a:t>Apellido = “</a:t>
            </a:r>
            <a:r>
              <a:rPr lang="es-MX" altLang="en-US" b="1" dirty="0">
                <a:solidFill>
                  <a:srgbClr val="FF0000"/>
                </a:solidFill>
              </a:rPr>
              <a:t>Aguilar</a:t>
            </a:r>
            <a:r>
              <a:rPr lang="es-MX" altLang="en-US" dirty="0"/>
              <a:t>”</a:t>
            </a:r>
          </a:p>
          <a:p>
            <a:r>
              <a:rPr lang="es-MX" altLang="en-US" dirty="0"/>
              <a:t>}</a:t>
            </a:r>
          </a:p>
          <a:p>
            <a:endParaRPr lang="es-MX" altLang="en-US" dirty="0"/>
          </a:p>
          <a:p>
            <a:endParaRPr lang="es-MX" altLang="en-US" dirty="0"/>
          </a:p>
          <a:p>
            <a:endParaRPr lang="es-MX" altLang="en-US" dirty="0"/>
          </a:p>
          <a:p>
            <a:r>
              <a:rPr lang="es-ES" altLang="en-US" b="1" dirty="0" err="1"/>
              <a:t>var</a:t>
            </a:r>
            <a:r>
              <a:rPr lang="es-ES" altLang="en-US" dirty="0"/>
              <a:t> significa que estamos dejándole al compilador la tarea de asignar un tipo a nuestras variables.</a:t>
            </a:r>
            <a:endParaRPr lang="es-MX" altLang="en-US" dirty="0"/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98975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Para entender un poco mejor…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Recordemos que dentro de C# todo hereda de la clase objeto (tipos de datos primitivos, clases, etc.), la diferencia es que:</a:t>
            </a:r>
          </a:p>
          <a:p>
            <a:r>
              <a:rPr lang="es-MX" dirty="0"/>
              <a:t>Datos por valor (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, primitivos):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Se crea en la pila.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Su referencia se pierde una vez terminado el método o estructura de control que lo haya creado.</a:t>
            </a:r>
          </a:p>
          <a:p>
            <a:r>
              <a:rPr lang="es-MX" dirty="0"/>
              <a:t>D</a:t>
            </a:r>
            <a:r>
              <a:rPr lang="en-US" dirty="0" err="1"/>
              <a:t>atos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S</a:t>
            </a:r>
            <a:r>
              <a:rPr lang="en-US" dirty="0"/>
              <a:t>e </a:t>
            </a:r>
            <a:r>
              <a:rPr lang="en-US" dirty="0" err="1"/>
              <a:t>crean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monton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S</a:t>
            </a:r>
            <a:r>
              <a:rPr lang="en-US" dirty="0"/>
              <a:t>e </a:t>
            </a:r>
            <a:r>
              <a:rPr lang="en-US" dirty="0" err="1"/>
              <a:t>referencia</a:t>
            </a:r>
            <a:r>
              <a:rPr lang="en-US" dirty="0"/>
              <a:t> se </a:t>
            </a:r>
            <a:r>
              <a:rPr lang="en-US" dirty="0" err="1"/>
              <a:t>pierde</a:t>
            </a:r>
            <a:r>
              <a:rPr lang="en-US" dirty="0"/>
              <a:t> hasta </a:t>
            </a:r>
            <a:r>
              <a:rPr lang="en-US" dirty="0" err="1"/>
              <a:t>finalizada</a:t>
            </a:r>
            <a:r>
              <a:rPr lang="en-US" dirty="0"/>
              <a:t> la </a:t>
            </a:r>
            <a:r>
              <a:rPr lang="en-US" dirty="0" err="1"/>
              <a:t>ejecucion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372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Lista de parámetros variables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C# permite enviar a un método un número variable de parámetros mediante la palabra “</a:t>
            </a:r>
            <a:r>
              <a:rPr lang="es-MX" altLang="en-US" dirty="0" err="1"/>
              <a:t>params</a:t>
            </a:r>
            <a:r>
              <a:rPr lang="es-MX" altLang="en-US" dirty="0"/>
              <a:t>”.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Sólo puede haber un parámetro </a:t>
            </a:r>
            <a:r>
              <a:rPr lang="es-MX" altLang="en-US" dirty="0" err="1"/>
              <a:t>params</a:t>
            </a:r>
            <a:r>
              <a:rPr lang="es-MX" altLang="en-US" dirty="0"/>
              <a:t> por cada método.</a:t>
            </a:r>
          </a:p>
        </p:txBody>
      </p:sp>
    </p:spTree>
    <p:extLst>
      <p:ext uri="{BB962C8B-B14F-4D97-AF65-F5344CB8AC3E}">
        <p14:creationId xmlns:p14="http://schemas.microsoft.com/office/powerpoint/2010/main" val="150138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429</TotalTime>
  <Words>437</Words>
  <Application>Microsoft Office PowerPoint</Application>
  <PresentationFormat>Presentación en pantalla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Bauhaus 93</vt:lpstr>
      <vt:lpstr>Calibri</vt:lpstr>
      <vt:lpstr>Calibri Light</vt:lpstr>
      <vt:lpstr>Century Gothic</vt:lpstr>
      <vt:lpstr>Tema de Office</vt:lpstr>
      <vt:lpstr>C# Básico</vt:lpstr>
      <vt:lpstr>Sobrecarga de métodos </vt:lpstr>
      <vt:lpstr>Sobre carga de métodos.</vt:lpstr>
      <vt:lpstr>Override.</vt:lpstr>
      <vt:lpstr>Comparación de objetos </vt:lpstr>
      <vt:lpstr>Tipos anónimos </vt:lpstr>
      <vt:lpstr>Tipos anónimos </vt:lpstr>
      <vt:lpstr>Para entender un poco mejor…</vt:lpstr>
      <vt:lpstr>Lista de parámetros variables</vt:lpstr>
      <vt:lpstr>Modificadores de párametros out y ref </vt:lpstr>
      <vt:lpstr>Llamada de parámetros con nombre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Armando VN</cp:lastModifiedBy>
  <cp:revision>30</cp:revision>
  <dcterms:created xsi:type="dcterms:W3CDTF">2016-11-11T20:42:00Z</dcterms:created>
  <dcterms:modified xsi:type="dcterms:W3CDTF">2018-01-11T06:32:12Z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