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05/06/2017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sz="6000" dirty="0" smtClean="0"/>
              <a:t>C# Intermedio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>
            <a:normAutofit/>
          </a:bodyPr>
          <a:lstStyle/>
          <a:p>
            <a:r>
              <a:rPr lang="es-MX" sz="3200" dirty="0" smtClean="0"/>
              <a:t>19 de Junio 2017</a:t>
            </a:r>
            <a:endParaRPr lang="es-MX" sz="3200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/>
              <a:t>Clase </a:t>
            </a:r>
            <a:r>
              <a:rPr lang="es-MX" sz="3200" dirty="0" err="1"/>
              <a:t>Exception</a:t>
            </a:r>
            <a:endParaRPr lang="es-MX" sz="3200" dirty="0"/>
          </a:p>
          <a:p>
            <a:r>
              <a:rPr lang="es-MX" sz="3200" dirty="0"/>
              <a:t>try-catch-</a:t>
            </a:r>
            <a:r>
              <a:rPr lang="es-MX" sz="3200" dirty="0" err="1"/>
              <a:t>finally</a:t>
            </a:r>
            <a:endParaRPr lang="es-MX" sz="3200" dirty="0"/>
          </a:p>
          <a:p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¿Para qué sirve una excepción?</a:t>
            </a: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Una excepción es lanzada por el programa cuando este está en tiempo de ejecución</a:t>
            </a:r>
            <a:r>
              <a:rPr lang="es-MX" altLang="en-US" dirty="0" smtClean="0"/>
              <a:t>.</a:t>
            </a:r>
          </a:p>
          <a:p>
            <a:r>
              <a:rPr lang="es-MX" altLang="en-US" dirty="0" smtClean="0"/>
              <a:t> </a:t>
            </a: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Esta excepción tiene que ser capturada para que no se genere el error durante la ejecución</a:t>
            </a:r>
            <a:r>
              <a:rPr lang="es-MX" alt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Para evitar que el programa se detenga por algún error como dividir entre cero.</a:t>
            </a:r>
          </a:p>
          <a:p>
            <a:endParaRPr lang="es-E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/>
              <a:t>Clase </a:t>
            </a:r>
            <a:r>
              <a:rPr lang="es-MX" altLang="es-ES" dirty="0" err="1" smtClean="0"/>
              <a:t>Exception</a:t>
            </a: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Hereda de la clase </a:t>
            </a:r>
            <a:r>
              <a:rPr lang="es-MX" altLang="en-US" dirty="0" err="1" smtClean="0"/>
              <a:t>Object</a:t>
            </a:r>
            <a:endParaRPr lang="es-MX" altLang="en-US" dirty="0" smtClean="0"/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Representa los errores producidos en ejecución.</a:t>
            </a:r>
          </a:p>
          <a:p>
            <a:endParaRPr lang="es-ES" altLang="en-US" dirty="0"/>
          </a:p>
        </p:txBody>
      </p:sp>
      <p:pic>
        <p:nvPicPr>
          <p:cNvPr id="4" name="Marcador de contenido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44" y="3587511"/>
            <a:ext cx="7021943" cy="157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2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/>
              <a:t>Bloque try-catch-</a:t>
            </a:r>
            <a:r>
              <a:rPr lang="es-MX" altLang="es-ES" dirty="0" err="1"/>
              <a:t>finally</a:t>
            </a: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Para capturar una excepción se tiene que poner el código que puede causar error dentro de un bloque try</a:t>
            </a:r>
            <a:r>
              <a:rPr lang="es-MX" alt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Tras el bloque try se pone un bloque catch con un objeto que representa el tipo de excepción que se puede generar y guarda la información de esta. </a:t>
            </a:r>
            <a:endParaRPr lang="es-MX" alt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En el bloque </a:t>
            </a:r>
            <a:r>
              <a:rPr lang="es-MX" altLang="en-US" dirty="0" err="1"/>
              <a:t>finally</a:t>
            </a:r>
            <a:r>
              <a:rPr lang="es-MX" altLang="en-US" dirty="0"/>
              <a:t> se indican las instrucciones que se van a ejecutar independientemente de que ocurra o no una excepción. </a:t>
            </a:r>
            <a:br>
              <a:rPr lang="es-MX" altLang="en-US" dirty="0"/>
            </a:br>
            <a:r>
              <a:rPr lang="es-MX" altLang="en-US" dirty="0"/>
              <a:t>Comúnmente se usa para liberar recursos se haga una excepción o no.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06813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La clase </a:t>
            </a:r>
            <a:r>
              <a:rPr lang="es-MX" altLang="en-US" dirty="0" err="1"/>
              <a:t>Exception</a:t>
            </a:r>
            <a:r>
              <a:rPr lang="es-MX" altLang="en-US" dirty="0"/>
              <a:t> guarda cualquier tipo de excepción que herede de esta.</a:t>
            </a:r>
          </a:p>
          <a:p>
            <a:endParaRPr lang="es-ES" altLang="en-US" dirty="0"/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41" y="2877015"/>
            <a:ext cx="6852921" cy="27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8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/>
              <a:t>Definir una excepción</a:t>
            </a: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Una excepción se define dentro de un método</a:t>
            </a:r>
            <a:r>
              <a:rPr lang="es-MX" alt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Se realiza una llama a un objeto basado en el estado del objeto que causó el excepción</a:t>
            </a:r>
            <a:r>
              <a:rPr lang="es-MX" alt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Usamos la palabra reservada </a:t>
            </a:r>
            <a:r>
              <a:rPr lang="es-MX" altLang="en-US" dirty="0" err="1"/>
              <a:t>throw</a:t>
            </a:r>
            <a:r>
              <a:rPr lang="es-MX" altLang="en-US" dirty="0"/>
              <a:t> para lanzar una excepción.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303198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12</TotalTime>
  <Words>205</Words>
  <Application>Microsoft Office PowerPoint</Application>
  <PresentationFormat>Presentación en pantalla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Bauhaus 93</vt:lpstr>
      <vt:lpstr>Calibri</vt:lpstr>
      <vt:lpstr>Calibri Light</vt:lpstr>
      <vt:lpstr>Century Gothic</vt:lpstr>
      <vt:lpstr>Tema de Office</vt:lpstr>
      <vt:lpstr>C# Intermedio</vt:lpstr>
      <vt:lpstr>¿Para qué sirve una excepción?</vt:lpstr>
      <vt:lpstr>Clase Exception</vt:lpstr>
      <vt:lpstr>Bloque try-catch-finally</vt:lpstr>
      <vt:lpstr>Presentación de PowerPoint</vt:lpstr>
      <vt:lpstr>Definir una excepción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Ernesto Daniel Mejia Valdiviezo</cp:lastModifiedBy>
  <cp:revision>20</cp:revision>
  <dcterms:created xsi:type="dcterms:W3CDTF">2016-11-11T20:42:00Z</dcterms:created>
  <dcterms:modified xsi:type="dcterms:W3CDTF">2017-06-06T04:45:03Z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