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91" r:id="rId4"/>
    <p:sldId id="281" r:id="rId5"/>
    <p:sldId id="282" r:id="rId6"/>
    <p:sldId id="283" r:id="rId7"/>
    <p:sldId id="284" r:id="rId8"/>
    <p:sldId id="285" r:id="rId9"/>
    <p:sldId id="286" r:id="rId10"/>
    <p:sldId id="287" r:id="rId11"/>
    <p:sldId id="288" r:id="rId12"/>
    <p:sldId id="289" r:id="rId13"/>
    <p:sldId id="290"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2152357" y="1463039"/>
            <a:ext cx="5275385" cy="1589651"/>
          </a:xfrm>
          <a:prstGeom prst="rect">
            <a:avLst/>
          </a:prstGeom>
        </p:spPr>
        <p:txBody>
          <a:bodyPr anchor="b">
            <a:noAutofit/>
          </a:bodyPr>
          <a:lstStyle>
            <a:lvl1pPr algn="ctr">
              <a:defRPr sz="8625">
                <a:solidFill>
                  <a:schemeClr val="bg1"/>
                </a:solidFill>
                <a:latin typeface="Bauhaus 93" panose="04030905020B02020C02" pitchFamily="82" charset="0"/>
              </a:defRPr>
            </a:lvl1pPr>
          </a:lstStyle>
          <a:p>
            <a:r>
              <a:rPr lang="es-ES" dirty="0" err="1"/>
              <a:t>Proteco</a:t>
            </a:r>
            <a:endParaRPr lang="es-MX" dirty="0"/>
          </a:p>
        </p:txBody>
      </p:sp>
      <p:sp>
        <p:nvSpPr>
          <p:cNvPr id="3" name="Subtítulo 2"/>
          <p:cNvSpPr>
            <a:spLocks noGrp="1"/>
          </p:cNvSpPr>
          <p:nvPr>
            <p:ph type="subTitle" idx="1" hasCustomPrompt="1"/>
          </p:nvPr>
        </p:nvSpPr>
        <p:spPr>
          <a:xfrm>
            <a:off x="2278967" y="3193366"/>
            <a:ext cx="4684542" cy="1420837"/>
          </a:xfrm>
          <a:prstGeom prst="rect">
            <a:avLst/>
          </a:prstGeom>
        </p:spPr>
        <p:txBody>
          <a:bodyPr>
            <a:normAutofit/>
          </a:bodyPr>
          <a:lstStyle>
            <a:lvl1pPr marL="0" indent="0" algn="r">
              <a:buNone/>
              <a:defRPr sz="2400" baseline="0">
                <a:solidFill>
                  <a:schemeClr val="bg1">
                    <a:lumMod val="50000"/>
                  </a:schemeClr>
                </a:solidFill>
                <a:latin typeface="Century Gothic" panose="020B0502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dirty="0"/>
              <a:t>Presentación de cursos </a:t>
            </a:r>
            <a:r>
              <a:rPr lang="es-ES" dirty="0" err="1"/>
              <a:t>intersemestrales</a:t>
            </a:r>
            <a:r>
              <a:rPr lang="es-ES" dirty="0"/>
              <a:t>.</a:t>
            </a:r>
            <a:endParaRPr lang="es-MX" dirty="0"/>
          </a:p>
        </p:txBody>
      </p:sp>
      <p:sp>
        <p:nvSpPr>
          <p:cNvPr id="4" name="Marcador de fecha 3"/>
          <p:cNvSpPr>
            <a:spLocks noGrp="1"/>
          </p:cNvSpPr>
          <p:nvPr>
            <p:ph type="dt" sz="half" idx="10"/>
          </p:nvPr>
        </p:nvSpPr>
        <p:spPr>
          <a:xfrm>
            <a:off x="1430508" y="5991226"/>
            <a:ext cx="2948061" cy="365125"/>
          </a:xfrm>
        </p:spPr>
        <p:txBody>
          <a:bodyPr/>
          <a:lstStyle>
            <a:lvl1pPr>
              <a:defRPr sz="1500" b="1">
                <a:latin typeface="Century Gothic" panose="020B0502020202020204" pitchFamily="34" charset="0"/>
              </a:defRPr>
            </a:lvl1pPr>
          </a:lstStyle>
          <a:p>
            <a:pPr algn="ctr"/>
            <a:r>
              <a:rPr lang="es-MX" dirty="0"/>
              <a:t>10 de Noviembre de 2016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58329" y="211015"/>
            <a:ext cx="6246056" cy="928469"/>
          </a:xfrm>
          <a:prstGeom prst="rect">
            <a:avLst/>
          </a:prstGeom>
        </p:spPr>
        <p:txBody>
          <a:bodyPr>
            <a:normAutofit/>
          </a:bodyPr>
          <a:lstStyle>
            <a:lvl1pPr>
              <a:defRPr sz="3300">
                <a:solidFill>
                  <a:schemeClr val="accent4"/>
                </a:solidFill>
                <a:latin typeface="Century Gothic" panose="020B0502020202020204" pitchFamily="34" charset="0"/>
              </a:defRPr>
            </a:lvl1pPr>
          </a:lstStyle>
          <a:p>
            <a:r>
              <a:rPr lang="es-ES"/>
              <a:t>Haga clic para modificar el estilo de título del patrón</a:t>
            </a:r>
            <a:endParaRPr lang="es-MX" dirty="0"/>
          </a:p>
        </p:txBody>
      </p:sp>
      <p:sp>
        <p:nvSpPr>
          <p:cNvPr id="3" name="Marcador de contenido 2"/>
          <p:cNvSpPr>
            <a:spLocks noGrp="1"/>
          </p:cNvSpPr>
          <p:nvPr>
            <p:ph idx="1"/>
          </p:nvPr>
        </p:nvSpPr>
        <p:spPr>
          <a:xfrm>
            <a:off x="1645920" y="1786597"/>
            <a:ext cx="6773593" cy="4445391"/>
          </a:xfrm>
          <a:prstGeom prst="rect">
            <a:avLst/>
          </a:prstGeom>
        </p:spPr>
        <p:txBody>
          <a:bodyPr/>
          <a:lstStyle>
            <a:lvl1pPr>
              <a:defRPr>
                <a:solidFill>
                  <a:schemeClr val="tx1">
                    <a:lumMod val="65000"/>
                    <a:lumOff val="35000"/>
                  </a:schemeClr>
                </a:solidFill>
                <a:latin typeface="Century Gothic" panose="020B0502020202020204" pitchFamily="34" charset="0"/>
              </a:defRPr>
            </a:lvl1pPr>
          </a:lstStyle>
          <a:p>
            <a:pPr lvl="0"/>
            <a:r>
              <a:rPr lang="es-ES"/>
              <a:t>Editar el estilo de texto del patrón</a:t>
            </a:r>
          </a:p>
        </p:txBody>
      </p:sp>
      <p:sp>
        <p:nvSpPr>
          <p:cNvPr id="5" name="Marcador de pie de página 4"/>
          <p:cNvSpPr>
            <a:spLocks noGrp="1"/>
          </p:cNvSpPr>
          <p:nvPr>
            <p:ph type="ftr" sz="quarter" idx="11"/>
          </p:nvPr>
        </p:nvSpPr>
        <p:spPr>
          <a:xfrm>
            <a:off x="102870" y="211015"/>
            <a:ext cx="2186647" cy="365125"/>
          </a:xfrm>
        </p:spPr>
        <p:txBody>
          <a:bodyPr/>
          <a:lstStyle/>
          <a:p>
            <a:r>
              <a:rPr lang="es-MX" dirty="0"/>
              <a:t>Cursos Intersemestrales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a:prstGeom prst="rect">
            <a:avLst/>
          </a:prstGeom>
        </p:spPr>
        <p:txBody>
          <a:bodyPr anchor="b"/>
          <a:lstStyle>
            <a:lvl1pPr>
              <a:defRPr sz="45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2CEB0C54-FA73-46AB-9853-4BF0108293D9}" type="datetimeFigureOut">
              <a:rPr lang="es-MX" smtClean="0"/>
              <a:t>05/06/2017</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131256" y="1324610"/>
            <a:ext cx="5317588" cy="1671808"/>
          </a:xfrm>
          <a:prstGeom prst="rect">
            <a:avLst/>
          </a:prstGeom>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4629150" y="1825625"/>
            <a:ext cx="38862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2CEB0C54-FA73-46AB-9853-4BF0108293D9}" type="datetimeFigureOut">
              <a:rPr lang="es-MX" smtClean="0"/>
              <a:t>05/06/2017</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a:prstGeom prst="rect">
            <a:avLst/>
          </a:prstGeo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2CEB0C54-FA73-46AB-9853-4BF0108293D9}" type="datetimeFigureOut">
              <a:rPr lang="es-MX" smtClean="0"/>
              <a:t>05/06/2017</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630A50DA-C6A6-4037-B99E-BF22814286E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CEB0C54-FA73-46AB-9853-4BF0108293D9}" type="datetimeFigureOut">
              <a:rPr lang="es-MX" smtClean="0"/>
              <a:t>05/06/2017</a:t>
            </a:fld>
            <a:endParaRPr lang="es-MX"/>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0A50DA-C6A6-4037-B99E-BF22814286E2}"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3545" y="1973065"/>
            <a:ext cx="5275385" cy="1192238"/>
          </a:xfrm>
        </p:spPr>
        <p:txBody>
          <a:bodyPr/>
          <a:lstStyle/>
          <a:p>
            <a:r>
              <a:rPr lang="es-MX" sz="6000" dirty="0" smtClean="0"/>
              <a:t>C# Intermedio</a:t>
            </a:r>
            <a:endParaRPr lang="es-MX" dirty="0"/>
          </a:p>
        </p:txBody>
      </p:sp>
      <p:sp>
        <p:nvSpPr>
          <p:cNvPr id="3" name="Subtítulo 2"/>
          <p:cNvSpPr>
            <a:spLocks noGrp="1"/>
          </p:cNvSpPr>
          <p:nvPr>
            <p:ph type="subTitle" idx="1"/>
          </p:nvPr>
        </p:nvSpPr>
        <p:spPr>
          <a:xfrm>
            <a:off x="2405966" y="5085408"/>
            <a:ext cx="4684542" cy="1420837"/>
          </a:xfrm>
        </p:spPr>
        <p:txBody>
          <a:bodyPr>
            <a:normAutofit/>
          </a:bodyPr>
          <a:lstStyle/>
          <a:p>
            <a:r>
              <a:rPr lang="es-MX" sz="3200" dirty="0" smtClean="0"/>
              <a:t>20 de Junio 2017</a:t>
            </a:r>
            <a:endParaRPr lang="es-MX" sz="3200" dirty="0"/>
          </a:p>
        </p:txBody>
      </p:sp>
      <p:sp>
        <p:nvSpPr>
          <p:cNvPr id="4" name="Subtítulo 2"/>
          <p:cNvSpPr>
            <a:spLocks noGrp="1"/>
          </p:cNvSpPr>
          <p:nvPr/>
        </p:nvSpPr>
        <p:spPr>
          <a:xfrm>
            <a:off x="2405966" y="3443933"/>
            <a:ext cx="4684542" cy="1420837"/>
          </a:xfrm>
          <a:prstGeom prst="rect">
            <a:avLst/>
          </a:prstGeom>
        </p:spPr>
        <p:txBody>
          <a:bodyPr>
            <a:normAutofit/>
          </a:bodyPr>
          <a:lstStyle>
            <a:lvl1pPr marL="0" indent="0" algn="r" defTabSz="685800" rtl="0" eaLnBrk="1" latinLnBrk="0" hangingPunct="1">
              <a:lnSpc>
                <a:spcPct val="90000"/>
              </a:lnSpc>
              <a:spcBef>
                <a:spcPts val="750"/>
              </a:spcBef>
              <a:buFont typeface="Arial" panose="020B0604020202020204" pitchFamily="34" charset="0"/>
              <a:buNone/>
              <a:defRPr sz="2400" kern="1200" baseline="0">
                <a:solidFill>
                  <a:schemeClr val="bg1">
                    <a:lumMod val="50000"/>
                  </a:schemeClr>
                </a:solidFill>
                <a:latin typeface="Century Gothic" panose="020B0502020202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s-MX" dirty="0"/>
              <a:t>File </a:t>
            </a:r>
            <a:r>
              <a:rPr lang="es-MX" dirty="0" err="1" smtClean="0"/>
              <a:t>System</a:t>
            </a:r>
            <a:endParaRPr lang="es-MX" dirty="0"/>
          </a:p>
          <a:p>
            <a:r>
              <a:rPr lang="es-MX" dirty="0"/>
              <a:t>File, </a:t>
            </a:r>
            <a:r>
              <a:rPr lang="es-MX" dirty="0" err="1"/>
              <a:t>FileInfo</a:t>
            </a:r>
            <a:r>
              <a:rPr lang="es-MX" dirty="0"/>
              <a:t>, </a:t>
            </a:r>
            <a:r>
              <a:rPr lang="es-MX" dirty="0" err="1"/>
              <a:t>Directory</a:t>
            </a:r>
            <a:r>
              <a:rPr lang="es-MX" dirty="0"/>
              <a:t>, </a:t>
            </a:r>
            <a:r>
              <a:rPr lang="es-MX" dirty="0" err="1"/>
              <a:t>DirectoryInfo</a:t>
            </a:r>
            <a:endParaRPr lang="es-MX" dirty="0"/>
          </a:p>
          <a:p>
            <a:endParaRPr lang="es-MX"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a:t>Título</a:t>
            </a:r>
          </a:p>
        </p:txBody>
      </p:sp>
      <p:sp>
        <p:nvSpPr>
          <p:cNvPr id="3" name="Marcador de posición de contenido 2"/>
          <p:cNvSpPr>
            <a:spLocks noGrp="1"/>
          </p:cNvSpPr>
          <p:nvPr>
            <p:ph idx="1"/>
          </p:nvPr>
        </p:nvSpPr>
        <p:spPr/>
        <p:txBody>
          <a:bodyPr/>
          <a:lstStyle/>
          <a:p>
            <a:r>
              <a:rPr lang="es-ES" altLang="en-US"/>
              <a:t>Lorem ipsum dolor sit amet, consectetur adipiscing elit. Pellentesque lacinia, libero a gravida bibendum, lorem elit volutpat risus, id faucibus lacus nunc eget mauris. Duis quis accumsan nunc, id blandit est. Fusce placerat magna in libero semper, eu lacinia turpis tincidunt. Etiam non semper elit. Suspendisse tincidunt pharetra lacus, a feugiat arcu blandit sed. Cras vehicula quis mi interdum elementum. Nam nec efficitur nibh.</a:t>
            </a:r>
          </a:p>
        </p:txBody>
      </p:sp>
    </p:spTree>
    <p:extLst>
      <p:ext uri="{BB962C8B-B14F-4D97-AF65-F5344CB8AC3E}">
        <p14:creationId xmlns:p14="http://schemas.microsoft.com/office/powerpoint/2010/main" val="349891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a:t>Título</a:t>
            </a:r>
          </a:p>
        </p:txBody>
      </p:sp>
      <p:sp>
        <p:nvSpPr>
          <p:cNvPr id="3" name="Marcador de posición de contenido 2"/>
          <p:cNvSpPr>
            <a:spLocks noGrp="1"/>
          </p:cNvSpPr>
          <p:nvPr>
            <p:ph idx="1"/>
          </p:nvPr>
        </p:nvSpPr>
        <p:spPr/>
        <p:txBody>
          <a:bodyPr/>
          <a:lstStyle/>
          <a:p>
            <a:r>
              <a:rPr lang="es-ES" altLang="en-US"/>
              <a:t>Lorem ipsum dolor sit amet, consectetur adipiscing elit. Pellentesque lacinia, libero a gravida bibendum, lorem elit volutpat risus, id faucibus lacus nunc eget mauris. Duis quis accumsan nunc, id blandit est. Fusce placerat magna in libero semper, eu lacinia turpis tincidunt. Etiam non semper elit. Suspendisse tincidunt pharetra lacus, a feugiat arcu blandit sed. Cras vehicula quis mi interdum elementum. Nam nec efficitur nibh.</a:t>
            </a:r>
          </a:p>
        </p:txBody>
      </p:sp>
    </p:spTree>
    <p:extLst>
      <p:ext uri="{BB962C8B-B14F-4D97-AF65-F5344CB8AC3E}">
        <p14:creationId xmlns:p14="http://schemas.microsoft.com/office/powerpoint/2010/main" val="253129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a:t>Título</a:t>
            </a:r>
          </a:p>
        </p:txBody>
      </p:sp>
      <p:sp>
        <p:nvSpPr>
          <p:cNvPr id="3" name="Marcador de posición de contenido 2"/>
          <p:cNvSpPr>
            <a:spLocks noGrp="1"/>
          </p:cNvSpPr>
          <p:nvPr>
            <p:ph idx="1"/>
          </p:nvPr>
        </p:nvSpPr>
        <p:spPr/>
        <p:txBody>
          <a:bodyPr/>
          <a:lstStyle/>
          <a:p>
            <a:r>
              <a:rPr lang="es-ES" altLang="en-US"/>
              <a:t>Lorem ipsum dolor sit amet, consectetur adipiscing elit. Pellentesque lacinia, libero a gravida bibendum, lorem elit volutpat risus, id faucibus lacus nunc eget mauris. Duis quis accumsan nunc, id blandit est. Fusce placerat magna in libero semper, eu lacinia turpis tincidunt. Etiam non semper elit. Suspendisse tincidunt pharetra lacus, a feugiat arcu blandit sed. Cras vehicula quis mi interdum elementum. Nam nec efficitur nibh.</a:t>
            </a:r>
          </a:p>
        </p:txBody>
      </p:sp>
    </p:spTree>
    <p:extLst>
      <p:ext uri="{BB962C8B-B14F-4D97-AF65-F5344CB8AC3E}">
        <p14:creationId xmlns:p14="http://schemas.microsoft.com/office/powerpoint/2010/main" val="210261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a:t>Título</a:t>
            </a:r>
          </a:p>
        </p:txBody>
      </p:sp>
      <p:sp>
        <p:nvSpPr>
          <p:cNvPr id="3" name="Marcador de posición de contenido 2"/>
          <p:cNvSpPr>
            <a:spLocks noGrp="1"/>
          </p:cNvSpPr>
          <p:nvPr>
            <p:ph idx="1"/>
          </p:nvPr>
        </p:nvSpPr>
        <p:spPr/>
        <p:txBody>
          <a:bodyPr/>
          <a:lstStyle/>
          <a:p>
            <a:r>
              <a:rPr lang="es-ES" altLang="en-US"/>
              <a:t>Lorem ipsum dolor sit amet, consectetur adipiscing elit. Pellentesque lacinia, libero a gravida bibendum, lorem elit volutpat risus, id faucibus lacus nunc eget mauris. Duis quis accumsan nunc, id blandit est. Fusce placerat magna in libero semper, eu lacinia turpis tincidunt. Etiam non semper elit. Suspendisse tincidunt pharetra lacus, a feugiat arcu blandit sed. Cras vehicula quis mi interdum elementum. Nam nec efficitur nibh.</a:t>
            </a:r>
          </a:p>
        </p:txBody>
      </p:sp>
    </p:spTree>
    <p:extLst>
      <p:ext uri="{BB962C8B-B14F-4D97-AF65-F5344CB8AC3E}">
        <p14:creationId xmlns:p14="http://schemas.microsoft.com/office/powerpoint/2010/main" val="1758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dirty="0"/>
              <a:t>Archivos  y  Flujos </a:t>
            </a:r>
            <a:endParaRPr lang="es-MX" altLang="es-ES" dirty="0"/>
          </a:p>
        </p:txBody>
      </p:sp>
      <p:sp>
        <p:nvSpPr>
          <p:cNvPr id="3" name="Marcador de posición de contenido 2"/>
          <p:cNvSpPr>
            <a:spLocks noGrp="1"/>
          </p:cNvSpPr>
          <p:nvPr>
            <p:ph idx="1"/>
          </p:nvPr>
        </p:nvSpPr>
        <p:spPr/>
        <p:txBody>
          <a:bodyPr/>
          <a:lstStyle/>
          <a:p>
            <a:pPr marL="342900" indent="-342900">
              <a:buFont typeface="Arial" panose="020B0604020202020204" pitchFamily="34" charset="0"/>
              <a:buChar char="•"/>
            </a:pPr>
            <a:r>
              <a:rPr lang="es-ES" sz="2400" dirty="0"/>
              <a:t>Un archivo es una colección de datos guardados en un dispositivo de almacenamiento</a:t>
            </a:r>
            <a:r>
              <a:rPr lang="es-419" sz="2400" dirty="0" smtClean="0"/>
              <a:t>.</a:t>
            </a:r>
          </a:p>
          <a:p>
            <a:pPr marL="342900" indent="-342900">
              <a:buFont typeface="Arial" panose="020B0604020202020204" pitchFamily="34" charset="0"/>
              <a:buChar char="•"/>
            </a:pPr>
            <a:endParaRPr lang="es-419" sz="2400" dirty="0"/>
          </a:p>
          <a:p>
            <a:pPr marL="342900" indent="-342900">
              <a:buFont typeface="Arial" panose="020B0604020202020204" pitchFamily="34" charset="0"/>
              <a:buChar char="•"/>
            </a:pPr>
            <a:r>
              <a:rPr lang="es-ES" sz="2400" dirty="0"/>
              <a:t>C# ve a los archivos como un flujo de bytes, es conveniente concebirlos como un conjunto de registros que poseen una marca de fin de archivo</a:t>
            </a:r>
            <a:r>
              <a:rPr lang="es-419" sz="2400" dirty="0"/>
              <a:t> </a:t>
            </a:r>
            <a:r>
              <a:rPr lang="es-ES" sz="2400" dirty="0"/>
              <a:t> (</a:t>
            </a:r>
            <a:r>
              <a:rPr lang="es-ES" sz="2400" dirty="0" err="1"/>
              <a:t>eof</a:t>
            </a:r>
            <a:r>
              <a:rPr lang="es-ES" sz="2400" dirty="0"/>
              <a:t> ).</a:t>
            </a:r>
          </a:p>
          <a:p>
            <a:endParaRPr lang="es-E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dirty="0"/>
              <a:t>Archivos  y  Flujos </a:t>
            </a:r>
            <a:endParaRPr lang="es-MX" altLang="es-ES" dirty="0"/>
          </a:p>
        </p:txBody>
      </p:sp>
      <p:sp>
        <p:nvSpPr>
          <p:cNvPr id="3" name="Marcador de posición de contenido 2"/>
          <p:cNvSpPr>
            <a:spLocks noGrp="1"/>
          </p:cNvSpPr>
          <p:nvPr>
            <p:ph idx="1"/>
          </p:nvPr>
        </p:nvSpPr>
        <p:spPr/>
        <p:txBody>
          <a:bodyPr/>
          <a:lstStyle/>
          <a:p>
            <a:pPr marL="342900" indent="-342900">
              <a:buFont typeface="Arial" panose="020B0604020202020204" pitchFamily="34" charset="0"/>
              <a:buChar char="•"/>
            </a:pPr>
            <a:r>
              <a:rPr lang="es-MX" altLang="en-US" dirty="0"/>
              <a:t>Un flujo es como un conducto a través del cual se transportarán los datos hacia o desde el dispositivo de almacenamiento. </a:t>
            </a:r>
            <a:endParaRPr lang="es-MX" altLang="en-US" dirty="0" smtClean="0"/>
          </a:p>
          <a:p>
            <a:pPr marL="342900" indent="-342900">
              <a:buFont typeface="Arial" panose="020B0604020202020204" pitchFamily="34" charset="0"/>
              <a:buChar char="•"/>
            </a:pPr>
            <a:endParaRPr lang="es-MX" altLang="en-US" dirty="0"/>
          </a:p>
          <a:p>
            <a:pPr marL="342900" indent="-342900">
              <a:buFont typeface="Arial" panose="020B0604020202020204" pitchFamily="34" charset="0"/>
              <a:buChar char="•"/>
            </a:pPr>
            <a:r>
              <a:rPr lang="es-MX" altLang="en-US" dirty="0"/>
              <a:t>Los datos fluirán entre la memoria RAM de la computadora y el dispositivo de almacenamiento.</a:t>
            </a:r>
          </a:p>
          <a:p>
            <a:endParaRPr lang="es-ES" altLang="en-US" dirty="0"/>
          </a:p>
        </p:txBody>
      </p:sp>
    </p:spTree>
    <p:extLst>
      <p:ext uri="{BB962C8B-B14F-4D97-AF65-F5344CB8AC3E}">
        <p14:creationId xmlns:p14="http://schemas.microsoft.com/office/powerpoint/2010/main" val="412909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dirty="0"/>
              <a:t>Clase </a:t>
            </a:r>
            <a:r>
              <a:rPr lang="es-MX" altLang="es-ES" dirty="0" err="1"/>
              <a:t>Environment</a:t>
            </a:r>
            <a:endParaRPr lang="es-MX" altLang="es-ES" dirty="0"/>
          </a:p>
        </p:txBody>
      </p:sp>
      <p:sp>
        <p:nvSpPr>
          <p:cNvPr id="3" name="Marcador de posición de contenido 2"/>
          <p:cNvSpPr>
            <a:spLocks noGrp="1"/>
          </p:cNvSpPr>
          <p:nvPr>
            <p:ph idx="1"/>
          </p:nvPr>
        </p:nvSpPr>
        <p:spPr>
          <a:xfrm>
            <a:off x="1645920" y="1786597"/>
            <a:ext cx="3082197" cy="4357725"/>
          </a:xfrm>
        </p:spPr>
        <p:txBody>
          <a:bodyPr/>
          <a:lstStyle/>
          <a:p>
            <a:pPr marL="342900" indent="-342900">
              <a:buFont typeface="Arial" panose="020B0604020202020204" pitchFamily="34" charset="0"/>
              <a:buChar char="•"/>
            </a:pPr>
            <a:r>
              <a:rPr lang="es-MX" altLang="en-US" dirty="0"/>
              <a:t>Proporciona información acerca del entorno y la forma de manipularlo.</a:t>
            </a:r>
          </a:p>
          <a:p>
            <a:pPr marL="342900" indent="-342900">
              <a:buFont typeface="Arial" panose="020B0604020202020204" pitchFamily="34" charset="0"/>
              <a:buChar char="•"/>
            </a:pPr>
            <a:r>
              <a:rPr lang="es-MX" altLang="en-US" dirty="0"/>
              <a:t>Clase  que no puede heredar.</a:t>
            </a:r>
          </a:p>
          <a:p>
            <a:pPr marL="342900" indent="-342900">
              <a:buFont typeface="Arial" panose="020B0604020202020204" pitchFamily="34" charset="0"/>
              <a:buChar char="•"/>
            </a:pPr>
            <a:r>
              <a:rPr lang="es-MX" altLang="en-US" dirty="0"/>
              <a:t>Ayuda a manipular el sistema de archivos.</a:t>
            </a:r>
          </a:p>
          <a:p>
            <a:pPr marL="342900" indent="-342900">
              <a:buFont typeface="Arial" panose="020B0604020202020204" pitchFamily="34" charset="0"/>
              <a:buChar char="•"/>
            </a:pPr>
            <a:r>
              <a:rPr lang="es-MX" altLang="en-US" dirty="0"/>
              <a:t>Conseguir rutas a archivos específicos.</a:t>
            </a:r>
          </a:p>
          <a:p>
            <a:endParaRPr lang="es-ES" altLang="en-US" dirty="0"/>
          </a:p>
        </p:txBody>
      </p:sp>
      <p:sp>
        <p:nvSpPr>
          <p:cNvPr id="4" name="Marcador de posición de contenido 2"/>
          <p:cNvSpPr txBox="1">
            <a:spLocks/>
          </p:cNvSpPr>
          <p:nvPr/>
        </p:nvSpPr>
        <p:spPr>
          <a:xfrm>
            <a:off x="4728117" y="1786597"/>
            <a:ext cx="3082197" cy="4357725"/>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lumMod val="65000"/>
                    <a:lumOff val="35000"/>
                  </a:schemeClr>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Arial" panose="020B0604020202020204" pitchFamily="34" charset="0"/>
              <a:buChar char="•"/>
            </a:pPr>
            <a:r>
              <a:rPr lang="es-ES" altLang="en-US" dirty="0"/>
              <a:t>Propiedades importantes</a:t>
            </a:r>
            <a:r>
              <a:rPr lang="es-ES" altLang="en-US" dirty="0" smtClean="0"/>
              <a:t>:</a:t>
            </a:r>
          </a:p>
          <a:p>
            <a:r>
              <a:rPr lang="es-ES" altLang="en-US" dirty="0"/>
              <a:t/>
            </a:r>
            <a:br>
              <a:rPr lang="es-ES" altLang="en-US" dirty="0"/>
            </a:br>
            <a:r>
              <a:rPr lang="es-ES" altLang="en-US" dirty="0" smtClean="0"/>
              <a:t>	-</a:t>
            </a:r>
            <a:r>
              <a:rPr lang="es-ES" altLang="en-US" dirty="0" err="1" smtClean="0"/>
              <a:t>UserName</a:t>
            </a:r>
            <a:r>
              <a:rPr lang="es-ES" altLang="en-US" dirty="0"/>
              <a:t/>
            </a:r>
            <a:br>
              <a:rPr lang="es-ES" altLang="en-US" dirty="0"/>
            </a:br>
            <a:r>
              <a:rPr lang="es-ES" altLang="en-US" dirty="0" smtClean="0"/>
              <a:t>	-</a:t>
            </a:r>
            <a:r>
              <a:rPr lang="es-ES" altLang="en-US" dirty="0" err="1" smtClean="0"/>
              <a:t>Version</a:t>
            </a:r>
            <a:r>
              <a:rPr lang="es-ES" altLang="en-US" dirty="0"/>
              <a:t/>
            </a:r>
            <a:br>
              <a:rPr lang="es-ES" altLang="en-US" dirty="0"/>
            </a:br>
            <a:r>
              <a:rPr lang="es-ES" altLang="en-US" dirty="0" smtClean="0"/>
              <a:t>	-</a:t>
            </a:r>
            <a:r>
              <a:rPr lang="es-ES" altLang="en-US" dirty="0" err="1" smtClean="0"/>
              <a:t>SystemDirectory</a:t>
            </a:r>
            <a:r>
              <a:rPr lang="es-ES" altLang="en-US" dirty="0"/>
              <a:t/>
            </a:r>
            <a:br>
              <a:rPr lang="es-ES" altLang="en-US" dirty="0"/>
            </a:br>
            <a:endParaRPr lang="es-ES" altLang="en-US" dirty="0"/>
          </a:p>
          <a:p>
            <a:pPr marL="342900" indent="-342900">
              <a:buFont typeface="Arial" panose="020B0604020202020204" pitchFamily="34" charset="0"/>
              <a:buChar char="•"/>
            </a:pPr>
            <a:r>
              <a:rPr lang="es-ES" altLang="en-US" dirty="0"/>
              <a:t>Métodos </a:t>
            </a:r>
            <a:r>
              <a:rPr lang="es-ES" altLang="en-US" dirty="0" smtClean="0"/>
              <a:t>importantes:</a:t>
            </a:r>
          </a:p>
          <a:p>
            <a:r>
              <a:rPr lang="es-ES" altLang="en-US" dirty="0"/>
              <a:t/>
            </a:r>
            <a:br>
              <a:rPr lang="es-ES" altLang="en-US" dirty="0"/>
            </a:br>
            <a:r>
              <a:rPr lang="es-ES" altLang="en-US" dirty="0" smtClean="0"/>
              <a:t>	-</a:t>
            </a:r>
            <a:r>
              <a:rPr lang="es-ES" altLang="en-US" dirty="0" err="1" smtClean="0"/>
              <a:t>GetFolderPath</a:t>
            </a:r>
            <a:r>
              <a:rPr lang="es-ES" altLang="en-US" dirty="0"/>
              <a:t/>
            </a:r>
            <a:br>
              <a:rPr lang="es-ES" altLang="en-US" dirty="0"/>
            </a:br>
            <a:r>
              <a:rPr lang="es-ES" altLang="en-US" dirty="0" smtClean="0"/>
              <a:t>	-</a:t>
            </a:r>
            <a:r>
              <a:rPr lang="es-ES" altLang="en-US" dirty="0" err="1" smtClean="0"/>
              <a:t>GetEnvironment</a:t>
            </a:r>
            <a:r>
              <a:rPr lang="es-ES" altLang="en-US" dirty="0" smtClean="0"/>
              <a:t>	Variables</a:t>
            </a:r>
            <a:endParaRPr lang="es-ES" altLang="en-US" dirty="0"/>
          </a:p>
        </p:txBody>
      </p:sp>
    </p:spTree>
    <p:extLst>
      <p:ext uri="{BB962C8B-B14F-4D97-AF65-F5344CB8AC3E}">
        <p14:creationId xmlns:p14="http://schemas.microsoft.com/office/powerpoint/2010/main" val="177386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419" dirty="0"/>
              <a:t>Clase File y </a:t>
            </a:r>
            <a:r>
              <a:rPr lang="es-419" dirty="0" err="1"/>
              <a:t>FileInfo</a:t>
            </a:r>
            <a:endParaRPr lang="es-MX" altLang="es-ES" dirty="0"/>
          </a:p>
        </p:txBody>
      </p:sp>
      <p:sp>
        <p:nvSpPr>
          <p:cNvPr id="3" name="Marcador de posición de contenido 2"/>
          <p:cNvSpPr>
            <a:spLocks noGrp="1"/>
          </p:cNvSpPr>
          <p:nvPr>
            <p:ph idx="1"/>
          </p:nvPr>
        </p:nvSpPr>
        <p:spPr>
          <a:xfrm>
            <a:off x="1645921" y="1518968"/>
            <a:ext cx="2703056" cy="4458086"/>
          </a:xfrm>
        </p:spPr>
        <p:txBody>
          <a:bodyPr/>
          <a:lstStyle/>
          <a:p>
            <a:pPr marL="342900" indent="-342900">
              <a:buFont typeface="Arial" panose="020B0604020202020204" pitchFamily="34" charset="0"/>
              <a:buChar char="•"/>
            </a:pPr>
            <a:r>
              <a:rPr lang="es-MX" altLang="en-US" dirty="0"/>
              <a:t>La clase File proporciona métodos para crear, copiar, eliminar y abrir archivos.</a:t>
            </a:r>
          </a:p>
          <a:p>
            <a:pPr marL="342900" indent="-342900">
              <a:buFont typeface="Arial" panose="020B0604020202020204" pitchFamily="34" charset="0"/>
              <a:buChar char="•"/>
            </a:pPr>
            <a:r>
              <a:rPr lang="es-MX" altLang="en-US" dirty="0" smtClean="0"/>
              <a:t>Destacan sus métodos:</a:t>
            </a:r>
          </a:p>
          <a:p>
            <a:r>
              <a:rPr lang="es-MX" altLang="en-US" dirty="0" smtClean="0"/>
              <a:t>	</a:t>
            </a:r>
            <a:r>
              <a:rPr lang="es-MX" altLang="en-US" dirty="0" err="1" smtClean="0"/>
              <a:t>Copy</a:t>
            </a:r>
            <a:r>
              <a:rPr lang="es-MX" altLang="en-US" dirty="0" smtClean="0"/>
              <a:t> 	</a:t>
            </a:r>
            <a:r>
              <a:rPr lang="es-MX" altLang="en-US" dirty="0" err="1" smtClean="0"/>
              <a:t>Create</a:t>
            </a:r>
            <a:r>
              <a:rPr lang="es-MX" altLang="en-US" dirty="0" smtClean="0"/>
              <a:t> 	</a:t>
            </a:r>
            <a:r>
              <a:rPr lang="es-MX" altLang="en-US" dirty="0" err="1" smtClean="0"/>
              <a:t>Delete</a:t>
            </a:r>
            <a:r>
              <a:rPr lang="es-MX" altLang="en-US" dirty="0" smtClean="0"/>
              <a:t> 	</a:t>
            </a:r>
            <a:r>
              <a:rPr lang="es-MX" altLang="en-US" dirty="0" err="1" smtClean="0"/>
              <a:t>Encrypt</a:t>
            </a:r>
            <a:r>
              <a:rPr lang="es-MX" altLang="en-US" dirty="0" smtClean="0"/>
              <a:t> 	</a:t>
            </a:r>
            <a:r>
              <a:rPr lang="es-MX" altLang="en-US" dirty="0" err="1" smtClean="0"/>
              <a:t>Decrypt</a:t>
            </a:r>
            <a:r>
              <a:rPr lang="es-MX" altLang="en-US" dirty="0" smtClean="0"/>
              <a:t> 	</a:t>
            </a:r>
            <a:r>
              <a:rPr lang="es-MX" altLang="en-US" dirty="0" err="1" smtClean="0"/>
              <a:t>Exists</a:t>
            </a:r>
            <a:r>
              <a:rPr lang="es-MX" altLang="en-US" dirty="0"/>
              <a:t/>
            </a:r>
            <a:br>
              <a:rPr lang="es-MX" altLang="en-US" dirty="0"/>
            </a:br>
            <a:r>
              <a:rPr lang="es-MX" altLang="en-US" dirty="0" smtClean="0"/>
              <a:t>	</a:t>
            </a:r>
            <a:r>
              <a:rPr lang="es-MX" altLang="en-US" dirty="0" err="1" smtClean="0"/>
              <a:t>Move</a:t>
            </a:r>
            <a:r>
              <a:rPr lang="es-MX" altLang="en-US" dirty="0" smtClean="0"/>
              <a:t/>
            </a:r>
            <a:br>
              <a:rPr lang="es-MX" altLang="en-US" dirty="0" smtClean="0"/>
            </a:br>
            <a:r>
              <a:rPr lang="es-MX" altLang="en-US" dirty="0" smtClean="0"/>
              <a:t>	Open</a:t>
            </a:r>
            <a:endParaRPr lang="es-MX" altLang="en-US" dirty="0"/>
          </a:p>
          <a:p>
            <a:endParaRPr lang="es-ES" altLang="en-US" dirty="0"/>
          </a:p>
        </p:txBody>
      </p:sp>
      <p:sp>
        <p:nvSpPr>
          <p:cNvPr id="4" name="Marcador de posición de contenido 2"/>
          <p:cNvSpPr txBox="1">
            <a:spLocks/>
          </p:cNvSpPr>
          <p:nvPr/>
        </p:nvSpPr>
        <p:spPr>
          <a:xfrm>
            <a:off x="4574974" y="1518968"/>
            <a:ext cx="3420449" cy="4458086"/>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lumMod val="65000"/>
                    <a:lumOff val="35000"/>
                  </a:schemeClr>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Arial" panose="020B0604020202020204" pitchFamily="34" charset="0"/>
              <a:buChar char="•"/>
            </a:pPr>
            <a:r>
              <a:rPr lang="es-419" sz="2400" dirty="0" err="1"/>
              <a:t>FileInfo</a:t>
            </a:r>
            <a:r>
              <a:rPr lang="es-419" sz="2400" dirty="0"/>
              <a:t> proporciona métodos de instancia para crear, copiar, eliminar, mover y abrir archivos.</a:t>
            </a:r>
          </a:p>
          <a:p>
            <a:pPr marL="342900" indent="-342900">
              <a:buFont typeface="Arial" panose="020B0604020202020204" pitchFamily="34" charset="0"/>
              <a:buChar char="•"/>
            </a:pPr>
            <a:r>
              <a:rPr lang="es-419" sz="2400" dirty="0"/>
              <a:t>No puede heredar.</a:t>
            </a:r>
          </a:p>
          <a:p>
            <a:pPr marL="342900" indent="-342900">
              <a:buFont typeface="Arial" panose="020B0604020202020204" pitchFamily="34" charset="0"/>
              <a:buChar char="•"/>
            </a:pPr>
            <a:r>
              <a:rPr lang="es-419" sz="2400" dirty="0"/>
              <a:t>Sus propiedades destacables son:</a:t>
            </a:r>
            <a:br>
              <a:rPr lang="es-419" sz="2400" dirty="0"/>
            </a:br>
            <a:r>
              <a:rPr lang="es-419" sz="2400" dirty="0" err="1" smtClean="0"/>
              <a:t>Exists</a:t>
            </a:r>
            <a:r>
              <a:rPr lang="es-419" sz="2400" dirty="0"/>
              <a:t>, </a:t>
            </a:r>
            <a:r>
              <a:rPr lang="es-419" sz="2400" dirty="0" err="1"/>
              <a:t>Extension</a:t>
            </a:r>
            <a:r>
              <a:rPr lang="es-419" sz="2400" dirty="0"/>
              <a:t>, </a:t>
            </a:r>
            <a:r>
              <a:rPr lang="es-419" sz="2400" dirty="0" err="1"/>
              <a:t>Directory</a:t>
            </a:r>
            <a:r>
              <a:rPr lang="es-419" sz="2400" dirty="0"/>
              <a:t>, </a:t>
            </a:r>
            <a:r>
              <a:rPr lang="es-419" sz="2400" dirty="0" err="1"/>
              <a:t>FullName</a:t>
            </a:r>
            <a:r>
              <a:rPr lang="es-419" sz="2400" dirty="0"/>
              <a:t>, </a:t>
            </a:r>
            <a:r>
              <a:rPr lang="es-419" sz="2400" dirty="0" err="1"/>
              <a:t>Name</a:t>
            </a:r>
            <a:r>
              <a:rPr lang="es-419" sz="2400" dirty="0"/>
              <a:t>, </a:t>
            </a:r>
            <a:r>
              <a:rPr lang="es-419" sz="2400" dirty="0" err="1"/>
              <a:t>Length</a:t>
            </a:r>
            <a:endParaRPr lang="es-ES" sz="2400" dirty="0"/>
          </a:p>
          <a:p>
            <a:endParaRPr lang="es-ES" altLang="en-US" dirty="0"/>
          </a:p>
        </p:txBody>
      </p:sp>
    </p:spTree>
    <p:extLst>
      <p:ext uri="{BB962C8B-B14F-4D97-AF65-F5344CB8AC3E}">
        <p14:creationId xmlns:p14="http://schemas.microsoft.com/office/powerpoint/2010/main" val="281995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Clases </a:t>
            </a:r>
            <a:r>
              <a:rPr lang="es-MX" altLang="es-ES" dirty="0" err="1"/>
              <a:t>Directory</a:t>
            </a:r>
            <a:r>
              <a:rPr lang="es-MX" altLang="es-ES" dirty="0"/>
              <a:t> y </a:t>
            </a:r>
            <a:r>
              <a:rPr lang="es-MX" altLang="es-ES" dirty="0" err="1"/>
              <a:t>DirectoryInfo</a:t>
            </a:r>
            <a:endParaRPr lang="es-MX" altLang="es-ES" dirty="0"/>
          </a:p>
        </p:txBody>
      </p:sp>
      <p:sp>
        <p:nvSpPr>
          <p:cNvPr id="3" name="Marcador de posición de contenido 2"/>
          <p:cNvSpPr>
            <a:spLocks noGrp="1"/>
          </p:cNvSpPr>
          <p:nvPr>
            <p:ph idx="1"/>
          </p:nvPr>
        </p:nvSpPr>
        <p:spPr>
          <a:xfrm>
            <a:off x="1645921" y="1786598"/>
            <a:ext cx="3712612" cy="4458086"/>
          </a:xfrm>
        </p:spPr>
        <p:txBody>
          <a:bodyPr/>
          <a:lstStyle/>
          <a:p>
            <a:pPr marL="342900" indent="-342900">
              <a:buFont typeface="Arial" panose="020B0604020202020204" pitchFamily="34" charset="0"/>
              <a:buChar char="•"/>
            </a:pPr>
            <a:r>
              <a:rPr lang="es-MX" altLang="en-US" b="1" dirty="0" err="1"/>
              <a:t>Directory</a:t>
            </a:r>
            <a:r>
              <a:rPr lang="es-MX" altLang="en-US" dirty="0"/>
              <a:t> tiene métodos estáticos para crear, mover y enumerar directorios.</a:t>
            </a:r>
          </a:p>
          <a:p>
            <a:pPr marL="342900" indent="-342900">
              <a:buFont typeface="Arial" panose="020B0604020202020204" pitchFamily="34" charset="0"/>
              <a:buChar char="•"/>
            </a:pPr>
            <a:r>
              <a:rPr lang="es-MX" altLang="en-US" dirty="0"/>
              <a:t>Destacan sus </a:t>
            </a:r>
            <a:r>
              <a:rPr lang="es-MX" altLang="en-US" dirty="0" smtClean="0"/>
              <a:t>métodos:</a:t>
            </a:r>
          </a:p>
          <a:p>
            <a:r>
              <a:rPr lang="es-MX" altLang="en-US" dirty="0"/>
              <a:t/>
            </a:r>
            <a:br>
              <a:rPr lang="es-MX" altLang="en-US" dirty="0"/>
            </a:br>
            <a:r>
              <a:rPr lang="es-MX" altLang="en-US" dirty="0" smtClean="0"/>
              <a:t>	</a:t>
            </a:r>
            <a:r>
              <a:rPr lang="es-MX" altLang="en-US" dirty="0" err="1" smtClean="0"/>
              <a:t>CreateDirectory</a:t>
            </a:r>
            <a:r>
              <a:rPr lang="es-MX" altLang="en-US" dirty="0"/>
              <a:t/>
            </a:r>
            <a:br>
              <a:rPr lang="es-MX" altLang="en-US" dirty="0"/>
            </a:br>
            <a:r>
              <a:rPr lang="es-MX" altLang="en-US" dirty="0" smtClean="0"/>
              <a:t>	</a:t>
            </a:r>
            <a:r>
              <a:rPr lang="es-MX" altLang="en-US" dirty="0" err="1" smtClean="0"/>
              <a:t>Delete</a:t>
            </a:r>
            <a:r>
              <a:rPr lang="es-MX" altLang="en-US" dirty="0"/>
              <a:t/>
            </a:r>
            <a:br>
              <a:rPr lang="es-MX" altLang="en-US" dirty="0"/>
            </a:br>
            <a:r>
              <a:rPr lang="es-MX" altLang="en-US" dirty="0" smtClean="0"/>
              <a:t>	</a:t>
            </a:r>
            <a:r>
              <a:rPr lang="es-MX" altLang="en-US" dirty="0" err="1" smtClean="0"/>
              <a:t>EnumerateDirectories</a:t>
            </a:r>
            <a:r>
              <a:rPr lang="es-MX" altLang="en-US" dirty="0"/>
              <a:t/>
            </a:r>
            <a:br>
              <a:rPr lang="es-MX" altLang="en-US" dirty="0"/>
            </a:br>
            <a:r>
              <a:rPr lang="es-MX" altLang="en-US" dirty="0" smtClean="0"/>
              <a:t>	</a:t>
            </a:r>
            <a:r>
              <a:rPr lang="es-MX" altLang="en-US" dirty="0" err="1" smtClean="0"/>
              <a:t>EnumerateFiles</a:t>
            </a:r>
            <a:r>
              <a:rPr lang="es-MX" altLang="en-US" dirty="0"/>
              <a:t/>
            </a:r>
            <a:br>
              <a:rPr lang="es-MX" altLang="en-US" dirty="0"/>
            </a:br>
            <a:r>
              <a:rPr lang="es-MX" altLang="en-US" dirty="0" smtClean="0"/>
              <a:t>	</a:t>
            </a:r>
            <a:r>
              <a:rPr lang="es-MX" altLang="en-US" dirty="0" err="1" smtClean="0"/>
              <a:t>Exists</a:t>
            </a:r>
            <a:r>
              <a:rPr lang="es-MX" altLang="en-US" dirty="0"/>
              <a:t/>
            </a:r>
            <a:br>
              <a:rPr lang="es-MX" altLang="en-US" dirty="0"/>
            </a:br>
            <a:r>
              <a:rPr lang="es-MX" altLang="en-US" dirty="0" smtClean="0"/>
              <a:t>	</a:t>
            </a:r>
            <a:r>
              <a:rPr lang="es-MX" altLang="en-US" dirty="0" err="1" smtClean="0"/>
              <a:t>GetCreationTime</a:t>
            </a:r>
            <a:r>
              <a:rPr lang="es-MX" altLang="en-US" dirty="0"/>
              <a:t/>
            </a:r>
            <a:br>
              <a:rPr lang="es-MX" altLang="en-US" dirty="0"/>
            </a:br>
            <a:r>
              <a:rPr lang="es-MX" altLang="en-US" dirty="0" smtClean="0"/>
              <a:t>	</a:t>
            </a:r>
            <a:r>
              <a:rPr lang="es-MX" altLang="en-US" dirty="0" err="1" smtClean="0"/>
              <a:t>GetFiles</a:t>
            </a:r>
            <a:r>
              <a:rPr lang="es-MX" altLang="en-US" dirty="0"/>
              <a:t/>
            </a:r>
            <a:br>
              <a:rPr lang="es-MX" altLang="en-US" dirty="0"/>
            </a:br>
            <a:r>
              <a:rPr lang="es-MX" altLang="en-US" dirty="0" smtClean="0"/>
              <a:t>	</a:t>
            </a:r>
            <a:r>
              <a:rPr lang="es-MX" altLang="en-US" dirty="0" err="1" smtClean="0"/>
              <a:t>Move</a:t>
            </a:r>
            <a:endParaRPr lang="es-MX" altLang="en-US" dirty="0"/>
          </a:p>
          <a:p>
            <a:endParaRPr lang="es-ES" altLang="en-US" dirty="0"/>
          </a:p>
        </p:txBody>
      </p:sp>
      <p:sp>
        <p:nvSpPr>
          <p:cNvPr id="4" name="Marcador de posición de contenido 2"/>
          <p:cNvSpPr txBox="1">
            <a:spLocks/>
          </p:cNvSpPr>
          <p:nvPr/>
        </p:nvSpPr>
        <p:spPr>
          <a:xfrm>
            <a:off x="5358533" y="1786597"/>
            <a:ext cx="3037592" cy="4792623"/>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lumMod val="65000"/>
                    <a:lumOff val="35000"/>
                  </a:schemeClr>
                </a:solidFill>
                <a:latin typeface="Century Gothic" panose="020B0502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Arial" panose="020B0604020202020204" pitchFamily="34" charset="0"/>
              <a:buChar char="•"/>
            </a:pPr>
            <a:r>
              <a:rPr lang="es-MX" altLang="en-US" b="1" dirty="0" err="1" smtClean="0"/>
              <a:t>DirectoryInfo</a:t>
            </a:r>
            <a:endParaRPr lang="es-MX" altLang="en-US" b="1" dirty="0" smtClean="0"/>
          </a:p>
          <a:p>
            <a:endParaRPr lang="es-MX" altLang="en-US" b="1" dirty="0"/>
          </a:p>
          <a:p>
            <a:pPr marL="342900" indent="-342900">
              <a:buFont typeface="Arial" panose="020B0604020202020204" pitchFamily="34" charset="0"/>
              <a:buChar char="•"/>
            </a:pPr>
            <a:r>
              <a:rPr lang="es-MX" altLang="en-US" dirty="0"/>
              <a:t>Contiene propiedades que nos brindan información del directorio, como si extensión, nombre, ultimo acceso, raíz del directorio.</a:t>
            </a:r>
          </a:p>
          <a:p>
            <a:endParaRPr lang="es-ES" altLang="en-US" dirty="0"/>
          </a:p>
        </p:txBody>
      </p:sp>
    </p:spTree>
    <p:extLst>
      <p:ext uri="{BB962C8B-B14F-4D97-AF65-F5344CB8AC3E}">
        <p14:creationId xmlns:p14="http://schemas.microsoft.com/office/powerpoint/2010/main" val="265052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Lectura y escritura en archivos </a:t>
            </a:r>
            <a:endParaRPr lang="es-MX" altLang="es-ES" dirty="0"/>
          </a:p>
        </p:txBody>
      </p:sp>
      <p:sp>
        <p:nvSpPr>
          <p:cNvPr id="3" name="Marcador de posición de contenido 2"/>
          <p:cNvSpPr>
            <a:spLocks noGrp="1"/>
          </p:cNvSpPr>
          <p:nvPr>
            <p:ph idx="1"/>
          </p:nvPr>
        </p:nvSpPr>
        <p:spPr/>
        <p:txBody>
          <a:bodyPr/>
          <a:lstStyle/>
          <a:p>
            <a:pPr marL="342900" indent="-342900">
              <a:buFont typeface="Arial" panose="020B0604020202020204" pitchFamily="34" charset="0"/>
              <a:buChar char="•"/>
            </a:pPr>
            <a:r>
              <a:rPr lang="es-MX" altLang="en-US" dirty="0"/>
              <a:t>Se usan flujos (</a:t>
            </a:r>
            <a:r>
              <a:rPr lang="es-MX" altLang="en-US" dirty="0" err="1"/>
              <a:t>Strems</a:t>
            </a:r>
            <a:r>
              <a:rPr lang="es-MX" altLang="en-US" dirty="0"/>
              <a:t>) para transferir datos de un punto a otro</a:t>
            </a:r>
            <a:r>
              <a:rPr lang="es-MX" altLang="en-US" dirty="0" smtClean="0"/>
              <a:t>.</a:t>
            </a:r>
          </a:p>
          <a:p>
            <a:pPr marL="342900" indent="-342900">
              <a:buFont typeface="Arial" panose="020B0604020202020204" pitchFamily="34" charset="0"/>
              <a:buChar char="•"/>
            </a:pPr>
            <a:endParaRPr lang="es-MX" altLang="en-US" dirty="0"/>
          </a:p>
          <a:p>
            <a:pPr marL="342900" indent="-342900">
              <a:buFont typeface="Arial" panose="020B0604020202020204" pitchFamily="34" charset="0"/>
              <a:buChar char="•"/>
            </a:pPr>
            <a:r>
              <a:rPr lang="es-MX" altLang="en-US" dirty="0"/>
              <a:t>Los datos pueden ser transferidos desde una fuente externa o del programa a una fuente externa</a:t>
            </a:r>
            <a:r>
              <a:rPr lang="es-MX" altLang="en-US" dirty="0" smtClean="0"/>
              <a:t>.</a:t>
            </a:r>
          </a:p>
          <a:p>
            <a:endParaRPr lang="es-MX" altLang="en-US" dirty="0"/>
          </a:p>
          <a:p>
            <a:pPr marL="342900" indent="-342900">
              <a:buFont typeface="Arial" panose="020B0604020202020204" pitchFamily="34" charset="0"/>
              <a:buChar char="•"/>
            </a:pPr>
            <a:r>
              <a:rPr lang="es-MX" altLang="en-US" dirty="0"/>
              <a:t>La escritura en un archivo de basa en tres operaciones:</a:t>
            </a:r>
            <a:br>
              <a:rPr lang="es-MX" altLang="en-US" dirty="0"/>
            </a:br>
            <a:r>
              <a:rPr lang="es-MX" altLang="en-US" dirty="0"/>
              <a:t/>
            </a:r>
            <a:br>
              <a:rPr lang="es-MX" altLang="en-US" dirty="0"/>
            </a:br>
            <a:r>
              <a:rPr lang="es-MX" altLang="en-US" dirty="0" smtClean="0"/>
              <a:t>	Abrir </a:t>
            </a:r>
            <a:r>
              <a:rPr lang="es-MX" altLang="en-US" dirty="0"/>
              <a:t>el archivo</a:t>
            </a:r>
            <a:br>
              <a:rPr lang="es-MX" altLang="en-US" dirty="0"/>
            </a:br>
            <a:r>
              <a:rPr lang="es-MX" altLang="en-US" dirty="0" smtClean="0"/>
              <a:t>	Leer/Escribir </a:t>
            </a:r>
            <a:r>
              <a:rPr lang="es-MX" altLang="en-US" dirty="0"/>
              <a:t>en el archivo</a:t>
            </a:r>
            <a:br>
              <a:rPr lang="es-MX" altLang="en-US" dirty="0"/>
            </a:br>
            <a:r>
              <a:rPr lang="es-MX" altLang="en-US" dirty="0" smtClean="0"/>
              <a:t>	Cerrar </a:t>
            </a:r>
            <a:r>
              <a:rPr lang="es-MX" altLang="en-US" dirty="0"/>
              <a:t>el archivo</a:t>
            </a:r>
          </a:p>
          <a:p>
            <a:endParaRPr lang="es-ES" altLang="en-US" dirty="0"/>
          </a:p>
        </p:txBody>
      </p:sp>
    </p:spTree>
    <p:extLst>
      <p:ext uri="{BB962C8B-B14F-4D97-AF65-F5344CB8AC3E}">
        <p14:creationId xmlns:p14="http://schemas.microsoft.com/office/powerpoint/2010/main" val="170396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normAutofit fontScale="90000"/>
          </a:bodyPr>
          <a:lstStyle/>
          <a:p>
            <a:pPr algn="r"/>
            <a:r>
              <a:rPr lang="es-MX" altLang="es-ES" dirty="0"/>
              <a:t>Métodos para lectura y escritura</a:t>
            </a:r>
            <a:endParaRPr lang="es-MX" altLang="es-ES" dirty="0"/>
          </a:p>
        </p:txBody>
      </p:sp>
      <p:sp>
        <p:nvSpPr>
          <p:cNvPr id="3" name="Marcador de posición de contenido 2"/>
          <p:cNvSpPr>
            <a:spLocks noGrp="1"/>
          </p:cNvSpPr>
          <p:nvPr>
            <p:ph idx="1"/>
          </p:nvPr>
        </p:nvSpPr>
        <p:spPr/>
        <p:txBody>
          <a:bodyPr/>
          <a:lstStyle/>
          <a:p>
            <a:pPr marL="342900" indent="-342900">
              <a:buFont typeface="Arial" panose="020B0604020202020204" pitchFamily="34" charset="0"/>
              <a:buChar char="•"/>
            </a:pPr>
            <a:r>
              <a:rPr lang="es-MX" altLang="en-US" dirty="0"/>
              <a:t>Usaremos las clases </a:t>
            </a:r>
            <a:r>
              <a:rPr lang="es-MX" altLang="en-US" dirty="0" err="1"/>
              <a:t>StreamReader</a:t>
            </a:r>
            <a:r>
              <a:rPr lang="es-MX" altLang="en-US" dirty="0"/>
              <a:t> y </a:t>
            </a:r>
            <a:r>
              <a:rPr lang="es-MX" altLang="en-US" dirty="0" err="1"/>
              <a:t>StreamWriter</a:t>
            </a:r>
            <a:r>
              <a:rPr lang="es-MX" altLang="en-US" dirty="0"/>
              <a:t> con los siguientes métodos respectivamente:</a:t>
            </a:r>
          </a:p>
          <a:p>
            <a:r>
              <a:rPr lang="es-MX" altLang="en-US" dirty="0" smtClean="0"/>
              <a:t>	-</a:t>
            </a:r>
            <a:r>
              <a:rPr lang="es-MX" altLang="en-US" dirty="0" err="1" smtClean="0"/>
              <a:t>ReadLine</a:t>
            </a:r>
            <a:r>
              <a:rPr lang="es-MX" altLang="en-US" dirty="0"/>
              <a:t>()</a:t>
            </a:r>
          </a:p>
          <a:p>
            <a:r>
              <a:rPr lang="es-MX" altLang="en-US" dirty="0"/>
              <a:t> </a:t>
            </a:r>
            <a:r>
              <a:rPr lang="es-MX" altLang="en-US" dirty="0" smtClean="0"/>
              <a:t>	-</a:t>
            </a:r>
            <a:r>
              <a:rPr lang="es-MX" altLang="en-US" dirty="0" err="1" smtClean="0"/>
              <a:t>ReadToEnd</a:t>
            </a:r>
            <a:r>
              <a:rPr lang="es-MX" altLang="en-US" dirty="0"/>
              <a:t>()</a:t>
            </a:r>
            <a:br>
              <a:rPr lang="es-MX" altLang="en-US" dirty="0"/>
            </a:br>
            <a:r>
              <a:rPr lang="es-MX" altLang="en-US" dirty="0" smtClean="0"/>
              <a:t>		Lee </a:t>
            </a:r>
            <a:r>
              <a:rPr lang="es-MX" altLang="en-US" dirty="0"/>
              <a:t>hasta el fin del archivo</a:t>
            </a:r>
          </a:p>
          <a:p>
            <a:r>
              <a:rPr lang="es-MX" altLang="en-US" dirty="0" smtClean="0"/>
              <a:t>	-</a:t>
            </a:r>
            <a:r>
              <a:rPr lang="es-MX" altLang="en-US" dirty="0" err="1" smtClean="0"/>
              <a:t>Read</a:t>
            </a:r>
            <a:r>
              <a:rPr lang="es-MX" altLang="en-US" dirty="0"/>
              <a:t>()</a:t>
            </a:r>
            <a:br>
              <a:rPr lang="es-MX" altLang="en-US" dirty="0"/>
            </a:br>
            <a:r>
              <a:rPr lang="es-MX" altLang="en-US" dirty="0" smtClean="0"/>
              <a:t>		Lee </a:t>
            </a:r>
            <a:r>
              <a:rPr lang="es-MX" altLang="en-US" dirty="0"/>
              <a:t>carácter por carácter</a:t>
            </a:r>
          </a:p>
          <a:p>
            <a:r>
              <a:rPr lang="es-MX" altLang="en-US" dirty="0" smtClean="0"/>
              <a:t>	-</a:t>
            </a:r>
            <a:r>
              <a:rPr lang="es-MX" altLang="en-US" dirty="0" err="1" smtClean="0"/>
              <a:t>WriteLine</a:t>
            </a:r>
            <a:r>
              <a:rPr lang="es-MX" altLang="en-US" dirty="0"/>
              <a:t>()</a:t>
            </a:r>
          </a:p>
          <a:p>
            <a:r>
              <a:rPr lang="es-MX" altLang="en-US" smtClean="0"/>
              <a:t>	-Write</a:t>
            </a:r>
            <a:r>
              <a:rPr lang="es-MX" altLang="en-US" dirty="0"/>
              <a:t>()</a:t>
            </a:r>
          </a:p>
          <a:p>
            <a:endParaRPr lang="es-ES" altLang="en-US" dirty="0"/>
          </a:p>
        </p:txBody>
      </p:sp>
    </p:spTree>
    <p:extLst>
      <p:ext uri="{BB962C8B-B14F-4D97-AF65-F5344CB8AC3E}">
        <p14:creationId xmlns:p14="http://schemas.microsoft.com/office/powerpoint/2010/main" val="355548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58085" y="357505"/>
            <a:ext cx="5436235" cy="596265"/>
          </a:xfrm>
        </p:spPr>
        <p:txBody>
          <a:bodyPr/>
          <a:lstStyle/>
          <a:p>
            <a:pPr algn="r"/>
            <a:r>
              <a:rPr lang="es-MX" altLang="es-ES"/>
              <a:t>Título</a:t>
            </a:r>
          </a:p>
        </p:txBody>
      </p:sp>
      <p:sp>
        <p:nvSpPr>
          <p:cNvPr id="3" name="Marcador de posición de contenido 2"/>
          <p:cNvSpPr>
            <a:spLocks noGrp="1"/>
          </p:cNvSpPr>
          <p:nvPr>
            <p:ph idx="1"/>
          </p:nvPr>
        </p:nvSpPr>
        <p:spPr/>
        <p:txBody>
          <a:bodyPr/>
          <a:lstStyle/>
          <a:p>
            <a:r>
              <a:rPr lang="es-ES" altLang="en-US"/>
              <a:t>Lorem ipsum dolor sit amet, consectetur adipiscing elit. Pellentesque lacinia, libero a gravida bibendum, lorem elit volutpat risus, id faucibus lacus nunc eget mauris. Duis quis accumsan nunc, id blandit est. Fusce placerat magna in libero semper, eu lacinia turpis tincidunt. Etiam non semper elit. Suspendisse tincidunt pharetra lacus, a feugiat arcu blandit sed. Cras vehicula quis mi interdum elementum. Nam nec efficitur nibh.</a:t>
            </a:r>
          </a:p>
        </p:txBody>
      </p:sp>
    </p:spTree>
    <p:extLst>
      <p:ext uri="{BB962C8B-B14F-4D97-AF65-F5344CB8AC3E}">
        <p14:creationId xmlns:p14="http://schemas.microsoft.com/office/powerpoint/2010/main" val="13733796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inters2017</Template>
  <TotalTime>41</TotalTime>
  <Words>698</Words>
  <Application>Microsoft Office PowerPoint</Application>
  <PresentationFormat>Presentación en pantalla (4:3)</PresentationFormat>
  <Paragraphs>58</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Bauhaus 93</vt:lpstr>
      <vt:lpstr>Calibri</vt:lpstr>
      <vt:lpstr>Calibri Light</vt:lpstr>
      <vt:lpstr>Century Gothic</vt:lpstr>
      <vt:lpstr>Tema de Office</vt:lpstr>
      <vt:lpstr>C# Intermedio</vt:lpstr>
      <vt:lpstr>Archivos  y  Flujos </vt:lpstr>
      <vt:lpstr>Archivos  y  Flujos </vt:lpstr>
      <vt:lpstr>Clase Environment</vt:lpstr>
      <vt:lpstr>Clase File y FileInfo</vt:lpstr>
      <vt:lpstr>Clases Directory y DirectoryInfo</vt:lpstr>
      <vt:lpstr>Lectura y escritura en archivos </vt:lpstr>
      <vt:lpstr>Métodos para lectura y escritura</vt:lpstr>
      <vt:lpstr>Título</vt:lpstr>
      <vt:lpstr>Título</vt:lpstr>
      <vt:lpstr>Título</vt:lpstr>
      <vt:lpstr>Título</vt:lpstr>
      <vt:lpstr>Título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Proteco</dc:title>
  <dc:creator>SSnake Snak</dc:creator>
  <cp:lastModifiedBy>Ernesto Daniel Mejia Valdiviezo</cp:lastModifiedBy>
  <cp:revision>21</cp:revision>
  <dcterms:created xsi:type="dcterms:W3CDTF">2016-11-11T20:42:00Z</dcterms:created>
  <dcterms:modified xsi:type="dcterms:W3CDTF">2017-06-06T05:28:06Z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3082-10.2.0.5820</vt:lpwstr>
  </property>
</Properties>
</file>