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C8F207FF-6B99-4F7B-A990-FE821BB0227A}"/>
    <pc:docChg chg="addSld modSld modSection">
      <pc:chgData name="DIANA BALBUENA VALENCIA" userId="10033FFF88A16B3F@LIVE.COM" providerId="AD" clId="Web-{C8F207FF-6B99-4F7B-A990-FE821BB0227A}" dt="2018-01-06T03:26:57.989" v="97"/>
      <pc:docMkLst>
        <pc:docMk/>
      </pc:docMkLst>
      <pc:sldChg chg="modSp">
        <pc:chgData name="DIANA BALBUENA VALENCIA" userId="10033FFF88A16B3F@LIVE.COM" providerId="AD" clId="Web-{C8F207FF-6B99-4F7B-A990-FE821BB0227A}" dt="2018-01-06T03:21:16.243" v="24"/>
        <pc:sldMkLst>
          <pc:docMk/>
          <pc:sldMk cId="0" sldId="256"/>
        </pc:sldMkLst>
        <pc:spChg chg="mod">
          <ac:chgData name="DIANA BALBUENA VALENCIA" userId="10033FFF88A16B3F@LIVE.COM" providerId="AD" clId="Web-{C8F207FF-6B99-4F7B-A990-FE821BB0227A}" dt="2018-01-06T03:20:41.181" v="5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C8F207FF-6B99-4F7B-A990-FE821BB0227A}" dt="2018-01-06T03:21:16.243" v="24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C8F207FF-6B99-4F7B-A990-FE821BB0227A}" dt="2018-01-06T03:20:58.072" v="12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C8F207FF-6B99-4F7B-A990-FE821BB0227A}" dt="2018-01-06T03:26:57.989" v="97"/>
        <pc:sldMkLst>
          <pc:docMk/>
          <pc:sldMk cId="0" sldId="280"/>
        </pc:sldMkLst>
        <pc:spChg chg="mod">
          <ac:chgData name="DIANA BALBUENA VALENCIA" userId="10033FFF88A16B3F@LIVE.COM" providerId="AD" clId="Web-{C8F207FF-6B99-4F7B-A990-FE821BB0227A}" dt="2018-01-06T03:21:35.306" v="30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C8F207FF-6B99-4F7B-A990-FE821BB0227A}" dt="2018-01-06T03:26:57.989" v="97"/>
          <ac:spMkLst>
            <pc:docMk/>
            <pc:sldMk cId="0" sldId="280"/>
            <ac:spMk id="3" creationId="{00000000-0000-0000-0000-000000000000}"/>
          </ac:spMkLst>
        </pc:spChg>
      </pc:sldChg>
      <pc:sldChg chg="addSp modSp new">
        <pc:chgData name="DIANA BALBUENA VALENCIA" userId="10033FFF88A16B3F@LIVE.COM" providerId="AD" clId="Web-{C8F207FF-6B99-4F7B-A990-FE821BB0227A}" dt="2018-01-06T03:23:13.414" v="49"/>
        <pc:sldMkLst>
          <pc:docMk/>
          <pc:sldMk cId="1682499727" sldId="281"/>
        </pc:sldMkLst>
        <pc:spChg chg="mod">
          <ac:chgData name="DIANA BALBUENA VALENCIA" userId="10033FFF88A16B3F@LIVE.COM" providerId="AD" clId="Web-{C8F207FF-6B99-4F7B-A990-FE821BB0227A}" dt="2018-01-06T03:22:35.211" v="40"/>
          <ac:spMkLst>
            <pc:docMk/>
            <pc:sldMk cId="1682499727" sldId="281"/>
            <ac:spMk id="2" creationId="{B4DF2CFB-2788-4E44-A75F-028CE9B42523}"/>
          </ac:spMkLst>
        </pc:spChg>
        <pc:spChg chg="mod">
          <ac:chgData name="DIANA BALBUENA VALENCIA" userId="10033FFF88A16B3F@LIVE.COM" providerId="AD" clId="Web-{C8F207FF-6B99-4F7B-A990-FE821BB0227A}" dt="2018-01-06T03:22:48.992" v="43"/>
          <ac:spMkLst>
            <pc:docMk/>
            <pc:sldMk cId="1682499727" sldId="281"/>
            <ac:spMk id="3" creationId="{146BF667-FAB0-4380-9FCB-9D05A1F65C1E}"/>
          </ac:spMkLst>
        </pc:spChg>
        <pc:picChg chg="add mod">
          <ac:chgData name="DIANA BALBUENA VALENCIA" userId="10033FFF88A16B3F@LIVE.COM" providerId="AD" clId="Web-{C8F207FF-6B99-4F7B-A990-FE821BB0227A}" dt="2018-01-06T03:23:13.414" v="49"/>
          <ac:picMkLst>
            <pc:docMk/>
            <pc:sldMk cId="1682499727" sldId="281"/>
            <ac:picMk id="4" creationId="{496E5D28-571F-4D70-BFBE-0C79902F4714}"/>
          </ac:picMkLst>
        </pc:picChg>
      </pc:sldChg>
      <pc:sldChg chg="modSp new">
        <pc:chgData name="DIANA BALBUENA VALENCIA" userId="10033FFF88A16B3F@LIVE.COM" providerId="AD" clId="Web-{C8F207FF-6B99-4F7B-A990-FE821BB0227A}" dt="2018-01-06T03:24:17.038" v="67"/>
        <pc:sldMkLst>
          <pc:docMk/>
          <pc:sldMk cId="505034647" sldId="282"/>
        </pc:sldMkLst>
        <pc:spChg chg="mod">
          <ac:chgData name="DIANA BALBUENA VALENCIA" userId="10033FFF88A16B3F@LIVE.COM" providerId="AD" clId="Web-{C8F207FF-6B99-4F7B-A990-FE821BB0227A}" dt="2018-01-06T03:24:17.038" v="67"/>
          <ac:spMkLst>
            <pc:docMk/>
            <pc:sldMk cId="505034647" sldId="282"/>
            <ac:spMk id="2" creationId="{1D34B5EC-D88E-415F-AA6D-879F006813E2}"/>
          </ac:spMkLst>
        </pc:spChg>
        <pc:spChg chg="mod">
          <ac:chgData name="DIANA BALBUENA VALENCIA" userId="10033FFF88A16B3F@LIVE.COM" providerId="AD" clId="Web-{C8F207FF-6B99-4F7B-A990-FE821BB0227A}" dt="2018-01-06T03:23:43.820" v="56"/>
          <ac:spMkLst>
            <pc:docMk/>
            <pc:sldMk cId="505034647" sldId="282"/>
            <ac:spMk id="3" creationId="{9030709D-0104-4FDC-AFE1-BEFA9CB515F0}"/>
          </ac:spMkLst>
        </pc:spChg>
      </pc:sldChg>
      <pc:sldChg chg="addSp modSp new">
        <pc:chgData name="DIANA BALBUENA VALENCIA" userId="10033FFF88A16B3F@LIVE.COM" providerId="AD" clId="Web-{C8F207FF-6B99-4F7B-A990-FE821BB0227A}" dt="2018-01-06T03:25:06.928" v="80"/>
        <pc:sldMkLst>
          <pc:docMk/>
          <pc:sldMk cId="1807468728" sldId="283"/>
        </pc:sldMkLst>
        <pc:spChg chg="mod">
          <ac:chgData name="DIANA BALBUENA VALENCIA" userId="10033FFF88A16B3F@LIVE.COM" providerId="AD" clId="Web-{C8F207FF-6B99-4F7B-A990-FE821BB0227A}" dt="2018-01-06T03:24:07.460" v="60"/>
          <ac:spMkLst>
            <pc:docMk/>
            <pc:sldMk cId="1807468728" sldId="283"/>
            <ac:spMk id="2" creationId="{D0A20BE1-CE55-4F76-A573-3F6EE2D7B29E}"/>
          </ac:spMkLst>
        </pc:spChg>
        <pc:spChg chg="mod">
          <ac:chgData name="DIANA BALBUENA VALENCIA" userId="10033FFF88A16B3F@LIVE.COM" providerId="AD" clId="Web-{C8F207FF-6B99-4F7B-A990-FE821BB0227A}" dt="2018-01-06T03:24:57.709" v="77"/>
          <ac:spMkLst>
            <pc:docMk/>
            <pc:sldMk cId="1807468728" sldId="283"/>
            <ac:spMk id="3" creationId="{6DF2768B-07D8-4560-9AC2-5B6C8D43B998}"/>
          </ac:spMkLst>
        </pc:spChg>
        <pc:picChg chg="add mod">
          <ac:chgData name="DIANA BALBUENA VALENCIA" userId="10033FFF88A16B3F@LIVE.COM" providerId="AD" clId="Web-{C8F207FF-6B99-4F7B-A990-FE821BB0227A}" dt="2018-01-06T03:25:06.928" v="80"/>
          <ac:picMkLst>
            <pc:docMk/>
            <pc:sldMk cId="1807468728" sldId="283"/>
            <ac:picMk id="4" creationId="{998F905B-01FC-4A8E-83A1-5419CCC67011}"/>
          </ac:picMkLst>
        </pc:picChg>
      </pc:sldChg>
      <pc:sldChg chg="modSp new">
        <pc:chgData name="DIANA BALBUENA VALENCIA" userId="10033FFF88A16B3F@LIVE.COM" providerId="AD" clId="Web-{C8F207FF-6B99-4F7B-A990-FE821BB0227A}" dt="2018-01-06T03:26:26.818" v="94"/>
        <pc:sldMkLst>
          <pc:docMk/>
          <pc:sldMk cId="2348603981" sldId="284"/>
        </pc:sldMkLst>
        <pc:spChg chg="mod">
          <ac:chgData name="DIANA BALBUENA VALENCIA" userId="10033FFF88A16B3F@LIVE.COM" providerId="AD" clId="Web-{C8F207FF-6B99-4F7B-A990-FE821BB0227A}" dt="2018-01-06T03:25:27.193" v="84"/>
          <ac:spMkLst>
            <pc:docMk/>
            <pc:sldMk cId="2348603981" sldId="284"/>
            <ac:spMk id="2" creationId="{C1CA3C4A-C9DB-4380-9486-280E9447E86E}"/>
          </ac:spMkLst>
        </pc:spChg>
        <pc:spChg chg="mod">
          <ac:chgData name="DIANA BALBUENA VALENCIA" userId="10033FFF88A16B3F@LIVE.COM" providerId="AD" clId="Web-{C8F207FF-6B99-4F7B-A990-FE821BB0227A}" dt="2018-01-06T03:26:26.818" v="94"/>
          <ac:spMkLst>
            <pc:docMk/>
            <pc:sldMk cId="2348603981" sldId="284"/>
            <ac:spMk id="3" creationId="{45C21800-443E-4760-A441-7B9C9F40BD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pPr algn="r"/>
            <a:r>
              <a:rPr lang="es-MX" sz="54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/>
              <a:t>Excepciones</a:t>
            </a:r>
          </a:p>
          <a:p>
            <a:pPr>
              <a:spcBef>
                <a:spcPts val="700"/>
              </a:spcBef>
            </a:pPr>
            <a:endParaRPr lang="es-MX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MX"/>
              <a:t>¿Para qué sirve una excepción?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Una excepción es lanzada por el programa cuando este está en tiempo de ejecución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Esta excepción tiene que ser capturada para que no se genere el error durante la ejecución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Sirve para afrontar cualquier situación inesperada o excepcional que se presente mientras se ejecuta un programa</a:t>
            </a:r>
            <a:endParaRPr lang="en-US" sz="2400"/>
          </a:p>
          <a:p>
            <a:pPr>
              <a:spcBef>
                <a:spcPts val="700"/>
              </a:spcBef>
            </a:pP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CFB-2788-4E44-A75F-028CE9B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s-MX" sz="4000"/>
              <a:t>Clase </a:t>
            </a:r>
            <a:r>
              <a:rPr lang="es-MX" sz="4000" err="1"/>
              <a:t>Exception</a:t>
            </a:r>
            <a:endParaRPr lang="en-US" sz="40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F667-FAB0-4380-9FCB-9D05A1F6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Hereda de la clase Object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Representa los errores producidos en ejecución.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Cuando ocurre un error que genera una excepción, en realidad se genera un objeto de la clase Exception.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spcBef>
                <a:spcPts val="700"/>
              </a:spcBef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6E5D28-571F-4D70-BFBE-0C79902F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4079875"/>
            <a:ext cx="6832619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B5EC-D88E-415F-AA6D-879F0068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s-MX" sz="4000"/>
              <a:t>Bloque try-catch-</a:t>
            </a:r>
            <a:r>
              <a:rPr lang="es-MX" sz="4000" err="1"/>
              <a:t>finally</a:t>
            </a:r>
            <a:endParaRPr lang="en-US" sz="4000">
              <a:solidFill>
                <a:srgbClr val="FFC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09D-0104-4FDC-AFE1-BEFA9CB5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Para capturar una excepción se tiene que poner el código que puede causar error dentro de un bloque try.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Tras el bloque try se pone un bloque catch con un objeto que representa el tipo de excepción que se puede generar y guarda la información de esta.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En el bloque </a:t>
            </a:r>
            <a:r>
              <a:rPr lang="es-MX" sz="2400" err="1"/>
              <a:t>finally</a:t>
            </a:r>
            <a:r>
              <a:rPr lang="es-MX" sz="2400"/>
              <a:t> se indican las instrucciones que se van a ejecutar independientemente de que ocurra o no una excepción. </a:t>
            </a:r>
            <a:endParaRPr lang="en-US" sz="2400"/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0BE1-CE55-4F76-A573-3F6EE2D7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s-MX" sz="4000"/>
              <a:t>Bloque try-catch-</a:t>
            </a:r>
            <a:r>
              <a:rPr lang="es-MX" sz="4000" err="1"/>
              <a:t>finally</a:t>
            </a:r>
            <a:endParaRPr lang="en-US" sz="4000" err="1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768B-07D8-4560-9AC2-5B6C8D43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/>
              <a:t>-La </a:t>
            </a:r>
            <a:r>
              <a:rPr lang="en-US" sz="2400" err="1"/>
              <a:t>clase</a:t>
            </a:r>
            <a:r>
              <a:rPr lang="en-US" sz="2400"/>
              <a:t> Exception </a:t>
            </a:r>
            <a:r>
              <a:rPr lang="en-US" sz="2400" err="1"/>
              <a:t>guarda</a:t>
            </a:r>
            <a:r>
              <a:rPr lang="en-US" sz="2400"/>
              <a:t> </a:t>
            </a:r>
            <a:r>
              <a:rPr lang="en-US" sz="2400" err="1"/>
              <a:t>cualquier</a:t>
            </a:r>
            <a:r>
              <a:rPr lang="en-US" sz="2400"/>
              <a:t> </a:t>
            </a:r>
            <a:r>
              <a:rPr lang="en-US" sz="2400" err="1"/>
              <a:t>tipo</a:t>
            </a:r>
            <a:r>
              <a:rPr lang="en-US" sz="2400"/>
              <a:t> de </a:t>
            </a:r>
            <a:r>
              <a:rPr lang="en-US" sz="2400" err="1"/>
              <a:t>excepción</a:t>
            </a:r>
            <a:r>
              <a:rPr lang="en-US" sz="2400"/>
              <a:t> que </a:t>
            </a:r>
            <a:r>
              <a:rPr lang="en-US" sz="2400" err="1"/>
              <a:t>herede</a:t>
            </a:r>
            <a:r>
              <a:rPr lang="en-US" sz="2400"/>
              <a:t> de </a:t>
            </a:r>
            <a:r>
              <a:rPr lang="en-US" sz="2400" err="1"/>
              <a:t>esta</a:t>
            </a:r>
            <a:r>
              <a:rPr lang="en-US" sz="2400"/>
              <a:t>.</a:t>
            </a:r>
          </a:p>
          <a:p>
            <a:pPr>
              <a:spcBef>
                <a:spcPts val="700"/>
              </a:spcBef>
            </a:pPr>
            <a:endParaRPr lang="en-US" sz="2400">
              <a:solidFill>
                <a:srgbClr val="595959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8F905B-01FC-4A8E-83A1-5419CCC6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905125"/>
            <a:ext cx="6011960" cy="30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3C4A-C9DB-4380-9486-280E9447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s-MX" sz="4000"/>
              <a:t>Definir una excepción</a:t>
            </a:r>
            <a:endParaRPr lang="en-US" sz="40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1800-443E-4760-A441-7B9C9F40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Una excepción se define dentro de un método.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Se realiza una llamada a un objeto basado en el estado del objeto que causó la excepción.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Usamos la palabra reservada </a:t>
            </a:r>
            <a:r>
              <a:rPr lang="es-MX" sz="2400" b="1" err="1"/>
              <a:t>throw</a:t>
            </a:r>
            <a:r>
              <a:rPr lang="es-MX" sz="2400"/>
              <a:t> para lanzar una excepción.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0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C# Intermedio</vt:lpstr>
      <vt:lpstr>¿Para qué sirve una excepción?</vt:lpstr>
      <vt:lpstr>Clase Exception </vt:lpstr>
      <vt:lpstr>Bloque try-catch-finally </vt:lpstr>
      <vt:lpstr>Bloque try-catch-finally </vt:lpstr>
      <vt:lpstr>Definir una excepción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revision>2</cp:revision>
  <dcterms:modified xsi:type="dcterms:W3CDTF">2018-01-06T11:41:25Z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