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BALBUENA VALENCIA" userId="10033FFF88A16B3F@LIVE.COM" providerId="AD" clId="Web-{03B12AAF-E45F-497B-A100-617D0B46FF8E}"/>
    <pc:docChg chg="addSld modSld modSection">
      <pc:chgData name="DIANA BALBUENA VALENCIA" userId="10033FFF88A16B3F@LIVE.COM" providerId="AD" clId="Web-{03B12AAF-E45F-497B-A100-617D0B46FF8E}" dt="2018-01-06T03:44:27.268" v="257"/>
      <pc:docMkLst>
        <pc:docMk/>
      </pc:docMkLst>
      <pc:sldChg chg="modSp">
        <pc:chgData name="DIANA BALBUENA VALENCIA" userId="10033FFF88A16B3F@LIVE.COM" providerId="AD" clId="Web-{03B12AAF-E45F-497B-A100-617D0B46FF8E}" dt="2018-01-06T03:31:39.218" v="20"/>
        <pc:sldMkLst>
          <pc:docMk/>
          <pc:sldMk cId="0" sldId="256"/>
        </pc:sldMkLst>
        <pc:spChg chg="mod">
          <ac:chgData name="DIANA BALBUENA VALENCIA" userId="10033FFF88A16B3F@LIVE.COM" providerId="AD" clId="Web-{03B12AAF-E45F-497B-A100-617D0B46FF8E}" dt="2018-01-06T03:31:22.983" v="4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ANA BALBUENA VALENCIA" userId="10033FFF88A16B3F@LIVE.COM" providerId="AD" clId="Web-{03B12AAF-E45F-497B-A100-617D0B46FF8E}" dt="2018-01-06T03:31:39.218" v="20"/>
          <ac:spMkLst>
            <pc:docMk/>
            <pc:sldMk cId="0" sldId="256"/>
            <ac:spMk id="3" creationId="{00000000-0000-0000-0000-000000000000}"/>
          </ac:spMkLst>
        </pc:spChg>
        <pc:spChg chg="mod">
          <ac:chgData name="DIANA BALBUENA VALENCIA" userId="10033FFF88A16B3F@LIVE.COM" providerId="AD" clId="Web-{03B12AAF-E45F-497B-A100-617D0B46FF8E}" dt="2018-01-06T03:31:28.624" v="5"/>
          <ac:spMkLst>
            <pc:docMk/>
            <pc:sldMk cId="0" sldId="256"/>
            <ac:spMk id="4" creationId="{00000000-0000-0000-0000-000000000000}"/>
          </ac:spMkLst>
        </pc:spChg>
      </pc:sldChg>
      <pc:sldChg chg="modSp">
        <pc:chgData name="DIANA BALBUENA VALENCIA" userId="10033FFF88A16B3F@LIVE.COM" providerId="AD" clId="Web-{03B12AAF-E45F-497B-A100-617D0B46FF8E}" dt="2018-01-06T03:32:45.953" v="37"/>
        <pc:sldMkLst>
          <pc:docMk/>
          <pc:sldMk cId="0" sldId="280"/>
        </pc:sldMkLst>
        <pc:spChg chg="mod">
          <ac:chgData name="DIANA BALBUENA VALENCIA" userId="10033FFF88A16B3F@LIVE.COM" providerId="AD" clId="Web-{03B12AAF-E45F-497B-A100-617D0B46FF8E}" dt="2018-01-06T03:32:05.577" v="25"/>
          <ac:spMkLst>
            <pc:docMk/>
            <pc:sldMk cId="0" sldId="280"/>
            <ac:spMk id="2" creationId="{00000000-0000-0000-0000-000000000000}"/>
          </ac:spMkLst>
        </pc:spChg>
        <pc:spChg chg="mod">
          <ac:chgData name="DIANA BALBUENA VALENCIA" userId="10033FFF88A16B3F@LIVE.COM" providerId="AD" clId="Web-{03B12AAF-E45F-497B-A100-617D0B46FF8E}" dt="2018-01-06T03:32:45.953" v="37"/>
          <ac:spMkLst>
            <pc:docMk/>
            <pc:sldMk cId="0" sldId="280"/>
            <ac:spMk id="3" creationId="{00000000-0000-0000-0000-000000000000}"/>
          </ac:spMkLst>
        </pc:spChg>
      </pc:sldChg>
      <pc:sldChg chg="modSp new">
        <pc:chgData name="DIANA BALBUENA VALENCIA" userId="10033FFF88A16B3F@LIVE.COM" providerId="AD" clId="Web-{03B12AAF-E45F-497B-A100-617D0B46FF8E}" dt="2018-01-06T03:33:56.953" v="54"/>
        <pc:sldMkLst>
          <pc:docMk/>
          <pc:sldMk cId="2271891126" sldId="281"/>
        </pc:sldMkLst>
        <pc:spChg chg="mod">
          <ac:chgData name="DIANA BALBUENA VALENCIA" userId="10033FFF88A16B3F@LIVE.COM" providerId="AD" clId="Web-{03B12AAF-E45F-497B-A100-617D0B46FF8E}" dt="2018-01-06T03:33:37.859" v="50"/>
          <ac:spMkLst>
            <pc:docMk/>
            <pc:sldMk cId="2271891126" sldId="281"/>
            <ac:spMk id="2" creationId="{DCB16AFC-0EE6-4EF4-8AB6-7F92A5DB4C0C}"/>
          </ac:spMkLst>
        </pc:spChg>
        <pc:spChg chg="mod">
          <ac:chgData name="DIANA BALBUENA VALENCIA" userId="10033FFF88A16B3F@LIVE.COM" providerId="AD" clId="Web-{03B12AAF-E45F-497B-A100-617D0B46FF8E}" dt="2018-01-06T03:33:56.953" v="54"/>
          <ac:spMkLst>
            <pc:docMk/>
            <pc:sldMk cId="2271891126" sldId="281"/>
            <ac:spMk id="3" creationId="{0740DCCE-9AD8-4CF7-9A34-1D9D4686784C}"/>
          </ac:spMkLst>
        </pc:spChg>
      </pc:sldChg>
      <pc:sldChg chg="modSp new">
        <pc:chgData name="DIANA BALBUENA VALENCIA" userId="10033FFF88A16B3F@LIVE.COM" providerId="AD" clId="Web-{03B12AAF-E45F-497B-A100-617D0B46FF8E}" dt="2018-01-06T03:35:04.938" v="82"/>
        <pc:sldMkLst>
          <pc:docMk/>
          <pc:sldMk cId="1636593575" sldId="282"/>
        </pc:sldMkLst>
        <pc:spChg chg="mod">
          <ac:chgData name="DIANA BALBUENA VALENCIA" userId="10033FFF88A16B3F@LIVE.COM" providerId="AD" clId="Web-{03B12AAF-E45F-497B-A100-617D0B46FF8E}" dt="2018-01-06T03:34:52.032" v="78"/>
          <ac:spMkLst>
            <pc:docMk/>
            <pc:sldMk cId="1636593575" sldId="282"/>
            <ac:spMk id="2" creationId="{AB87AB39-7937-4DCA-A529-2E0633C0C4D8}"/>
          </ac:spMkLst>
        </pc:spChg>
        <pc:spChg chg="mod">
          <ac:chgData name="DIANA BALBUENA VALENCIA" userId="10033FFF88A16B3F@LIVE.COM" providerId="AD" clId="Web-{03B12AAF-E45F-497B-A100-617D0B46FF8E}" dt="2018-01-06T03:35:04.938" v="82"/>
          <ac:spMkLst>
            <pc:docMk/>
            <pc:sldMk cId="1636593575" sldId="282"/>
            <ac:spMk id="3" creationId="{E0DA6D29-17CB-4749-BF66-35E3A7E32490}"/>
          </ac:spMkLst>
        </pc:spChg>
      </pc:sldChg>
      <pc:sldChg chg="modSp new">
        <pc:chgData name="DIANA BALBUENA VALENCIA" userId="10033FFF88A16B3F@LIVE.COM" providerId="AD" clId="Web-{03B12AAF-E45F-497B-A100-617D0B46FF8E}" dt="2018-01-06T03:35:48.313" v="88"/>
        <pc:sldMkLst>
          <pc:docMk/>
          <pc:sldMk cId="4189076759" sldId="283"/>
        </pc:sldMkLst>
        <pc:spChg chg="mod">
          <ac:chgData name="DIANA BALBUENA VALENCIA" userId="10033FFF88A16B3F@LIVE.COM" providerId="AD" clId="Web-{03B12AAF-E45F-497B-A100-617D0B46FF8E}" dt="2018-01-06T03:35:33.626" v="86"/>
          <ac:spMkLst>
            <pc:docMk/>
            <pc:sldMk cId="4189076759" sldId="283"/>
            <ac:spMk id="2" creationId="{535F05E0-8421-4725-BDD5-B898AC023CB3}"/>
          </ac:spMkLst>
        </pc:spChg>
        <pc:spChg chg="mod">
          <ac:chgData name="DIANA BALBUENA VALENCIA" userId="10033FFF88A16B3F@LIVE.COM" providerId="AD" clId="Web-{03B12AAF-E45F-497B-A100-617D0B46FF8E}" dt="2018-01-06T03:35:48.313" v="88"/>
          <ac:spMkLst>
            <pc:docMk/>
            <pc:sldMk cId="4189076759" sldId="283"/>
            <ac:spMk id="3" creationId="{EC8F579E-B519-421F-9BAB-431766CC23CC}"/>
          </ac:spMkLst>
        </pc:spChg>
      </pc:sldChg>
      <pc:sldChg chg="addSp modSp new">
        <pc:chgData name="DIANA BALBUENA VALENCIA" userId="10033FFF88A16B3F@LIVE.COM" providerId="AD" clId="Web-{03B12AAF-E45F-497B-A100-617D0B46FF8E}" dt="2018-01-06T03:36:44.788" v="106"/>
        <pc:sldMkLst>
          <pc:docMk/>
          <pc:sldMk cId="181104596" sldId="284"/>
        </pc:sldMkLst>
        <pc:spChg chg="mod">
          <ac:chgData name="DIANA BALBUENA VALENCIA" userId="10033FFF88A16B3F@LIVE.COM" providerId="AD" clId="Web-{03B12AAF-E45F-497B-A100-617D0B46FF8E}" dt="2018-01-06T03:36:16.205" v="98"/>
          <ac:spMkLst>
            <pc:docMk/>
            <pc:sldMk cId="181104596" sldId="284"/>
            <ac:spMk id="2" creationId="{1869CB09-7931-4F7B-928F-4060C9984AA5}"/>
          </ac:spMkLst>
        </pc:spChg>
        <pc:spChg chg="mod">
          <ac:chgData name="DIANA BALBUENA VALENCIA" userId="10033FFF88A16B3F@LIVE.COM" providerId="AD" clId="Web-{03B12AAF-E45F-497B-A100-617D0B46FF8E}" dt="2018-01-06T03:36:36.819" v="103"/>
          <ac:spMkLst>
            <pc:docMk/>
            <pc:sldMk cId="181104596" sldId="284"/>
            <ac:spMk id="3" creationId="{BE6E8CB6-BB01-4E90-B8E3-28ED986F7B23}"/>
          </ac:spMkLst>
        </pc:spChg>
        <pc:picChg chg="add mod">
          <ac:chgData name="DIANA BALBUENA VALENCIA" userId="10033FFF88A16B3F@LIVE.COM" providerId="AD" clId="Web-{03B12AAF-E45F-497B-A100-617D0B46FF8E}" dt="2018-01-06T03:36:44.788" v="106"/>
          <ac:picMkLst>
            <pc:docMk/>
            <pc:sldMk cId="181104596" sldId="284"/>
            <ac:picMk id="4" creationId="{9F5FB906-3B60-4920-97ED-5777D60E78C2}"/>
          </ac:picMkLst>
        </pc:picChg>
      </pc:sldChg>
      <pc:sldChg chg="modSp new">
        <pc:chgData name="DIANA BALBUENA VALENCIA" userId="10033FFF88A16B3F@LIVE.COM" providerId="AD" clId="Web-{03B12AAF-E45F-497B-A100-617D0B46FF8E}" dt="2018-01-06T03:37:12.835" v="122"/>
        <pc:sldMkLst>
          <pc:docMk/>
          <pc:sldMk cId="2423829043" sldId="285"/>
        </pc:sldMkLst>
        <pc:spChg chg="mod">
          <ac:chgData name="DIANA BALBUENA VALENCIA" userId="10033FFF88A16B3F@LIVE.COM" providerId="AD" clId="Web-{03B12AAF-E45F-497B-A100-617D0B46FF8E}" dt="2018-01-06T03:37:05.991" v="120"/>
          <ac:spMkLst>
            <pc:docMk/>
            <pc:sldMk cId="2423829043" sldId="285"/>
            <ac:spMk id="2" creationId="{911400C7-41D9-431E-B14F-5928A63C4E86}"/>
          </ac:spMkLst>
        </pc:spChg>
        <pc:spChg chg="mod">
          <ac:chgData name="DIANA BALBUENA VALENCIA" userId="10033FFF88A16B3F@LIVE.COM" providerId="AD" clId="Web-{03B12AAF-E45F-497B-A100-617D0B46FF8E}" dt="2018-01-06T03:37:12.835" v="122"/>
          <ac:spMkLst>
            <pc:docMk/>
            <pc:sldMk cId="2423829043" sldId="285"/>
            <ac:spMk id="3" creationId="{4896CB73-AC6C-4554-B1C4-938AB76C3FDB}"/>
          </ac:spMkLst>
        </pc:spChg>
      </pc:sldChg>
      <pc:sldChg chg="modSp new">
        <pc:chgData name="DIANA BALBUENA VALENCIA" userId="10033FFF88A16B3F@LIVE.COM" providerId="AD" clId="Web-{03B12AAF-E45F-497B-A100-617D0B46FF8E}" dt="2018-01-06T03:37:59.398" v="143"/>
        <pc:sldMkLst>
          <pc:docMk/>
          <pc:sldMk cId="3969414405" sldId="286"/>
        </pc:sldMkLst>
        <pc:spChg chg="mod">
          <ac:chgData name="DIANA BALBUENA VALENCIA" userId="10033FFF88A16B3F@LIVE.COM" providerId="AD" clId="Web-{03B12AAF-E45F-497B-A100-617D0B46FF8E}" dt="2018-01-06T03:37:45.132" v="140"/>
          <ac:spMkLst>
            <pc:docMk/>
            <pc:sldMk cId="3969414405" sldId="286"/>
            <ac:spMk id="2" creationId="{C9BD5FE2-3119-4819-89E1-4823BC7B7736}"/>
          </ac:spMkLst>
        </pc:spChg>
        <pc:spChg chg="mod">
          <ac:chgData name="DIANA BALBUENA VALENCIA" userId="10033FFF88A16B3F@LIVE.COM" providerId="AD" clId="Web-{03B12AAF-E45F-497B-A100-617D0B46FF8E}" dt="2018-01-06T03:37:59.398" v="143"/>
          <ac:spMkLst>
            <pc:docMk/>
            <pc:sldMk cId="3969414405" sldId="286"/>
            <ac:spMk id="3" creationId="{E33B59D2-CEAD-4012-926C-1EC915E7B5DE}"/>
          </ac:spMkLst>
        </pc:spChg>
      </pc:sldChg>
      <pc:sldChg chg="modSp new">
        <pc:chgData name="DIANA BALBUENA VALENCIA" userId="10033FFF88A16B3F@LIVE.COM" providerId="AD" clId="Web-{03B12AAF-E45F-497B-A100-617D0B46FF8E}" dt="2018-01-06T03:38:32.523" v="162"/>
        <pc:sldMkLst>
          <pc:docMk/>
          <pc:sldMk cId="3674744868" sldId="287"/>
        </pc:sldMkLst>
        <pc:spChg chg="mod">
          <ac:chgData name="DIANA BALBUENA VALENCIA" userId="10033FFF88A16B3F@LIVE.COM" providerId="AD" clId="Web-{03B12AAF-E45F-497B-A100-617D0B46FF8E}" dt="2018-01-06T03:38:24.836" v="158"/>
          <ac:spMkLst>
            <pc:docMk/>
            <pc:sldMk cId="3674744868" sldId="287"/>
            <ac:spMk id="2" creationId="{4A632322-0624-4A9A-AF92-3605277AD900}"/>
          </ac:spMkLst>
        </pc:spChg>
        <pc:spChg chg="mod">
          <ac:chgData name="DIANA BALBUENA VALENCIA" userId="10033FFF88A16B3F@LIVE.COM" providerId="AD" clId="Web-{03B12AAF-E45F-497B-A100-617D0B46FF8E}" dt="2018-01-06T03:38:32.523" v="162"/>
          <ac:spMkLst>
            <pc:docMk/>
            <pc:sldMk cId="3674744868" sldId="287"/>
            <ac:spMk id="3" creationId="{5FD4E6CB-6A1B-49F6-A41F-5C8990FDA3D9}"/>
          </ac:spMkLst>
        </pc:spChg>
      </pc:sldChg>
      <pc:sldChg chg="modSp new">
        <pc:chgData name="DIANA BALBUENA VALENCIA" userId="10033FFF88A16B3F@LIVE.COM" providerId="AD" clId="Web-{03B12AAF-E45F-497B-A100-617D0B46FF8E}" dt="2018-01-06T03:39:15.180" v="171"/>
        <pc:sldMkLst>
          <pc:docMk/>
          <pc:sldMk cId="3751079921" sldId="288"/>
        </pc:sldMkLst>
        <pc:spChg chg="mod">
          <ac:chgData name="DIANA BALBUENA VALENCIA" userId="10033FFF88A16B3F@LIVE.COM" providerId="AD" clId="Web-{03B12AAF-E45F-497B-A100-617D0B46FF8E}" dt="2018-01-06T03:39:15.055" v="168"/>
          <ac:spMkLst>
            <pc:docMk/>
            <pc:sldMk cId="3751079921" sldId="288"/>
            <ac:spMk id="2" creationId="{C62F0C60-89B8-4C4B-A37D-FB4729993C7C}"/>
          </ac:spMkLst>
        </pc:spChg>
        <pc:spChg chg="mod">
          <ac:chgData name="DIANA BALBUENA VALENCIA" userId="10033FFF88A16B3F@LIVE.COM" providerId="AD" clId="Web-{03B12AAF-E45F-497B-A100-617D0B46FF8E}" dt="2018-01-06T03:39:15.180" v="171"/>
          <ac:spMkLst>
            <pc:docMk/>
            <pc:sldMk cId="3751079921" sldId="288"/>
            <ac:spMk id="3" creationId="{66F62D2A-7DB4-41A0-BD2F-E1977AAFA874}"/>
          </ac:spMkLst>
        </pc:spChg>
      </pc:sldChg>
      <pc:sldChg chg="addSp modSp new">
        <pc:chgData name="DIANA BALBUENA VALENCIA" userId="10033FFF88A16B3F@LIVE.COM" providerId="AD" clId="Web-{03B12AAF-E45F-497B-A100-617D0B46FF8E}" dt="2018-01-06T03:42:20.889" v="210"/>
        <pc:sldMkLst>
          <pc:docMk/>
          <pc:sldMk cId="3846041350" sldId="289"/>
        </pc:sldMkLst>
        <pc:spChg chg="mod">
          <ac:chgData name="DIANA BALBUENA VALENCIA" userId="10033FFF88A16B3F@LIVE.COM" providerId="AD" clId="Web-{03B12AAF-E45F-497B-A100-617D0B46FF8E}" dt="2018-01-06T03:39:38.711" v="180"/>
          <ac:spMkLst>
            <pc:docMk/>
            <pc:sldMk cId="3846041350" sldId="289"/>
            <ac:spMk id="2" creationId="{2D24EB0B-FE51-4A13-8E3D-F10CB5EAE6D8}"/>
          </ac:spMkLst>
        </pc:spChg>
        <pc:spChg chg="mod">
          <ac:chgData name="DIANA BALBUENA VALENCIA" userId="10033FFF88A16B3F@LIVE.COM" providerId="AD" clId="Web-{03B12AAF-E45F-497B-A100-617D0B46FF8E}" dt="2018-01-06T03:41:13.590" v="199"/>
          <ac:spMkLst>
            <pc:docMk/>
            <pc:sldMk cId="3846041350" sldId="289"/>
            <ac:spMk id="3" creationId="{0E13A49E-8F6D-4ED3-8D90-3E4B40924240}"/>
          </ac:spMkLst>
        </pc:spChg>
        <pc:spChg chg="add mod">
          <ac:chgData name="DIANA BALBUENA VALENCIA" userId="10033FFF88A16B3F@LIVE.COM" providerId="AD" clId="Web-{03B12AAF-E45F-497B-A100-617D0B46FF8E}" dt="2018-01-06T03:41:25.544" v="201"/>
          <ac:spMkLst>
            <pc:docMk/>
            <pc:sldMk cId="3846041350" sldId="289"/>
            <ac:spMk id="7" creationId="{947F994D-3918-40A5-8183-9AD70F641896}"/>
          </ac:spMkLst>
        </pc:spChg>
        <pc:spChg chg="add mod">
          <ac:chgData name="DIANA BALBUENA VALENCIA" userId="10033FFF88A16B3F@LIVE.COM" providerId="AD" clId="Web-{03B12AAF-E45F-497B-A100-617D0B46FF8E}" dt="2018-01-06T03:42:00.717" v="206"/>
          <ac:spMkLst>
            <pc:docMk/>
            <pc:sldMk cId="3846041350" sldId="289"/>
            <ac:spMk id="11" creationId="{DE0738F2-7DE2-47F7-ABA5-96086014B4E3}"/>
          </ac:spMkLst>
        </pc:spChg>
        <pc:picChg chg="add mod">
          <ac:chgData name="DIANA BALBUENA VALENCIA" userId="10033FFF88A16B3F@LIVE.COM" providerId="AD" clId="Web-{03B12AAF-E45F-497B-A100-617D0B46FF8E}" dt="2018-01-06T03:41:21.606" v="200"/>
          <ac:picMkLst>
            <pc:docMk/>
            <pc:sldMk cId="3846041350" sldId="289"/>
            <ac:picMk id="4" creationId="{AF9E0788-ED8E-4F4C-9B13-5DC66EADB251}"/>
          </ac:picMkLst>
        </pc:picChg>
        <pc:picChg chg="add mod">
          <ac:chgData name="DIANA BALBUENA VALENCIA" userId="10033FFF88A16B3F@LIVE.COM" providerId="AD" clId="Web-{03B12AAF-E45F-497B-A100-617D0B46FF8E}" dt="2018-01-06T03:41:29.012" v="202"/>
          <ac:picMkLst>
            <pc:docMk/>
            <pc:sldMk cId="3846041350" sldId="289"/>
            <ac:picMk id="8" creationId="{E4839296-1ED4-433D-A73F-18EB36F4C0C3}"/>
          </ac:picMkLst>
        </pc:picChg>
        <pc:picChg chg="add mod">
          <ac:chgData name="DIANA BALBUENA VALENCIA" userId="10033FFF88A16B3F@LIVE.COM" providerId="AD" clId="Web-{03B12AAF-E45F-497B-A100-617D0B46FF8E}" dt="2018-01-06T03:42:20.889" v="210"/>
          <ac:picMkLst>
            <pc:docMk/>
            <pc:sldMk cId="3846041350" sldId="289"/>
            <ac:picMk id="12" creationId="{B305CFE3-7E5E-4D54-8221-2D58FA59E773}"/>
          </ac:picMkLst>
        </pc:picChg>
      </pc:sldChg>
      <pc:sldChg chg="modSp new">
        <pc:chgData name="DIANA BALBUENA VALENCIA" userId="10033FFF88A16B3F@LIVE.COM" providerId="AD" clId="Web-{03B12AAF-E45F-497B-A100-617D0B46FF8E}" dt="2018-01-06T03:43:31.049" v="242"/>
        <pc:sldMkLst>
          <pc:docMk/>
          <pc:sldMk cId="962012371" sldId="290"/>
        </pc:sldMkLst>
        <pc:spChg chg="mod">
          <ac:chgData name="DIANA BALBUENA VALENCIA" userId="10033FFF88A16B3F@LIVE.COM" providerId="AD" clId="Web-{03B12AAF-E45F-497B-A100-617D0B46FF8E}" dt="2018-01-06T03:43:04.424" v="232"/>
          <ac:spMkLst>
            <pc:docMk/>
            <pc:sldMk cId="962012371" sldId="290"/>
            <ac:spMk id="2" creationId="{8CB363D7-3229-4393-9C98-1EAB5E40C5E7}"/>
          </ac:spMkLst>
        </pc:spChg>
        <pc:spChg chg="mod">
          <ac:chgData name="DIANA BALBUENA VALENCIA" userId="10033FFF88A16B3F@LIVE.COM" providerId="AD" clId="Web-{03B12AAF-E45F-497B-A100-617D0B46FF8E}" dt="2018-01-06T03:43:31.049" v="242"/>
          <ac:spMkLst>
            <pc:docMk/>
            <pc:sldMk cId="962012371" sldId="290"/>
            <ac:spMk id="3" creationId="{092CDA2E-ECCC-4E1A-9ED8-1AF0D45977CD}"/>
          </ac:spMkLst>
        </pc:spChg>
      </pc:sldChg>
      <pc:sldChg chg="addSp delSp modSp new">
        <pc:chgData name="DIANA BALBUENA VALENCIA" userId="10033FFF88A16B3F@LIVE.COM" providerId="AD" clId="Web-{03B12AAF-E45F-497B-A100-617D0B46FF8E}" dt="2018-01-06T03:44:27.268" v="257"/>
        <pc:sldMkLst>
          <pc:docMk/>
          <pc:sldMk cId="2149205187" sldId="291"/>
        </pc:sldMkLst>
        <pc:spChg chg="mod">
          <ac:chgData name="DIANA BALBUENA VALENCIA" userId="10033FFF88A16B3F@LIVE.COM" providerId="AD" clId="Web-{03B12AAF-E45F-497B-A100-617D0B46FF8E}" dt="2018-01-06T03:43:59.190" v="251"/>
          <ac:spMkLst>
            <pc:docMk/>
            <pc:sldMk cId="2149205187" sldId="291"/>
            <ac:spMk id="2" creationId="{80E4D270-3542-4580-9888-0ED81981F17D}"/>
          </ac:spMkLst>
        </pc:spChg>
        <pc:spChg chg="del">
          <ac:chgData name="DIANA BALBUENA VALENCIA" userId="10033FFF88A16B3F@LIVE.COM" providerId="AD" clId="Web-{03B12AAF-E45F-497B-A100-617D0B46FF8E}" dt="2018-01-06T03:44:13.502" v="253"/>
          <ac:spMkLst>
            <pc:docMk/>
            <pc:sldMk cId="2149205187" sldId="291"/>
            <ac:spMk id="3" creationId="{E1D945CB-A171-439A-913E-7C1A4F6E9FC4}"/>
          </ac:spMkLst>
        </pc:spChg>
        <pc:picChg chg="add mod ord">
          <ac:chgData name="DIANA BALBUENA VALENCIA" userId="10033FFF88A16B3F@LIVE.COM" providerId="AD" clId="Web-{03B12AAF-E45F-497B-A100-617D0B46FF8E}" dt="2018-01-06T03:44:16.768" v="254"/>
          <ac:picMkLst>
            <pc:docMk/>
            <pc:sldMk cId="2149205187" sldId="291"/>
            <ac:picMk id="4" creationId="{97212C08-92FC-4CC3-AAA6-E137E48D6249}"/>
          </ac:picMkLst>
        </pc:picChg>
        <pc:picChg chg="add mod">
          <ac:chgData name="DIANA BALBUENA VALENCIA" userId="10033FFF88A16B3F@LIVE.COM" providerId="AD" clId="Web-{03B12AAF-E45F-497B-A100-617D0B46FF8E}" dt="2018-01-06T03:44:27.268" v="257"/>
          <ac:picMkLst>
            <pc:docMk/>
            <pc:sldMk cId="2149205187" sldId="291"/>
            <ac:picMk id="6" creationId="{53D88A5E-3978-4202-BD4E-038075C4C9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152357" y="1463039"/>
            <a:ext cx="5275385" cy="1589651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8625">
                <a:solidFill>
                  <a:schemeClr val="bg1"/>
                </a:solidFill>
                <a:latin typeface="Bauhaus 93" panose="04030905020B02020C02" pitchFamily="82" charset="0"/>
              </a:defRPr>
            </a:lvl1pPr>
          </a:lstStyle>
          <a:p>
            <a:r>
              <a:rPr lang="es-ES" err="1"/>
              <a:t>Proteco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2278967" y="3193366"/>
            <a:ext cx="4684542" cy="14208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4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Presentación de cursos </a:t>
            </a:r>
            <a:r>
              <a:rPr lang="es-ES" err="1"/>
              <a:t>intersemestrales</a:t>
            </a:r>
            <a:r>
              <a:rPr lang="es-ES"/>
              <a:t>.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1430508" y="5991226"/>
            <a:ext cx="2948061" cy="365125"/>
          </a:xfrm>
        </p:spPr>
        <p:txBody>
          <a:bodyPr/>
          <a:lstStyle>
            <a:lvl1pPr>
              <a:defRPr sz="1500" b="1">
                <a:latin typeface="Century Gothic" panose="020B0502020202020204" pitchFamily="34" charset="0"/>
              </a:defRPr>
            </a:lvl1pPr>
          </a:lstStyle>
          <a:p>
            <a:pPr algn="ctr"/>
            <a:r>
              <a:rPr lang="es-MX"/>
              <a:t>10 de Noviembre de 2016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329" y="211015"/>
            <a:ext cx="6246056" cy="92846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300">
                <a:solidFill>
                  <a:schemeClr val="accent4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45920" y="1786597"/>
            <a:ext cx="6773593" cy="444539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102870" y="211015"/>
            <a:ext cx="2186647" cy="365125"/>
          </a:xfrm>
        </p:spPr>
        <p:txBody>
          <a:bodyPr/>
          <a:lstStyle/>
          <a:p>
            <a:r>
              <a:rPr lang="es-MX"/>
              <a:t>Cursos Intersemestrales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256" y="1324610"/>
            <a:ext cx="5317588" cy="1671808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27/05/2018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0C54-FA73-46AB-9853-4BF0108293D9}" type="datetimeFigureOut">
              <a:rPr lang="es-MX" smtClean="0"/>
              <a:t>27/05/2018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B0C54-FA73-46AB-9853-4BF0108293D9}" type="datetimeFigureOut">
              <a:rPr lang="es-MX" smtClean="0"/>
              <a:t>27/05/2018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A50DA-C6A6-4037-B99E-BF22814286E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83545" y="1973065"/>
            <a:ext cx="5275385" cy="1192238"/>
          </a:xfrm>
        </p:spPr>
        <p:txBody>
          <a:bodyPr/>
          <a:lstStyle/>
          <a:p>
            <a:pPr algn="r"/>
            <a:r>
              <a:rPr lang="es-MX" sz="5400"/>
              <a:t>C# Intermedio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05966" y="5085408"/>
            <a:ext cx="4684542" cy="1420837"/>
          </a:xfrm>
        </p:spPr>
        <p:txBody>
          <a:bodyPr anchor="t">
            <a:normAutofit/>
          </a:bodyPr>
          <a:lstStyle/>
          <a:p>
            <a:r>
              <a:rPr lang="es-MX" sz="3200"/>
              <a:t>Enero 2018</a:t>
            </a:r>
          </a:p>
        </p:txBody>
      </p:sp>
      <p:sp>
        <p:nvSpPr>
          <p:cNvPr id="4" name="Subtítulo 2"/>
          <p:cNvSpPr>
            <a:spLocks noGrp="1"/>
          </p:cNvSpPr>
          <p:nvPr/>
        </p:nvSpPr>
        <p:spPr>
          <a:xfrm>
            <a:off x="2405966" y="3443933"/>
            <a:ext cx="4684542" cy="142083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200" err="1"/>
              <a:t>Strings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0C60-89B8-4C4B-A37D-FB472999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Clase </a:t>
            </a:r>
            <a:r>
              <a:rPr lang="en-US" err="1"/>
              <a:t>StringBuilder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2D2A-7DB4-41A0-BD2F-E1977AAF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- Las cadenas de caracteres </a:t>
            </a:r>
            <a:r>
              <a:rPr lang="es-MX" err="1"/>
              <a:t>string</a:t>
            </a:r>
            <a:r>
              <a:rPr lang="es-MX"/>
              <a:t> en realidad </a:t>
            </a:r>
            <a:r>
              <a:rPr lang="es-MX" b="1"/>
              <a:t>son inmutables</a:t>
            </a:r>
            <a:r>
              <a:rPr lang="es-MX"/>
              <a:t>. Por ejemplo, cuando dos cadenas se concatenan y el resultado se asigna a una de ellas, en realidad se está asignando una cadena nueva que tiene las dos cadenas anteriores juntas.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- La clase </a:t>
            </a:r>
            <a:r>
              <a:rPr lang="es-MX" err="1"/>
              <a:t>StringBuilder</a:t>
            </a:r>
            <a:r>
              <a:rPr lang="es-MX"/>
              <a:t> representa una cadena de caracteres </a:t>
            </a:r>
            <a:r>
              <a:rPr lang="es-MX" b="1"/>
              <a:t>modificable</a:t>
            </a:r>
            <a:r>
              <a:rPr lang="es-MX"/>
              <a:t>. Esta clase no puede heredarse.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- Esta clase es útil cuando se requiere hacer varias modificaciones a las cadenas de caracteres, ya que es más </a:t>
            </a:r>
            <a:r>
              <a:rPr lang="es-MX" b="1"/>
              <a:t>eficiente</a:t>
            </a:r>
            <a:r>
              <a:rPr lang="es-MX"/>
              <a:t> modificar un </a:t>
            </a:r>
            <a:r>
              <a:rPr lang="es-MX" err="1"/>
              <a:t>StringBuilder</a:t>
            </a:r>
            <a:r>
              <a:rPr lang="es-MX"/>
              <a:t>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7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4EB0B-FE51-4A13-8E3D-F10CB5EA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4000" err="1"/>
              <a:t>Sintaxis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3A49E-8F6D-4ED3-8D90-3E4B4092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04645"/>
            <a:ext cx="6773862" cy="582326"/>
          </a:xfrm>
        </p:spPr>
        <p:txBody>
          <a:bodyPr anchor="t"/>
          <a:lstStyle/>
          <a:p>
            <a:r>
              <a:rPr lang="en-US"/>
              <a:t>-Para inicializar un objeto de la clase StringBuilder, se usa la siguiente sintaxis: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F9E0788-ED8E-4F4C-9B13-5DC66EAD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165" y="2274754"/>
            <a:ext cx="7370284" cy="71655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7F994D-3918-40A5-8183-9AD70F641896}"/>
              </a:ext>
            </a:extLst>
          </p:cNvPr>
          <p:cNvSpPr txBox="1">
            <a:spLocks/>
          </p:cNvSpPr>
          <p:nvPr/>
        </p:nvSpPr>
        <p:spPr>
          <a:xfrm>
            <a:off x="1400175" y="2632802"/>
            <a:ext cx="6773862" cy="582326"/>
          </a:xfrm>
          <a:prstGeom prst="rect">
            <a:avLst/>
          </a:prstGeom>
        </p:spPr>
        <p:txBody>
          <a:bodyPr anchor="t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>
              <a:solidFill>
                <a:srgbClr val="595959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>
                <a:solidFill>
                  <a:srgbClr val="595959"/>
                </a:solidFill>
              </a:rPr>
              <a:t>-</a:t>
            </a:r>
            <a:r>
              <a:rPr lang="es-MX" err="1">
                <a:solidFill>
                  <a:srgbClr val="595959"/>
                </a:solidFill>
              </a:rPr>
              <a:t>StringBuilder</a:t>
            </a:r>
            <a:r>
              <a:rPr lang="es-MX">
                <a:solidFill>
                  <a:srgbClr val="595959"/>
                </a:solidFill>
              </a:rPr>
              <a:t> es un objeto dinámico que permite expandir el número de caracteres de la cadena que encapsula, se puede especificar un valor para el número máximo de caracteres que puede contener: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E4839296-1ED4-433D-A73F-18EB36F4C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079" y="4657725"/>
            <a:ext cx="6727633" cy="53889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E0738F2-7DE2-47F7-ABA5-96086014B4E3}"/>
              </a:ext>
            </a:extLst>
          </p:cNvPr>
          <p:cNvSpPr txBox="1">
            <a:spLocks/>
          </p:cNvSpPr>
          <p:nvPr/>
        </p:nvSpPr>
        <p:spPr>
          <a:xfrm>
            <a:off x="1552575" y="4867275"/>
            <a:ext cx="6773862" cy="582326"/>
          </a:xfrm>
          <a:prstGeom prst="rect">
            <a:avLst/>
          </a:prstGeom>
        </p:spPr>
        <p:txBody>
          <a:bodyPr anchor="t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-La capacidad del StringBuilder puede ser modificada:</a:t>
            </a:r>
            <a:endParaRPr lang="es-MX">
              <a:solidFill>
                <a:schemeClr val="tx1"/>
              </a:solidFill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B305CFE3-7E5E-4D54-8221-2D58FA59E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5" y="5653405"/>
            <a:ext cx="3771440" cy="60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041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63D7-3229-4393-9C98-1EAB5E40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Algunos</a:t>
            </a:r>
            <a:r>
              <a:rPr lang="en-US"/>
              <a:t> </a:t>
            </a:r>
            <a:r>
              <a:rPr lang="en-US" err="1"/>
              <a:t>métodos</a:t>
            </a:r>
            <a:r>
              <a:rPr lang="en-US"/>
              <a:t> de la </a:t>
            </a:r>
            <a:r>
              <a:rPr lang="en-US" err="1"/>
              <a:t>clase</a:t>
            </a:r>
            <a:r>
              <a:rPr lang="en-US"/>
              <a:t> </a:t>
            </a:r>
            <a:r>
              <a:rPr lang="en-US" err="1"/>
              <a:t>StringBuilder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CDA2E-ECCC-4E1A-9ED8-1AF0D459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StringBuilder.Append</a:t>
            </a:r>
            <a:r>
              <a:rPr lang="es-MX" sz="2400"/>
              <a:t> : Agrega caracteres al final del </a:t>
            </a:r>
            <a:r>
              <a:rPr lang="es-MX" sz="2400" err="1"/>
              <a:t>StringBuilder</a:t>
            </a:r>
            <a:r>
              <a:rPr lang="es-MX" sz="2400"/>
              <a:t> actual. 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StringBuilder.Insert</a:t>
            </a:r>
            <a:r>
              <a:rPr lang="es-MX" sz="2400"/>
              <a:t> : Inserta una cadena u objeto en el índice especificado del </a:t>
            </a:r>
            <a:r>
              <a:rPr lang="es-MX" sz="2400" err="1"/>
              <a:t>StringBuilder</a:t>
            </a:r>
            <a:r>
              <a:rPr lang="es-MX" sz="2400"/>
              <a:t> actual.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StringBuilder.Remove</a:t>
            </a:r>
            <a:r>
              <a:rPr lang="es-MX" sz="2400"/>
              <a:t> : Quita el número de caracteres especificado del </a:t>
            </a:r>
            <a:r>
              <a:rPr lang="es-MX" sz="2400" err="1"/>
              <a:t>StringBuilder</a:t>
            </a:r>
            <a:r>
              <a:rPr lang="es-MX" sz="2400"/>
              <a:t> actual.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StringBuilder.Replace</a:t>
            </a:r>
            <a:r>
              <a:rPr lang="es-MX" sz="2400"/>
              <a:t> : Reemplaza un carácter especificado en el índice especificado.</a:t>
            </a:r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01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D270-3542-4580-9888-0ED81981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Ejemplo</a:t>
            </a:r>
            <a:r>
              <a:rPr lang="en-US"/>
              <a:t> de </a:t>
            </a:r>
            <a:r>
              <a:rPr lang="en-US" err="1"/>
              <a:t>uso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7212C08-92FC-4CC3-AAA6-E137E48D6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575" y="1771650"/>
            <a:ext cx="6773862" cy="1312911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3D88A5E-3978-4202-BD4E-038075C4C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4371975"/>
            <a:ext cx="5521308" cy="153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8085" y="357505"/>
            <a:ext cx="5436235" cy="596265"/>
          </a:xfrm>
        </p:spPr>
        <p:txBody>
          <a:bodyPr anchor="t">
            <a:normAutofit fontScale="90000"/>
          </a:bodyPr>
          <a:lstStyle/>
          <a:p>
            <a:pPr algn="r"/>
            <a:r>
              <a:rPr lang="es-MX"/>
              <a:t>¿Qué es un dato tipo </a:t>
            </a:r>
            <a:r>
              <a:rPr lang="es-MX" err="1"/>
              <a:t>string</a:t>
            </a:r>
            <a:r>
              <a:rPr lang="es-MX"/>
              <a:t>?</a:t>
            </a:r>
          </a:p>
          <a:p>
            <a:pPr algn="r"/>
            <a:endParaRPr lang="es-MX" altLang="es-ES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dirty="0"/>
              <a:t>El tipo </a:t>
            </a:r>
            <a:r>
              <a:rPr lang="es-MX" sz="2400" dirty="0" err="1"/>
              <a:t>string</a:t>
            </a:r>
            <a:r>
              <a:rPr lang="es-MX" sz="2400" dirty="0"/>
              <a:t> representa una secuencia de cero o más caracteres </a:t>
            </a:r>
            <a:r>
              <a:rPr lang="es-MX" sz="2400" b="1" dirty="0"/>
              <a:t>Unicode</a:t>
            </a:r>
            <a:r>
              <a:rPr lang="es-MX" sz="2400" dirty="0"/>
              <a:t>. 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dirty="0" err="1"/>
              <a:t>string</a:t>
            </a:r>
            <a:r>
              <a:rPr lang="es-MX" sz="2400" b="1" dirty="0"/>
              <a:t> es un alias del nombre de la clase </a:t>
            </a:r>
            <a:r>
              <a:rPr lang="es-MX" sz="2400" b="1" dirty="0" err="1"/>
              <a:t>String</a:t>
            </a:r>
            <a:r>
              <a:rPr lang="es-MX" sz="2400" b="1" dirty="0"/>
              <a:t> en .NET Framework</a:t>
            </a:r>
            <a:endParaRPr lang="en-US" sz="2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dirty="0" err="1"/>
              <a:t>string</a:t>
            </a:r>
            <a:r>
              <a:rPr lang="es-MX" sz="2400" dirty="0"/>
              <a:t> es un tipo de referencia.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 sz="2400" dirty="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dirty="0"/>
              <a:t>Los operadores de igualdad (</a:t>
            </a:r>
            <a:r>
              <a:rPr lang="es-MX" sz="2400" b="1" dirty="0"/>
              <a:t>==</a:t>
            </a:r>
            <a:r>
              <a:rPr lang="es-MX" sz="2400" dirty="0"/>
              <a:t> y </a:t>
            </a:r>
            <a:r>
              <a:rPr lang="es-MX" sz="2400" b="1" dirty="0"/>
              <a:t>!=</a:t>
            </a:r>
            <a:r>
              <a:rPr lang="es-MX" sz="2400" dirty="0"/>
              <a:t>) se definen para comparar los valores de objetos </a:t>
            </a:r>
            <a:r>
              <a:rPr lang="es-MX" sz="2400" b="1" dirty="0" err="1"/>
              <a:t>string</a:t>
            </a:r>
            <a:r>
              <a:rPr lang="es-MX" sz="2400" dirty="0"/>
              <a:t>, no las referencias.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6AFC-0EE6-4EF4-8AB6-7F92A5DB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 algn="r"/>
            <a:r>
              <a:rPr lang="en-US" sz="4000"/>
              <a:t>Clase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0DCCE-9AD8-4CF7-9A34-1D9D46867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Representa texto como una serie de caracteres Unicode.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/>
              <a:t>La clase </a:t>
            </a:r>
            <a:r>
              <a:rPr lang="es-MX" sz="2400" err="1"/>
              <a:t>String</a:t>
            </a:r>
            <a:r>
              <a:rPr lang="es-MX" sz="2400"/>
              <a:t> proporciona métodos que interactúan y modifican los datos tipo </a:t>
            </a:r>
            <a:r>
              <a:rPr lang="es-MX" sz="2400" err="1"/>
              <a:t>string</a:t>
            </a:r>
            <a:r>
              <a:rPr lang="es-MX" sz="2400"/>
              <a:t> de varias maneras útiles para el programador.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9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AB39-7937-4DCA-A529-2E0633C0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Algunos</a:t>
            </a:r>
            <a:r>
              <a:rPr lang="en-US"/>
              <a:t> </a:t>
            </a:r>
            <a:r>
              <a:rPr lang="en-US" err="1"/>
              <a:t>métodos</a:t>
            </a:r>
            <a:r>
              <a:rPr lang="en-US"/>
              <a:t> de la </a:t>
            </a:r>
            <a:r>
              <a:rPr lang="en-US" err="1"/>
              <a:t>clase</a:t>
            </a:r>
            <a:r>
              <a:rPr lang="en-US"/>
              <a:t>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A6D29-17CB-4749-BF66-35E3A7E3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Length</a:t>
            </a:r>
            <a:r>
              <a:rPr lang="es-MX" sz="2400"/>
              <a:t>: Propiedad que devuelve el número de caracteres del </a:t>
            </a:r>
            <a:r>
              <a:rPr lang="es-MX" sz="2400" err="1"/>
              <a:t>string</a:t>
            </a:r>
            <a:r>
              <a:rPr lang="es-MX" sz="2400"/>
              <a:t>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public</a:t>
            </a:r>
            <a:r>
              <a:rPr lang="es-MX" sz="2400" b="1"/>
              <a:t> </a:t>
            </a:r>
            <a:r>
              <a:rPr lang="es-MX" sz="2400" b="1" err="1"/>
              <a:t>static</a:t>
            </a:r>
            <a:r>
              <a:rPr lang="es-MX" sz="2400" b="1"/>
              <a:t> </a:t>
            </a:r>
            <a:r>
              <a:rPr lang="es-MX" sz="2400" b="1" err="1"/>
              <a:t>bool</a:t>
            </a:r>
            <a:r>
              <a:rPr lang="es-MX" sz="2400" b="1"/>
              <a:t> </a:t>
            </a:r>
            <a:r>
              <a:rPr lang="es-MX" sz="2400" b="1" err="1"/>
              <a:t>Equals</a:t>
            </a:r>
            <a:r>
              <a:rPr lang="es-MX" sz="2400" b="1"/>
              <a:t>( </a:t>
            </a:r>
            <a:r>
              <a:rPr lang="es-MX" sz="2400" b="1" err="1"/>
              <a:t>string</a:t>
            </a:r>
            <a:r>
              <a:rPr lang="es-MX" sz="2400" b="1"/>
              <a:t> </a:t>
            </a:r>
            <a:r>
              <a:rPr lang="es-MX" sz="2400" b="1" err="1"/>
              <a:t>strA</a:t>
            </a:r>
            <a:r>
              <a:rPr lang="es-MX" sz="2400" b="1"/>
              <a:t>, </a:t>
            </a:r>
            <a:r>
              <a:rPr lang="es-MX" sz="2400" b="1" err="1"/>
              <a:t>string</a:t>
            </a:r>
            <a:r>
              <a:rPr lang="es-MX" sz="2400" b="1"/>
              <a:t> </a:t>
            </a:r>
            <a:r>
              <a:rPr lang="es-MX" sz="2400" b="1" err="1"/>
              <a:t>strB</a:t>
            </a:r>
            <a:r>
              <a:rPr lang="es-MX" sz="2400" b="1"/>
              <a:t> )</a:t>
            </a:r>
            <a:r>
              <a:rPr lang="es-MX" sz="2400"/>
              <a:t> Método estático que compara dos cadenas y devuelve verdadero si son iguales y falso si no.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sz="2400" b="1" err="1"/>
              <a:t>public</a:t>
            </a:r>
            <a:r>
              <a:rPr lang="es-MX" sz="2400" b="1"/>
              <a:t> </a:t>
            </a:r>
            <a:r>
              <a:rPr lang="es-MX" sz="2400" b="1" err="1"/>
              <a:t>static</a:t>
            </a:r>
            <a:r>
              <a:rPr lang="es-MX" sz="2400" b="1"/>
              <a:t> </a:t>
            </a:r>
            <a:r>
              <a:rPr lang="es-MX" sz="2400" b="1" err="1"/>
              <a:t>string</a:t>
            </a:r>
            <a:r>
              <a:rPr lang="es-MX" sz="2400" b="1"/>
              <a:t> </a:t>
            </a:r>
            <a:r>
              <a:rPr lang="es-MX" sz="2400" b="1" err="1"/>
              <a:t>Concat</a:t>
            </a:r>
            <a:r>
              <a:rPr lang="es-MX" sz="2400" b="1"/>
              <a:t> ( </a:t>
            </a:r>
            <a:r>
              <a:rPr lang="es-MX" sz="2400" b="1" err="1"/>
              <a:t>string</a:t>
            </a:r>
            <a:r>
              <a:rPr lang="es-MX" sz="2400" b="1"/>
              <a:t> str0, </a:t>
            </a:r>
            <a:r>
              <a:rPr lang="es-MX" sz="2400" b="1" err="1"/>
              <a:t>string</a:t>
            </a:r>
            <a:r>
              <a:rPr lang="es-MX" sz="2400" b="1"/>
              <a:t> str1 ) </a:t>
            </a:r>
            <a:r>
              <a:rPr lang="es-MX" sz="2400"/>
              <a:t>Concatena dos </a:t>
            </a:r>
            <a:r>
              <a:rPr lang="es-MX" sz="2400" err="1"/>
              <a:t>strings</a:t>
            </a:r>
            <a:r>
              <a:rPr lang="es-MX" sz="2400"/>
              <a:t> juntos, es decir, el </a:t>
            </a:r>
            <a:r>
              <a:rPr lang="es-MX" sz="2400" err="1"/>
              <a:t>string</a:t>
            </a:r>
            <a:r>
              <a:rPr lang="es-MX" sz="2400"/>
              <a:t> str1 se concatena al final de str0.</a:t>
            </a:r>
            <a:endParaRPr lang="en-US" sz="240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9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F05E0-8421-4725-BDD5-B898AC02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err="1"/>
              <a:t>Algunos</a:t>
            </a:r>
            <a:r>
              <a:rPr lang="en-US"/>
              <a:t> </a:t>
            </a:r>
            <a:r>
              <a:rPr lang="en-US" err="1"/>
              <a:t>métodos</a:t>
            </a:r>
            <a:r>
              <a:rPr lang="en-US"/>
              <a:t> de la </a:t>
            </a:r>
            <a:r>
              <a:rPr lang="en-US" err="1"/>
              <a:t>clase</a:t>
            </a:r>
            <a:r>
              <a:rPr lang="en-US"/>
              <a:t> String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F579E-B519-421F-9BAB-431766CC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b="1"/>
              <a:t>public int IndexOf( string value ) </a:t>
            </a:r>
            <a:r>
              <a:rPr lang="es-MX"/>
              <a:t>Devuelve el índice (basado en 0) de la primera ocurrencia del string pasado como argumento dentro de otro.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b="1"/>
              <a:t>public bool startswith ( string value ) </a:t>
            </a:r>
            <a:r>
              <a:rPr lang="es-MX"/>
              <a:t>Determina si una cadena string empieza con el string pasado como argumento. 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  <a:buChar char="•"/>
            </a:pPr>
            <a:r>
              <a:rPr lang="es-MX" b="1"/>
              <a:t>public string ToUpper() </a:t>
            </a:r>
            <a:r>
              <a:rPr lang="es-MX"/>
              <a:t>Pone en mayúsculas todas las letras del string.</a:t>
            </a:r>
            <a:endParaRPr lang="en-US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7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CB09-7931-4F7B-928F-4060C998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/>
              <a:t>Dar </a:t>
            </a:r>
            <a:r>
              <a:rPr lang="en-US" err="1"/>
              <a:t>formato</a:t>
            </a:r>
            <a:r>
              <a:rPr lang="en-US"/>
              <a:t> a </a:t>
            </a:r>
            <a:r>
              <a:rPr lang="en-US" err="1"/>
              <a:t>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E8CB6-BB01-4E90-B8E3-28ED986F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Se puede crear una cadena de formato numérico personalizado, formada por uno o varios especificadores numéricos personalizados, para definir cómo debe darse formato a los datos numéricos.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/>
              <a:t>Ejemplo, si quisiéramos que un número </a:t>
            </a:r>
            <a:r>
              <a:rPr lang="es-MX" err="1"/>
              <a:t>double</a:t>
            </a:r>
            <a:r>
              <a:rPr lang="es-MX"/>
              <a:t> fuera representado de la siguiente forma: </a:t>
            </a:r>
            <a:r>
              <a:rPr lang="es-MX" err="1"/>
              <a:t>xxx.xxx</a:t>
            </a:r>
            <a:r>
              <a:rPr lang="es-MX"/>
              <a:t>, tendríamos que usar los siguientes formatos en el </a:t>
            </a:r>
            <a:r>
              <a:rPr lang="es-MX" err="1"/>
              <a:t>WriteLine</a:t>
            </a:r>
            <a:r>
              <a:rPr lang="es-MX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s-MX">
              <a:solidFill>
                <a:srgbClr val="595959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F5FB906-3B60-4920-97ED-5777D60E7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5238750"/>
            <a:ext cx="6121706" cy="89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00C7-41D9-431E-B14F-5928A63C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Especificadores</a:t>
            </a:r>
            <a:r>
              <a:rPr lang="en-US"/>
              <a:t> de </a:t>
            </a:r>
            <a:r>
              <a:rPr lang="en-US" err="1"/>
              <a:t>formato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CB73-AC6C-4554-B1C4-938AB76C3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b="1"/>
              <a:t>"0“ - Marcador de posición cero: </a:t>
            </a:r>
            <a:r>
              <a:rPr lang="es-MX"/>
              <a:t>Reemplaza el cero con el dígito correspondiente si hay alguno presente. De lo contrario, el cero aparece en la cadena de resultado.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b="1"/>
              <a:t>"#“ - Marcador de posición de dígito: </a:t>
            </a:r>
            <a:r>
              <a:rPr lang="es-MX"/>
              <a:t>Reemplaza el símbolo "#" por el dígito correspondiente si hay alguno presente. De lo contrario, no aparece ningún dígito en la cadena de resultado.</a:t>
            </a:r>
            <a:endParaRPr lang="en-US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b="1"/>
              <a:t>".“ - Separador decimal: </a:t>
            </a:r>
            <a:r>
              <a:rPr lang="es-MX"/>
              <a:t>Determina la ubicación del separador decimal en la cadena de resultado.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8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5FE2-3119-4819-89E1-4823BC7B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Especificadores</a:t>
            </a:r>
            <a:r>
              <a:rPr lang="en-US"/>
              <a:t> de </a:t>
            </a:r>
            <a:r>
              <a:rPr lang="en-US" err="1"/>
              <a:t>formato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59D2-CEAD-4012-926C-1EC915E7B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/>
              <a:t>",“ - Separador de grupos y escala numérica: </a:t>
            </a:r>
            <a:r>
              <a:rPr lang="es-MX" sz="2400"/>
              <a:t>Actúa como separador de grupos y como especificador de escala numérica.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/>
              <a:t>"%“ - Marcador de posición de porcentaje: </a:t>
            </a:r>
            <a:r>
              <a:rPr lang="es-MX" sz="2400"/>
              <a:t>Multiplica un número por 100 e inserta un símbolo de porcentaje adaptado en la cadena de resultado.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/>
              <a:t>"E0“, "E+0“, "E-0“ - Notación exponencial: </a:t>
            </a:r>
            <a:r>
              <a:rPr lang="es-MX" sz="2400"/>
              <a:t>Si va seguido al menos de un 0 (cero), da formato al resultado usando notación exponencial.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14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2322-0624-4A9A-AF92-3605277A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err="1"/>
              <a:t>Especificadores</a:t>
            </a:r>
            <a:r>
              <a:rPr lang="en-US"/>
              <a:t> de </a:t>
            </a:r>
            <a:r>
              <a:rPr lang="en-US" err="1"/>
              <a:t>formato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4E6CB-6A1B-49F6-A41F-5C8990F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/>
              <a:t>'cadena‘, "cadena“ - Delimitador de cadena literal: </a:t>
            </a:r>
            <a:r>
              <a:rPr lang="es-MX" sz="2400"/>
              <a:t>Indica que los caracteres que encierra se deben copiar en la cadena de resultado sin modificar.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/>
              <a:t>; - Separador de secciones:</a:t>
            </a:r>
            <a:r>
              <a:rPr lang="es-MX" sz="2400"/>
              <a:t> Define secciones con cadenas de formato diferentes para los números positivos, negativos y cero.</a:t>
            </a:r>
            <a:endParaRPr lang="en-US" sz="24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s-MX" sz="2400" b="1"/>
              <a:t>Todos los demás caracteres: </a:t>
            </a:r>
            <a:r>
              <a:rPr lang="es-MX" sz="2400"/>
              <a:t>El carácter se copia en la cadena de resultado sin modificar.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744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Presentación en pantalla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Bauhaus 93</vt:lpstr>
      <vt:lpstr>Calibri</vt:lpstr>
      <vt:lpstr>Calibri Light</vt:lpstr>
      <vt:lpstr>Century Gothic</vt:lpstr>
      <vt:lpstr>Tema de Office</vt:lpstr>
      <vt:lpstr>C# Intermedio</vt:lpstr>
      <vt:lpstr>¿Qué es un dato tipo string? </vt:lpstr>
      <vt:lpstr>Clase String</vt:lpstr>
      <vt:lpstr>Algunos métodos de la clase String</vt:lpstr>
      <vt:lpstr>Algunos métodos de la clase String</vt:lpstr>
      <vt:lpstr>Dar formato a clases</vt:lpstr>
      <vt:lpstr>Especificadores de formato</vt:lpstr>
      <vt:lpstr>Especificadores de formato</vt:lpstr>
      <vt:lpstr>Especificadores de formato</vt:lpstr>
      <vt:lpstr>Clase StringBuilder</vt:lpstr>
      <vt:lpstr>Sintaxis</vt:lpstr>
      <vt:lpstr>Algunos métodos de la clase StringBuilder</vt:lpstr>
      <vt:lpstr>Ejemplo de uso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Intermedio</dc:title>
  <cp:lastModifiedBy>Armando VN</cp:lastModifiedBy>
  <cp:revision>2</cp:revision>
  <dcterms:modified xsi:type="dcterms:W3CDTF">2018-05-27T07:30:09Z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3082-10.2.0.5820</vt:lpwstr>
  </property>
</Properties>
</file>