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CC94B2BD-7051-42F0-A3A1-CE6E188BC874}"/>
    <pc:docChg chg="addSld modSld modSection">
      <pc:chgData name="DIANA BALBUENA VALENCIA" userId="10033FFF88A16B3F@LIVE.COM" providerId="AD" clId="Web-{CC94B2BD-7051-42F0-A3A1-CE6E188BC874}" dt="2018-01-06T04:01:27.577" v="191"/>
      <pc:docMkLst>
        <pc:docMk/>
      </pc:docMkLst>
      <pc:sldChg chg="modSp">
        <pc:chgData name="DIANA BALBUENA VALENCIA" userId="10033FFF88A16B3F@LIVE.COM" providerId="AD" clId="Web-{CC94B2BD-7051-42F0-A3A1-CE6E188BC874}" dt="2018-01-06T03:54:35.617" v="24"/>
        <pc:sldMkLst>
          <pc:docMk/>
          <pc:sldMk cId="0" sldId="256"/>
        </pc:sldMkLst>
        <pc:spChg chg="mod">
          <ac:chgData name="DIANA BALBUENA VALENCIA" userId="10033FFF88A16B3F@LIVE.COM" providerId="AD" clId="Web-{CC94B2BD-7051-42F0-A3A1-CE6E188BC874}" dt="2018-01-06T03:54:13.631" v="3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CC94B2BD-7051-42F0-A3A1-CE6E188BC874}" dt="2018-01-06T03:54:35.617" v="24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CC94B2BD-7051-42F0-A3A1-CE6E188BC874}" dt="2018-01-06T03:54:28.070" v="11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CC94B2BD-7051-42F0-A3A1-CE6E188BC874}" dt="2018-01-06T03:55:13.402" v="40"/>
        <pc:sldMkLst>
          <pc:docMk/>
          <pc:sldMk cId="0" sldId="280"/>
        </pc:sldMkLst>
        <pc:spChg chg="mod">
          <ac:chgData name="DIANA BALBUENA VALENCIA" userId="10033FFF88A16B3F@LIVE.COM" providerId="AD" clId="Web-{CC94B2BD-7051-42F0-A3A1-CE6E188BC874}" dt="2018-01-06T03:54:55.916" v="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CC94B2BD-7051-42F0-A3A1-CE6E188BC874}" dt="2018-01-06T03:55:13.402" v="40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CC94B2BD-7051-42F0-A3A1-CE6E188BC874}" dt="2018-01-06T03:57:05.379" v="83"/>
        <pc:sldMkLst>
          <pc:docMk/>
          <pc:sldMk cId="2517884375" sldId="281"/>
        </pc:sldMkLst>
        <pc:spChg chg="mod">
          <ac:chgData name="DIANA BALBUENA VALENCIA" userId="10033FFF88A16B3F@LIVE.COM" providerId="AD" clId="Web-{CC94B2BD-7051-42F0-A3A1-CE6E188BC874}" dt="2018-01-06T03:57:05.379" v="83"/>
          <ac:spMkLst>
            <pc:docMk/>
            <pc:sldMk cId="2517884375" sldId="281"/>
            <ac:spMk id="2" creationId="{FC8A4FC3-B746-48CA-B152-B8FC53E1D655}"/>
          </ac:spMkLst>
        </pc:spChg>
        <pc:spChg chg="mod">
          <ac:chgData name="DIANA BALBUENA VALENCIA" userId="10033FFF88A16B3F@LIVE.COM" providerId="AD" clId="Web-{CC94B2BD-7051-42F0-A3A1-CE6E188BC874}" dt="2018-01-06T03:55:58.172" v="54"/>
          <ac:spMkLst>
            <pc:docMk/>
            <pc:sldMk cId="2517884375" sldId="281"/>
            <ac:spMk id="3" creationId="{38DFA2E8-6C14-406A-9EDD-94F519216098}"/>
          </ac:spMkLst>
        </pc:spChg>
      </pc:sldChg>
      <pc:sldChg chg="modSp new">
        <pc:chgData name="DIANA BALBUENA VALENCIA" userId="10033FFF88A16B3F@LIVE.COM" providerId="AD" clId="Web-{CC94B2BD-7051-42F0-A3A1-CE6E188BC874}" dt="2018-01-06T03:56:37.221" v="69"/>
        <pc:sldMkLst>
          <pc:docMk/>
          <pc:sldMk cId="3324481087" sldId="282"/>
        </pc:sldMkLst>
        <pc:spChg chg="mod">
          <ac:chgData name="DIANA BALBUENA VALENCIA" userId="10033FFF88A16B3F@LIVE.COM" providerId="AD" clId="Web-{CC94B2BD-7051-42F0-A3A1-CE6E188BC874}" dt="2018-01-06T03:56:37.221" v="69"/>
          <ac:spMkLst>
            <pc:docMk/>
            <pc:sldMk cId="3324481087" sldId="282"/>
            <ac:spMk id="2" creationId="{A3281EAF-A484-4E4D-A4AF-A149763A4F87}"/>
          </ac:spMkLst>
        </pc:spChg>
        <pc:spChg chg="mod">
          <ac:chgData name="DIANA BALBUENA VALENCIA" userId="10033FFF88A16B3F@LIVE.COM" providerId="AD" clId="Web-{CC94B2BD-7051-42F0-A3A1-CE6E188BC874}" dt="2018-01-06T03:56:28.627" v="64"/>
          <ac:spMkLst>
            <pc:docMk/>
            <pc:sldMk cId="3324481087" sldId="282"/>
            <ac:spMk id="3" creationId="{8AB016DF-D109-4713-AAF2-15582F954AC7}"/>
          </ac:spMkLst>
        </pc:spChg>
      </pc:sldChg>
      <pc:sldChg chg="modSp new">
        <pc:chgData name="DIANA BALBUENA VALENCIA" userId="10033FFF88A16B3F@LIVE.COM" providerId="AD" clId="Web-{CC94B2BD-7051-42F0-A3A1-CE6E188BC874}" dt="2018-01-06T03:58:21.727" v="102"/>
        <pc:sldMkLst>
          <pc:docMk/>
          <pc:sldMk cId="3324684788" sldId="283"/>
        </pc:sldMkLst>
        <pc:spChg chg="mod">
          <ac:chgData name="DIANA BALBUENA VALENCIA" userId="10033FFF88A16B3F@LIVE.COM" providerId="AD" clId="Web-{CC94B2BD-7051-42F0-A3A1-CE6E188BC874}" dt="2018-01-06T03:58:05.320" v="98"/>
          <ac:spMkLst>
            <pc:docMk/>
            <pc:sldMk cId="3324684788" sldId="283"/>
            <ac:spMk id="2" creationId="{FB9D2AAD-5CEC-4ACD-AE06-BCAF48E3561B}"/>
          </ac:spMkLst>
        </pc:spChg>
        <pc:spChg chg="mod">
          <ac:chgData name="DIANA BALBUENA VALENCIA" userId="10033FFF88A16B3F@LIVE.COM" providerId="AD" clId="Web-{CC94B2BD-7051-42F0-A3A1-CE6E188BC874}" dt="2018-01-06T03:58:21.727" v="102"/>
          <ac:spMkLst>
            <pc:docMk/>
            <pc:sldMk cId="3324684788" sldId="283"/>
            <ac:spMk id="3" creationId="{44FA1E5F-12BE-43EC-9E48-794236BEE7BF}"/>
          </ac:spMkLst>
        </pc:spChg>
      </pc:sldChg>
      <pc:sldChg chg="modSp new">
        <pc:chgData name="DIANA BALBUENA VALENCIA" userId="10033FFF88A16B3F@LIVE.COM" providerId="AD" clId="Web-{CC94B2BD-7051-42F0-A3A1-CE6E188BC874}" dt="2018-01-06T03:58:47.790" v="122"/>
        <pc:sldMkLst>
          <pc:docMk/>
          <pc:sldMk cId="79161129" sldId="284"/>
        </pc:sldMkLst>
        <pc:spChg chg="mod">
          <ac:chgData name="DIANA BALBUENA VALENCIA" userId="10033FFF88A16B3F@LIVE.COM" providerId="AD" clId="Web-{CC94B2BD-7051-42F0-A3A1-CE6E188BC874}" dt="2018-01-06T03:58:40.618" v="118"/>
          <ac:spMkLst>
            <pc:docMk/>
            <pc:sldMk cId="79161129" sldId="284"/>
            <ac:spMk id="2" creationId="{119A1C23-1370-47CD-AFED-4E8B8C359FFA}"/>
          </ac:spMkLst>
        </pc:spChg>
        <pc:spChg chg="mod">
          <ac:chgData name="DIANA BALBUENA VALENCIA" userId="10033FFF88A16B3F@LIVE.COM" providerId="AD" clId="Web-{CC94B2BD-7051-42F0-A3A1-CE6E188BC874}" dt="2018-01-06T03:58:47.790" v="122"/>
          <ac:spMkLst>
            <pc:docMk/>
            <pc:sldMk cId="79161129" sldId="284"/>
            <ac:spMk id="3" creationId="{EE78C15A-B058-46A8-9436-A92C8F0B5099}"/>
          </ac:spMkLst>
        </pc:spChg>
      </pc:sldChg>
      <pc:sldChg chg="modSp new">
        <pc:chgData name="DIANA BALBUENA VALENCIA" userId="10033FFF88A16B3F@LIVE.COM" providerId="AD" clId="Web-{CC94B2BD-7051-42F0-A3A1-CE6E188BC874}" dt="2018-01-06T03:59:38.948" v="143"/>
        <pc:sldMkLst>
          <pc:docMk/>
          <pc:sldMk cId="2700174791" sldId="285"/>
        </pc:sldMkLst>
        <pc:spChg chg="mod">
          <ac:chgData name="DIANA BALBUENA VALENCIA" userId="10033FFF88A16B3F@LIVE.COM" providerId="AD" clId="Web-{CC94B2BD-7051-42F0-A3A1-CE6E188BC874}" dt="2018-01-06T03:59:22.463" v="141"/>
          <ac:spMkLst>
            <pc:docMk/>
            <pc:sldMk cId="2700174791" sldId="285"/>
            <ac:spMk id="2" creationId="{E59D51F9-CF29-486D-9816-9E607BCB8FD9}"/>
          </ac:spMkLst>
        </pc:spChg>
        <pc:spChg chg="mod">
          <ac:chgData name="DIANA BALBUENA VALENCIA" userId="10033FFF88A16B3F@LIVE.COM" providerId="AD" clId="Web-{CC94B2BD-7051-42F0-A3A1-CE6E188BC874}" dt="2018-01-06T03:59:38.948" v="143"/>
          <ac:spMkLst>
            <pc:docMk/>
            <pc:sldMk cId="2700174791" sldId="285"/>
            <ac:spMk id="3" creationId="{B823E7DE-457B-4E9A-AAB0-E51F930C4CCC}"/>
          </ac:spMkLst>
        </pc:spChg>
      </pc:sldChg>
      <pc:sldChg chg="modSp new">
        <pc:chgData name="DIANA BALBUENA VALENCIA" userId="10033FFF88A16B3F@LIVE.COM" providerId="AD" clId="Web-{CC94B2BD-7051-42F0-A3A1-CE6E188BC874}" dt="2018-01-06T04:00:40.232" v="169"/>
        <pc:sldMkLst>
          <pc:docMk/>
          <pc:sldMk cId="1048676507" sldId="286"/>
        </pc:sldMkLst>
        <pc:spChg chg="mod">
          <ac:chgData name="DIANA BALBUENA VALENCIA" userId="10033FFF88A16B3F@LIVE.COM" providerId="AD" clId="Web-{CC94B2BD-7051-42F0-A3A1-CE6E188BC874}" dt="2018-01-06T04:00:19.262" v="167"/>
          <ac:spMkLst>
            <pc:docMk/>
            <pc:sldMk cId="1048676507" sldId="286"/>
            <ac:spMk id="2" creationId="{AF805183-F9D6-46B7-A851-7FF6AB083690}"/>
          </ac:spMkLst>
        </pc:spChg>
        <pc:spChg chg="mod">
          <ac:chgData name="DIANA BALBUENA VALENCIA" userId="10033FFF88A16B3F@LIVE.COM" providerId="AD" clId="Web-{CC94B2BD-7051-42F0-A3A1-CE6E188BC874}" dt="2018-01-06T04:00:40.232" v="169"/>
          <ac:spMkLst>
            <pc:docMk/>
            <pc:sldMk cId="1048676507" sldId="286"/>
            <ac:spMk id="3" creationId="{56FF7FC0-33C2-496A-825C-B364C9DBF5C0}"/>
          </ac:spMkLst>
        </pc:spChg>
      </pc:sldChg>
      <pc:sldChg chg="modSp new">
        <pc:chgData name="DIANA BALBUENA VALENCIA" userId="10033FFF88A16B3F@LIVE.COM" providerId="AD" clId="Web-{CC94B2BD-7051-42F0-A3A1-CE6E188BC874}" dt="2018-01-06T04:01:27.577" v="191"/>
        <pc:sldMkLst>
          <pc:docMk/>
          <pc:sldMk cId="927851590" sldId="287"/>
        </pc:sldMkLst>
        <pc:spChg chg="mod">
          <ac:chgData name="DIANA BALBUENA VALENCIA" userId="10033FFF88A16B3F@LIVE.COM" providerId="AD" clId="Web-{CC94B2BD-7051-42F0-A3A1-CE6E188BC874}" dt="2018-01-06T04:01:19.577" v="189"/>
          <ac:spMkLst>
            <pc:docMk/>
            <pc:sldMk cId="927851590" sldId="287"/>
            <ac:spMk id="2" creationId="{A21D0891-11DB-43F1-99E8-CB48411BDA94}"/>
          </ac:spMkLst>
        </pc:spChg>
        <pc:spChg chg="mod">
          <ac:chgData name="DIANA BALBUENA VALENCIA" userId="10033FFF88A16B3F@LIVE.COM" providerId="AD" clId="Web-{CC94B2BD-7051-42F0-A3A1-CE6E188BC874}" dt="2018-01-06T04:01:27.577" v="191"/>
          <ac:spMkLst>
            <pc:docMk/>
            <pc:sldMk cId="927851590" sldId="287"/>
            <ac:spMk id="3" creationId="{88889C0F-C9D9-4A38-B595-728925C49E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06/01/2018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pPr algn="r"/>
            <a:r>
              <a:rPr lang="es-MX" sz="54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/>
              <a:t>Manejo de archivos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/>
          </a:bodyPr>
          <a:lstStyle/>
          <a:p>
            <a:pPr algn="r"/>
            <a:r>
              <a:rPr lang="es-MX" altLang="es-ES"/>
              <a:t>Archivos y flujos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Un archivo es una colección de datos en un dispositivo de almacenamiento.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C# ve a los archivos como un flujo de bytes.</a:t>
            </a:r>
            <a:endParaRPr lang="es-MX" sz="2400" b="1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4FC3-B746-48CA-B152-B8FC53E1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 err="1"/>
              <a:t>Archivos</a:t>
            </a:r>
            <a:r>
              <a:rPr lang="en-US" sz="4000"/>
              <a:t> y </a:t>
            </a:r>
            <a:r>
              <a:rPr lang="en-US" sz="4000" err="1"/>
              <a:t>flujos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A2E8-6C14-406A-9EDD-94F51921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La información de un archivo se organiza en registros.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Los registros en campos.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 b="1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Los campos en bytes.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Es conveniente ver a un archivo como un conjunto de registros con “</a:t>
            </a:r>
            <a:r>
              <a:rPr lang="es-MX" sz="2400" b="1" err="1"/>
              <a:t>eof</a:t>
            </a:r>
            <a:r>
              <a:rPr lang="es-MX" sz="2400" b="1"/>
              <a:t>” (</a:t>
            </a:r>
            <a:r>
              <a:rPr lang="es-MX" sz="2400" b="1" err="1"/>
              <a:t>end</a:t>
            </a:r>
            <a:r>
              <a:rPr lang="es-MX" sz="2400" b="1"/>
              <a:t> </a:t>
            </a:r>
            <a:r>
              <a:rPr lang="es-MX" sz="2400" b="1" err="1"/>
              <a:t>of</a:t>
            </a:r>
            <a:r>
              <a:rPr lang="es-MX" sz="2400" b="1"/>
              <a:t> file).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EAF-A484-4E4D-A4AF-A149763A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/>
              <a:t>Clase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16DF-D109-4713-AAF2-15582F95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Proporciona métodos para crear, copiar, </a:t>
            </a:r>
            <a:r>
              <a:rPr lang="es-MX" sz="2400" b="1" err="1"/>
              <a:t>elimiar</a:t>
            </a:r>
            <a:r>
              <a:rPr lang="es-MX" sz="2400" b="1"/>
              <a:t>, mover y abrir un sólo archivo.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También obtiene y establece atributos de archivo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2AAD-5CEC-4ACD-AE06-BCAF48E3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/>
              <a:t>Clase </a:t>
            </a:r>
            <a:r>
              <a:rPr lang="en-US" sz="4000" err="1"/>
              <a:t>FileInfo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1E5F-12BE-43EC-9E48-794236BE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b="1"/>
              <a:t>Proporciona propiedades y métodos de instancia para crear, copiar, eliminar, mover y abrir archivos.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b="1"/>
              <a:t>No puede heredarse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1C23-1370-47CD-AFED-4E8B8C35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/>
              <a:t>Clase Directory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C15A-B058-46A8-9436-A92C8F0B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Contiene métodos para crear, mover y enumerar archivos en directorios y subdirectorios.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No puede heredarse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51F9-CF29-486D-9816-9E607BCB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r"/>
            <a:r>
              <a:rPr lang="en-US" sz="4000"/>
              <a:t>Clase </a:t>
            </a:r>
            <a:r>
              <a:rPr lang="en-US" sz="4000" err="1"/>
              <a:t>DirectoryInfo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E7DE-457B-4E9A-AAB0-E51F930C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Contiene métodos de instancia para crear, mover y enumerar archivos en directorios y subdirectorios.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No puede heredarse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5183-F9D6-46B7-A851-7FF6AB08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700" err="1"/>
              <a:t>Lectura</a:t>
            </a:r>
            <a:r>
              <a:rPr lang="en-US" sz="3700"/>
              <a:t> y </a:t>
            </a:r>
            <a:r>
              <a:rPr lang="en-US" sz="3700" err="1"/>
              <a:t>escritura</a:t>
            </a:r>
            <a:r>
              <a:rPr lang="en-US" sz="3700"/>
              <a:t> de </a:t>
            </a:r>
            <a:r>
              <a:rPr lang="en-US" sz="3700" err="1"/>
              <a:t>archivos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7FC0-33C2-496A-825C-B364C9DB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El manejo de archivos se logra mediante la clase </a:t>
            </a:r>
            <a:r>
              <a:rPr lang="es-MX" sz="2400" b="1" err="1"/>
              <a:t>Stream</a:t>
            </a:r>
            <a:r>
              <a:rPr lang="es-MX" sz="2400" b="1"/>
              <a:t>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La clase </a:t>
            </a:r>
            <a:r>
              <a:rPr lang="es-MX" sz="2400" b="1" err="1"/>
              <a:t>Stream</a:t>
            </a:r>
            <a:r>
              <a:rPr lang="es-MX" sz="2400" b="1"/>
              <a:t> representa un flujo de información. Es una clase abstracta y por lo tanto no se puede </a:t>
            </a:r>
            <a:r>
              <a:rPr lang="es-MX" sz="2400" b="1" err="1"/>
              <a:t>isntanciar</a:t>
            </a:r>
            <a:endParaRPr lang="en-US" sz="2400" err="1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891-11DB-43F1-99E8-CB48411B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700" err="1"/>
              <a:t>Lectura</a:t>
            </a:r>
            <a:r>
              <a:rPr lang="en-US" sz="3700"/>
              <a:t> y </a:t>
            </a:r>
            <a:r>
              <a:rPr lang="en-US" sz="3700" err="1"/>
              <a:t>escritura</a:t>
            </a:r>
            <a:r>
              <a:rPr lang="en-US" sz="3700"/>
              <a:t> de </a:t>
            </a:r>
            <a:r>
              <a:rPr lang="en-US" sz="3700" err="1"/>
              <a:t>archivos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9C0F-C9D9-4A38-B595-728925C4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/>
              <a:t>Se utilizan una de las clases derivadas en el tratamiento de </a:t>
            </a:r>
            <a:r>
              <a:rPr lang="es-MX" sz="2400" b="1" err="1"/>
              <a:t>estreams</a:t>
            </a:r>
            <a:r>
              <a:rPr lang="es-MX" sz="2400" b="1"/>
              <a:t> como: </a:t>
            </a:r>
            <a:r>
              <a:rPr lang="es-MX" sz="2400" b="1" err="1"/>
              <a:t>FileStream</a:t>
            </a:r>
            <a:endParaRPr lang="en-US" sz="2400" err="1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FileStream</a:t>
            </a:r>
            <a:r>
              <a:rPr lang="es-MX" sz="2400" b="1"/>
              <a:t> actúa como intermediario entre el sistema de archivos y nuestra aplicación.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1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C# Intermedio</vt:lpstr>
      <vt:lpstr>Archivos y flujos</vt:lpstr>
      <vt:lpstr>Archivos y flujos</vt:lpstr>
      <vt:lpstr>Clase File</vt:lpstr>
      <vt:lpstr>Clase FileInfo</vt:lpstr>
      <vt:lpstr>Clase Directory</vt:lpstr>
      <vt:lpstr>Clase DirectoryInfo </vt:lpstr>
      <vt:lpstr>Lectura y escritura de archivos</vt:lpstr>
      <vt:lpstr>Lectura y escritura de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revision>1</cp:revision>
  <dcterms:modified xsi:type="dcterms:W3CDTF">2018-01-06T04:01:39Z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