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0" r:id="rId3"/>
    <p:sldId id="281" r:id="rId4"/>
    <p:sldId id="282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A BALBUENA VALENCIA" userId="10033FFF88A16B3F@LIVE.COM" providerId="AD" clId="Web-{9AC69929-36C9-4796-9DCB-E7880355DDA1}"/>
    <pc:docChg chg="addSld modSld modSection">
      <pc:chgData name="DIANA BALBUENA VALENCIA" userId="10033FFF88A16B3F@LIVE.COM" providerId="AD" clId="Web-{9AC69929-36C9-4796-9DCB-E7880355DDA1}" dt="2018-01-06T10:54:55.324" v="91"/>
      <pc:docMkLst>
        <pc:docMk/>
      </pc:docMkLst>
      <pc:sldChg chg="addSp delSp modSp">
        <pc:chgData name="DIANA BALBUENA VALENCIA" userId="10033FFF88A16B3F@LIVE.COM" providerId="AD" clId="Web-{9AC69929-36C9-4796-9DCB-E7880355DDA1}" dt="2018-01-06T10:52:11.671" v="29"/>
        <pc:sldMkLst>
          <pc:docMk/>
          <pc:sldMk cId="0" sldId="256"/>
        </pc:sldMkLst>
        <pc:spChg chg="mod">
          <ac:chgData name="DIANA BALBUENA VALENCIA" userId="10033FFF88A16B3F@LIVE.COM" providerId="AD" clId="Web-{9AC69929-36C9-4796-9DCB-E7880355DDA1}" dt="2018-01-06T10:51:54.874" v="11"/>
          <ac:spMkLst>
            <pc:docMk/>
            <pc:sldMk cId="0" sldId="256"/>
            <ac:spMk id="2" creationId="{00000000-0000-0000-0000-000000000000}"/>
          </ac:spMkLst>
        </pc:spChg>
        <pc:spChg chg="mod">
          <ac:chgData name="DIANA BALBUENA VALENCIA" userId="10033FFF88A16B3F@LIVE.COM" providerId="AD" clId="Web-{9AC69929-36C9-4796-9DCB-E7880355DDA1}" dt="2018-01-06T10:52:11.671" v="29"/>
          <ac:spMkLst>
            <pc:docMk/>
            <pc:sldMk cId="0" sldId="256"/>
            <ac:spMk id="3" creationId="{00000000-0000-0000-0000-000000000000}"/>
          </ac:spMkLst>
        </pc:spChg>
        <pc:spChg chg="mod">
          <ac:chgData name="DIANA BALBUENA VALENCIA" userId="10033FFF88A16B3F@LIVE.COM" providerId="AD" clId="Web-{9AC69929-36C9-4796-9DCB-E7880355DDA1}" dt="2018-01-06T10:52:03.390" v="19"/>
          <ac:spMkLst>
            <pc:docMk/>
            <pc:sldMk cId="0" sldId="256"/>
            <ac:spMk id="4" creationId="{00000000-0000-0000-0000-000000000000}"/>
          </ac:spMkLst>
        </pc:spChg>
        <pc:picChg chg="add del mod">
          <ac:chgData name="DIANA BALBUENA VALENCIA" userId="10033FFF88A16B3F@LIVE.COM" providerId="AD" clId="Web-{9AC69929-36C9-4796-9DCB-E7880355DDA1}" dt="2018-01-06T10:51:31.422" v="2"/>
          <ac:picMkLst>
            <pc:docMk/>
            <pc:sldMk cId="0" sldId="256"/>
            <ac:picMk id="5" creationId="{50143D34-A2D7-46DD-B125-F09C197DC1BF}"/>
          </ac:picMkLst>
        </pc:picChg>
      </pc:sldChg>
      <pc:sldChg chg="modSp">
        <pc:chgData name="DIANA BALBUENA VALENCIA" userId="10033FFF88A16B3F@LIVE.COM" providerId="AD" clId="Web-{9AC69929-36C9-4796-9DCB-E7880355DDA1}" dt="2018-01-06T10:52:40.374" v="40"/>
        <pc:sldMkLst>
          <pc:docMk/>
          <pc:sldMk cId="0" sldId="280"/>
        </pc:sldMkLst>
        <pc:spChg chg="mod">
          <ac:chgData name="DIANA BALBUENA VALENCIA" userId="10033FFF88A16B3F@LIVE.COM" providerId="AD" clId="Web-{9AC69929-36C9-4796-9DCB-E7880355DDA1}" dt="2018-01-06T10:52:27.186" v="35"/>
          <ac:spMkLst>
            <pc:docMk/>
            <pc:sldMk cId="0" sldId="280"/>
            <ac:spMk id="2" creationId="{00000000-0000-0000-0000-000000000000}"/>
          </ac:spMkLst>
        </pc:spChg>
        <pc:spChg chg="mod">
          <ac:chgData name="DIANA BALBUENA VALENCIA" userId="10033FFF88A16B3F@LIVE.COM" providerId="AD" clId="Web-{9AC69929-36C9-4796-9DCB-E7880355DDA1}" dt="2018-01-06T10:52:40.374" v="40"/>
          <ac:spMkLst>
            <pc:docMk/>
            <pc:sldMk cId="0" sldId="280"/>
            <ac:spMk id="3" creationId="{00000000-0000-0000-0000-000000000000}"/>
          </ac:spMkLst>
        </pc:spChg>
      </pc:sldChg>
      <pc:sldChg chg="modSp new">
        <pc:chgData name="DIANA BALBUENA VALENCIA" userId="10033FFF88A16B3F@LIVE.COM" providerId="AD" clId="Web-{9AC69929-36C9-4796-9DCB-E7880355DDA1}" dt="2018-01-06T10:53:49.685" v="73"/>
        <pc:sldMkLst>
          <pc:docMk/>
          <pc:sldMk cId="1744345057" sldId="281"/>
        </pc:sldMkLst>
        <pc:spChg chg="mod">
          <ac:chgData name="DIANA BALBUENA VALENCIA" userId="10033FFF88A16B3F@LIVE.COM" providerId="AD" clId="Web-{9AC69929-36C9-4796-9DCB-E7880355DDA1}" dt="2018-01-06T10:53:49.685" v="73"/>
          <ac:spMkLst>
            <pc:docMk/>
            <pc:sldMk cId="1744345057" sldId="281"/>
            <ac:spMk id="2" creationId="{AC68D5D0-0971-4D5D-A0F9-95AEBF2E6312}"/>
          </ac:spMkLst>
        </pc:spChg>
        <pc:spChg chg="mod">
          <ac:chgData name="DIANA BALBUENA VALENCIA" userId="10033FFF88A16B3F@LIVE.COM" providerId="AD" clId="Web-{9AC69929-36C9-4796-9DCB-E7880355DDA1}" dt="2018-01-06T10:53:32.669" v="64"/>
          <ac:spMkLst>
            <pc:docMk/>
            <pc:sldMk cId="1744345057" sldId="281"/>
            <ac:spMk id="3" creationId="{F92BDDA4-C0FF-41EF-A9C7-042D7F270270}"/>
          </ac:spMkLst>
        </pc:spChg>
      </pc:sldChg>
      <pc:sldChg chg="modSp new">
        <pc:chgData name="DIANA BALBUENA VALENCIA" userId="10033FFF88A16B3F@LIVE.COM" providerId="AD" clId="Web-{9AC69929-36C9-4796-9DCB-E7880355DDA1}" dt="2018-01-06T10:54:55.324" v="91"/>
        <pc:sldMkLst>
          <pc:docMk/>
          <pc:sldMk cId="4244317485" sldId="282"/>
        </pc:sldMkLst>
        <pc:spChg chg="mod">
          <ac:chgData name="DIANA BALBUENA VALENCIA" userId="10033FFF88A16B3F@LIVE.COM" providerId="AD" clId="Web-{9AC69929-36C9-4796-9DCB-E7880355DDA1}" dt="2018-01-06T10:54:09.575" v="86"/>
          <ac:spMkLst>
            <pc:docMk/>
            <pc:sldMk cId="4244317485" sldId="282"/>
            <ac:spMk id="2" creationId="{86C98BAA-352C-4774-96E5-1830412EC864}"/>
          </ac:spMkLst>
        </pc:spChg>
        <pc:spChg chg="mod">
          <ac:chgData name="DIANA BALBUENA VALENCIA" userId="10033FFF88A16B3F@LIVE.COM" providerId="AD" clId="Web-{9AC69929-36C9-4796-9DCB-E7880355DDA1}" dt="2018-01-06T10:54:55.324" v="91"/>
          <ac:spMkLst>
            <pc:docMk/>
            <pc:sldMk cId="4244317485" sldId="282"/>
            <ac:spMk id="3" creationId="{2DD79003-79A6-4B9E-A8C9-B66A7E52BF9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625">
                <a:solidFill>
                  <a:schemeClr val="bg1"/>
                </a:solidFill>
                <a:latin typeface="Bauhaus 93" panose="04030905020B02020C02" pitchFamily="82" charset="0"/>
              </a:defRPr>
            </a:lvl1pPr>
          </a:lstStyle>
          <a:p>
            <a:r>
              <a:rPr lang="es-ES" err="1"/>
              <a:t>Proteco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Presentación de cursos </a:t>
            </a:r>
            <a:r>
              <a:rPr lang="es-ES" err="1"/>
              <a:t>intersemestrales</a:t>
            </a:r>
            <a:r>
              <a:rPr lang="es-ES"/>
              <a:t>.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430508" y="5991226"/>
            <a:ext cx="2948061" cy="365125"/>
          </a:xfrm>
        </p:spPr>
        <p:txBody>
          <a:bodyPr/>
          <a:lstStyle>
            <a:lvl1pPr>
              <a:defRPr sz="1500" b="1"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s-MX"/>
              <a:t>10 de Noviembre de 2016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2870" y="211015"/>
            <a:ext cx="2186647" cy="365125"/>
          </a:xfrm>
        </p:spPr>
        <p:txBody>
          <a:bodyPr/>
          <a:lstStyle/>
          <a:p>
            <a:r>
              <a:rPr lang="es-MX"/>
              <a:t>Cursos Intersemestrales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06/01/2018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06/01/2018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06/01/2018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0C54-FA73-46AB-9853-4BF0108293D9}" type="datetimeFigureOut">
              <a:rPr lang="es-MX" smtClean="0"/>
              <a:t>06/01/2018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50DA-C6A6-4037-B99E-BF22814286E2}" type="slidenum">
              <a:rPr lang="es-MX" smtClean="0"/>
              <a:t>‹#›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3545" y="1973065"/>
            <a:ext cx="5275385" cy="1192238"/>
          </a:xfrm>
        </p:spPr>
        <p:txBody>
          <a:bodyPr/>
          <a:lstStyle/>
          <a:p>
            <a:r>
              <a:rPr lang="es-MX" sz="5600"/>
              <a:t>C# intermedio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05966" y="5085408"/>
            <a:ext cx="4684542" cy="1420837"/>
          </a:xfrm>
        </p:spPr>
        <p:txBody>
          <a:bodyPr anchor="t">
            <a:normAutofit/>
          </a:bodyPr>
          <a:lstStyle/>
          <a:p>
            <a:r>
              <a:rPr lang="es-MX" sz="3200"/>
              <a:t>Enero 2018</a:t>
            </a:r>
          </a:p>
        </p:txBody>
      </p:sp>
      <p:sp>
        <p:nvSpPr>
          <p:cNvPr id="4" name="Subtítulo 2"/>
          <p:cNvSpPr>
            <a:spLocks noGrp="1"/>
          </p:cNvSpPr>
          <p:nvPr/>
        </p:nvSpPr>
        <p:spPr>
          <a:xfrm>
            <a:off x="2405966" y="3443933"/>
            <a:ext cx="4684542" cy="142083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/>
              <a:t>Colecciones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 anchor="t">
            <a:normAutofit/>
          </a:bodyPr>
          <a:lstStyle/>
          <a:p>
            <a:pPr algn="r"/>
            <a:r>
              <a:rPr lang="es-MX" altLang="es-ES"/>
              <a:t>Listas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2400"/>
              <a:t>En </a:t>
            </a:r>
            <a:r>
              <a:rPr lang="es-MX" sz="2400" err="1"/>
              <a:t>System.Collections.Generic</a:t>
            </a:r>
            <a:r>
              <a:rPr lang="es-MX" sz="2400"/>
              <a:t> existen estructuras de datos útiles para el programador, como las Listas, Pilas y Colas.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2400"/>
              <a:t>Una Lista se puede entender como un arreglo que se redimensiona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2400"/>
              <a:t>Sintaxis y constructores</a:t>
            </a:r>
            <a:br>
              <a:rPr lang="en-US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s-MX" sz="2400" err="1"/>
              <a:t>List</a:t>
            </a:r>
            <a:r>
              <a:rPr lang="es-MX" sz="2400"/>
              <a:t>&lt;T&gt; nombre = new </a:t>
            </a:r>
            <a:r>
              <a:rPr lang="es-MX" sz="2400" err="1"/>
              <a:t>List</a:t>
            </a:r>
            <a:r>
              <a:rPr lang="es-MX" sz="2400"/>
              <a:t>&lt;T&gt;();</a:t>
            </a:r>
            <a:br>
              <a:rPr lang="en-US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s-MX" sz="2400" err="1"/>
              <a:t>List</a:t>
            </a:r>
            <a:r>
              <a:rPr lang="es-MX" sz="2400"/>
              <a:t>&lt;T&gt; nombre = new </a:t>
            </a:r>
            <a:r>
              <a:rPr lang="es-MX" sz="2400" err="1"/>
              <a:t>List</a:t>
            </a:r>
            <a:r>
              <a:rPr lang="es-MX" sz="2400"/>
              <a:t>&lt;T&gt;(arreglo);</a:t>
            </a:r>
            <a:endParaRPr lang="es-E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8D5D0-0971-4D5D-A0F9-95AEBF2E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err="1"/>
              <a:t>Listas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BDDA4-C0FF-41EF-A9C7-042D7F270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25" y="1419225"/>
            <a:ext cx="6773593" cy="4445391"/>
          </a:xfrm>
        </p:spPr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/>
              <a:t>Se accede a sus componentes con []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/>
              <a:t>Métodos:</a:t>
            </a:r>
            <a:br>
              <a:rPr lang="en-US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s-MX" sz="2400" err="1"/>
              <a:t>Add</a:t>
            </a:r>
            <a:r>
              <a:rPr lang="es-MX" sz="2400"/>
              <a:t> Clear</a:t>
            </a:r>
            <a:br>
              <a:rPr lang="en-US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s-MX" sz="2400" err="1"/>
              <a:t>Contains</a:t>
            </a:r>
            <a:r>
              <a:rPr lang="es-MX" sz="2400"/>
              <a:t> </a:t>
            </a:r>
            <a:r>
              <a:rPr lang="es-MX" sz="2400" err="1"/>
              <a:t>IndexOf</a:t>
            </a:r>
            <a:br>
              <a:rPr lang="en-US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s-MX" sz="2400" err="1"/>
              <a:t>Insert</a:t>
            </a:r>
            <a:r>
              <a:rPr lang="es-MX" sz="2400"/>
              <a:t> </a:t>
            </a:r>
            <a:r>
              <a:rPr lang="es-MX" sz="2400" err="1"/>
              <a:t>Sort</a:t>
            </a:r>
            <a:br>
              <a:rPr lang="en-US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s-MX" sz="2400" err="1"/>
              <a:t>Remove</a:t>
            </a:r>
            <a:endParaRPr lang="en-US" sz="2400" err="1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 err="1"/>
              <a:t>Add</a:t>
            </a:r>
            <a:r>
              <a:rPr lang="es-MX" sz="2400" b="1"/>
              <a:t> </a:t>
            </a:r>
            <a:r>
              <a:rPr lang="es-MX" sz="2400"/>
              <a:t>agrega un elemento a la lista</a:t>
            </a:r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endParaRPr lang="es-MX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 err="1"/>
              <a:t>IndexOf</a:t>
            </a:r>
            <a:r>
              <a:rPr lang="es-MX" sz="2400"/>
              <a:t> regresa la posición de un elemento, -1 si error</a:t>
            </a:r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endParaRPr lang="es-MX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 err="1"/>
              <a:t>Remove</a:t>
            </a:r>
            <a:r>
              <a:rPr lang="es-MX" sz="2400"/>
              <a:t> quita el elemento especificado</a:t>
            </a: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345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8BAA-352C-4774-96E5-1830412E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err="1"/>
              <a:t>Diccionarios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79003-79A6-4B9E-A8C9-B66A7E52B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2400"/>
              <a:t>- Representa una colección de claves y valores.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2400"/>
              <a:t>- En otras palabras, relaciona una palabra (clave) con otra (valor).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2400" b="1"/>
              <a:t>Sintaxis</a:t>
            </a:r>
            <a:br>
              <a:rPr lang="en-US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s-MX" sz="2400" b="1" err="1"/>
              <a:t>Dictionary</a:t>
            </a:r>
            <a:r>
              <a:rPr lang="es-MX" sz="2400" b="1"/>
              <a:t>&lt;</a:t>
            </a:r>
            <a:r>
              <a:rPr lang="es-MX" sz="2400" b="1" err="1"/>
              <a:t>Tkey,Tvalue</a:t>
            </a:r>
            <a:r>
              <a:rPr lang="es-MX" sz="2400" b="1"/>
              <a:t>&gt; </a:t>
            </a:r>
            <a:r>
              <a:rPr lang="es-MX" sz="2400" b="1" err="1"/>
              <a:t>values</a:t>
            </a:r>
            <a:r>
              <a:rPr lang="es-MX" sz="2400" b="1"/>
              <a:t> = new </a:t>
            </a:r>
            <a:r>
              <a:rPr lang="es-MX" sz="2400" b="1" err="1"/>
              <a:t>Dictionary</a:t>
            </a:r>
            <a:r>
              <a:rPr lang="es-MX" sz="2400" b="1"/>
              <a:t>&lt;</a:t>
            </a:r>
            <a:r>
              <a:rPr lang="es-MX" sz="2400" b="1" err="1"/>
              <a:t>Tkey,Tvalue</a:t>
            </a:r>
            <a:r>
              <a:rPr lang="es-MX" sz="2400" b="1"/>
              <a:t>&gt;();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2400" b="1"/>
              <a:t>Funciones</a:t>
            </a:r>
            <a:br>
              <a:rPr lang="en-US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s-MX" sz="2400" b="1" err="1"/>
              <a:t>Add</a:t>
            </a:r>
            <a:br>
              <a:rPr lang="en-US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s-MX" sz="2400" b="1" err="1"/>
              <a:t>ContainsKey</a:t>
            </a:r>
            <a:r>
              <a:rPr lang="es-MX" sz="2400" b="1"/>
              <a:t> / </a:t>
            </a:r>
            <a:r>
              <a:rPr lang="es-MX" sz="2400" b="1" err="1"/>
              <a:t>ContainsValue</a:t>
            </a:r>
            <a:br>
              <a:rPr lang="en-US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s-MX" sz="2400" b="1" err="1"/>
              <a:t>TryGetValue</a:t>
            </a:r>
            <a:r>
              <a:rPr lang="es-MX" sz="2400"/>
              <a:t> Obtiene valor asociado a la clave especificada</a:t>
            </a:r>
            <a:endParaRPr lang="en-US" sz="2400"/>
          </a:p>
          <a:p>
            <a:pPr>
              <a:spcBef>
                <a:spcPts val="7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174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Tema de Office</vt:lpstr>
      <vt:lpstr>C# intermedio</vt:lpstr>
      <vt:lpstr>Listas</vt:lpstr>
      <vt:lpstr>Listas</vt:lpstr>
      <vt:lpstr>Diccionarios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intermedio</dc:title>
  <cp:revision>1</cp:revision>
  <dcterms:modified xsi:type="dcterms:W3CDTF">2018-01-06T10:54:56Z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3082-10.2.0.5820</vt:lpwstr>
  </property>
</Properties>
</file>