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BALBUENA VALENCIA" userId="10033FFF88A16B3F@LIVE.COM" providerId="AD" clId="Web-{C3909921-E6AC-4CED-AFAF-F2D58CE2E5B9}"/>
    <pc:docChg chg="addSld modSld modSection">
      <pc:chgData name="DIANA BALBUENA VALENCIA" userId="10033FFF88A16B3F@LIVE.COM" providerId="AD" clId="Web-{C3909921-E6AC-4CED-AFAF-F2D58CE2E5B9}" dt="2018-01-06T11:01:56.920" v="187"/>
      <pc:docMkLst>
        <pc:docMk/>
      </pc:docMkLst>
      <pc:sldChg chg="modSp">
        <pc:chgData name="DIANA BALBUENA VALENCIA" userId="10033FFF88A16B3F@LIVE.COM" providerId="AD" clId="Web-{C3909921-E6AC-4CED-AFAF-F2D58CE2E5B9}" dt="2018-01-06T10:56:08.402" v="26"/>
        <pc:sldMkLst>
          <pc:docMk/>
          <pc:sldMk cId="0" sldId="256"/>
        </pc:sldMkLst>
        <pc:spChg chg="mod">
          <ac:chgData name="DIANA BALBUENA VALENCIA" userId="10033FFF88A16B3F@LIVE.COM" providerId="AD" clId="Web-{C3909921-E6AC-4CED-AFAF-F2D58CE2E5B9}" dt="2018-01-06T10:55:58.511" v="9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ANA BALBUENA VALENCIA" userId="10033FFF88A16B3F@LIVE.COM" providerId="AD" clId="Web-{C3909921-E6AC-4CED-AFAF-F2D58CE2E5B9}" dt="2018-01-06T10:56:08.402" v="26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ANA BALBUENA VALENCIA" userId="10033FFF88A16B3F@LIVE.COM" providerId="AD" clId="Web-{C3909921-E6AC-4CED-AFAF-F2D58CE2E5B9}" dt="2018-01-06T10:55:39.043" v="0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DIANA BALBUENA VALENCIA" userId="10033FFF88A16B3F@LIVE.COM" providerId="AD" clId="Web-{C3909921-E6AC-4CED-AFAF-F2D58CE2E5B9}" dt="2018-01-06T10:56:58.402" v="46"/>
        <pc:sldMkLst>
          <pc:docMk/>
          <pc:sldMk cId="0" sldId="280"/>
        </pc:sldMkLst>
        <pc:spChg chg="mod">
          <ac:chgData name="DIANA BALBUENA VALENCIA" userId="10033FFF88A16B3F@LIVE.COM" providerId="AD" clId="Web-{C3909921-E6AC-4CED-AFAF-F2D58CE2E5B9}" dt="2018-01-06T10:56:41.886" v="40"/>
          <ac:spMkLst>
            <pc:docMk/>
            <pc:sldMk cId="0" sldId="280"/>
            <ac:spMk id="2" creationId="{00000000-0000-0000-0000-000000000000}"/>
          </ac:spMkLst>
        </pc:spChg>
        <pc:spChg chg="mod">
          <ac:chgData name="DIANA BALBUENA VALENCIA" userId="10033FFF88A16B3F@LIVE.COM" providerId="AD" clId="Web-{C3909921-E6AC-4CED-AFAF-F2D58CE2E5B9}" dt="2018-01-06T10:56:58.402" v="46"/>
          <ac:spMkLst>
            <pc:docMk/>
            <pc:sldMk cId="0" sldId="280"/>
            <ac:spMk id="3" creationId="{00000000-0000-0000-0000-000000000000}"/>
          </ac:spMkLst>
        </pc:spChg>
      </pc:sldChg>
      <pc:sldChg chg="modSp new">
        <pc:chgData name="DIANA BALBUENA VALENCIA" userId="10033FFF88A16B3F@LIVE.COM" providerId="AD" clId="Web-{C3909921-E6AC-4CED-AFAF-F2D58CE2E5B9}" dt="2018-01-06T10:57:44.620" v="76"/>
        <pc:sldMkLst>
          <pc:docMk/>
          <pc:sldMk cId="3474853405" sldId="281"/>
        </pc:sldMkLst>
        <pc:spChg chg="mod">
          <ac:chgData name="DIANA BALBUENA VALENCIA" userId="10033FFF88A16B3F@LIVE.COM" providerId="AD" clId="Web-{C3909921-E6AC-4CED-AFAF-F2D58CE2E5B9}" dt="2018-01-06T10:57:31.683" v="69"/>
          <ac:spMkLst>
            <pc:docMk/>
            <pc:sldMk cId="3474853405" sldId="281"/>
            <ac:spMk id="2" creationId="{52AE2DA2-CEB0-4B06-B558-2871DC8AB9A3}"/>
          </ac:spMkLst>
        </pc:spChg>
        <pc:spChg chg="mod">
          <ac:chgData name="DIANA BALBUENA VALENCIA" userId="10033FFF88A16B3F@LIVE.COM" providerId="AD" clId="Web-{C3909921-E6AC-4CED-AFAF-F2D58CE2E5B9}" dt="2018-01-06T10:57:44.620" v="76"/>
          <ac:spMkLst>
            <pc:docMk/>
            <pc:sldMk cId="3474853405" sldId="281"/>
            <ac:spMk id="3" creationId="{6E1E4140-A5C9-45D3-8443-1D28B71B8D62}"/>
          </ac:spMkLst>
        </pc:spChg>
      </pc:sldChg>
      <pc:sldChg chg="modSp new">
        <pc:chgData name="DIANA BALBUENA VALENCIA" userId="10033FFF88A16B3F@LIVE.COM" providerId="AD" clId="Web-{C3909921-E6AC-4CED-AFAF-F2D58CE2E5B9}" dt="2018-01-06T10:58:24.917" v="98"/>
        <pc:sldMkLst>
          <pc:docMk/>
          <pc:sldMk cId="2219532341" sldId="282"/>
        </pc:sldMkLst>
        <pc:spChg chg="mod">
          <ac:chgData name="DIANA BALBUENA VALENCIA" userId="10033FFF88A16B3F@LIVE.COM" providerId="AD" clId="Web-{C3909921-E6AC-4CED-AFAF-F2D58CE2E5B9}" dt="2018-01-06T10:58:24.917" v="98"/>
          <ac:spMkLst>
            <pc:docMk/>
            <pc:sldMk cId="2219532341" sldId="282"/>
            <ac:spMk id="2" creationId="{54943D87-7433-4D1D-B875-B06F48F7D4C0}"/>
          </ac:spMkLst>
        </pc:spChg>
        <pc:spChg chg="mod">
          <ac:chgData name="DIANA BALBUENA VALENCIA" userId="10033FFF88A16B3F@LIVE.COM" providerId="AD" clId="Web-{C3909921-E6AC-4CED-AFAF-F2D58CE2E5B9}" dt="2018-01-06T10:58:21.651" v="97"/>
          <ac:spMkLst>
            <pc:docMk/>
            <pc:sldMk cId="2219532341" sldId="282"/>
            <ac:spMk id="3" creationId="{BC87FE13-5D8F-4E82-AEBE-75FCF5ADFCE3}"/>
          </ac:spMkLst>
        </pc:spChg>
      </pc:sldChg>
      <pc:sldChg chg="modSp new">
        <pc:chgData name="DIANA BALBUENA VALENCIA" userId="10033FFF88A16B3F@LIVE.COM" providerId="AD" clId="Web-{C3909921-E6AC-4CED-AFAF-F2D58CE2E5B9}" dt="2018-01-06T10:59:07.792" v="119"/>
        <pc:sldMkLst>
          <pc:docMk/>
          <pc:sldMk cId="2597339" sldId="283"/>
        </pc:sldMkLst>
        <pc:spChg chg="mod">
          <ac:chgData name="DIANA BALBUENA VALENCIA" userId="10033FFF88A16B3F@LIVE.COM" providerId="AD" clId="Web-{C3909921-E6AC-4CED-AFAF-F2D58CE2E5B9}" dt="2018-01-06T10:58:49.979" v="113"/>
          <ac:spMkLst>
            <pc:docMk/>
            <pc:sldMk cId="2597339" sldId="283"/>
            <ac:spMk id="2" creationId="{42DCF55D-9C0C-4B22-A292-273BB3146E49}"/>
          </ac:spMkLst>
        </pc:spChg>
        <pc:spChg chg="mod">
          <ac:chgData name="DIANA BALBUENA VALENCIA" userId="10033FFF88A16B3F@LIVE.COM" providerId="AD" clId="Web-{C3909921-E6AC-4CED-AFAF-F2D58CE2E5B9}" dt="2018-01-06T10:59:07.792" v="119"/>
          <ac:spMkLst>
            <pc:docMk/>
            <pc:sldMk cId="2597339" sldId="283"/>
            <ac:spMk id="3" creationId="{7A477FF2-186A-41C5-AEC1-4150B496E215}"/>
          </ac:spMkLst>
        </pc:spChg>
      </pc:sldChg>
      <pc:sldChg chg="modSp new">
        <pc:chgData name="DIANA BALBUENA VALENCIA" userId="10033FFF88A16B3F@LIVE.COM" providerId="AD" clId="Web-{C3909921-E6AC-4CED-AFAF-F2D58CE2E5B9}" dt="2018-01-06T10:59:43.854" v="136"/>
        <pc:sldMkLst>
          <pc:docMk/>
          <pc:sldMk cId="367434784" sldId="284"/>
        </pc:sldMkLst>
        <pc:spChg chg="mod">
          <ac:chgData name="DIANA BALBUENA VALENCIA" userId="10033FFF88A16B3F@LIVE.COM" providerId="AD" clId="Web-{C3909921-E6AC-4CED-AFAF-F2D58CE2E5B9}" dt="2018-01-06T10:59:36.885" v="133"/>
          <ac:spMkLst>
            <pc:docMk/>
            <pc:sldMk cId="367434784" sldId="284"/>
            <ac:spMk id="2" creationId="{E374A28E-EB54-4204-9839-213E36092663}"/>
          </ac:spMkLst>
        </pc:spChg>
        <pc:spChg chg="mod">
          <ac:chgData name="DIANA BALBUENA VALENCIA" userId="10033FFF88A16B3F@LIVE.COM" providerId="AD" clId="Web-{C3909921-E6AC-4CED-AFAF-F2D58CE2E5B9}" dt="2018-01-06T10:59:43.854" v="136"/>
          <ac:spMkLst>
            <pc:docMk/>
            <pc:sldMk cId="367434784" sldId="284"/>
            <ac:spMk id="3" creationId="{F8DD89DD-2C5C-4A68-8C3A-D56A9194FDA4}"/>
          </ac:spMkLst>
        </pc:spChg>
      </pc:sldChg>
      <pc:sldChg chg="modSp new">
        <pc:chgData name="DIANA BALBUENA VALENCIA" userId="10033FFF88A16B3F@LIVE.COM" providerId="AD" clId="Web-{C3909921-E6AC-4CED-AFAF-F2D58CE2E5B9}" dt="2018-01-06T11:00:24.089" v="148"/>
        <pc:sldMkLst>
          <pc:docMk/>
          <pc:sldMk cId="3097947452" sldId="285"/>
        </pc:sldMkLst>
        <pc:spChg chg="mod">
          <ac:chgData name="DIANA BALBUENA VALENCIA" userId="10033FFF88A16B3F@LIVE.COM" providerId="AD" clId="Web-{C3909921-E6AC-4CED-AFAF-F2D58CE2E5B9}" dt="2018-01-06T11:00:13.417" v="144"/>
          <ac:spMkLst>
            <pc:docMk/>
            <pc:sldMk cId="3097947452" sldId="285"/>
            <ac:spMk id="2" creationId="{D005E3FD-B8CE-4463-9D23-41C86DF29263}"/>
          </ac:spMkLst>
        </pc:spChg>
        <pc:spChg chg="mod">
          <ac:chgData name="DIANA BALBUENA VALENCIA" userId="10033FFF88A16B3F@LIVE.COM" providerId="AD" clId="Web-{C3909921-E6AC-4CED-AFAF-F2D58CE2E5B9}" dt="2018-01-06T11:00:24.089" v="148"/>
          <ac:spMkLst>
            <pc:docMk/>
            <pc:sldMk cId="3097947452" sldId="285"/>
            <ac:spMk id="3" creationId="{7A090D61-89F9-4BEE-9528-8D2D3F850A4D}"/>
          </ac:spMkLst>
        </pc:spChg>
      </pc:sldChg>
      <pc:sldChg chg="modSp new">
        <pc:chgData name="DIANA BALBUENA VALENCIA" userId="10033FFF88A16B3F@LIVE.COM" providerId="AD" clId="Web-{C3909921-E6AC-4CED-AFAF-F2D58CE2E5B9}" dt="2018-01-06T11:01:09.029" v="171"/>
        <pc:sldMkLst>
          <pc:docMk/>
          <pc:sldMk cId="173206808" sldId="286"/>
        </pc:sldMkLst>
        <pc:spChg chg="mod">
          <ac:chgData name="DIANA BALBUENA VALENCIA" userId="10033FFF88A16B3F@LIVE.COM" providerId="AD" clId="Web-{C3909921-E6AC-4CED-AFAF-F2D58CE2E5B9}" dt="2018-01-06T11:00:57.076" v="165"/>
          <ac:spMkLst>
            <pc:docMk/>
            <pc:sldMk cId="173206808" sldId="286"/>
            <ac:spMk id="2" creationId="{98FF15F5-02E0-4A75-8D90-B02AFB9C817E}"/>
          </ac:spMkLst>
        </pc:spChg>
        <pc:spChg chg="mod">
          <ac:chgData name="DIANA BALBUENA VALENCIA" userId="10033FFF88A16B3F@LIVE.COM" providerId="AD" clId="Web-{C3909921-E6AC-4CED-AFAF-F2D58CE2E5B9}" dt="2018-01-06T11:01:09.029" v="171"/>
          <ac:spMkLst>
            <pc:docMk/>
            <pc:sldMk cId="173206808" sldId="286"/>
            <ac:spMk id="3" creationId="{51DD5167-FE36-4C16-8C80-730C5E138636}"/>
          </ac:spMkLst>
        </pc:spChg>
      </pc:sldChg>
      <pc:sldChg chg="modSp new">
        <pc:chgData name="DIANA BALBUENA VALENCIA" userId="10033FFF88A16B3F@LIVE.COM" providerId="AD" clId="Web-{C3909921-E6AC-4CED-AFAF-F2D58CE2E5B9}" dt="2018-01-06T11:01:56.920" v="187"/>
        <pc:sldMkLst>
          <pc:docMk/>
          <pc:sldMk cId="3687132877" sldId="287"/>
        </pc:sldMkLst>
        <pc:spChg chg="mod">
          <ac:chgData name="DIANA BALBUENA VALENCIA" userId="10033FFF88A16B3F@LIVE.COM" providerId="AD" clId="Web-{C3909921-E6AC-4CED-AFAF-F2D58CE2E5B9}" dt="2018-01-06T11:01:26.967" v="180"/>
          <ac:spMkLst>
            <pc:docMk/>
            <pc:sldMk cId="3687132877" sldId="287"/>
            <ac:spMk id="2" creationId="{A1394BB9-EB4C-4296-A9FF-96B060462649}"/>
          </ac:spMkLst>
        </pc:spChg>
        <pc:spChg chg="mod">
          <ac:chgData name="DIANA BALBUENA VALENCIA" userId="10033FFF88A16B3F@LIVE.COM" providerId="AD" clId="Web-{C3909921-E6AC-4CED-AFAF-F2D58CE2E5B9}" dt="2018-01-06T11:01:56.920" v="187"/>
          <ac:spMkLst>
            <pc:docMk/>
            <pc:sldMk cId="3687132877" sldId="287"/>
            <ac:spMk id="3" creationId="{3A60CB44-DDFB-4062-AF9A-7039561B30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err="1"/>
              <a:t>Proteco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Presentación de cursos </a:t>
            </a:r>
            <a:r>
              <a:rPr lang="es-ES" err="1"/>
              <a:t>intersemestrales</a:t>
            </a:r>
            <a:r>
              <a:rPr lang="es-ES"/>
              <a:t>.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5600"/>
              <a:t>C# Intermedio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 anchor="t">
            <a:normAutofit/>
          </a:bodyPr>
          <a:lstStyle/>
          <a:p>
            <a:r>
              <a:rPr lang="es-MX" sz="3200"/>
              <a:t>Enero 2018</a:t>
            </a:r>
            <a:endParaRPr lang="en-US"/>
          </a:p>
          <a:p>
            <a:pPr>
              <a:spcBef>
                <a:spcPts val="700"/>
              </a:spcBef>
            </a:pPr>
            <a:endParaRPr lang="es-MX" sz="320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err="1"/>
              <a:t>Thread</a:t>
            </a:r>
            <a:endParaRPr lang="en-US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Thread</a:t>
            </a:r>
            <a:r>
              <a:rPr lang="es-MX" dirty="0"/>
              <a:t> vs </a:t>
            </a:r>
            <a:r>
              <a:rPr lang="es-MX" dirty="0" err="1"/>
              <a:t>Task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Thread</a:t>
            </a:r>
            <a:r>
              <a:rPr lang="es-ES" b="1" dirty="0"/>
              <a:t>:</a:t>
            </a:r>
            <a:r>
              <a:rPr lang="es-ES" dirty="0"/>
              <a:t> nos permite hacer invocaciones asíncronas, los inconvenientes principales son, el paso de parámetros no está tipado, para controlar el progreso y resultado se de debe hacer una clase especial (tipo </a:t>
            </a:r>
            <a:r>
              <a:rPr lang="es-ES" dirty="0" err="1"/>
              <a:t>EventArgs</a:t>
            </a:r>
            <a:r>
              <a:rPr lang="es-ES" dirty="0"/>
              <a:t>) para poder obtener los resultados mediante delegados, ha de usarse también variables de tipo “</a:t>
            </a:r>
            <a:r>
              <a:rPr lang="es-ES" dirty="0" err="1"/>
              <a:t>volatil</a:t>
            </a:r>
            <a:r>
              <a:rPr lang="es-ES" dirty="0"/>
              <a:t>” para poder controlar el estado y en general es algo complejo.</a:t>
            </a:r>
          </a:p>
          <a:p>
            <a:endParaRPr lang="es-ES" dirty="0"/>
          </a:p>
          <a:p>
            <a:r>
              <a:rPr lang="es-ES" b="1" dirty="0" err="1"/>
              <a:t>Task</a:t>
            </a:r>
            <a:r>
              <a:rPr lang="es-ES" b="1" dirty="0"/>
              <a:t>:</a:t>
            </a:r>
            <a:r>
              <a:rPr lang="es-ES" dirty="0"/>
              <a:t> es el método recomendado por Microsoft y el que ahora mismo se adapta mejor a las necesidades de los desarrolladores, además de ahorrarnos una buena parte de líneas de código.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1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 anchor="t">
            <a:noAutofit/>
          </a:bodyPr>
          <a:lstStyle/>
          <a:p>
            <a:pPr algn="r"/>
            <a:r>
              <a:rPr lang="es-MX" altLang="es-ES" sz="4000" err="1"/>
              <a:t>Thread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Un </a:t>
            </a:r>
            <a:r>
              <a:rPr lang="es-MX" sz="2400" err="1"/>
              <a:t>Thread</a:t>
            </a:r>
            <a:r>
              <a:rPr lang="es-MX" sz="2400"/>
              <a:t> o Hilo es la unidad de ejecución de un proceso (programa).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Se pueden ejecutar más de un hilo en el mismo proceso.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Cuando sólo se tiene un procesador en la computadora, éste está cambiando rápidamente entre los hilos en ejecución, dando la apariencia de ejecución simultánea.</a:t>
            </a:r>
            <a:endParaRPr lang="es-E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2DA2-CEB0-4B06-B558-2871DC8A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000"/>
              <a:t>Thread-</a:t>
            </a:r>
            <a:r>
              <a:rPr lang="en-US" sz="4000" err="1"/>
              <a:t>Usos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4140-A5C9-45D3-8443-1D28B71B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Tener múltiples tareas de diversas prioridades.</a:t>
            </a:r>
            <a:endParaRPr lang="en-US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Dividir el trabajo en aplicaciones con interfaz gráfica, un hilo se encarga de los gráficos y otro o más hilos de los procesos que deben realizar</a:t>
            </a:r>
            <a:endParaRPr lang="en-US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Realizar tareas que llevan mucho tiempo sin detener el resto de la aplicación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5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3D87-7433-4D1D-B875-B06F48F7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err="1"/>
              <a:t>System.Threading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FE13-5D8F-4E82-AEBE-75FCF5AD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Es el </a:t>
            </a:r>
            <a:r>
              <a:rPr lang="es-MX" sz="2400" err="1"/>
              <a:t>Namespace</a:t>
            </a:r>
            <a:r>
              <a:rPr lang="es-MX" sz="2400"/>
              <a:t> que nos proporciona las facilidades (clases e interfaces) para el manejo de hilos.</a:t>
            </a:r>
            <a:endParaRPr lang="en-US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Sus clases son para la sincronización de las actividades de los hilos.</a:t>
            </a:r>
            <a:endParaRPr lang="en-US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endParaRPr lang="es-MX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Su principal elemento es la clase </a:t>
            </a:r>
            <a:r>
              <a:rPr lang="es-MX" sz="2400" err="1"/>
              <a:t>Thread</a:t>
            </a:r>
            <a:endParaRPr lang="en-US" sz="24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F55D-9C0C-4B22-A292-273BB31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Clase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7FF2-186A-41C5-AEC1-4150B496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Implementa métodos y propiedades que permiten manipular los hilos que están ejecutándose al mismo tiempo.</a:t>
            </a:r>
            <a:endParaRPr lang="en-US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MX" sz="2400">
              <a:solidFill>
                <a:srgbClr val="595959"/>
              </a:solidFill>
              <a:latin typeface="Century Gothic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s-MX" sz="2400" err="1"/>
              <a:t>CurrentThread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s-MX" sz="2400" err="1"/>
              <a:t>IsAlive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s-MX" sz="2400" err="1"/>
              <a:t>IsBackground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s-MX" sz="2400" err="1"/>
              <a:t>Name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s-MX" sz="2400" err="1"/>
              <a:t>Priority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s-MX" sz="2400" err="1"/>
              <a:t>ThreadState</a:t>
            </a:r>
            <a:endParaRPr lang="en-US" sz="2400" err="1"/>
          </a:p>
        </p:txBody>
      </p:sp>
    </p:spTree>
    <p:extLst>
      <p:ext uri="{BB962C8B-B14F-4D97-AF65-F5344CB8AC3E}">
        <p14:creationId xmlns:p14="http://schemas.microsoft.com/office/powerpoint/2010/main" val="259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A28E-EB54-4204-9839-213E3609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Crear un </a:t>
            </a:r>
            <a:r>
              <a:rPr lang="en-US" sz="4000" err="1"/>
              <a:t>hilo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89DD-2C5C-4A68-8C3A-D56A9194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Crear un objeto de la clase </a:t>
            </a:r>
            <a:r>
              <a:rPr lang="es-MX" sz="2400" err="1"/>
              <a:t>Thread</a:t>
            </a:r>
            <a:r>
              <a:rPr lang="es-MX" sz="2400"/>
              <a:t>, el cual necesita como argumento un objeto de la clase </a:t>
            </a:r>
            <a:r>
              <a:rPr lang="es-MX" sz="2400" err="1"/>
              <a:t>ThreadStart</a:t>
            </a:r>
            <a:r>
              <a:rPr lang="es-MX" sz="2400"/>
              <a:t>, el cual necesita como argumento el nombre del método que se encargará de ejecutar el hilo, la función no debe de recibir parámetros: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sz="2400" err="1"/>
              <a:t>Thread</a:t>
            </a:r>
            <a:r>
              <a:rPr lang="es-MX" sz="2400"/>
              <a:t> hilo = new </a:t>
            </a:r>
            <a:r>
              <a:rPr lang="es-MX" sz="2400" err="1"/>
              <a:t>Thread</a:t>
            </a:r>
            <a:r>
              <a:rPr lang="es-MX" sz="2400"/>
              <a:t>(new </a:t>
            </a:r>
            <a:r>
              <a:rPr lang="es-MX" sz="2400" err="1"/>
              <a:t>ThreadStart</a:t>
            </a:r>
            <a:r>
              <a:rPr lang="es-MX" sz="2400"/>
              <a:t>(función));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E3FD-B8CE-4463-9D23-41C86DF2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Correr</a:t>
            </a:r>
            <a:r>
              <a:rPr lang="en-US"/>
              <a:t> un </a:t>
            </a:r>
            <a:r>
              <a:rPr lang="en-US" err="1"/>
              <a:t>hilo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0D61-89F9-4BEE-9528-8D2D3F85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Una vez creado el hilo se debe de ordenar que empiece su ejecución: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sz="2400" err="1"/>
              <a:t>hilo.Start</a:t>
            </a:r>
            <a:r>
              <a:rPr lang="es-MX" sz="2400"/>
              <a:t>();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4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15F5-02E0-4A75-8D90-B02AFB9C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err="1"/>
              <a:t>Estados</a:t>
            </a:r>
            <a:r>
              <a:rPr lang="en-US" sz="4000"/>
              <a:t> de un </a:t>
            </a:r>
            <a:r>
              <a:rPr lang="en-US" sz="4000" err="1"/>
              <a:t>hilo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5167-FE36-4C16-8C80-730C5E1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dirty="0" err="1"/>
              <a:t>Thread.Sleep</a:t>
            </a:r>
            <a:r>
              <a:rPr lang="es-MX" sz="2400" dirty="0"/>
              <a:t> un hilo se puede suspender a si mismo llamando este método.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dirty="0"/>
              <a:t>    Diferencia entre </a:t>
            </a:r>
            <a:r>
              <a:rPr lang="es-MX" sz="2400" dirty="0" err="1"/>
              <a:t>Sleep</a:t>
            </a:r>
            <a:r>
              <a:rPr lang="es-MX" sz="2400" dirty="0"/>
              <a:t> y </a:t>
            </a:r>
            <a:r>
              <a:rPr lang="es-MX" sz="2400" dirty="0" err="1"/>
              <a:t>Suspend</a:t>
            </a:r>
            <a:endParaRPr lang="es-MX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dirty="0"/>
              <a:t>Cualquier hilo puede llamar el método </a:t>
            </a:r>
            <a:r>
              <a:rPr lang="es-MX" sz="2400" dirty="0" err="1"/>
              <a:t>Suspend</a:t>
            </a:r>
            <a:r>
              <a:rPr lang="es-MX" sz="2400" dirty="0"/>
              <a:t> para otro hilo.</a:t>
            </a: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dirty="0"/>
              <a:t>El método </a:t>
            </a:r>
            <a:r>
              <a:rPr lang="es-MX" sz="2400" dirty="0" err="1"/>
              <a:t>sleep</a:t>
            </a:r>
            <a:r>
              <a:rPr lang="es-MX" sz="2400" dirty="0"/>
              <a:t> sólo puede ser llamado para el mismo hilo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4BB9-EB4C-4296-A9FF-96B06046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err="1"/>
              <a:t>Estados</a:t>
            </a:r>
            <a:r>
              <a:rPr lang="en-US" sz="4000"/>
              <a:t> de un </a:t>
            </a:r>
            <a:r>
              <a:rPr lang="en-US" sz="4000" err="1"/>
              <a:t>hilo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CB44-DDFB-4062-AF9A-7039561B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err="1"/>
              <a:t>Thread.Abort</a:t>
            </a:r>
            <a:r>
              <a:rPr lang="es-MX" sz="2400"/>
              <a:t> termina con el hilo, puede generar una excepción </a:t>
            </a:r>
            <a:r>
              <a:rPr lang="es-MX" sz="2400" err="1"/>
              <a:t>ThreadAbortException</a:t>
            </a:r>
            <a:r>
              <a:rPr lang="es-MX" sz="2400"/>
              <a:t>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err="1"/>
              <a:t>Thread.Join</a:t>
            </a:r>
            <a:r>
              <a:rPr lang="es-MX" sz="2400"/>
              <a:t>() hace que el hilo (padre) que manda a ejecutar un segundo hilo (hijo), espere por el segundo (espere al hijo) a que termine para poder continuar. 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32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234</Words>
  <Application>Microsoft Office PowerPoint</Application>
  <PresentationFormat>Presentación en pantalla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Bauhaus 93</vt:lpstr>
      <vt:lpstr>Calibri</vt:lpstr>
      <vt:lpstr>Calibri Light</vt:lpstr>
      <vt:lpstr>Century Gothic</vt:lpstr>
      <vt:lpstr>Tema de Office</vt:lpstr>
      <vt:lpstr>C# Intermedio</vt:lpstr>
      <vt:lpstr>Thread</vt:lpstr>
      <vt:lpstr>Thread-Usos</vt:lpstr>
      <vt:lpstr>System.Threading</vt:lpstr>
      <vt:lpstr>Clase Thread</vt:lpstr>
      <vt:lpstr>Crear un hilo</vt:lpstr>
      <vt:lpstr>Correr un hilo</vt:lpstr>
      <vt:lpstr>Estados de un hilo</vt:lpstr>
      <vt:lpstr>Estados de un hilo</vt:lpstr>
      <vt:lpstr>Thread vs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Intermedio</dc:title>
  <cp:lastModifiedBy>Armando VN</cp:lastModifiedBy>
  <cp:revision>4</cp:revision>
  <dcterms:modified xsi:type="dcterms:W3CDTF">2018-01-19T11:25:28Z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