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8" r:id="rId12"/>
    <p:sldId id="299" r:id="rId13"/>
    <p:sldId id="300" r:id="rId14"/>
    <p:sldId id="301" r:id="rId15"/>
    <p:sldId id="290" r:id="rId16"/>
    <p:sldId id="291" r:id="rId17"/>
    <p:sldId id="292" r:id="rId18"/>
    <p:sldId id="293" r:id="rId19"/>
    <p:sldId id="280" r:id="rId20"/>
    <p:sldId id="294" r:id="rId21"/>
    <p:sldId id="295" r:id="rId22"/>
    <p:sldId id="296" r:id="rId23"/>
    <p:sldId id="297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79EBC-ABDA-4D9F-9DCF-E0DFAB1DB349}" v="107" dt="2018-01-06T11:18:4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BALBUENA VALENCIA" userId="10033FFF88A16B3F@LIVE.COM" providerId="AD" clId="Web-{CCB77F19-527B-4683-9968-959CEC10BF8C}"/>
    <pc:docChg chg="addSld modSld modSection">
      <pc:chgData name="DIANA BALBUENA VALENCIA" userId="10033FFF88A16B3F@LIVE.COM" providerId="AD" clId="Web-{CCB77F19-527B-4683-9968-959CEC10BF8C}" dt="2018-01-06T11:12:50.235" v="93"/>
      <pc:docMkLst>
        <pc:docMk/>
      </pc:docMkLst>
      <pc:sldChg chg="modSp">
        <pc:chgData name="DIANA BALBUENA VALENCIA" userId="10033FFF88A16B3F@LIVE.COM" providerId="AD" clId="Web-{CCB77F19-527B-4683-9968-959CEC10BF8C}" dt="2018-01-06T11:06:45.421" v="30"/>
        <pc:sldMkLst>
          <pc:docMk/>
          <pc:sldMk cId="0" sldId="256"/>
        </pc:sldMkLst>
        <pc:spChg chg="mod">
          <ac:chgData name="DIANA BALBUENA VALENCIA" userId="10033FFF88A16B3F@LIVE.COM" providerId="AD" clId="Web-{CCB77F19-527B-4683-9968-959CEC10BF8C}" dt="2018-01-06T11:06:26.093" v="8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ANA BALBUENA VALENCIA" userId="10033FFF88A16B3F@LIVE.COM" providerId="AD" clId="Web-{CCB77F19-527B-4683-9968-959CEC10BF8C}" dt="2018-01-06T11:06:45.421" v="30"/>
          <ac:spMkLst>
            <pc:docMk/>
            <pc:sldMk cId="0" sldId="256"/>
            <ac:spMk id="3" creationId="{00000000-0000-0000-0000-000000000000}"/>
          </ac:spMkLst>
        </pc:spChg>
        <pc:spChg chg="mod">
          <ac:chgData name="DIANA BALBUENA VALENCIA" userId="10033FFF88A16B3F@LIVE.COM" providerId="AD" clId="Web-{CCB77F19-527B-4683-9968-959CEC10BF8C}" dt="2018-01-06T11:06:32.983" v="11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DIANA BALBUENA VALENCIA" userId="10033FFF88A16B3F@LIVE.COM" providerId="AD" clId="Web-{CCB77F19-527B-4683-9968-959CEC10BF8C}" dt="2018-01-06T11:11:32.682" v="52"/>
        <pc:sldMkLst>
          <pc:docMk/>
          <pc:sldMk cId="0" sldId="280"/>
        </pc:sldMkLst>
        <pc:spChg chg="mod">
          <ac:chgData name="DIANA BALBUENA VALENCIA" userId="10033FFF88A16B3F@LIVE.COM" providerId="AD" clId="Web-{CCB77F19-527B-4683-9968-959CEC10BF8C}" dt="2018-01-06T11:11:17.164" v="45"/>
          <ac:spMkLst>
            <pc:docMk/>
            <pc:sldMk cId="0" sldId="280"/>
            <ac:spMk id="2" creationId="{00000000-0000-0000-0000-000000000000}"/>
          </ac:spMkLst>
        </pc:spChg>
        <pc:spChg chg="mod">
          <ac:chgData name="DIANA BALBUENA VALENCIA" userId="10033FFF88A16B3F@LIVE.COM" providerId="AD" clId="Web-{CCB77F19-527B-4683-9968-959CEC10BF8C}" dt="2018-01-06T11:11:32.682" v="52"/>
          <ac:spMkLst>
            <pc:docMk/>
            <pc:sldMk cId="0" sldId="280"/>
            <ac:spMk id="3" creationId="{00000000-0000-0000-0000-000000000000}"/>
          </ac:spMkLst>
        </pc:spChg>
      </pc:sldChg>
      <pc:sldChg chg="modSp new">
        <pc:chgData name="DIANA BALBUENA VALENCIA" userId="10033FFF88A16B3F@LIVE.COM" providerId="AD" clId="Web-{CCB77F19-527B-4683-9968-959CEC10BF8C}" dt="2018-01-06T11:12:10.951" v="72"/>
        <pc:sldMkLst>
          <pc:docMk/>
          <pc:sldMk cId="1266393642" sldId="281"/>
        </pc:sldMkLst>
        <pc:spChg chg="mod">
          <ac:chgData name="DIANA BALBUENA VALENCIA" userId="10033FFF88A16B3F@LIVE.COM" providerId="AD" clId="Web-{CCB77F19-527B-4683-9968-959CEC10BF8C}" dt="2018-01-06T11:11:56.278" v="62"/>
          <ac:spMkLst>
            <pc:docMk/>
            <pc:sldMk cId="1266393642" sldId="281"/>
            <ac:spMk id="2" creationId="{1ED56FC7-64A0-4EC6-9A1D-CAA405E8BA58}"/>
          </ac:spMkLst>
        </pc:spChg>
        <pc:spChg chg="mod">
          <ac:chgData name="DIANA BALBUENA VALENCIA" userId="10033FFF88A16B3F@LIVE.COM" providerId="AD" clId="Web-{CCB77F19-527B-4683-9968-959CEC10BF8C}" dt="2018-01-06T11:12:10.951" v="72"/>
          <ac:spMkLst>
            <pc:docMk/>
            <pc:sldMk cId="1266393642" sldId="281"/>
            <ac:spMk id="3" creationId="{7221653A-5C84-45C8-9083-710F866030EA}"/>
          </ac:spMkLst>
        </pc:spChg>
      </pc:sldChg>
      <pc:sldChg chg="modSp new">
        <pc:chgData name="DIANA BALBUENA VALENCIA" userId="10033FFF88A16B3F@LIVE.COM" providerId="AD" clId="Web-{CCB77F19-527B-4683-9968-959CEC10BF8C}" dt="2018-01-06T11:12:35.203" v="90"/>
        <pc:sldMkLst>
          <pc:docMk/>
          <pc:sldMk cId="3317995312" sldId="282"/>
        </pc:sldMkLst>
        <pc:spChg chg="mod">
          <ac:chgData name="DIANA BALBUENA VALENCIA" userId="10033FFF88A16B3F@LIVE.COM" providerId="AD" clId="Web-{CCB77F19-527B-4683-9968-959CEC10BF8C}" dt="2018-01-06T11:12:31.843" v="88"/>
          <ac:spMkLst>
            <pc:docMk/>
            <pc:sldMk cId="3317995312" sldId="282"/>
            <ac:spMk id="2" creationId="{5EA96649-C781-4C95-ACA1-45DE709F72FC}"/>
          </ac:spMkLst>
        </pc:spChg>
        <pc:spChg chg="mod">
          <ac:chgData name="DIANA BALBUENA VALENCIA" userId="10033FFF88A16B3F@LIVE.COM" providerId="AD" clId="Web-{CCB77F19-527B-4683-9968-959CEC10BF8C}" dt="2018-01-06T11:12:35.203" v="90"/>
          <ac:spMkLst>
            <pc:docMk/>
            <pc:sldMk cId="3317995312" sldId="282"/>
            <ac:spMk id="3" creationId="{23680109-B866-4FBC-B87C-583F326362AB}"/>
          </ac:spMkLst>
        </pc:spChg>
      </pc:sldChg>
      <pc:sldChg chg="addSp delSp modSp new">
        <pc:chgData name="DIANA BALBUENA VALENCIA" userId="10033FFF88A16B3F@LIVE.COM" providerId="AD" clId="Web-{CCB77F19-527B-4683-9968-959CEC10BF8C}" dt="2018-01-06T11:12:50.235" v="93"/>
        <pc:sldMkLst>
          <pc:docMk/>
          <pc:sldMk cId="3719168494" sldId="283"/>
        </pc:sldMkLst>
        <pc:spChg chg="add del">
          <ac:chgData name="DIANA BALBUENA VALENCIA" userId="10033FFF88A16B3F@LIVE.COM" providerId="AD" clId="Web-{CCB77F19-527B-4683-9968-959CEC10BF8C}" dt="2018-01-06T11:12:50.235" v="93"/>
          <ac:spMkLst>
            <pc:docMk/>
            <pc:sldMk cId="3719168494" sldId="283"/>
            <ac:spMk id="3" creationId="{7BDD311E-FF40-4988-A348-90C7AE4CF46D}"/>
          </ac:spMkLst>
        </pc:spChg>
        <pc:picChg chg="add del mod ord">
          <ac:chgData name="DIANA BALBUENA VALENCIA" userId="10033FFF88A16B3F@LIVE.COM" providerId="AD" clId="Web-{CCB77F19-527B-4683-9968-959CEC10BF8C}" dt="2018-01-06T11:12:50.235" v="93"/>
          <ac:picMkLst>
            <pc:docMk/>
            <pc:sldMk cId="3719168494" sldId="283"/>
            <ac:picMk id="4" creationId="{EDAB541C-AAE4-422D-8861-653DED159407}"/>
          </ac:picMkLst>
        </pc:picChg>
      </pc:sldChg>
    </pc:docChg>
  </pc:docChgLst>
  <pc:docChgLst>
    <pc:chgData name="DIANA BALBUENA VALENCIA" userId="10033FFF88A16B3F@LIVE.COM" providerId="AD" clId="Web-{F6179EBC-ABDA-4D9F-9DCF-E0DFAB1DB349}"/>
    <pc:docChg chg="addSld delSld modSld modSection">
      <pc:chgData name="DIANA BALBUENA VALENCIA" userId="10033FFF88A16B3F@LIVE.COM" providerId="AD" clId="Web-{F6179EBC-ABDA-4D9F-9DCF-E0DFAB1DB349}" dt="2018-01-06T11:26:59.554" v="528"/>
      <pc:docMkLst>
        <pc:docMk/>
      </pc:docMkLst>
      <pc:sldChg chg="addSp delSp modSp">
        <pc:chgData name="DIANA BALBUENA VALENCIA" userId="10033FFF88A16B3F@LIVE.COM" providerId="AD" clId="Web-{F6179EBC-ABDA-4D9F-9DCF-E0DFAB1DB349}" dt="2018-01-06T11:14:11.528" v="53"/>
        <pc:sldMkLst>
          <pc:docMk/>
          <pc:sldMk cId="3719168494" sldId="283"/>
        </pc:sldMkLst>
        <pc:spChg chg="mod">
          <ac:chgData name="DIANA BALBUENA VALENCIA" userId="10033FFF88A16B3F@LIVE.COM" providerId="AD" clId="Web-{F6179EBC-ABDA-4D9F-9DCF-E0DFAB1DB349}" dt="2018-01-06T11:13:18.950" v="37"/>
          <ac:spMkLst>
            <pc:docMk/>
            <pc:sldMk cId="3719168494" sldId="283"/>
            <ac:spMk id="2" creationId="{969B5A82-0AEB-42C7-8102-74546C49A80A}"/>
          </ac:spMkLst>
        </pc:spChg>
        <pc:spChg chg="add del mod">
          <ac:chgData name="DIANA BALBUENA VALENCIA" userId="10033FFF88A16B3F@LIVE.COM" providerId="AD" clId="Web-{F6179EBC-ABDA-4D9F-9DCF-E0DFAB1DB349}" dt="2018-01-06T11:14:06.090" v="51"/>
          <ac:spMkLst>
            <pc:docMk/>
            <pc:sldMk cId="3719168494" sldId="283"/>
            <ac:spMk id="3" creationId="{7BDD311E-FF40-4988-A348-90C7AE4CF46D}"/>
          </ac:spMkLst>
        </pc:spChg>
        <pc:picChg chg="add del mod ord">
          <ac:chgData name="DIANA BALBUENA VALENCIA" userId="10033FFF88A16B3F@LIVE.COM" providerId="AD" clId="Web-{F6179EBC-ABDA-4D9F-9DCF-E0DFAB1DB349}" dt="2018-01-06T11:13:28.950" v="43"/>
          <ac:picMkLst>
            <pc:docMk/>
            <pc:sldMk cId="3719168494" sldId="283"/>
            <ac:picMk id="4" creationId="{0773E9DD-AC43-47F6-8253-39C463FC9DD4}"/>
          </ac:picMkLst>
        </pc:picChg>
        <pc:picChg chg="add mod">
          <ac:chgData name="DIANA BALBUENA VALENCIA" userId="10033FFF88A16B3F@LIVE.COM" providerId="AD" clId="Web-{F6179EBC-ABDA-4D9F-9DCF-E0DFAB1DB349}" dt="2018-01-06T11:14:11.528" v="53"/>
          <ac:picMkLst>
            <pc:docMk/>
            <pc:sldMk cId="3719168494" sldId="283"/>
            <ac:picMk id="6" creationId="{BAC980F7-382F-41BE-8929-8922F43AE512}"/>
          </ac:picMkLst>
        </pc:picChg>
      </pc:sldChg>
      <pc:sldChg chg="modSp new">
        <pc:chgData name="DIANA BALBUENA VALENCIA" userId="10033FFF88A16B3F@LIVE.COM" providerId="AD" clId="Web-{F6179EBC-ABDA-4D9F-9DCF-E0DFAB1DB349}" dt="2018-01-06T11:14:36.653" v="92"/>
        <pc:sldMkLst>
          <pc:docMk/>
          <pc:sldMk cId="474576508" sldId="284"/>
        </pc:sldMkLst>
        <pc:spChg chg="mod">
          <ac:chgData name="DIANA BALBUENA VALENCIA" userId="10033FFF88A16B3F@LIVE.COM" providerId="AD" clId="Web-{F6179EBC-ABDA-4D9F-9DCF-E0DFAB1DB349}" dt="2018-01-06T11:14:36.574" v="90"/>
          <ac:spMkLst>
            <pc:docMk/>
            <pc:sldMk cId="474576508" sldId="284"/>
            <ac:spMk id="2" creationId="{CB29D4B5-3059-49E1-B03C-6EDA4DEA08D5}"/>
          </ac:spMkLst>
        </pc:spChg>
        <pc:spChg chg="mod">
          <ac:chgData name="DIANA BALBUENA VALENCIA" userId="10033FFF88A16B3F@LIVE.COM" providerId="AD" clId="Web-{F6179EBC-ABDA-4D9F-9DCF-E0DFAB1DB349}" dt="2018-01-06T11:14:36.653" v="92"/>
          <ac:spMkLst>
            <pc:docMk/>
            <pc:sldMk cId="474576508" sldId="284"/>
            <ac:spMk id="3" creationId="{5A4ADC8D-6182-40C6-9451-73A54CB587E1}"/>
          </ac:spMkLst>
        </pc:spChg>
      </pc:sldChg>
      <pc:sldChg chg="modSp new">
        <pc:chgData name="DIANA BALBUENA VALENCIA" userId="10033FFF88A16B3F@LIVE.COM" providerId="AD" clId="Web-{F6179EBC-ABDA-4D9F-9DCF-E0DFAB1DB349}" dt="2018-01-06T11:14:59.434" v="109"/>
        <pc:sldMkLst>
          <pc:docMk/>
          <pc:sldMk cId="3936237904" sldId="285"/>
        </pc:sldMkLst>
        <pc:spChg chg="mod">
          <ac:chgData name="DIANA BALBUENA VALENCIA" userId="10033FFF88A16B3F@LIVE.COM" providerId="AD" clId="Web-{F6179EBC-ABDA-4D9F-9DCF-E0DFAB1DB349}" dt="2018-01-06T11:14:55.809" v="105"/>
          <ac:spMkLst>
            <pc:docMk/>
            <pc:sldMk cId="3936237904" sldId="285"/>
            <ac:spMk id="2" creationId="{3880BED1-4FA1-42BE-A206-FAE4816F008E}"/>
          </ac:spMkLst>
        </pc:spChg>
        <pc:spChg chg="mod">
          <ac:chgData name="DIANA BALBUENA VALENCIA" userId="10033FFF88A16B3F@LIVE.COM" providerId="AD" clId="Web-{F6179EBC-ABDA-4D9F-9DCF-E0DFAB1DB349}" dt="2018-01-06T11:14:59.434" v="109"/>
          <ac:spMkLst>
            <pc:docMk/>
            <pc:sldMk cId="3936237904" sldId="285"/>
            <ac:spMk id="3" creationId="{C5CFB447-9BDF-4BFB-A2A2-D48D99C3CB3E}"/>
          </ac:spMkLst>
        </pc:spChg>
      </pc:sldChg>
      <pc:sldChg chg="addSp delSp modSp new">
        <pc:chgData name="DIANA BALBUENA VALENCIA" userId="10033FFF88A16B3F@LIVE.COM" providerId="AD" clId="Web-{F6179EBC-ABDA-4D9F-9DCF-E0DFAB1DB349}" dt="2018-01-06T11:15:57.933" v="131"/>
        <pc:sldMkLst>
          <pc:docMk/>
          <pc:sldMk cId="353949759" sldId="286"/>
        </pc:sldMkLst>
        <pc:spChg chg="mod">
          <ac:chgData name="DIANA BALBUENA VALENCIA" userId="10033FFF88A16B3F@LIVE.COM" providerId="AD" clId="Web-{F6179EBC-ABDA-4D9F-9DCF-E0DFAB1DB349}" dt="2018-01-06T11:15:57.933" v="131"/>
          <ac:spMkLst>
            <pc:docMk/>
            <pc:sldMk cId="353949759" sldId="286"/>
            <ac:spMk id="2" creationId="{C64B68A4-1ED9-4F2D-85C5-ABF53CB9D016}"/>
          </ac:spMkLst>
        </pc:spChg>
        <pc:spChg chg="del">
          <ac:chgData name="DIANA BALBUENA VALENCIA" userId="10033FFF88A16B3F@LIVE.COM" providerId="AD" clId="Web-{F6179EBC-ABDA-4D9F-9DCF-E0DFAB1DB349}" dt="2018-01-06T11:15:19.215" v="113"/>
          <ac:spMkLst>
            <pc:docMk/>
            <pc:sldMk cId="353949759" sldId="286"/>
            <ac:spMk id="3" creationId="{59390516-F2D3-4386-A28C-60DA908DD9DD}"/>
          </ac:spMkLst>
        </pc:spChg>
        <pc:spChg chg="add del">
          <ac:chgData name="DIANA BALBUENA VALENCIA" userId="10033FFF88A16B3F@LIVE.COM" providerId="AD" clId="Web-{F6179EBC-ABDA-4D9F-9DCF-E0DFAB1DB349}" dt="2018-01-06T11:15:11.855" v="112"/>
          <ac:spMkLst>
            <pc:docMk/>
            <pc:sldMk cId="353949759" sldId="286"/>
            <ac:spMk id="4" creationId="{E25E59D0-8608-4CB5-B1FB-2DB4D4ABDFE8}"/>
          </ac:spMkLst>
        </pc:spChg>
        <pc:picChg chg="add mod ord">
          <ac:chgData name="DIANA BALBUENA VALENCIA" userId="10033FFF88A16B3F@LIVE.COM" providerId="AD" clId="Web-{F6179EBC-ABDA-4D9F-9DCF-E0DFAB1DB349}" dt="2018-01-06T11:15:31.308" v="116"/>
          <ac:picMkLst>
            <pc:docMk/>
            <pc:sldMk cId="353949759" sldId="286"/>
            <ac:picMk id="5" creationId="{7334D58D-8858-45EA-95C1-1667F6B416D9}"/>
          </ac:picMkLst>
        </pc:picChg>
      </pc:sldChg>
      <pc:sldChg chg="addSp delSp modSp new">
        <pc:chgData name="DIANA BALBUENA VALENCIA" userId="10033FFF88A16B3F@LIVE.COM" providerId="AD" clId="Web-{F6179EBC-ABDA-4D9F-9DCF-E0DFAB1DB349}" dt="2018-01-06T11:16:16.324" v="145"/>
        <pc:sldMkLst>
          <pc:docMk/>
          <pc:sldMk cId="2712057414" sldId="287"/>
        </pc:sldMkLst>
        <pc:spChg chg="mod">
          <ac:chgData name="DIANA BALBUENA VALENCIA" userId="10033FFF88A16B3F@LIVE.COM" providerId="AD" clId="Web-{F6179EBC-ABDA-4D9F-9DCF-E0DFAB1DB349}" dt="2018-01-06T11:16:10.105" v="142"/>
          <ac:spMkLst>
            <pc:docMk/>
            <pc:sldMk cId="2712057414" sldId="287"/>
            <ac:spMk id="2" creationId="{0C8E5517-A340-4618-A83E-F0EB6031448B}"/>
          </ac:spMkLst>
        </pc:spChg>
        <pc:spChg chg="del">
          <ac:chgData name="DIANA BALBUENA VALENCIA" userId="10033FFF88A16B3F@LIVE.COM" providerId="AD" clId="Web-{F6179EBC-ABDA-4D9F-9DCF-E0DFAB1DB349}" dt="2018-01-06T11:16:15.402" v="144"/>
          <ac:spMkLst>
            <pc:docMk/>
            <pc:sldMk cId="2712057414" sldId="287"/>
            <ac:spMk id="3" creationId="{C821134F-1791-499C-8770-75D817D627C0}"/>
          </ac:spMkLst>
        </pc:spChg>
        <pc:picChg chg="add mod ord">
          <ac:chgData name="DIANA BALBUENA VALENCIA" userId="10033FFF88A16B3F@LIVE.COM" providerId="AD" clId="Web-{F6179EBC-ABDA-4D9F-9DCF-E0DFAB1DB349}" dt="2018-01-06T11:16:16.324" v="145"/>
          <ac:picMkLst>
            <pc:docMk/>
            <pc:sldMk cId="2712057414" sldId="287"/>
            <ac:picMk id="4" creationId="{6434F02F-53D7-4787-A459-27681A9A4250}"/>
          </ac:picMkLst>
        </pc:picChg>
      </pc:sldChg>
      <pc:sldChg chg="addSp delSp modSp new">
        <pc:chgData name="DIANA BALBUENA VALENCIA" userId="10033FFF88A16B3F@LIVE.COM" providerId="AD" clId="Web-{F6179EBC-ABDA-4D9F-9DCF-E0DFAB1DB349}" dt="2018-01-06T11:16:42.496" v="185"/>
        <pc:sldMkLst>
          <pc:docMk/>
          <pc:sldMk cId="3526610514" sldId="288"/>
        </pc:sldMkLst>
        <pc:spChg chg="mod">
          <ac:chgData name="DIANA BALBUENA VALENCIA" userId="10033FFF88A16B3F@LIVE.COM" providerId="AD" clId="Web-{F6179EBC-ABDA-4D9F-9DCF-E0DFAB1DB349}" dt="2018-01-06T11:16:37.980" v="183"/>
          <ac:spMkLst>
            <pc:docMk/>
            <pc:sldMk cId="3526610514" sldId="288"/>
            <ac:spMk id="2" creationId="{2AE6B870-2301-4261-A969-89A2DED104CB}"/>
          </ac:spMkLst>
        </pc:spChg>
        <pc:spChg chg="del">
          <ac:chgData name="DIANA BALBUENA VALENCIA" userId="10033FFF88A16B3F@LIVE.COM" providerId="AD" clId="Web-{F6179EBC-ABDA-4D9F-9DCF-E0DFAB1DB349}" dt="2018-01-06T11:16:42.496" v="185"/>
          <ac:spMkLst>
            <pc:docMk/>
            <pc:sldMk cId="3526610514" sldId="288"/>
            <ac:spMk id="3" creationId="{EC448F09-AB72-4AED-93BE-D49ECB33A141}"/>
          </ac:spMkLst>
        </pc:spChg>
        <pc:picChg chg="add mod ord">
          <ac:chgData name="DIANA BALBUENA VALENCIA" userId="10033FFF88A16B3F@LIVE.COM" providerId="AD" clId="Web-{F6179EBC-ABDA-4D9F-9DCF-E0DFAB1DB349}" dt="2018-01-06T11:16:42.496" v="185"/>
          <ac:picMkLst>
            <pc:docMk/>
            <pc:sldMk cId="3526610514" sldId="288"/>
            <ac:picMk id="4" creationId="{86795D2A-7FC0-404D-B0C5-68FCE6AA36C8}"/>
          </ac:picMkLst>
        </pc:picChg>
      </pc:sldChg>
      <pc:sldChg chg="addSp delSp modSp new">
        <pc:chgData name="DIANA BALBUENA VALENCIA" userId="10033FFF88A16B3F@LIVE.COM" providerId="AD" clId="Web-{F6179EBC-ABDA-4D9F-9DCF-E0DFAB1DB349}" dt="2018-01-06T11:17:09.183" v="213"/>
        <pc:sldMkLst>
          <pc:docMk/>
          <pc:sldMk cId="971507514" sldId="289"/>
        </pc:sldMkLst>
        <pc:spChg chg="mod">
          <ac:chgData name="DIANA BALBUENA VALENCIA" userId="10033FFF88A16B3F@LIVE.COM" providerId="AD" clId="Web-{F6179EBC-ABDA-4D9F-9DCF-E0DFAB1DB349}" dt="2018-01-06T11:17:09.183" v="213"/>
          <ac:spMkLst>
            <pc:docMk/>
            <pc:sldMk cId="971507514" sldId="289"/>
            <ac:spMk id="2" creationId="{5DEAAC53-93BD-4EA1-90C4-21AC3BAA677A}"/>
          </ac:spMkLst>
        </pc:spChg>
        <pc:spChg chg="del">
          <ac:chgData name="DIANA BALBUENA VALENCIA" userId="10033FFF88A16B3F@LIVE.COM" providerId="AD" clId="Web-{F6179EBC-ABDA-4D9F-9DCF-E0DFAB1DB349}" dt="2018-01-06T11:16:55.464" v="187"/>
          <ac:spMkLst>
            <pc:docMk/>
            <pc:sldMk cId="971507514" sldId="289"/>
            <ac:spMk id="3" creationId="{A646D34D-6D32-42AB-B8C1-7771A2DC07E1}"/>
          </ac:spMkLst>
        </pc:spChg>
        <pc:picChg chg="add mod ord">
          <ac:chgData name="DIANA BALBUENA VALENCIA" userId="10033FFF88A16B3F@LIVE.COM" providerId="AD" clId="Web-{F6179EBC-ABDA-4D9F-9DCF-E0DFAB1DB349}" dt="2018-01-06T11:16:55.464" v="187"/>
          <ac:picMkLst>
            <pc:docMk/>
            <pc:sldMk cId="971507514" sldId="289"/>
            <ac:picMk id="4" creationId="{68D0FEF6-0747-421B-967A-ED331914CA6F}"/>
          </ac:picMkLst>
        </pc:picChg>
      </pc:sldChg>
      <pc:sldChg chg="addSp modSp new">
        <pc:chgData name="DIANA BALBUENA VALENCIA" userId="10033FFF88A16B3F@LIVE.COM" providerId="AD" clId="Web-{F6179EBC-ABDA-4D9F-9DCF-E0DFAB1DB349}" dt="2018-01-06T11:18:47.323" v="265"/>
        <pc:sldMkLst>
          <pc:docMk/>
          <pc:sldMk cId="2717936205" sldId="290"/>
        </pc:sldMkLst>
        <pc:spChg chg="mod">
          <ac:chgData name="DIANA BALBUENA VALENCIA" userId="10033FFF88A16B3F@LIVE.COM" providerId="AD" clId="Web-{F6179EBC-ABDA-4D9F-9DCF-E0DFAB1DB349}" dt="2018-01-06T11:17:39.683" v="243"/>
          <ac:spMkLst>
            <pc:docMk/>
            <pc:sldMk cId="2717936205" sldId="290"/>
            <ac:spMk id="2" creationId="{CF39BE76-7368-41B2-86E9-4ECB7924795B}"/>
          </ac:spMkLst>
        </pc:spChg>
        <pc:spChg chg="mod">
          <ac:chgData name="DIANA BALBUENA VALENCIA" userId="10033FFF88A16B3F@LIVE.COM" providerId="AD" clId="Web-{F6179EBC-ABDA-4D9F-9DCF-E0DFAB1DB349}" dt="2018-01-06T11:18:44.635" v="264"/>
          <ac:spMkLst>
            <pc:docMk/>
            <pc:sldMk cId="2717936205" sldId="290"/>
            <ac:spMk id="3" creationId="{CEEB1174-5A39-4603-B6F0-C3C7CA49AE28}"/>
          </ac:spMkLst>
        </pc:spChg>
        <pc:picChg chg="add mod">
          <ac:chgData name="DIANA BALBUENA VALENCIA" userId="10033FFF88A16B3F@LIVE.COM" providerId="AD" clId="Web-{F6179EBC-ABDA-4D9F-9DCF-E0DFAB1DB349}" dt="2018-01-06T11:17:59.636" v="247"/>
          <ac:picMkLst>
            <pc:docMk/>
            <pc:sldMk cId="2717936205" sldId="290"/>
            <ac:picMk id="4" creationId="{9E162783-A139-4A83-A65C-731427963075}"/>
          </ac:picMkLst>
        </pc:picChg>
        <pc:picChg chg="add mod">
          <ac:chgData name="DIANA BALBUENA VALENCIA" userId="10033FFF88A16B3F@LIVE.COM" providerId="AD" clId="Web-{F6179EBC-ABDA-4D9F-9DCF-E0DFAB1DB349}" dt="2018-01-06T11:18:47.323" v="265"/>
          <ac:picMkLst>
            <pc:docMk/>
            <pc:sldMk cId="2717936205" sldId="290"/>
            <ac:picMk id="6" creationId="{6BC22561-EEE0-464B-9F3B-796D55F3FF02}"/>
          </ac:picMkLst>
        </pc:picChg>
      </pc:sldChg>
      <pc:sldChg chg="modSp new">
        <pc:chgData name="DIANA BALBUENA VALENCIA" userId="10033FFF88A16B3F@LIVE.COM" providerId="AD" clId="Web-{F6179EBC-ABDA-4D9F-9DCF-E0DFAB1DB349}" dt="2018-01-06T11:19:16.026" v="283"/>
        <pc:sldMkLst>
          <pc:docMk/>
          <pc:sldMk cId="13027376" sldId="291"/>
        </pc:sldMkLst>
        <pc:spChg chg="mod">
          <ac:chgData name="DIANA BALBUENA VALENCIA" userId="10033FFF88A16B3F@LIVE.COM" providerId="AD" clId="Web-{F6179EBC-ABDA-4D9F-9DCF-E0DFAB1DB349}" dt="2018-01-06T11:19:16.026" v="283"/>
          <ac:spMkLst>
            <pc:docMk/>
            <pc:sldMk cId="13027376" sldId="291"/>
            <ac:spMk id="2" creationId="{82EDD394-2BD2-4D18-8D63-CBF6F269A67D}"/>
          </ac:spMkLst>
        </pc:spChg>
        <pc:spChg chg="mod">
          <ac:chgData name="DIANA BALBUENA VALENCIA" userId="10033FFF88A16B3F@LIVE.COM" providerId="AD" clId="Web-{F6179EBC-ABDA-4D9F-9DCF-E0DFAB1DB349}" dt="2018-01-06T11:19:11.104" v="282"/>
          <ac:spMkLst>
            <pc:docMk/>
            <pc:sldMk cId="13027376" sldId="291"/>
            <ac:spMk id="3" creationId="{2B65EB15-8A0E-462E-AD33-0ABE13DD9596}"/>
          </ac:spMkLst>
        </pc:spChg>
      </pc:sldChg>
      <pc:sldChg chg="addSp modSp new">
        <pc:chgData name="DIANA BALBUENA VALENCIA" userId="10033FFF88A16B3F@LIVE.COM" providerId="AD" clId="Web-{F6179EBC-ABDA-4D9F-9DCF-E0DFAB1DB349}" dt="2018-01-06T11:20:03.916" v="305"/>
        <pc:sldMkLst>
          <pc:docMk/>
          <pc:sldMk cId="749103710" sldId="292"/>
        </pc:sldMkLst>
        <pc:spChg chg="mod">
          <ac:chgData name="DIANA BALBUENA VALENCIA" userId="10033FFF88A16B3F@LIVE.COM" providerId="AD" clId="Web-{F6179EBC-ABDA-4D9F-9DCF-E0DFAB1DB349}" dt="2018-01-06T11:19:40.588" v="297"/>
          <ac:spMkLst>
            <pc:docMk/>
            <pc:sldMk cId="749103710" sldId="292"/>
            <ac:spMk id="2" creationId="{6E686199-C98E-48FE-B737-3EDFE9E8C0E2}"/>
          </ac:spMkLst>
        </pc:spChg>
        <pc:spChg chg="mod">
          <ac:chgData name="DIANA BALBUENA VALENCIA" userId="10033FFF88A16B3F@LIVE.COM" providerId="AD" clId="Web-{F6179EBC-ABDA-4D9F-9DCF-E0DFAB1DB349}" dt="2018-01-06T11:19:48.697" v="301"/>
          <ac:spMkLst>
            <pc:docMk/>
            <pc:sldMk cId="749103710" sldId="292"/>
            <ac:spMk id="3" creationId="{6CEFBA56-61E0-4BAE-B0D6-A3DF0B7C3C31}"/>
          </ac:spMkLst>
        </pc:spChg>
        <pc:picChg chg="add mod">
          <ac:chgData name="DIANA BALBUENA VALENCIA" userId="10033FFF88A16B3F@LIVE.COM" providerId="AD" clId="Web-{F6179EBC-ABDA-4D9F-9DCF-E0DFAB1DB349}" dt="2018-01-06T11:20:03.916" v="305"/>
          <ac:picMkLst>
            <pc:docMk/>
            <pc:sldMk cId="749103710" sldId="292"/>
            <ac:picMk id="4" creationId="{FA1AAFD8-AA47-49D1-949C-3D9D70EC2CE5}"/>
          </ac:picMkLst>
        </pc:picChg>
      </pc:sldChg>
      <pc:sldChg chg="addSp delSp modSp new">
        <pc:chgData name="DIANA BALBUENA VALENCIA" userId="10033FFF88A16B3F@LIVE.COM" providerId="AD" clId="Web-{F6179EBC-ABDA-4D9F-9DCF-E0DFAB1DB349}" dt="2018-01-06T11:20:36.275" v="327"/>
        <pc:sldMkLst>
          <pc:docMk/>
          <pc:sldMk cId="2756572470" sldId="293"/>
        </pc:sldMkLst>
        <pc:spChg chg="mod">
          <ac:chgData name="DIANA BALBUENA VALENCIA" userId="10033FFF88A16B3F@LIVE.COM" providerId="AD" clId="Web-{F6179EBC-ABDA-4D9F-9DCF-E0DFAB1DB349}" dt="2018-01-06T11:20:26.150" v="323"/>
          <ac:spMkLst>
            <pc:docMk/>
            <pc:sldMk cId="2756572470" sldId="293"/>
            <ac:spMk id="2" creationId="{05C0CB49-A69A-440E-8643-7A29C9547FA5}"/>
          </ac:spMkLst>
        </pc:spChg>
        <pc:spChg chg="del">
          <ac:chgData name="DIANA BALBUENA VALENCIA" userId="10033FFF88A16B3F@LIVE.COM" providerId="AD" clId="Web-{F6179EBC-ABDA-4D9F-9DCF-E0DFAB1DB349}" dt="2018-01-06T11:20:30.072" v="325"/>
          <ac:spMkLst>
            <pc:docMk/>
            <pc:sldMk cId="2756572470" sldId="293"/>
            <ac:spMk id="3" creationId="{6B1C9439-BCEB-4D44-A8AA-EAC0D4B982F1}"/>
          </ac:spMkLst>
        </pc:spChg>
        <pc:picChg chg="add mod ord">
          <ac:chgData name="DIANA BALBUENA VALENCIA" userId="10033FFF88A16B3F@LIVE.COM" providerId="AD" clId="Web-{F6179EBC-ABDA-4D9F-9DCF-E0DFAB1DB349}" dt="2018-01-06T11:20:36.275" v="327"/>
          <ac:picMkLst>
            <pc:docMk/>
            <pc:sldMk cId="2756572470" sldId="293"/>
            <ac:picMk id="4" creationId="{2E1FE9EF-5AEF-4382-9A8C-F5F0AAE7B5BB}"/>
          </ac:picMkLst>
        </pc:picChg>
      </pc:sldChg>
      <pc:sldChg chg="modSp new">
        <pc:chgData name="DIANA BALBUENA VALENCIA" userId="10033FFF88A16B3F@LIVE.COM" providerId="AD" clId="Web-{F6179EBC-ABDA-4D9F-9DCF-E0DFAB1DB349}" dt="2018-01-06T11:20:56.275" v="344"/>
        <pc:sldMkLst>
          <pc:docMk/>
          <pc:sldMk cId="1646018694" sldId="294"/>
        </pc:sldMkLst>
        <pc:spChg chg="mod">
          <ac:chgData name="DIANA BALBUENA VALENCIA" userId="10033FFF88A16B3F@LIVE.COM" providerId="AD" clId="Web-{F6179EBC-ABDA-4D9F-9DCF-E0DFAB1DB349}" dt="2018-01-06T11:20:51.291" v="341"/>
          <ac:spMkLst>
            <pc:docMk/>
            <pc:sldMk cId="1646018694" sldId="294"/>
            <ac:spMk id="2" creationId="{2F12B520-FF07-4C5B-A72A-1BD3DDBE6716}"/>
          </ac:spMkLst>
        </pc:spChg>
        <pc:spChg chg="mod">
          <ac:chgData name="DIANA BALBUENA VALENCIA" userId="10033FFF88A16B3F@LIVE.COM" providerId="AD" clId="Web-{F6179EBC-ABDA-4D9F-9DCF-E0DFAB1DB349}" dt="2018-01-06T11:20:56.275" v="344"/>
          <ac:spMkLst>
            <pc:docMk/>
            <pc:sldMk cId="1646018694" sldId="294"/>
            <ac:spMk id="3" creationId="{3EFAA00E-CA70-4C41-BDCE-D6D5D0781184}"/>
          </ac:spMkLst>
        </pc:spChg>
      </pc:sldChg>
      <pc:sldChg chg="modSp new">
        <pc:chgData name="DIANA BALBUENA VALENCIA" userId="10033FFF88A16B3F@LIVE.COM" providerId="AD" clId="Web-{F6179EBC-ABDA-4D9F-9DCF-E0DFAB1DB349}" dt="2018-01-06T11:21:23.275" v="361"/>
        <pc:sldMkLst>
          <pc:docMk/>
          <pc:sldMk cId="2324481421" sldId="295"/>
        </pc:sldMkLst>
        <pc:spChg chg="mod">
          <ac:chgData name="DIANA BALBUENA VALENCIA" userId="10033FFF88A16B3F@LIVE.COM" providerId="AD" clId="Web-{F6179EBC-ABDA-4D9F-9DCF-E0DFAB1DB349}" dt="2018-01-06T11:21:18.775" v="358"/>
          <ac:spMkLst>
            <pc:docMk/>
            <pc:sldMk cId="2324481421" sldId="295"/>
            <ac:spMk id="2" creationId="{76B2CCC5-CCE4-4273-932C-0B3D524715F8}"/>
          </ac:spMkLst>
        </pc:spChg>
        <pc:spChg chg="mod">
          <ac:chgData name="DIANA BALBUENA VALENCIA" userId="10033FFF88A16B3F@LIVE.COM" providerId="AD" clId="Web-{F6179EBC-ABDA-4D9F-9DCF-E0DFAB1DB349}" dt="2018-01-06T11:21:23.275" v="361"/>
          <ac:spMkLst>
            <pc:docMk/>
            <pc:sldMk cId="2324481421" sldId="295"/>
            <ac:spMk id="3" creationId="{A8217865-E743-4A21-ABE0-BB1B81A1106C}"/>
          </ac:spMkLst>
        </pc:spChg>
      </pc:sldChg>
      <pc:sldChg chg="modSp new">
        <pc:chgData name="DIANA BALBUENA VALENCIA" userId="10033FFF88A16B3F@LIVE.COM" providerId="AD" clId="Web-{F6179EBC-ABDA-4D9F-9DCF-E0DFAB1DB349}" dt="2018-01-06T11:21:45.494" v="376"/>
        <pc:sldMkLst>
          <pc:docMk/>
          <pc:sldMk cId="3935842632" sldId="296"/>
        </pc:sldMkLst>
        <pc:spChg chg="mod">
          <ac:chgData name="DIANA BALBUENA VALENCIA" userId="10033FFF88A16B3F@LIVE.COM" providerId="AD" clId="Web-{F6179EBC-ABDA-4D9F-9DCF-E0DFAB1DB349}" dt="2018-01-06T11:21:40.494" v="373"/>
          <ac:spMkLst>
            <pc:docMk/>
            <pc:sldMk cId="3935842632" sldId="296"/>
            <ac:spMk id="2" creationId="{37AEC240-A68A-45F4-ADE5-DDFC26D1B232}"/>
          </ac:spMkLst>
        </pc:spChg>
        <pc:spChg chg="mod">
          <ac:chgData name="DIANA BALBUENA VALENCIA" userId="10033FFF88A16B3F@LIVE.COM" providerId="AD" clId="Web-{F6179EBC-ABDA-4D9F-9DCF-E0DFAB1DB349}" dt="2018-01-06T11:21:45.494" v="376"/>
          <ac:spMkLst>
            <pc:docMk/>
            <pc:sldMk cId="3935842632" sldId="296"/>
            <ac:spMk id="3" creationId="{3C62601C-B125-4458-B8DA-7BCF7134BCCA}"/>
          </ac:spMkLst>
        </pc:spChg>
      </pc:sldChg>
      <pc:sldChg chg="modSp new">
        <pc:chgData name="DIANA BALBUENA VALENCIA" userId="10033FFF88A16B3F@LIVE.COM" providerId="AD" clId="Web-{F6179EBC-ABDA-4D9F-9DCF-E0DFAB1DB349}" dt="2018-01-06T11:22:33.118" v="411"/>
        <pc:sldMkLst>
          <pc:docMk/>
          <pc:sldMk cId="2362125391" sldId="297"/>
        </pc:sldMkLst>
        <pc:spChg chg="mod">
          <ac:chgData name="DIANA BALBUENA VALENCIA" userId="10033FFF88A16B3F@LIVE.COM" providerId="AD" clId="Web-{F6179EBC-ABDA-4D9F-9DCF-E0DFAB1DB349}" dt="2018-01-06T11:22:19.134" v="404"/>
          <ac:spMkLst>
            <pc:docMk/>
            <pc:sldMk cId="2362125391" sldId="297"/>
            <ac:spMk id="2" creationId="{3EB902E0-7B33-48EC-851B-84D488901BB8}"/>
          </ac:spMkLst>
        </pc:spChg>
        <pc:spChg chg="mod">
          <ac:chgData name="DIANA BALBUENA VALENCIA" userId="10033FFF88A16B3F@LIVE.COM" providerId="AD" clId="Web-{F6179EBC-ABDA-4D9F-9DCF-E0DFAB1DB349}" dt="2018-01-06T11:22:33.118" v="411"/>
          <ac:spMkLst>
            <pc:docMk/>
            <pc:sldMk cId="2362125391" sldId="297"/>
            <ac:spMk id="3" creationId="{222DF352-ECDD-4DA4-BEF2-8B2B0B77718F}"/>
          </ac:spMkLst>
        </pc:spChg>
      </pc:sldChg>
      <pc:sldChg chg="modSp new">
        <pc:chgData name="DIANA BALBUENA VALENCIA" userId="10033FFF88A16B3F@LIVE.COM" providerId="AD" clId="Web-{F6179EBC-ABDA-4D9F-9DCF-E0DFAB1DB349}" dt="2018-01-06T11:23:08.321" v="430"/>
        <pc:sldMkLst>
          <pc:docMk/>
          <pc:sldMk cId="3361909146" sldId="298"/>
        </pc:sldMkLst>
        <pc:spChg chg="mod">
          <ac:chgData name="DIANA BALBUENA VALENCIA" userId="10033FFF88A16B3F@LIVE.COM" providerId="AD" clId="Web-{F6179EBC-ABDA-4D9F-9DCF-E0DFAB1DB349}" dt="2018-01-06T11:23:08.321" v="430"/>
          <ac:spMkLst>
            <pc:docMk/>
            <pc:sldMk cId="3361909146" sldId="298"/>
            <ac:spMk id="2" creationId="{6C875419-DF0F-4F1A-8EE5-4367C30EFD99}"/>
          </ac:spMkLst>
        </pc:spChg>
        <pc:spChg chg="mod">
          <ac:chgData name="DIANA BALBUENA VALENCIA" userId="10033FFF88A16B3F@LIVE.COM" providerId="AD" clId="Web-{F6179EBC-ABDA-4D9F-9DCF-E0DFAB1DB349}" dt="2018-01-06T11:23:05.931" v="429"/>
          <ac:spMkLst>
            <pc:docMk/>
            <pc:sldMk cId="3361909146" sldId="298"/>
            <ac:spMk id="3" creationId="{10E3557A-EE29-4D2E-BBF1-FF680D210F1E}"/>
          </ac:spMkLst>
        </pc:spChg>
      </pc:sldChg>
      <pc:sldChg chg="addSp modSp new">
        <pc:chgData name="DIANA BALBUENA VALENCIA" userId="10033FFF88A16B3F@LIVE.COM" providerId="AD" clId="Web-{F6179EBC-ABDA-4D9F-9DCF-E0DFAB1DB349}" dt="2018-01-06T11:23:55.696" v="457"/>
        <pc:sldMkLst>
          <pc:docMk/>
          <pc:sldMk cId="1484995055" sldId="299"/>
        </pc:sldMkLst>
        <pc:spChg chg="mod">
          <ac:chgData name="DIANA BALBUENA VALENCIA" userId="10033FFF88A16B3F@LIVE.COM" providerId="AD" clId="Web-{F6179EBC-ABDA-4D9F-9DCF-E0DFAB1DB349}" dt="2018-01-06T11:23:31.243" v="448"/>
          <ac:spMkLst>
            <pc:docMk/>
            <pc:sldMk cId="1484995055" sldId="299"/>
            <ac:spMk id="2" creationId="{DD296685-4BE4-464E-8969-3B41E5E1BFE2}"/>
          </ac:spMkLst>
        </pc:spChg>
        <pc:spChg chg="mod">
          <ac:chgData name="DIANA BALBUENA VALENCIA" userId="10033FFF88A16B3F@LIVE.COM" providerId="AD" clId="Web-{F6179EBC-ABDA-4D9F-9DCF-E0DFAB1DB349}" dt="2018-01-06T11:23:40.415" v="453"/>
          <ac:spMkLst>
            <pc:docMk/>
            <pc:sldMk cId="1484995055" sldId="299"/>
            <ac:spMk id="3" creationId="{59458E23-B123-4B37-8BEE-364318835C30}"/>
          </ac:spMkLst>
        </pc:spChg>
        <pc:picChg chg="add mod">
          <ac:chgData name="DIANA BALBUENA VALENCIA" userId="10033FFF88A16B3F@LIVE.COM" providerId="AD" clId="Web-{F6179EBC-ABDA-4D9F-9DCF-E0DFAB1DB349}" dt="2018-01-06T11:23:55.696" v="457"/>
          <ac:picMkLst>
            <pc:docMk/>
            <pc:sldMk cId="1484995055" sldId="299"/>
            <ac:picMk id="4" creationId="{52ECB863-0865-4C5D-A7A9-40279A76A285}"/>
          </ac:picMkLst>
        </pc:picChg>
      </pc:sldChg>
      <pc:sldChg chg="modSp new">
        <pc:chgData name="DIANA BALBUENA VALENCIA" userId="10033FFF88A16B3F@LIVE.COM" providerId="AD" clId="Web-{F6179EBC-ABDA-4D9F-9DCF-E0DFAB1DB349}" dt="2018-01-06T11:25:20.383" v="488"/>
        <pc:sldMkLst>
          <pc:docMk/>
          <pc:sldMk cId="2192394881" sldId="300"/>
        </pc:sldMkLst>
        <pc:spChg chg="mod">
          <ac:chgData name="DIANA BALBUENA VALENCIA" userId="10033FFF88A16B3F@LIVE.COM" providerId="AD" clId="Web-{F6179EBC-ABDA-4D9F-9DCF-E0DFAB1DB349}" dt="2018-01-06T11:25:20.383" v="488"/>
          <ac:spMkLst>
            <pc:docMk/>
            <pc:sldMk cId="2192394881" sldId="300"/>
            <ac:spMk id="2" creationId="{966652B7-A304-42DF-8591-4AE60D2BCF76}"/>
          </ac:spMkLst>
        </pc:spChg>
        <pc:spChg chg="mod">
          <ac:chgData name="DIANA BALBUENA VALENCIA" userId="10033FFF88A16B3F@LIVE.COM" providerId="AD" clId="Web-{F6179EBC-ABDA-4D9F-9DCF-E0DFAB1DB349}" dt="2018-01-06T11:24:57.305" v="467"/>
          <ac:spMkLst>
            <pc:docMk/>
            <pc:sldMk cId="2192394881" sldId="300"/>
            <ac:spMk id="3" creationId="{992377F2-D76D-4A1A-A578-6658FFE43698}"/>
          </ac:spMkLst>
        </pc:spChg>
      </pc:sldChg>
      <pc:sldChg chg="addSp modSp new">
        <pc:chgData name="DIANA BALBUENA VALENCIA" userId="10033FFF88A16B3F@LIVE.COM" providerId="AD" clId="Web-{F6179EBC-ABDA-4D9F-9DCF-E0DFAB1DB349}" dt="2018-01-06T11:26:46.039" v="526"/>
        <pc:sldMkLst>
          <pc:docMk/>
          <pc:sldMk cId="1415040470" sldId="301"/>
        </pc:sldMkLst>
        <pc:spChg chg="mod">
          <ac:chgData name="DIANA BALBUENA VALENCIA" userId="10033FFF88A16B3F@LIVE.COM" providerId="AD" clId="Web-{F6179EBC-ABDA-4D9F-9DCF-E0DFAB1DB349}" dt="2018-01-06T11:26:36.023" v="523"/>
          <ac:spMkLst>
            <pc:docMk/>
            <pc:sldMk cId="1415040470" sldId="301"/>
            <ac:spMk id="2" creationId="{BE47C23C-0713-47C2-A413-6529E53A17B1}"/>
          </ac:spMkLst>
        </pc:spChg>
        <pc:spChg chg="mod">
          <ac:chgData name="DIANA BALBUENA VALENCIA" userId="10033FFF88A16B3F@LIVE.COM" providerId="AD" clId="Web-{F6179EBC-ABDA-4D9F-9DCF-E0DFAB1DB349}" dt="2018-01-06T11:26:46.039" v="526"/>
          <ac:spMkLst>
            <pc:docMk/>
            <pc:sldMk cId="1415040470" sldId="301"/>
            <ac:spMk id="3" creationId="{0D6320BB-CF61-4DED-92D3-22C5A9F84D11}"/>
          </ac:spMkLst>
        </pc:spChg>
        <pc:picChg chg="add mod">
          <ac:chgData name="DIANA BALBUENA VALENCIA" userId="10033FFF88A16B3F@LIVE.COM" providerId="AD" clId="Web-{F6179EBC-ABDA-4D9F-9DCF-E0DFAB1DB349}" dt="2018-01-06T11:26:42.960" v="525"/>
          <ac:picMkLst>
            <pc:docMk/>
            <pc:sldMk cId="1415040470" sldId="301"/>
            <ac:picMk id="4" creationId="{DA40946A-A72D-41C9-9713-31F6F6373F4B}"/>
          </ac:picMkLst>
        </pc:picChg>
      </pc:sldChg>
      <pc:sldChg chg="new del">
        <pc:chgData name="DIANA BALBUENA VALENCIA" userId="10033FFF88A16B3F@LIVE.COM" providerId="AD" clId="Web-{F6179EBC-ABDA-4D9F-9DCF-E0DFAB1DB349}" dt="2018-01-06T11:26:59.554" v="528"/>
        <pc:sldMkLst>
          <pc:docMk/>
          <pc:sldMk cId="758573920" sldId="3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err="1"/>
              <a:t>Proteco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Presentación de cursos </a:t>
            </a:r>
            <a:r>
              <a:rPr lang="es-ES" err="1"/>
              <a:t>intersemestrales</a:t>
            </a:r>
            <a:r>
              <a:rPr lang="es-ES"/>
              <a:t>.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sz="5600"/>
              <a:t>C# Intermedio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 anchor="t">
            <a:normAutofit/>
          </a:bodyPr>
          <a:lstStyle/>
          <a:p>
            <a:r>
              <a:rPr lang="es-MX" sz="3200"/>
              <a:t>Enero 2018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/>
              <a:t>Delegados, Lambdas y eventos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AC53-93BD-4EA1-90C4-21AC3BAA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/>
              <a:t>Combinando </a:t>
            </a:r>
            <a:r>
              <a:rPr lang="en-US" err="1"/>
              <a:t>delegados</a:t>
            </a:r>
            <a:r>
              <a:rPr lang="en-US"/>
              <a:t> </a:t>
            </a:r>
            <a:r>
              <a:rPr lang="en-US" err="1"/>
              <a:t>distintos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D0FEF6-0747-421B-967A-ED331914C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217" y="1785938"/>
            <a:ext cx="6569904" cy="44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5419-DF0F-4F1A-8EE5-4367C30E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Delegado Action&lt;T&gt;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557A-EE29-4D2E-BBF1-FF680D21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Este delegado encapsula un método que tiene un solo parámetro y no devuelve un valor.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Se puede usar el delegado </a:t>
            </a:r>
            <a:r>
              <a:rPr lang="es-MX" sz="2400" err="1"/>
              <a:t>Action</a:t>
            </a:r>
            <a:r>
              <a:rPr lang="es-MX" sz="2400"/>
              <a:t>&lt;T&gt; para pasar un método como parámetro sin declarar explícitamente un delegado personalizado. El método encapsulado debe corresponder a la firma del método definida por el delegado.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0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6685-4BE4-464E-8969-3B41E5E1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err="1"/>
              <a:t>Sintaxis</a:t>
            </a:r>
            <a:r>
              <a:rPr lang="en-US"/>
              <a:t> de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8E23-B123-4B37-8BEE-36431883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25" y="3781425"/>
            <a:ext cx="6773593" cy="1913981"/>
          </a:xfrm>
        </p:spPr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 dirty="0"/>
              <a:t>in T </a:t>
            </a:r>
            <a:r>
              <a:rPr lang="es-MX" sz="2400" dirty="0"/>
              <a:t>es el tipo de parámetro del método que este delegado encapsula.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 dirty="0" err="1"/>
              <a:t>obj</a:t>
            </a:r>
            <a:r>
              <a:rPr lang="es-MX" sz="2400" b="1" dirty="0"/>
              <a:t> </a:t>
            </a:r>
            <a:r>
              <a:rPr lang="es-MX" sz="2400" dirty="0"/>
              <a:t>es el parámetro del método que este delegado encapsula.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ECB863-0865-4C5D-A7A9-40279A76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924050"/>
            <a:ext cx="5442332" cy="13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9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52B7-A304-42DF-8591-4AE60D2B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Delegado </a:t>
            </a:r>
            <a:r>
              <a:rPr lang="en-US" err="1"/>
              <a:t>Func</a:t>
            </a:r>
            <a:r>
              <a:rPr lang="en-US"/>
              <a:t>&lt;</a:t>
            </a:r>
            <a:r>
              <a:rPr lang="en-US" err="1"/>
              <a:t>T.Tresult</a:t>
            </a:r>
            <a:r>
              <a:rPr lang="en-US"/>
              <a:t>&gt;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77F2-D76D-4A1A-A578-6658FFE4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/>
              <a:t>Este delegado Encapsula un método que tiene un parámetro y devuelve un valor del tipo especificado por el parámetro </a:t>
            </a:r>
            <a:r>
              <a:rPr lang="es-MX" i="1" err="1"/>
              <a:t>TResult</a:t>
            </a:r>
            <a:r>
              <a:rPr lang="es-MX"/>
              <a:t>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/>
              <a:t>Este delegado puede usarse para representar un método que puede pasarse como parámetro sin declarar explícitamente ningún delegado personalizado. El método encapsulado debe corresponder a la firma del método definida por el delegado.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9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C23C-0713-47C2-A413-6529E53A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5" y="447675"/>
            <a:ext cx="6246056" cy="928469"/>
          </a:xfrm>
        </p:spPr>
        <p:txBody>
          <a:bodyPr anchor="t">
            <a:normAutofit/>
          </a:bodyPr>
          <a:lstStyle/>
          <a:p>
            <a:r>
              <a:rPr lang="en-US" err="1"/>
              <a:t>Sintaxis</a:t>
            </a:r>
            <a:r>
              <a:rPr lang="en-US"/>
              <a:t> de </a:t>
            </a:r>
            <a:r>
              <a:rPr lang="en-US" err="1"/>
              <a:t>Func</a:t>
            </a:r>
            <a:r>
              <a:rPr lang="en-US"/>
              <a:t>&lt;</a:t>
            </a:r>
            <a:r>
              <a:rPr lang="en-US" err="1"/>
              <a:t>T.Tresult</a:t>
            </a:r>
            <a:r>
              <a:rPr lang="en-US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20BB-CF61-4DED-92D3-22C5A9F84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2838451"/>
            <a:ext cx="6773593" cy="2804704"/>
          </a:xfrm>
        </p:spPr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 dirty="0"/>
              <a:t>in T </a:t>
            </a:r>
            <a:r>
              <a:rPr lang="es-MX" sz="2400" dirty="0"/>
              <a:t>es el tipo de parámetro del método que este delegado encapsula.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 dirty="0" err="1"/>
              <a:t>Out</a:t>
            </a:r>
            <a:r>
              <a:rPr lang="es-MX" sz="2400" b="1" dirty="0"/>
              <a:t> </a:t>
            </a:r>
            <a:r>
              <a:rPr lang="es-MX" sz="2400" b="1" dirty="0" err="1"/>
              <a:t>TResult</a:t>
            </a:r>
            <a:r>
              <a:rPr lang="es-MX" sz="2400" b="1" dirty="0"/>
              <a:t> </a:t>
            </a:r>
            <a:r>
              <a:rPr lang="es-MX" sz="2400" dirty="0"/>
              <a:t>es el tipo del valor devuelto del método que este delegado encapsula.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 dirty="0"/>
              <a:t>T </a:t>
            </a:r>
            <a:r>
              <a:rPr lang="es-MX" sz="2400" b="1" dirty="0" err="1"/>
              <a:t>arg</a:t>
            </a:r>
            <a:r>
              <a:rPr lang="es-MX" sz="2400" b="1" dirty="0"/>
              <a:t> </a:t>
            </a:r>
            <a:r>
              <a:rPr lang="es-MX" sz="2400" dirty="0"/>
              <a:t>es el parámetro del método que este delegado encapsula.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40946A-A72D-41C9-9713-31F6F6373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571625"/>
            <a:ext cx="6189510" cy="11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4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BE76-7368-41B2-86E9-4ECB7924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err="1"/>
              <a:t>Expresiones</a:t>
            </a:r>
            <a:r>
              <a:rPr lang="en-US"/>
              <a:t>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1174-5A39-4603-B6F0-C3C7CA49A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/>
              <a:t>Una expresión lambda es una función anónima que no posee un identificador (o nombre) específico. Si nos dirigimos a las operaciones aritméticas básicas, podríamos imaginarnos algo como esto: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/>
              <a:t>Función convencional: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har char="•"/>
            </a:pPr>
            <a:endParaRPr lang="es-MX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/>
              <a:t>Función lambda:</a:t>
            </a:r>
            <a:endParaRPr lang="es-MX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har char="•"/>
            </a:pPr>
            <a:endParaRPr lang="es-MX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har char="•"/>
            </a:pPr>
            <a:endParaRPr lang="es-MX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har char="•"/>
            </a:pPr>
            <a:endParaRPr lang="es-MX"/>
          </a:p>
          <a:p>
            <a:pPr>
              <a:spcBef>
                <a:spcPts val="700"/>
              </a:spcBef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162783-A139-4A83-A65C-73142796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3943350"/>
            <a:ext cx="5488236" cy="38329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BC22561-EEE0-464B-9F3B-796D55F3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5124450"/>
            <a:ext cx="4438663" cy="49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D394-2BD2-4D18-8D63-CBF6F26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err="1"/>
              <a:t>Definición</a:t>
            </a:r>
            <a:r>
              <a:rPr lang="en-US" sz="4000"/>
              <a:t> para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EB15-8A0E-462E-AD33-0ABE13DD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Una expresión lambda es un método anónimo (sin nombre) que se ha de declarar/definir (y asignar inmediatamente) sobre una </a:t>
            </a:r>
            <a:r>
              <a:rPr lang="es-MX" sz="2400" b="1"/>
              <a:t>instancia de un delegado</a:t>
            </a:r>
            <a:r>
              <a:rPr lang="es-MX" sz="2400"/>
              <a:t>. 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Permiten una forma muy </a:t>
            </a:r>
            <a:r>
              <a:rPr lang="es-MX" sz="2400" b="1"/>
              <a:t>compacta</a:t>
            </a:r>
            <a:r>
              <a:rPr lang="es-MX" sz="2400"/>
              <a:t> de escribir funciones que puedan ser pasadas como argumentos para una evaluación posterior.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6199-C98E-48FE-B737-3EDFE9E8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err="1"/>
              <a:t>Definición</a:t>
            </a:r>
            <a:r>
              <a:rPr lang="en-US" sz="4000"/>
              <a:t> para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BA56-61E0-4BAE-B0D6-A3DF0B7C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sz="2400" dirty="0"/>
              <a:t>Para crear una expresión lambda, hay que especificar parámetros de entrada (si existen) a la izquierda del operador </a:t>
            </a:r>
            <a:r>
              <a:rPr lang="es-MX" sz="2400" b="1" dirty="0"/>
              <a:t>=&gt;</a:t>
            </a:r>
            <a:r>
              <a:rPr lang="es-MX" sz="2400" dirty="0"/>
              <a:t> lambda, y colocar la expresión o bloque de instrucciones en el otro lado.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1AAFD8-AA47-49D1-949C-3D9D70EC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3861441"/>
            <a:ext cx="5803240" cy="236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0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CB49-A69A-440E-8643-7A29C954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err="1"/>
              <a:t>Definición</a:t>
            </a:r>
            <a:r>
              <a:rPr lang="en-US"/>
              <a:t> para C#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1FE9EF-5AEF-4382-9A8C-F5F0AAE7B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364" y="1513257"/>
            <a:ext cx="5758397" cy="494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7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 anchor="t">
            <a:normAutofit/>
          </a:bodyPr>
          <a:lstStyle/>
          <a:p>
            <a:pPr algn="r"/>
            <a:r>
              <a:rPr lang="es-MX" altLang="es-ES"/>
              <a:t>¿Qué es un evento?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Un evento es </a:t>
            </a:r>
            <a:r>
              <a:rPr lang="es-MX" sz="2400" b="1"/>
              <a:t>un mensaje que envía un objeto</a:t>
            </a:r>
            <a:r>
              <a:rPr lang="es-MX" sz="2400"/>
              <a:t> cuando ocurre una acción. 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El objeto que </a:t>
            </a:r>
            <a:r>
              <a:rPr lang="es-MX" sz="2400" b="1"/>
              <a:t>provoca</a:t>
            </a:r>
            <a:r>
              <a:rPr lang="es-MX" sz="2400"/>
              <a:t> el evento se conoce como </a:t>
            </a:r>
            <a:r>
              <a:rPr lang="es-MX" sz="2400" b="1"/>
              <a:t>remitente del evento</a:t>
            </a:r>
            <a:r>
              <a:rPr lang="es-MX" sz="2400"/>
              <a:t>. 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El objeto que </a:t>
            </a:r>
            <a:r>
              <a:rPr lang="es-MX" sz="2400" b="1"/>
              <a:t>captura</a:t>
            </a:r>
            <a:r>
              <a:rPr lang="es-MX" sz="2400"/>
              <a:t> el evento y responde a él se denomina </a:t>
            </a:r>
            <a:r>
              <a:rPr lang="es-MX" sz="2400" b="1"/>
              <a:t>receptor del evento</a:t>
            </a:r>
            <a:r>
              <a:rPr lang="es-MX" sz="2400"/>
              <a:t>.</a:t>
            </a:r>
            <a:endParaRPr lang="es-MX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6FC7-64A0-4EC6-9A1D-CAA405E8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¿</a:t>
            </a:r>
            <a:r>
              <a:rPr lang="en-US" err="1"/>
              <a:t>Qué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un </a:t>
            </a:r>
            <a:r>
              <a:rPr lang="en-US" err="1"/>
              <a:t>delegado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653A-5C84-45C8-9083-710F8660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En las comunicaciones de eventos, el remitente del evento </a:t>
            </a:r>
            <a:r>
              <a:rPr lang="es-MX" sz="2400" b="1"/>
              <a:t>no sabe</a:t>
            </a:r>
            <a:r>
              <a:rPr lang="es-MX" sz="2400"/>
              <a:t> qué objeto o método recibirá los eventos que provoca.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Se necesita un </a:t>
            </a:r>
            <a:r>
              <a:rPr lang="es-MX" sz="2400" b="1"/>
              <a:t>intermediario</a:t>
            </a:r>
            <a:r>
              <a:rPr lang="es-MX" sz="2400"/>
              <a:t> entre el origen y el receptor. 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.NET Framework define un tipo especial (</a:t>
            </a:r>
            <a:r>
              <a:rPr lang="es-MX" sz="2400" b="1"/>
              <a:t>Delegado</a:t>
            </a:r>
            <a:r>
              <a:rPr lang="es-MX" sz="2400"/>
              <a:t>) que proporciona la funcionalidad de un puntero a función.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Un delegado es una clase que </a:t>
            </a:r>
            <a:r>
              <a:rPr lang="es-MX" sz="2400" b="1"/>
              <a:t>puede guardar una referencia a un método</a:t>
            </a:r>
            <a:r>
              <a:rPr lang="es-MX" sz="2400"/>
              <a:t>.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9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B520-FF07-4C5B-A72A-1BD3DDBE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err="1"/>
              <a:t>Uso</a:t>
            </a:r>
            <a:r>
              <a:rPr lang="en-US"/>
              <a:t> de </a:t>
            </a:r>
            <a:r>
              <a:rPr lang="en-US" err="1"/>
              <a:t>eventos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A00E-CA70-4C41-BDCE-D6D5D078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Cuando ocurre </a:t>
            </a:r>
            <a:r>
              <a:rPr lang="es-MX" sz="2400" b="1"/>
              <a:t>algo de interés</a:t>
            </a:r>
            <a:r>
              <a:rPr lang="es-MX" sz="2400"/>
              <a:t>, los eventos habilitan una clase u objeto para </a:t>
            </a:r>
            <a:r>
              <a:rPr lang="es-MX" sz="2400" b="1"/>
              <a:t>notificarlo</a:t>
            </a:r>
            <a:r>
              <a:rPr lang="es-MX" sz="2400"/>
              <a:t> a otras clases u objetos.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Para consumir un evento en una aplicación, debe proporcionar un </a:t>
            </a:r>
            <a:r>
              <a:rPr lang="es-MX" sz="2400" b="1"/>
              <a:t>controlador de eventos</a:t>
            </a:r>
            <a:r>
              <a:rPr lang="es-MX" sz="2400"/>
              <a:t> (método de control de eventos) que ejecute la lógica del programa </a:t>
            </a:r>
            <a:r>
              <a:rPr lang="es-MX" sz="2400" b="1"/>
              <a:t>en respuesta al evento</a:t>
            </a:r>
            <a:r>
              <a:rPr lang="es-MX" sz="2400"/>
              <a:t>, y que registre el controlador de eventos en el origen del evento. Este proceso se denomina </a:t>
            </a:r>
            <a:r>
              <a:rPr lang="es-MX" sz="2400" b="1"/>
              <a:t>conexión de eventos</a:t>
            </a:r>
            <a:r>
              <a:rPr lang="es-MX" sz="2400"/>
              <a:t>. 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1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CCC5-CCE4-4273-932C-0B3D5247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err="1"/>
              <a:t>Características</a:t>
            </a:r>
            <a:r>
              <a:rPr lang="en-US"/>
              <a:t> de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eventos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7865-E743-4A21-ABE0-BB1B81A1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- El remitente determina cuándo se produce un evento; los receptores determinan qué operación se realiza en respuesta al evento.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- Un evento puede tener varios receptores. Un receptor puede controlar varios eventos de varios remitentes.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- Los eventos se suelen usar para señalar acciones del usuario, como hacer clic en un botón o seleccionar un menú en interfaces gráficas de usuario.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8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C240-A68A-45F4-ADE5-DDFC26D1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err="1"/>
              <a:t>Características</a:t>
            </a:r>
            <a:r>
              <a:rPr lang="en-US"/>
              <a:t> de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eventos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601C-B125-4458-B8DA-7BCF7134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Nunca se provocan eventos que no tienen receptores.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Si un evento tiene varios receptores, se invocan los controladores de eventos sincrónicamente cuando se produce el evento.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En la biblioteca de clases .NET Framework, los eventos se basan en el delegado </a:t>
            </a:r>
            <a:r>
              <a:rPr lang="es-MX" sz="2400" err="1"/>
              <a:t>EventHandler</a:t>
            </a:r>
            <a:r>
              <a:rPr lang="es-MX" sz="2400"/>
              <a:t> y en la clase base </a:t>
            </a:r>
            <a:r>
              <a:rPr lang="es-MX" sz="2400" err="1"/>
              <a:t>EventArgs</a:t>
            </a:r>
            <a:r>
              <a:rPr lang="es-MX" sz="2400"/>
              <a:t>.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4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02E0-7B33-48EC-851B-84D48890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Clase </a:t>
            </a:r>
            <a:r>
              <a:rPr lang="en-US" err="1"/>
              <a:t>EventArgs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F352-ECDD-4DA4-BEF2-8B2B0B77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Representa la clase base para las clases que contienen datos de eventos y proporciona un valor para utilizar en los eventos que no incluyen datos de evento.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MX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Para crear una clase de datos de eventos personalizada, se crea una clase que herede de la clase </a:t>
            </a:r>
            <a:r>
              <a:rPr lang="es-MX" sz="2400" err="1"/>
              <a:t>EventArgs</a:t>
            </a:r>
            <a:r>
              <a:rPr lang="es-MX" sz="2400"/>
              <a:t> y se proporcionan las propiedades para almacenar los datos necesarios.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2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6649-C781-4C95-ACA1-45DE709F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err="1"/>
              <a:t>Propósitos</a:t>
            </a:r>
            <a:r>
              <a:rPr lang="en-US"/>
              <a:t> de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delegados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0109-B866-4FBC-B87C-583F3263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Creados para las situaciones en las que se necesita llevar a cabo una acción pero </a:t>
            </a:r>
            <a:r>
              <a:rPr lang="es-MX" sz="2400" b="1"/>
              <a:t>no se sabe de antemano qué método llamar o sobre cuál objetivo invocarla.</a:t>
            </a:r>
            <a:r>
              <a:rPr lang="es-MX" sz="2400"/>
              <a:t> 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Se crea un delegado y se deja que los detalles particulares sean establecidos más adelante.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9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A82-0AEB-42C7-8102-74546C49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err="1"/>
              <a:t>Declaración</a:t>
            </a:r>
            <a:r>
              <a:rPr lang="en-US"/>
              <a:t> de un </a:t>
            </a:r>
            <a:r>
              <a:rPr lang="en-US" err="1"/>
              <a:t>delegado</a:t>
            </a:r>
            <a:r>
              <a:rPr lang="en-US"/>
              <a:t> de </a:t>
            </a:r>
            <a:r>
              <a:rPr lang="en-US" err="1"/>
              <a:t>eventos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311E-FF40-4988-A348-90C7AE4C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2524125"/>
            <a:ext cx="6773593" cy="4445391"/>
          </a:xfrm>
        </p:spPr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Por convención, los delegados de evento de .NET Framework tienen dos parámetros, el origen que provocó el evento y los datos del evento.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Una declaración de delegado es suficiente para definir una clase de delegado.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La declaración no lleva { } y se puede declarar dentro de otro tipo (clase, interfaz) o por fuera  de una clase.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AC980F7-382F-41BE-8929-8922F43A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90700"/>
            <a:ext cx="6602579" cy="7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D4B5-3059-49E1-B03C-6EDA4DE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err="1"/>
              <a:t>Declaración</a:t>
            </a:r>
            <a:r>
              <a:rPr lang="en-US"/>
              <a:t> de un </a:t>
            </a:r>
            <a:r>
              <a:rPr lang="en-US" err="1"/>
              <a:t>delegado</a:t>
            </a:r>
            <a:r>
              <a:rPr lang="en-US"/>
              <a:t> de </a:t>
            </a:r>
            <a:r>
              <a:rPr lang="en-US" err="1"/>
              <a:t>eventos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DC8D-6182-40C6-9451-73A54CB5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dirty="0"/>
              <a:t>Un delegado se puede instanciar. </a:t>
            </a:r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dirty="0"/>
              <a:t>Después de ser instanciado, se le pueden añadir nuevos métodos.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dirty="0"/>
              <a:t>Una instancia de un delegado puede verse como la representación de él o los métodos que contiene.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dirty="0"/>
              <a:t>Internamente, una instancia de un delegado guarda una lista de invocación con todos los métodos que representa, organizados en el mismo orden en el que fueron añadidos.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7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BED1-4FA1-42BE-A206-FAE4816F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/>
              <a:t>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B447-9BDF-4BFB-A2A2-D48D99C3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/>
              <a:t>Se pueden combinar varios delegados en uno sólo los operadores + y += . También se pueden remover con los operadores -  y -= 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/>
              <a:t>Con los operadores +, +=, - y -= también se pueden agregar y quitar métodos a los delegados.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/>
              <a:t>Los métodos y delegados se ejecutan en el orden en los que fueron agregados.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3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68A4-1ED9-4F2D-85C5-ABF53CB9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/>
              <a:t>Multicast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334D58D-8858-45EA-95C1-1667F6B41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725" y="1511836"/>
            <a:ext cx="5982280" cy="48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5517-A340-4618-A83E-F0EB6031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Multicast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34F02F-53D7-4787-A459-27681A9A4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25" y="1628775"/>
            <a:ext cx="5941478" cy="44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5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B870-2301-4261-A969-89A2DED1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err="1"/>
              <a:t>Combinando</a:t>
            </a:r>
            <a:r>
              <a:rPr lang="en-US"/>
              <a:t> </a:t>
            </a:r>
            <a:r>
              <a:rPr lang="en-US" err="1"/>
              <a:t>delegados</a:t>
            </a:r>
            <a:r>
              <a:rPr lang="en-US"/>
              <a:t> </a:t>
            </a:r>
            <a:r>
              <a:rPr lang="en-US" err="1"/>
              <a:t>distintos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795D2A-7FC0-404D-B0C5-68FCE6AA3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413" y="1785938"/>
            <a:ext cx="6617512" cy="44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10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528</Words>
  <Application>Microsoft Office PowerPoint</Application>
  <PresentationFormat>Presentación en pantalla (4:3)</PresentationFormat>
  <Paragraphs>86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Bauhaus 93</vt:lpstr>
      <vt:lpstr>Calibri</vt:lpstr>
      <vt:lpstr>Calibri Light</vt:lpstr>
      <vt:lpstr>Century Gothic</vt:lpstr>
      <vt:lpstr>Tema de Office</vt:lpstr>
      <vt:lpstr>C# Intermedio</vt:lpstr>
      <vt:lpstr>¿Qué es un delegado?</vt:lpstr>
      <vt:lpstr>Propósitos de los delegados</vt:lpstr>
      <vt:lpstr>Declaración de un delegado de eventos</vt:lpstr>
      <vt:lpstr>Declaración de un delegado de eventos</vt:lpstr>
      <vt:lpstr>Multicast</vt:lpstr>
      <vt:lpstr>Multicast</vt:lpstr>
      <vt:lpstr>Multicast</vt:lpstr>
      <vt:lpstr>Combinando delegados distintos</vt:lpstr>
      <vt:lpstr>Combinando delegados distintos</vt:lpstr>
      <vt:lpstr>Delegado Action&lt;T&gt;</vt:lpstr>
      <vt:lpstr>Sintaxis de Action</vt:lpstr>
      <vt:lpstr>Delegado Func&lt;T.Tresult&gt;</vt:lpstr>
      <vt:lpstr>Sintaxis de Func&lt;T.Tresult&gt;</vt:lpstr>
      <vt:lpstr>Expresiones lambda</vt:lpstr>
      <vt:lpstr>Definición para C#</vt:lpstr>
      <vt:lpstr>Definición para C#</vt:lpstr>
      <vt:lpstr>Definición para C#</vt:lpstr>
      <vt:lpstr>¿Qué es un evento?</vt:lpstr>
      <vt:lpstr>Uso de eventos</vt:lpstr>
      <vt:lpstr>Características de los eventos</vt:lpstr>
      <vt:lpstr>Características de los eventos</vt:lpstr>
      <vt:lpstr>Clase EventArgs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Intermedio</dc:title>
  <cp:lastModifiedBy>Armando VN</cp:lastModifiedBy>
  <cp:revision>6</cp:revision>
  <dcterms:modified xsi:type="dcterms:W3CDTF">2018-01-19T11:25:36Z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