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F8D7EAAE-5B2E-4EA3-B16A-CDA1922910CB}"/>
    <pc:docChg chg="addSld modSld modSection">
      <pc:chgData name="DIANA BALBUENA VALENCIA" userId="10033FFF88A16B3F@LIVE.COM" providerId="AD" clId="Web-{F8D7EAAE-5B2E-4EA3-B16A-CDA1922910CB}" dt="2018-01-06T11:37:01.838" v="310"/>
      <pc:docMkLst>
        <pc:docMk/>
      </pc:docMkLst>
      <pc:sldChg chg="modSp">
        <pc:chgData name="DIANA BALBUENA VALENCIA" userId="10033FFF88A16B3F@LIVE.COM" providerId="AD" clId="Web-{F8D7EAAE-5B2E-4EA3-B16A-CDA1922910CB}" dt="2018-01-06T11:29:04.744" v="58"/>
        <pc:sldMkLst>
          <pc:docMk/>
          <pc:sldMk cId="0" sldId="256"/>
        </pc:sldMkLst>
        <pc:spChg chg="mod">
          <ac:chgData name="DIANA BALBUENA VALENCIA" userId="10033FFF88A16B3F@LIVE.COM" providerId="AD" clId="Web-{F8D7EAAE-5B2E-4EA3-B16A-CDA1922910CB}" dt="2018-01-06T11:27:59.633" v="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F8D7EAAE-5B2E-4EA3-B16A-CDA1922910CB}" dt="2018-01-06T11:28:27.821" v="30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F8D7EAAE-5B2E-4EA3-B16A-CDA1922910CB}" dt="2018-01-06T11:29:04.744" v="58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DIANA BALBUENA VALENCIA" userId="10033FFF88A16B3F@LIVE.COM" providerId="AD" clId="Web-{F8D7EAAE-5B2E-4EA3-B16A-CDA1922910CB}" dt="2018-01-06T11:30:15.886" v="95"/>
        <pc:sldMkLst>
          <pc:docMk/>
          <pc:sldMk cId="0" sldId="280"/>
        </pc:sldMkLst>
        <pc:spChg chg="mod">
          <ac:chgData name="DIANA BALBUENA VALENCIA" userId="10033FFF88A16B3F@LIVE.COM" providerId="AD" clId="Web-{F8D7EAAE-5B2E-4EA3-B16A-CDA1922910CB}" dt="2018-01-06T11:28:45.321" v="45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F8D7EAAE-5B2E-4EA3-B16A-CDA1922910CB}" dt="2018-01-06T11:30:15.886" v="95"/>
          <ac:spMkLst>
            <pc:docMk/>
            <pc:sldMk cId="0" sldId="280"/>
            <ac:spMk id="3" creationId="{00000000-0000-0000-0000-000000000000}"/>
          </ac:spMkLst>
        </pc:spChg>
      </pc:sldChg>
      <pc:sldChg chg="modSp new">
        <pc:chgData name="DIANA BALBUENA VALENCIA" userId="10033FFF88A16B3F@LIVE.COM" providerId="AD" clId="Web-{F8D7EAAE-5B2E-4EA3-B16A-CDA1922910CB}" dt="2018-01-06T11:31:52.512" v="145"/>
        <pc:sldMkLst>
          <pc:docMk/>
          <pc:sldMk cId="2101447176" sldId="281"/>
        </pc:sldMkLst>
        <pc:spChg chg="mod">
          <ac:chgData name="DIANA BALBUENA VALENCIA" userId="10033FFF88A16B3F@LIVE.COM" providerId="AD" clId="Web-{F8D7EAAE-5B2E-4EA3-B16A-CDA1922910CB}" dt="2018-01-06T11:30:53.011" v="118"/>
          <ac:spMkLst>
            <pc:docMk/>
            <pc:sldMk cId="2101447176" sldId="281"/>
            <ac:spMk id="2" creationId="{90019AE5-CC5B-4EBB-A884-FE58528A1B9A}"/>
          </ac:spMkLst>
        </pc:spChg>
        <pc:spChg chg="mod">
          <ac:chgData name="DIANA BALBUENA VALENCIA" userId="10033FFF88A16B3F@LIVE.COM" providerId="AD" clId="Web-{F8D7EAAE-5B2E-4EA3-B16A-CDA1922910CB}" dt="2018-01-06T11:31:52.512" v="145"/>
          <ac:spMkLst>
            <pc:docMk/>
            <pc:sldMk cId="2101447176" sldId="281"/>
            <ac:spMk id="3" creationId="{63B71EF7-237D-4F78-8673-3214E91F6982}"/>
          </ac:spMkLst>
        </pc:spChg>
      </pc:sldChg>
      <pc:sldChg chg="modSp new">
        <pc:chgData name="DIANA BALBUENA VALENCIA" userId="10033FFF88A16B3F@LIVE.COM" providerId="AD" clId="Web-{F8D7EAAE-5B2E-4EA3-B16A-CDA1922910CB}" dt="2018-01-06T11:32:24.951" v="163"/>
        <pc:sldMkLst>
          <pc:docMk/>
          <pc:sldMk cId="3678968938" sldId="282"/>
        </pc:sldMkLst>
        <pc:spChg chg="mod">
          <ac:chgData name="DIANA BALBUENA VALENCIA" userId="10033FFF88A16B3F@LIVE.COM" providerId="AD" clId="Web-{F8D7EAAE-5B2E-4EA3-B16A-CDA1922910CB}" dt="2018-01-06T11:32:13.888" v="158"/>
          <ac:spMkLst>
            <pc:docMk/>
            <pc:sldMk cId="3678968938" sldId="282"/>
            <ac:spMk id="2" creationId="{18B9D46D-3F20-4791-840D-56FD969A008A}"/>
          </ac:spMkLst>
        </pc:spChg>
        <pc:spChg chg="mod">
          <ac:chgData name="DIANA BALBUENA VALENCIA" userId="10033FFF88A16B3F@LIVE.COM" providerId="AD" clId="Web-{F8D7EAAE-5B2E-4EA3-B16A-CDA1922910CB}" dt="2018-01-06T11:32:24.951" v="163"/>
          <ac:spMkLst>
            <pc:docMk/>
            <pc:sldMk cId="3678968938" sldId="282"/>
            <ac:spMk id="3" creationId="{D30987A5-DB52-4746-8EAF-C2CEFD6A99B4}"/>
          </ac:spMkLst>
        </pc:spChg>
      </pc:sldChg>
      <pc:sldChg chg="modSp new">
        <pc:chgData name="DIANA BALBUENA VALENCIA" userId="10033FFF88A16B3F@LIVE.COM" providerId="AD" clId="Web-{F8D7EAAE-5B2E-4EA3-B16A-CDA1922910CB}" dt="2018-01-06T11:32:55.267" v="177"/>
        <pc:sldMkLst>
          <pc:docMk/>
          <pc:sldMk cId="1710867887" sldId="283"/>
        </pc:sldMkLst>
        <pc:spChg chg="mod">
          <ac:chgData name="DIANA BALBUENA VALENCIA" userId="10033FFF88A16B3F@LIVE.COM" providerId="AD" clId="Web-{F8D7EAAE-5B2E-4EA3-B16A-CDA1922910CB}" dt="2018-01-06T11:32:44.501" v="173"/>
          <ac:spMkLst>
            <pc:docMk/>
            <pc:sldMk cId="1710867887" sldId="283"/>
            <ac:spMk id="2" creationId="{042915CE-B15F-4C16-8985-E14F9A601E53}"/>
          </ac:spMkLst>
        </pc:spChg>
        <pc:spChg chg="mod">
          <ac:chgData name="DIANA BALBUENA VALENCIA" userId="10033FFF88A16B3F@LIVE.COM" providerId="AD" clId="Web-{F8D7EAAE-5B2E-4EA3-B16A-CDA1922910CB}" dt="2018-01-06T11:32:55.267" v="177"/>
          <ac:spMkLst>
            <pc:docMk/>
            <pc:sldMk cId="1710867887" sldId="283"/>
            <ac:spMk id="3" creationId="{D8453326-8DED-49B1-9AD3-DD30E411CC02}"/>
          </ac:spMkLst>
        </pc:spChg>
      </pc:sldChg>
      <pc:sldChg chg="modSp new">
        <pc:chgData name="DIANA BALBUENA VALENCIA" userId="10033FFF88A16B3F@LIVE.COM" providerId="AD" clId="Web-{F8D7EAAE-5B2E-4EA3-B16A-CDA1922910CB}" dt="2018-01-06T11:37:01.838" v="310"/>
        <pc:sldMkLst>
          <pc:docMk/>
          <pc:sldMk cId="2780784919" sldId="284"/>
        </pc:sldMkLst>
        <pc:spChg chg="mod">
          <ac:chgData name="DIANA BALBUENA VALENCIA" userId="10033FFF88A16B3F@LIVE.COM" providerId="AD" clId="Web-{F8D7EAAE-5B2E-4EA3-B16A-CDA1922910CB}" dt="2018-01-06T11:33:15.580" v="192"/>
          <ac:spMkLst>
            <pc:docMk/>
            <pc:sldMk cId="2780784919" sldId="284"/>
            <ac:spMk id="2" creationId="{044209E1-A87F-480D-81D8-4918F442FE8D}"/>
          </ac:spMkLst>
        </pc:spChg>
        <pc:spChg chg="mod">
          <ac:chgData name="DIANA BALBUENA VALENCIA" userId="10033FFF88A16B3F@LIVE.COM" providerId="AD" clId="Web-{F8D7EAAE-5B2E-4EA3-B16A-CDA1922910CB}" dt="2018-01-06T11:37:01.838" v="310"/>
          <ac:spMkLst>
            <pc:docMk/>
            <pc:sldMk cId="2780784919" sldId="284"/>
            <ac:spMk id="3" creationId="{E4568B0F-08D8-4BF3-A835-2933708F0244}"/>
          </ac:spMkLst>
        </pc:spChg>
      </pc:sldChg>
      <pc:sldChg chg="modSp new">
        <pc:chgData name="DIANA BALBUENA VALENCIA" userId="10033FFF88A16B3F@LIVE.COM" providerId="AD" clId="Web-{F8D7EAAE-5B2E-4EA3-B16A-CDA1922910CB}" dt="2018-01-06T11:34:15.440" v="225"/>
        <pc:sldMkLst>
          <pc:docMk/>
          <pc:sldMk cId="3793088646" sldId="285"/>
        </pc:sldMkLst>
        <pc:spChg chg="mod">
          <ac:chgData name="DIANA BALBUENA VALENCIA" userId="10033FFF88A16B3F@LIVE.COM" providerId="AD" clId="Web-{F8D7EAAE-5B2E-4EA3-B16A-CDA1922910CB}" dt="2018-01-06T11:34:07.784" v="221"/>
          <ac:spMkLst>
            <pc:docMk/>
            <pc:sldMk cId="3793088646" sldId="285"/>
            <ac:spMk id="2" creationId="{08A8DF8B-77A0-4A83-B27D-96B50C822358}"/>
          </ac:spMkLst>
        </pc:spChg>
        <pc:spChg chg="mod">
          <ac:chgData name="DIANA BALBUENA VALENCIA" userId="10033FFF88A16B3F@LIVE.COM" providerId="AD" clId="Web-{F8D7EAAE-5B2E-4EA3-B16A-CDA1922910CB}" dt="2018-01-06T11:34:15.440" v="225"/>
          <ac:spMkLst>
            <pc:docMk/>
            <pc:sldMk cId="3793088646" sldId="285"/>
            <ac:spMk id="3" creationId="{00BFFB7A-F766-41CB-B091-84A1CC551BB0}"/>
          </ac:spMkLst>
        </pc:spChg>
      </pc:sldChg>
      <pc:sldChg chg="modSp new">
        <pc:chgData name="DIANA BALBUENA VALENCIA" userId="10033FFF88A16B3F@LIVE.COM" providerId="AD" clId="Web-{F8D7EAAE-5B2E-4EA3-B16A-CDA1922910CB}" dt="2018-01-06T11:34:57.898" v="249"/>
        <pc:sldMkLst>
          <pc:docMk/>
          <pc:sldMk cId="329120730" sldId="286"/>
        </pc:sldMkLst>
        <pc:spChg chg="mod">
          <ac:chgData name="DIANA BALBUENA VALENCIA" userId="10033FFF88A16B3F@LIVE.COM" providerId="AD" clId="Web-{F8D7EAAE-5B2E-4EA3-B16A-CDA1922910CB}" dt="2018-01-06T11:34:36.897" v="240"/>
          <ac:spMkLst>
            <pc:docMk/>
            <pc:sldMk cId="329120730" sldId="286"/>
            <ac:spMk id="2" creationId="{45B44F5F-3D69-4ABB-8874-002EA62AE45B}"/>
          </ac:spMkLst>
        </pc:spChg>
        <pc:spChg chg="mod">
          <ac:chgData name="DIANA BALBUENA VALENCIA" userId="10033FFF88A16B3F@LIVE.COM" providerId="AD" clId="Web-{F8D7EAAE-5B2E-4EA3-B16A-CDA1922910CB}" dt="2018-01-06T11:34:57.898" v="249"/>
          <ac:spMkLst>
            <pc:docMk/>
            <pc:sldMk cId="329120730" sldId="286"/>
            <ac:spMk id="3" creationId="{F6B50097-0FBA-4063-B64D-9EFD9B9CBDF1}"/>
          </ac:spMkLst>
        </pc:spChg>
      </pc:sldChg>
      <pc:sldChg chg="modSp new">
        <pc:chgData name="DIANA BALBUENA VALENCIA" userId="10033FFF88A16B3F@LIVE.COM" providerId="AD" clId="Web-{F8D7EAAE-5B2E-4EA3-B16A-CDA1922910CB}" dt="2018-01-06T11:35:44.196" v="277"/>
        <pc:sldMkLst>
          <pc:docMk/>
          <pc:sldMk cId="1273517132" sldId="287"/>
        </pc:sldMkLst>
        <pc:spChg chg="mod">
          <ac:chgData name="DIANA BALBUENA VALENCIA" userId="10033FFF88A16B3F@LIVE.COM" providerId="AD" clId="Web-{F8D7EAAE-5B2E-4EA3-B16A-CDA1922910CB}" dt="2018-01-06T11:35:14.898" v="264"/>
          <ac:spMkLst>
            <pc:docMk/>
            <pc:sldMk cId="1273517132" sldId="287"/>
            <ac:spMk id="2" creationId="{E4847162-0FB0-46C8-85B8-4C428CC1E806}"/>
          </ac:spMkLst>
        </pc:spChg>
        <pc:spChg chg="mod">
          <ac:chgData name="DIANA BALBUENA VALENCIA" userId="10033FFF88A16B3F@LIVE.COM" providerId="AD" clId="Web-{F8D7EAAE-5B2E-4EA3-B16A-CDA1922910CB}" dt="2018-01-06T11:35:44.196" v="277"/>
          <ac:spMkLst>
            <pc:docMk/>
            <pc:sldMk cId="1273517132" sldId="287"/>
            <ac:spMk id="3" creationId="{950314FC-CCCE-4EF1-8FDE-DB44603A3B91}"/>
          </ac:spMkLst>
        </pc:spChg>
      </pc:sldChg>
      <pc:sldChg chg="modSp new">
        <pc:chgData name="DIANA BALBUENA VALENCIA" userId="10033FFF88A16B3F@LIVE.COM" providerId="AD" clId="Web-{F8D7EAAE-5B2E-4EA3-B16A-CDA1922910CB}" dt="2018-01-06T11:36:48.447" v="307"/>
        <pc:sldMkLst>
          <pc:docMk/>
          <pc:sldMk cId="2829980141" sldId="288"/>
        </pc:sldMkLst>
        <pc:spChg chg="mod">
          <ac:chgData name="DIANA BALBUENA VALENCIA" userId="10033FFF88A16B3F@LIVE.COM" providerId="AD" clId="Web-{F8D7EAAE-5B2E-4EA3-B16A-CDA1922910CB}" dt="2018-01-06T11:36:07.227" v="294"/>
          <ac:spMkLst>
            <pc:docMk/>
            <pc:sldMk cId="2829980141" sldId="288"/>
            <ac:spMk id="2" creationId="{79005CF4-19D9-4B09-87AB-61C871DC945D}"/>
          </ac:spMkLst>
        </pc:spChg>
        <pc:spChg chg="mod">
          <ac:chgData name="DIANA BALBUENA VALENCIA" userId="10033FFF88A16B3F@LIVE.COM" providerId="AD" clId="Web-{F8D7EAAE-5B2E-4EA3-B16A-CDA1922910CB}" dt="2018-01-06T11:36:48.447" v="307"/>
          <ac:spMkLst>
            <pc:docMk/>
            <pc:sldMk cId="2829980141" sldId="288"/>
            <ac:spMk id="3" creationId="{DAF27BAA-C4F9-4802-A386-BCF1300435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6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/>
              <a:t>LINQ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5CF4-19D9-4B09-87AB-61C871DC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Operaciones</a:t>
            </a:r>
            <a:r>
              <a:rPr lang="en-US"/>
              <a:t> </a:t>
            </a:r>
            <a:r>
              <a:rPr lang="en-US" err="1"/>
              <a:t>estándar</a:t>
            </a:r>
            <a:r>
              <a:rPr lang="en-US"/>
              <a:t> de </a:t>
            </a:r>
            <a:r>
              <a:rPr lang="en-US" err="1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7BAA-C4F9-4802-A386-BCF13004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>
                <a:latin typeface="Century Gothic"/>
              </a:rPr>
              <a:t>Selección</a:t>
            </a:r>
            <a:endParaRPr lang="en-US" sz="2400"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s-MX" sz="2400">
                <a:latin typeface="Century Gothic"/>
              </a:rPr>
              <a:t>La palabra </a:t>
            </a:r>
            <a:r>
              <a:rPr lang="es-MX" sz="2400" b="1" err="1">
                <a:latin typeface="Century Gothic"/>
              </a:rPr>
              <a:t>select</a:t>
            </a:r>
            <a:r>
              <a:rPr lang="es-MX" sz="2400">
                <a:latin typeface="Century Gothic"/>
              </a:rPr>
              <a:t> genera resultados de consulta y específica la “forma” o el tipo de cada elemento devuelto.</a:t>
            </a:r>
            <a:endParaRPr lang="en-US" sz="24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99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rmAutofit/>
          </a:bodyPr>
          <a:lstStyle/>
          <a:p>
            <a:pPr algn="r"/>
            <a:r>
              <a:rPr lang="es-MX" altLang="es-ES"/>
              <a:t>Introducción a LINQ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LINQ(</a:t>
            </a:r>
            <a:r>
              <a:rPr lang="es-MX" sz="2400" b="1" dirty="0" err="1"/>
              <a:t>Language-Integrated</a:t>
            </a:r>
            <a:r>
              <a:rPr lang="es-MX" sz="2400" b="1" dirty="0"/>
              <a:t> </a:t>
            </a:r>
            <a:r>
              <a:rPr lang="es-MX" sz="2400" b="1" dirty="0" err="1"/>
              <a:t>Query</a:t>
            </a:r>
            <a:r>
              <a:rPr lang="es-MX" sz="2400" b="1" dirty="0"/>
              <a:t>).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Fue lanzado en 2007 junto con el .NET </a:t>
            </a:r>
            <a:r>
              <a:rPr lang="es-MX" sz="2400" b="1" dirty="0" err="1"/>
              <a:t>framework</a:t>
            </a:r>
            <a:r>
              <a:rPr lang="es-MX" sz="2400" b="1" dirty="0"/>
              <a:t> 3.5.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Agrega capacidades de consulta.</a:t>
            </a:r>
            <a:endParaRPr lang="es-E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b="1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Incorpora patrones fáciles y estándar para consultar y actualizar datos.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Trata a los datos como objetos.</a:t>
            </a:r>
            <a:endParaRPr lang="es-ES" sz="24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9AE5-CC5B-4EBB-A884-FE58528A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Query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1EF7-237D-4F78-8673-3214E91F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Una consulta es una expresión que recupera datos de un origen de datos.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Las consultas se expresan en un lenguaje de consultas especializado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LINQ proporciona un modelo para trabajar con los datos de varios tipos de formatos y orígenes de datos.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En una consulta LINQ siempre se trabaja con objetos.</a:t>
            </a:r>
            <a:endParaRPr lang="es-MX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D46D-3F20-4791-840D-56FD969A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/>
              <a:t>Query Syntax – </a:t>
            </a:r>
            <a:r>
              <a:rPr lang="en-US" err="1"/>
              <a:t>Operaciones</a:t>
            </a:r>
            <a:r>
              <a:rPr lang="en-US"/>
              <a:t> de </a:t>
            </a:r>
            <a:r>
              <a:rPr lang="en-US" err="1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87A5-DB52-4746-8EAF-C2CEFD6A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Las operaciones de consulta LINQ son: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/>
              <a:t>1. Obtención del origen de los datos.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/>
              <a:t>2. Creación de la consulta.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 dirty="0"/>
              <a:t>3. Ejecución de la consulta.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5CE-B15F-4C16-8985-E14F9A60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Métodos</a:t>
            </a:r>
            <a:r>
              <a:rPr lang="en-US"/>
              <a:t> de </a:t>
            </a:r>
            <a:r>
              <a:rPr lang="en-US" err="1"/>
              <a:t>extensión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3326-8DED-49B1-9AD3-DD30E411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La idea de los métodos de extensión es la de añadir métodos sobre tipos existentes sin tener la necesidad de crear nuevos tipos derivados.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En caso de sobrecarga, tienen menos prioridad.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09E1-A87F-480D-81D8-4918F442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Operaciones</a:t>
            </a:r>
            <a:r>
              <a:rPr lang="en-US"/>
              <a:t> </a:t>
            </a:r>
            <a:r>
              <a:rPr lang="en-US" err="1"/>
              <a:t>estándar</a:t>
            </a:r>
            <a:r>
              <a:rPr lang="en-US"/>
              <a:t> de </a:t>
            </a:r>
            <a:r>
              <a:rPr lang="en-US" err="1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8B0F-08D8-4BF3-A835-2933708F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Filtrar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dirty="0"/>
              <a:t>El filtro hace que la consulta devuelva sólo los elementos para los que la expresión es verdadera. Con la palabra </a:t>
            </a:r>
            <a:r>
              <a:rPr lang="es-MX" sz="2400" b="1" dirty="0" err="1"/>
              <a:t>where</a:t>
            </a:r>
            <a:r>
              <a:rPr lang="es-MX" sz="2400" dirty="0"/>
              <a:t> se genera el resultado.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8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DF8B-77A0-4A83-B27D-96B50C82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Operaciones</a:t>
            </a:r>
            <a:r>
              <a:rPr lang="en-US"/>
              <a:t> </a:t>
            </a:r>
            <a:r>
              <a:rPr lang="en-US" err="1"/>
              <a:t>estándar</a:t>
            </a:r>
            <a:r>
              <a:rPr lang="en-US"/>
              <a:t> de </a:t>
            </a:r>
            <a:r>
              <a:rPr lang="en-US" err="1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FB7A-F766-41CB-B091-84A1CC55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Ordenar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La palabra </a:t>
            </a:r>
            <a:r>
              <a:rPr lang="es-MX" sz="2400" b="1" err="1"/>
              <a:t>orderby</a:t>
            </a:r>
            <a:r>
              <a:rPr lang="es-MX" sz="2400"/>
              <a:t> hará que los elementos de la </a:t>
            </a:r>
            <a:r>
              <a:rPr lang="es-MX" sz="2400" err="1"/>
              <a:t>secuencua</a:t>
            </a:r>
            <a:r>
              <a:rPr lang="es-MX" sz="2400"/>
              <a:t> devuelta se ordenen según el comparador del tipo que se va a ordenar.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4F5F-3D69-4ABB-8874-002EA62A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Operaciones</a:t>
            </a:r>
            <a:r>
              <a:rPr lang="en-US"/>
              <a:t> </a:t>
            </a:r>
            <a:r>
              <a:rPr lang="en-US" err="1"/>
              <a:t>estándar</a:t>
            </a:r>
            <a:r>
              <a:rPr lang="en-US"/>
              <a:t> de </a:t>
            </a:r>
            <a:r>
              <a:rPr lang="en-US" err="1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0097-0FBA-4063-B64D-9EFD9B9C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/>
              <a:t>Grupo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dirty="0"/>
              <a:t>La palabra </a:t>
            </a:r>
            <a:r>
              <a:rPr lang="es-MX" sz="2400" b="1" dirty="0" err="1"/>
              <a:t>group</a:t>
            </a:r>
            <a:r>
              <a:rPr lang="es-MX" sz="2400" dirty="0"/>
              <a:t> permite agrupar los resultados según la clave que se especifique.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7162-0FB0-46C8-85B8-4C428CC1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Operaciones</a:t>
            </a:r>
            <a:r>
              <a:rPr lang="en-US"/>
              <a:t> </a:t>
            </a:r>
            <a:r>
              <a:rPr lang="en-US" err="1"/>
              <a:t>estándar</a:t>
            </a:r>
            <a:r>
              <a:rPr lang="en-US"/>
              <a:t> de </a:t>
            </a:r>
            <a:r>
              <a:rPr lang="en-US" err="1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4FC-CCCE-4EF1-8FDE-DB44603A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Combinación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Crea asociaciones entre las secuencias que no se modelan en los orígenes de datos, con la palabra </a:t>
            </a:r>
            <a:r>
              <a:rPr lang="es-MX" sz="2400" b="1" err="1"/>
              <a:t>join</a:t>
            </a:r>
            <a:r>
              <a:rPr lang="es-MX" sz="2400"/>
              <a:t>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17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247</Words>
  <Application>Microsoft Office PowerPoint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Bauhaus 93</vt:lpstr>
      <vt:lpstr>Calibri</vt:lpstr>
      <vt:lpstr>Calibri Light</vt:lpstr>
      <vt:lpstr>Century Gothic</vt:lpstr>
      <vt:lpstr>Tema de Office</vt:lpstr>
      <vt:lpstr>C# Intermedio</vt:lpstr>
      <vt:lpstr>Introducción a LINQ</vt:lpstr>
      <vt:lpstr>Query Syntax</vt:lpstr>
      <vt:lpstr>Query Syntax – Operaciones de consulta</vt:lpstr>
      <vt:lpstr>Métodos de extensión</vt:lpstr>
      <vt:lpstr>Operaciones estándar de consulta</vt:lpstr>
      <vt:lpstr>Operaciones estándar de consulta</vt:lpstr>
      <vt:lpstr>Operaciones estándar de consulta</vt:lpstr>
      <vt:lpstr>Operaciones estándar de consulta</vt:lpstr>
      <vt:lpstr>Operaciones estándar de consulta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lastModifiedBy>Armando VN</cp:lastModifiedBy>
  <cp:revision>3</cp:revision>
  <dcterms:modified xsi:type="dcterms:W3CDTF">2018-05-04T18:19:42Z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