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31"/>
  </p:notesMasterIdLst>
  <p:sldIdLst>
    <p:sldId id="398" r:id="rId3"/>
    <p:sldId id="536" r:id="rId4"/>
    <p:sldId id="295" r:id="rId5"/>
    <p:sldId id="546" r:id="rId6"/>
    <p:sldId id="551" r:id="rId7"/>
    <p:sldId id="899" r:id="rId8"/>
    <p:sldId id="704" r:id="rId9"/>
    <p:sldId id="530" r:id="rId10"/>
    <p:sldId id="541" r:id="rId11"/>
    <p:sldId id="289" r:id="rId12"/>
    <p:sldId id="620" r:id="rId13"/>
    <p:sldId id="363" r:id="rId14"/>
    <p:sldId id="900" r:id="rId15"/>
    <p:sldId id="351" r:id="rId16"/>
    <p:sldId id="342" r:id="rId17"/>
    <p:sldId id="901" r:id="rId18"/>
    <p:sldId id="552" r:id="rId19"/>
    <p:sldId id="556" r:id="rId20"/>
    <p:sldId id="902" r:id="rId21"/>
    <p:sldId id="903" r:id="rId22"/>
    <p:sldId id="906" r:id="rId23"/>
    <p:sldId id="905" r:id="rId24"/>
    <p:sldId id="904" r:id="rId25"/>
    <p:sldId id="907" r:id="rId26"/>
    <p:sldId id="908" r:id="rId27"/>
    <p:sldId id="909" r:id="rId28"/>
    <p:sldId id="562" r:id="rId29"/>
    <p:sldId id="367" r:id="rId30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ers" id="{D4748149-DF46-4256-99CE-7B73BB77FFDA}">
          <p14:sldIdLst>
            <p14:sldId id="398"/>
            <p14:sldId id="536"/>
            <p14:sldId id="295"/>
            <p14:sldId id="546"/>
            <p14:sldId id="551"/>
            <p14:sldId id="899"/>
            <p14:sldId id="704"/>
            <p14:sldId id="530"/>
            <p14:sldId id="541"/>
            <p14:sldId id="289"/>
            <p14:sldId id="620"/>
            <p14:sldId id="363"/>
            <p14:sldId id="900"/>
            <p14:sldId id="351"/>
            <p14:sldId id="342"/>
            <p14:sldId id="901"/>
            <p14:sldId id="552"/>
            <p14:sldId id="556"/>
            <p14:sldId id="902"/>
            <p14:sldId id="903"/>
            <p14:sldId id="906"/>
            <p14:sldId id="905"/>
            <p14:sldId id="904"/>
            <p14:sldId id="907"/>
            <p14:sldId id="908"/>
            <p14:sldId id="909"/>
            <p14:sldId id="562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9D5"/>
    <a:srgbClr val="FFFFFF"/>
    <a:srgbClr val="272E3A"/>
    <a:srgbClr val="E6E9EE"/>
    <a:srgbClr val="4D5B73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4712" autoAdjust="0"/>
  </p:normalViewPr>
  <p:slideViewPr>
    <p:cSldViewPr snapToGrid="0">
      <p:cViewPr varScale="1">
        <p:scale>
          <a:sx n="55" d="100"/>
          <a:sy n="55" d="100"/>
        </p:scale>
        <p:origin x="1230" y="42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604388" y="2014328"/>
            <a:ext cx="7849488" cy="952831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5795845" y="69573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692443" y="69573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1692443" y="201432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5708372" y="201432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5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‹N›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DesignTuts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4" orient="horz" pos="4320" userDrawn="1">
          <p15:clr>
            <a:srgbClr val="FBAE40"/>
          </p15:clr>
        </p15:guide>
        <p15:guide id="5" pos="76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2299556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315485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0331414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4347343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8363272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hyperlink" Target="https://www.linkedin.com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‹N›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 userDrawn="1"/>
        </p:nvSpPr>
        <p:spPr>
          <a:xfrm>
            <a:off x="15794181" y="12942455"/>
            <a:ext cx="957592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Armando Ferrara, sentiment analysis based on twitter, related to Alitalia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 userDrawn="1"/>
        </p:nvGrpSpPr>
        <p:grpSpPr>
          <a:xfrm>
            <a:off x="22594605" y="12757785"/>
            <a:ext cx="1501263" cy="713731"/>
            <a:chOff x="1010984" y="12070461"/>
            <a:chExt cx="1501263" cy="713731"/>
          </a:xfrm>
        </p:grpSpPr>
        <p:sp>
          <p:nvSpPr>
            <p:cNvPr id="25" name="Rectangle 24">
              <a:hlinkClick r:id="rId35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36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67" r:id="rId4"/>
    <p:sldLayoutId id="2147483768" r:id="rId5"/>
    <p:sldLayoutId id="2147483769" r:id="rId6"/>
    <p:sldLayoutId id="2147483770" r:id="rId7"/>
    <p:sldLayoutId id="2147483756" r:id="rId8"/>
    <p:sldLayoutId id="2147483763" r:id="rId9"/>
    <p:sldLayoutId id="2147483764" r:id="rId10"/>
    <p:sldLayoutId id="2147483765" r:id="rId11"/>
    <p:sldLayoutId id="2147483766" r:id="rId12"/>
    <p:sldLayoutId id="2147483762" r:id="rId13"/>
    <p:sldLayoutId id="2147483771" r:id="rId14"/>
    <p:sldLayoutId id="2147483772" r:id="rId15"/>
    <p:sldLayoutId id="2147483777" r:id="rId16"/>
    <p:sldLayoutId id="2147483773" r:id="rId17"/>
    <p:sldLayoutId id="2147483774" r:id="rId18"/>
    <p:sldLayoutId id="2147483775" r:id="rId19"/>
    <p:sldLayoutId id="2147483776" r:id="rId20"/>
    <p:sldLayoutId id="2147483778" r:id="rId21"/>
    <p:sldLayoutId id="2147483779" r:id="rId22"/>
    <p:sldLayoutId id="2147483781" r:id="rId23"/>
    <p:sldLayoutId id="2147483780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  <p:sldLayoutId id="2147483789" r:id="rId32"/>
    <p:sldLayoutId id="2147483790" r:id="rId33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liub/FBS/sentiment-analysis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entreforaviation.com/analysis/reports/europe-airline-groups-2018-ranking-lufthansa-group-still-at-the-top-456098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5"/>
            </a:gs>
            <a:gs pos="100000">
              <a:schemeClr val="accent5">
                <a:lumMod val="50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1622240" y="8564283"/>
            <a:ext cx="1500664" cy="1498221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1085799" y="2952680"/>
            <a:ext cx="1500664" cy="1503109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7231398" y="2055704"/>
            <a:ext cx="8791350" cy="8798681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9286869" y="3175092"/>
            <a:ext cx="14363848" cy="14297857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B1DF6C-7E82-4EF3-BFB9-55149701B652}"/>
              </a:ext>
            </a:extLst>
          </p:cNvPr>
          <p:cNvSpPr txBox="1"/>
          <p:nvPr/>
        </p:nvSpPr>
        <p:spPr>
          <a:xfrm>
            <a:off x="9812165" y="2480792"/>
            <a:ext cx="476284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500" dirty="0">
                <a:solidFill>
                  <a:srgbClr val="FFFFFF">
                    <a:alpha val="40000"/>
                  </a:srgb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D17A8-3277-409D-A978-57EE2C6D4B30}"/>
              </a:ext>
            </a:extLst>
          </p:cNvPr>
          <p:cNvSpPr txBox="1"/>
          <p:nvPr/>
        </p:nvSpPr>
        <p:spPr>
          <a:xfrm>
            <a:off x="9995711" y="6042393"/>
            <a:ext cx="43957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Alitalia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6AB4-B47C-446F-A9E3-A25CB7C72A91}"/>
              </a:ext>
            </a:extLst>
          </p:cNvPr>
          <p:cNvSpPr txBox="1"/>
          <p:nvPr/>
        </p:nvSpPr>
        <p:spPr>
          <a:xfrm>
            <a:off x="9660332" y="5811560"/>
            <a:ext cx="5066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SENTIMEN ANALYSIS related 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6D208-7794-47E2-AA1D-DD66B0AA1F0F}"/>
              </a:ext>
            </a:extLst>
          </p:cNvPr>
          <p:cNvSpPr txBox="1"/>
          <p:nvPr/>
        </p:nvSpPr>
        <p:spPr>
          <a:xfrm>
            <a:off x="10775571" y="7236111"/>
            <a:ext cx="283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Based on twitter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2828994" y="10974146"/>
            <a:ext cx="5907338" cy="5912226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1795602" y="624696"/>
            <a:ext cx="6503693" cy="650369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99" y="10255585"/>
            <a:ext cx="6188406" cy="6193294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-10477169" y="3414612"/>
            <a:ext cx="15285265" cy="14058337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8416777" y="-4242686"/>
            <a:ext cx="13261568" cy="8918442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21240855" y="4939716"/>
            <a:ext cx="3367940" cy="5987991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19119395" y="-3648774"/>
            <a:ext cx="8045905" cy="8050793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3386865" y="268789"/>
            <a:ext cx="1925934" cy="1928378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17129915" y="-1419775"/>
            <a:ext cx="2197227" cy="2199670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4253780" y="-2786015"/>
            <a:ext cx="5213219" cy="5213219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9934" y="-2011242"/>
            <a:ext cx="4436003" cy="4438446"/>
          </a:xfrm>
          <a:prstGeom prst="ellipse">
            <a:avLst/>
          </a:pr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967" y="11489846"/>
            <a:ext cx="4191595" cy="4194038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D3121E-2FD3-480F-A921-51C3DCE3B77B}"/>
              </a:ext>
            </a:extLst>
          </p:cNvPr>
          <p:cNvSpPr/>
          <p:nvPr/>
        </p:nvSpPr>
        <p:spPr>
          <a:xfrm>
            <a:off x="8793874" y="2326679"/>
            <a:ext cx="6799426" cy="9062642"/>
          </a:xfrm>
          <a:prstGeom prst="rect">
            <a:avLst/>
          </a:prstGeom>
          <a:noFill/>
          <a:ln w="317500" cap="sq">
            <a:solidFill>
              <a:schemeClr val="tx1"/>
            </a:solidFill>
            <a:miter lim="800000"/>
          </a:ln>
          <a:effectLst>
            <a:outerShdw blurRad="3302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15059782" y="2182796"/>
            <a:ext cx="3561023" cy="3561023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14453650" y="9136198"/>
            <a:ext cx="3387492" cy="3389937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2597426" y="6007829"/>
            <a:ext cx="8813346" cy="6784761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8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100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102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8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100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102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1513CC-2C6A-4795-979C-2C5EDFA44813}"/>
              </a:ext>
            </a:extLst>
          </p:cNvPr>
          <p:cNvSpPr/>
          <p:nvPr/>
        </p:nvSpPr>
        <p:spPr>
          <a:xfrm>
            <a:off x="6242593" y="9032493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CB23E-3A38-4CA2-9A8E-814FC33CD092}"/>
              </a:ext>
            </a:extLst>
          </p:cNvPr>
          <p:cNvSpPr/>
          <p:nvPr/>
        </p:nvSpPr>
        <p:spPr>
          <a:xfrm>
            <a:off x="0" y="11021313"/>
            <a:ext cx="6246773" cy="5313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F911EA-0262-4E7C-B0C2-DFEC162A5580}"/>
              </a:ext>
            </a:extLst>
          </p:cNvPr>
          <p:cNvSpPr/>
          <p:nvPr/>
        </p:nvSpPr>
        <p:spPr>
          <a:xfrm>
            <a:off x="4973444" y="9010188"/>
            <a:ext cx="2542478" cy="2542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5EE26-3608-4159-A68F-4911E8504AE2}"/>
              </a:ext>
            </a:extLst>
          </p:cNvPr>
          <p:cNvSpPr/>
          <p:nvPr/>
        </p:nvSpPr>
        <p:spPr>
          <a:xfrm>
            <a:off x="5527102" y="9563846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dt-art-01" panose="02000509000000000000" pitchFamily="49" charset="0"/>
              </a:rPr>
              <a:t>a</a:t>
            </a:r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C6825-64D6-4507-8B80-9A55AB9D3154}"/>
              </a:ext>
            </a:extLst>
          </p:cNvPr>
          <p:cNvSpPr/>
          <p:nvPr/>
        </p:nvSpPr>
        <p:spPr>
          <a:xfrm>
            <a:off x="8231413" y="7065977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86331-7F85-4988-89FF-10BD7408F7AD}"/>
              </a:ext>
            </a:extLst>
          </p:cNvPr>
          <p:cNvSpPr/>
          <p:nvPr/>
        </p:nvSpPr>
        <p:spPr>
          <a:xfrm>
            <a:off x="6962264" y="7043672"/>
            <a:ext cx="2542478" cy="25424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77D58B-0F1F-4BAA-9A3B-D8E2408FB301}"/>
              </a:ext>
            </a:extLst>
          </p:cNvPr>
          <p:cNvSpPr/>
          <p:nvPr/>
        </p:nvSpPr>
        <p:spPr>
          <a:xfrm>
            <a:off x="7515922" y="759733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dt-art-01" panose="02000509000000000000" pitchFamily="49" charset="0"/>
              </a:rPr>
              <a:t>D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697A0D-EA46-4A7A-A3C4-1C43E38FB052}"/>
              </a:ext>
            </a:extLst>
          </p:cNvPr>
          <p:cNvSpPr/>
          <p:nvPr/>
        </p:nvSpPr>
        <p:spPr>
          <a:xfrm>
            <a:off x="10220234" y="5077157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C338B2-7D6D-462A-99CB-9ABEF907B731}"/>
              </a:ext>
            </a:extLst>
          </p:cNvPr>
          <p:cNvSpPr/>
          <p:nvPr/>
        </p:nvSpPr>
        <p:spPr>
          <a:xfrm>
            <a:off x="8951085" y="5054852"/>
            <a:ext cx="2542478" cy="2542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4B9F52-9FF3-43BC-A044-CF2A519D3BB3}"/>
              </a:ext>
            </a:extLst>
          </p:cNvPr>
          <p:cNvSpPr/>
          <p:nvPr/>
        </p:nvSpPr>
        <p:spPr>
          <a:xfrm>
            <a:off x="9504743" y="560851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  <a:latin typeface="dt-art-01" panose="02000509000000000000" pitchFamily="49" charset="0"/>
              </a:rPr>
              <a:t>9</a:t>
            </a:r>
            <a:endParaRPr lang="en-US" sz="4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E461A-ECFC-4F13-9C45-54DDCB18F022}"/>
              </a:ext>
            </a:extLst>
          </p:cNvPr>
          <p:cNvSpPr/>
          <p:nvPr/>
        </p:nvSpPr>
        <p:spPr>
          <a:xfrm>
            <a:off x="12201433" y="3101037"/>
            <a:ext cx="12185741" cy="531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4DA4B1-8286-46BD-BB13-539C1CDE04A5}"/>
              </a:ext>
            </a:extLst>
          </p:cNvPr>
          <p:cNvSpPr/>
          <p:nvPr/>
        </p:nvSpPr>
        <p:spPr>
          <a:xfrm>
            <a:off x="10932285" y="3078732"/>
            <a:ext cx="2542478" cy="25424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62B387-8583-4AE1-A165-4FABB2146856}"/>
              </a:ext>
            </a:extLst>
          </p:cNvPr>
          <p:cNvSpPr/>
          <p:nvPr/>
        </p:nvSpPr>
        <p:spPr>
          <a:xfrm>
            <a:off x="11485943" y="363239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dt-art-01" panose="02000509000000000000" pitchFamily="49" charset="0"/>
              </a:rPr>
              <a:t>j</a:t>
            </a:r>
            <a:endParaRPr 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9EDBE-0BA6-4A45-90ED-3B9D027F6846}"/>
              </a:ext>
            </a:extLst>
          </p:cNvPr>
          <p:cNvSpPr txBox="1"/>
          <p:nvPr/>
        </p:nvSpPr>
        <p:spPr>
          <a:xfrm>
            <a:off x="13180339" y="6212335"/>
            <a:ext cx="6180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Score per tweet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ciascun</a:t>
            </a:r>
            <a:r>
              <a:rPr lang="en-US" sz="2400" dirty="0"/>
              <a:t> tweet </a:t>
            </a:r>
            <a:r>
              <a:rPr lang="en-US" sz="2400" dirty="0" err="1"/>
              <a:t>estratto</a:t>
            </a:r>
            <a:r>
              <a:rPr lang="en-US" sz="2400" dirty="0"/>
              <a:t> relative ad una </a:t>
            </a:r>
            <a:r>
              <a:rPr lang="en-US" sz="2400" dirty="0" err="1"/>
              <a:t>specifica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, </a:t>
            </a:r>
            <a:r>
              <a:rPr lang="en-US" sz="2400" dirty="0" err="1"/>
              <a:t>assegniamo</a:t>
            </a:r>
            <a:r>
              <a:rPr lang="en-US" sz="2400" dirty="0"/>
              <a:t> </a:t>
            </a:r>
            <a:r>
              <a:rPr lang="en-US" sz="2400" dirty="0" err="1"/>
              <a:t>uno</a:t>
            </a:r>
            <a:r>
              <a:rPr lang="en-US" sz="2400" dirty="0"/>
              <a:t> score </a:t>
            </a:r>
            <a:r>
              <a:rPr lang="en-US" sz="2400" dirty="0" err="1"/>
              <a:t>basato</a:t>
            </a:r>
            <a:r>
              <a:rPr lang="en-US" sz="2400" dirty="0"/>
              <a:t> </a:t>
            </a:r>
            <a:r>
              <a:rPr lang="en-US" sz="2400" dirty="0" err="1"/>
              <a:t>sulla</a:t>
            </a:r>
            <a:r>
              <a:rPr lang="en-US" sz="2400" dirty="0"/>
              <a:t> sentiment word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50AB7-44CD-4DCC-A87A-03EA0521F028}"/>
              </a:ext>
            </a:extLst>
          </p:cNvPr>
          <p:cNvSpPr txBox="1"/>
          <p:nvPr/>
        </p:nvSpPr>
        <p:spPr>
          <a:xfrm>
            <a:off x="11229644" y="8201155"/>
            <a:ext cx="5809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Load sentiment word lists</a:t>
            </a:r>
          </a:p>
          <a:p>
            <a:r>
              <a:rPr lang="en-US" sz="2400" dirty="0" err="1"/>
              <a:t>Inseriamo</a:t>
            </a:r>
            <a:r>
              <a:rPr lang="en-US" sz="2400" dirty="0"/>
              <a:t>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parole considerate positive e </a:t>
            </a:r>
            <a:r>
              <a:rPr lang="en-US" sz="2400" dirty="0" err="1"/>
              <a:t>quella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negative, ci </a:t>
            </a:r>
            <a:r>
              <a:rPr lang="en-US" sz="2400" dirty="0" err="1"/>
              <a:t>servirà</a:t>
            </a:r>
            <a:r>
              <a:rPr lang="en-US" sz="2400" dirty="0"/>
              <a:t> per </a:t>
            </a:r>
            <a:r>
              <a:rPr lang="en-US" sz="2400" dirty="0" err="1"/>
              <a:t>l’analisi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95DDE-D750-49F7-AE26-D39B326FC7F8}"/>
              </a:ext>
            </a:extLst>
          </p:cNvPr>
          <p:cNvSpPr txBox="1"/>
          <p:nvPr/>
        </p:nvSpPr>
        <p:spPr>
          <a:xfrm>
            <a:off x="9278949" y="10167671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3"/>
                </a:solidFill>
                <a:highlight>
                  <a:srgbClr val="FFFF00"/>
                </a:highlight>
              </a:rPr>
              <a:t>Ricerca</a:t>
            </a:r>
            <a:r>
              <a:rPr lang="en-US" sz="3600" dirty="0">
                <a:solidFill>
                  <a:schemeClr val="accent3"/>
                </a:solidFill>
                <a:highlight>
                  <a:srgbClr val="FFFF00"/>
                </a:highlight>
              </a:rPr>
              <a:t> per tag </a:t>
            </a:r>
            <a:r>
              <a:rPr lang="en-US" sz="3600" dirty="0" err="1">
                <a:solidFill>
                  <a:schemeClr val="accent3"/>
                </a:solidFill>
                <a:highlight>
                  <a:srgbClr val="FFFF00"/>
                </a:highlight>
              </a:rPr>
              <a:t>su</a:t>
            </a:r>
            <a:r>
              <a:rPr lang="en-US" sz="3600" dirty="0">
                <a:solidFill>
                  <a:schemeClr val="accent3"/>
                </a:solidFill>
                <a:highlight>
                  <a:srgbClr val="FFFF00"/>
                </a:highlight>
              </a:rPr>
              <a:t> twitter</a:t>
            </a:r>
          </a:p>
          <a:p>
            <a:r>
              <a:rPr lang="en-US" sz="2400" dirty="0">
                <a:highlight>
                  <a:srgbClr val="FFFF00"/>
                </a:highlight>
              </a:rPr>
              <a:t>Per </a:t>
            </a:r>
            <a:r>
              <a:rPr lang="en-US" sz="2400" dirty="0" err="1">
                <a:highlight>
                  <a:srgbClr val="FFFF00"/>
                </a:highlight>
              </a:rPr>
              <a:t>ogni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compagnia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usiamo</a:t>
            </a:r>
            <a:r>
              <a:rPr lang="en-US" sz="2400" dirty="0">
                <a:highlight>
                  <a:srgbClr val="FFFF00"/>
                </a:highlight>
              </a:rPr>
              <a:t> come tag </a:t>
            </a:r>
            <a:r>
              <a:rPr lang="en-US" sz="2400" dirty="0" err="1">
                <a:highlight>
                  <a:srgbClr val="FFFF00"/>
                </a:highlight>
              </a:rPr>
              <a:t>il</a:t>
            </a:r>
            <a:r>
              <a:rPr lang="en-US" sz="2400" dirty="0">
                <a:highlight>
                  <a:srgbClr val="FFFF00"/>
                </a:highlight>
              </a:rPr>
              <a:t> brad (e.g. @Alitalia) ed </a:t>
            </a:r>
            <a:r>
              <a:rPr lang="en-US" sz="2400" dirty="0" err="1">
                <a:highlight>
                  <a:srgbClr val="FFFF00"/>
                </a:highlight>
              </a:rPr>
              <a:t>estraiamo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tutti</a:t>
            </a:r>
            <a:r>
              <a:rPr lang="en-US" sz="2400" dirty="0">
                <a:highlight>
                  <a:srgbClr val="FFFF00"/>
                </a:highlight>
              </a:rPr>
              <a:t> I </a:t>
            </a:r>
            <a:r>
              <a:rPr lang="en-US" sz="2400" dirty="0" err="1">
                <a:highlight>
                  <a:srgbClr val="FFFF00"/>
                </a:highlight>
              </a:rPr>
              <a:t>commenti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5D4CB-9781-4132-A4D5-F328829A4B1B}"/>
              </a:ext>
            </a:extLst>
          </p:cNvPr>
          <p:cNvSpPr txBox="1"/>
          <p:nvPr/>
        </p:nvSpPr>
        <p:spPr>
          <a:xfrm>
            <a:off x="14472256" y="4236215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Analysis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 </a:t>
            </a:r>
            <a:r>
              <a:rPr lang="en-US" sz="2400" dirty="0" err="1"/>
              <a:t>aerea</a:t>
            </a:r>
            <a:r>
              <a:rPr lang="en-US" sz="2400" dirty="0"/>
              <a:t> in </a:t>
            </a:r>
            <a:r>
              <a:rPr lang="en-US" sz="2400" dirty="0" err="1"/>
              <a:t>analisi</a:t>
            </a:r>
            <a:r>
              <a:rPr lang="en-US" sz="2400" dirty="0"/>
              <a:t>, </a:t>
            </a:r>
            <a:r>
              <a:rPr lang="en-US" sz="2400" dirty="0" err="1"/>
              <a:t>forniamo</a:t>
            </a:r>
            <a:r>
              <a:rPr lang="en-US" sz="2400" dirty="0"/>
              <a:t> un </a:t>
            </a:r>
            <a:r>
              <a:rPr lang="en-US" sz="2400" dirty="0" err="1"/>
              <a:t>grafo</a:t>
            </a:r>
            <a:r>
              <a:rPr lang="en-US" sz="2400" dirty="0"/>
              <a:t> per </a:t>
            </a:r>
            <a:r>
              <a:rPr lang="en-US" sz="2400" dirty="0" err="1"/>
              <a:t>confrontare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customer satisfaction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1286B05-56E1-41F0-91F5-86A09DABB3EA}"/>
              </a:ext>
            </a:extLst>
          </p:cNvPr>
          <p:cNvSpPr txBox="1">
            <a:spLocks/>
          </p:cNvSpPr>
          <p:nvPr/>
        </p:nvSpPr>
        <p:spPr>
          <a:xfrm>
            <a:off x="1427613" y="1425942"/>
            <a:ext cx="5534651" cy="3916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Struttura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dell’analisi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D6600-D391-47B1-95A4-05B90688B984}"/>
              </a:ext>
            </a:extLst>
          </p:cNvPr>
          <p:cNvSpPr txBox="1"/>
          <p:nvPr/>
        </p:nvSpPr>
        <p:spPr>
          <a:xfrm>
            <a:off x="3573225" y="9727429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9F28C-7532-4DF8-B062-2B286A2AF423}"/>
              </a:ext>
            </a:extLst>
          </p:cNvPr>
          <p:cNvSpPr txBox="1"/>
          <p:nvPr/>
        </p:nvSpPr>
        <p:spPr>
          <a:xfrm>
            <a:off x="5393204" y="776091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0BEA65-93E1-4383-BD85-65F9C3AD39F6}"/>
              </a:ext>
            </a:extLst>
          </p:cNvPr>
          <p:cNvSpPr txBox="1"/>
          <p:nvPr/>
        </p:nvSpPr>
        <p:spPr>
          <a:xfrm>
            <a:off x="7441575" y="577175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23D112-71EA-4CF9-A563-98B6CD65A988}"/>
              </a:ext>
            </a:extLst>
          </p:cNvPr>
          <p:cNvSpPr txBox="1"/>
          <p:nvPr/>
        </p:nvSpPr>
        <p:spPr>
          <a:xfrm>
            <a:off x="9404948" y="379597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1877634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1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2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5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6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29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0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3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4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47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48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51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52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5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66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9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70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25" grpId="0"/>
          <p:bldP spid="26" grpId="0"/>
          <p:bldP spid="27" grpId="0"/>
          <p:bldP spid="28" grpId="0"/>
          <p:bldP spid="31" grpId="0"/>
          <p:bldP spid="32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25" grpId="0"/>
          <p:bldP spid="26" grpId="0"/>
          <p:bldP spid="27" grpId="0"/>
          <p:bldP spid="28" grpId="0"/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3372BDA-7B48-4B8E-85AD-39E8A07046AB}"/>
              </a:ext>
            </a:extLst>
          </p:cNvPr>
          <p:cNvSpPr/>
          <p:nvPr/>
        </p:nvSpPr>
        <p:spPr>
          <a:xfrm>
            <a:off x="15048600" y="6963630"/>
            <a:ext cx="559816" cy="5656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A199B5FA-24FE-4E45-A1B5-B7A7424146F1}"/>
              </a:ext>
            </a:extLst>
          </p:cNvPr>
          <p:cNvSpPr/>
          <p:nvPr/>
        </p:nvSpPr>
        <p:spPr>
          <a:xfrm>
            <a:off x="13852205" y="5547236"/>
            <a:ext cx="569336" cy="7492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86998E-073A-4E8B-A666-D091A767B9FE}"/>
              </a:ext>
            </a:extLst>
          </p:cNvPr>
          <p:cNvSpPr/>
          <p:nvPr/>
        </p:nvSpPr>
        <p:spPr>
          <a:xfrm>
            <a:off x="14355282" y="3261236"/>
            <a:ext cx="763547" cy="10454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Freeform 38">
            <a:extLst>
              <a:ext uri="{FF2B5EF4-FFF2-40B4-BE49-F238E27FC236}">
                <a16:creationId xmlns:a16="http://schemas.microsoft.com/office/drawing/2014/main" id="{536F0C6B-30C3-42D1-8D6E-8B66722DD7ED}"/>
              </a:ext>
            </a:extLst>
          </p:cNvPr>
          <p:cNvSpPr>
            <a:spLocks/>
          </p:cNvSpPr>
          <p:nvPr/>
        </p:nvSpPr>
        <p:spPr bwMode="auto">
          <a:xfrm>
            <a:off x="13592866" y="10953875"/>
            <a:ext cx="2274887" cy="3794512"/>
          </a:xfrm>
          <a:custGeom>
            <a:avLst/>
            <a:gdLst>
              <a:gd name="T0" fmla="*/ 252 w 284"/>
              <a:gd name="T1" fmla="*/ 25 h 477"/>
              <a:gd name="T2" fmla="*/ 221 w 284"/>
              <a:gd name="T3" fmla="*/ 40 h 477"/>
              <a:gd name="T4" fmla="*/ 182 w 284"/>
              <a:gd name="T5" fmla="*/ 0 h 477"/>
              <a:gd name="T6" fmla="*/ 142 w 284"/>
              <a:gd name="T7" fmla="*/ 40 h 477"/>
              <a:gd name="T8" fmla="*/ 103 w 284"/>
              <a:gd name="T9" fmla="*/ 0 h 477"/>
              <a:gd name="T10" fmla="*/ 63 w 284"/>
              <a:gd name="T11" fmla="*/ 40 h 477"/>
              <a:gd name="T12" fmla="*/ 32 w 284"/>
              <a:gd name="T13" fmla="*/ 25 h 477"/>
              <a:gd name="T14" fmla="*/ 0 w 284"/>
              <a:gd name="T15" fmla="*/ 25 h 477"/>
              <a:gd name="T16" fmla="*/ 0 w 284"/>
              <a:gd name="T17" fmla="*/ 477 h 477"/>
              <a:gd name="T18" fmla="*/ 284 w 284"/>
              <a:gd name="T19" fmla="*/ 477 h 477"/>
              <a:gd name="T20" fmla="*/ 284 w 284"/>
              <a:gd name="T21" fmla="*/ 25 h 477"/>
              <a:gd name="T22" fmla="*/ 252 w 284"/>
              <a:gd name="T23" fmla="*/ 25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477">
                <a:moveTo>
                  <a:pt x="252" y="25"/>
                </a:moveTo>
                <a:cubicBezTo>
                  <a:pt x="245" y="34"/>
                  <a:pt x="234" y="40"/>
                  <a:pt x="221" y="40"/>
                </a:cubicBezTo>
                <a:cubicBezTo>
                  <a:pt x="199" y="40"/>
                  <a:pt x="182" y="22"/>
                  <a:pt x="182" y="0"/>
                </a:cubicBezTo>
                <a:cubicBezTo>
                  <a:pt x="182" y="22"/>
                  <a:pt x="164" y="40"/>
                  <a:pt x="142" y="40"/>
                </a:cubicBezTo>
                <a:cubicBezTo>
                  <a:pt x="120" y="40"/>
                  <a:pt x="103" y="22"/>
                  <a:pt x="103" y="0"/>
                </a:cubicBezTo>
                <a:cubicBezTo>
                  <a:pt x="103" y="22"/>
                  <a:pt x="85" y="40"/>
                  <a:pt x="63" y="40"/>
                </a:cubicBezTo>
                <a:cubicBezTo>
                  <a:pt x="51" y="40"/>
                  <a:pt x="39" y="34"/>
                  <a:pt x="32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77"/>
                  <a:pt x="0" y="477"/>
                  <a:pt x="0" y="477"/>
                </a:cubicBezTo>
                <a:cubicBezTo>
                  <a:pt x="284" y="477"/>
                  <a:pt x="284" y="477"/>
                  <a:pt x="284" y="477"/>
                </a:cubicBezTo>
                <a:cubicBezTo>
                  <a:pt x="284" y="25"/>
                  <a:pt x="284" y="25"/>
                  <a:pt x="284" y="25"/>
                </a:cubicBezTo>
                <a:lnTo>
                  <a:pt x="252" y="25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26" name="Group 4125">
            <a:extLst>
              <a:ext uri="{FF2B5EF4-FFF2-40B4-BE49-F238E27FC236}">
                <a16:creationId xmlns:a16="http://schemas.microsoft.com/office/drawing/2014/main" id="{6675166A-E98D-4D09-B23E-BFCE76AF4931}"/>
              </a:ext>
            </a:extLst>
          </p:cNvPr>
          <p:cNvGrpSpPr/>
          <p:nvPr/>
        </p:nvGrpSpPr>
        <p:grpSpPr>
          <a:xfrm>
            <a:off x="8188128" y="3924103"/>
            <a:ext cx="5935072" cy="2987843"/>
            <a:chOff x="8201801" y="3891734"/>
            <a:chExt cx="5935072" cy="298784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7C95782-60C6-4D77-8AA5-544E6F1450B3}"/>
                </a:ext>
              </a:extLst>
            </p:cNvPr>
            <p:cNvSpPr/>
            <p:nvPr/>
          </p:nvSpPr>
          <p:spPr>
            <a:xfrm>
              <a:off x="9985942" y="5024788"/>
              <a:ext cx="1044897" cy="1044897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FFFF"/>
                  </a:solidFill>
                  <a:latin typeface="dt-business-03" panose="02000509000000000000" pitchFamily="49" charset="0"/>
                </a:rPr>
                <a:t>Y</a:t>
              </a:r>
            </a:p>
          </p:txBody>
        </p:sp>
        <p:cxnSp>
          <p:nvCxnSpPr>
            <p:cNvPr id="4114" name="Straight Connector 4113">
              <a:extLst>
                <a:ext uri="{FF2B5EF4-FFF2-40B4-BE49-F238E27FC236}">
                  <a16:creationId xmlns:a16="http://schemas.microsoft.com/office/drawing/2014/main" id="{6F5E9EBA-BBBB-480F-A1E4-68C5746831AE}"/>
                </a:ext>
              </a:extLst>
            </p:cNvPr>
            <p:cNvCxnSpPr>
              <a:cxnSpLocks/>
              <a:stCxn id="52" idx="6"/>
              <a:endCxn id="4112" idx="0"/>
            </p:cNvCxnSpPr>
            <p:nvPr/>
          </p:nvCxnSpPr>
          <p:spPr>
            <a:xfrm flipV="1">
              <a:off x="11030839" y="5547236"/>
              <a:ext cx="3106034" cy="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02A48A-6FA0-4EE9-B792-F67FF125105D}"/>
                </a:ext>
              </a:extLst>
            </p:cNvPr>
            <p:cNvSpPr txBox="1"/>
            <p:nvPr/>
          </p:nvSpPr>
          <p:spPr>
            <a:xfrm>
              <a:off x="8201801" y="6233246"/>
              <a:ext cx="53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3600" dirty="0">
                <a:solidFill>
                  <a:schemeClr val="bg2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AA773C-E8E7-442D-83B9-F032D703457D}"/>
                </a:ext>
              </a:extLst>
            </p:cNvPr>
            <p:cNvSpPr txBox="1"/>
            <p:nvPr/>
          </p:nvSpPr>
          <p:spPr>
            <a:xfrm>
              <a:off x="12153529" y="3891734"/>
              <a:ext cx="184731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6600" dirty="0"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68040A-E532-44CA-B643-1FACB15F739D}"/>
              </a:ext>
            </a:extLst>
          </p:cNvPr>
          <p:cNvGrpSpPr/>
          <p:nvPr/>
        </p:nvGrpSpPr>
        <p:grpSpPr>
          <a:xfrm>
            <a:off x="15372014" y="5716192"/>
            <a:ext cx="6721387" cy="2097519"/>
            <a:chOff x="15372014" y="5716192"/>
            <a:chExt cx="6721387" cy="2097519"/>
          </a:xfrm>
        </p:grpSpPr>
        <p:grpSp>
          <p:nvGrpSpPr>
            <p:cNvPr id="4121" name="Group 4120">
              <a:extLst>
                <a:ext uri="{FF2B5EF4-FFF2-40B4-BE49-F238E27FC236}">
                  <a16:creationId xmlns:a16="http://schemas.microsoft.com/office/drawing/2014/main" id="{545D19A7-E0FB-4649-96B3-1B0FF368AC60}"/>
                </a:ext>
              </a:extLst>
            </p:cNvPr>
            <p:cNvGrpSpPr/>
            <p:nvPr/>
          </p:nvGrpSpPr>
          <p:grpSpPr>
            <a:xfrm>
              <a:off x="15372014" y="6441181"/>
              <a:ext cx="4175097" cy="1044897"/>
              <a:chOff x="16038791" y="5384506"/>
              <a:chExt cx="4175097" cy="104489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9FD8C52-684C-4006-B90E-7C50D5FE5012}"/>
                  </a:ext>
                </a:extLst>
              </p:cNvPr>
              <p:cNvSpPr/>
              <p:nvPr/>
            </p:nvSpPr>
            <p:spPr>
              <a:xfrm flipH="1">
                <a:off x="19168991" y="5384506"/>
                <a:ext cx="1044897" cy="1044897"/>
              </a:xfrm>
              <a:prstGeom prst="ellipse">
                <a:avLst/>
              </a:prstGeom>
              <a:solidFill>
                <a:schemeClr val="accent3"/>
              </a:solidFill>
              <a:ln w="88900">
                <a:solidFill>
                  <a:schemeClr val="accent1">
                    <a:lumMod val="75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>
                    <a:solidFill>
                      <a:srgbClr val="FFFFFF"/>
                    </a:solidFill>
                    <a:latin typeface="dt-business-03" panose="02000509000000000000" pitchFamily="49" charset="0"/>
                  </a:rPr>
                  <a:t>h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0CB4D8F-A080-4920-AD5E-76623483DCDA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 flipH="1">
                <a:off x="16038791" y="5906955"/>
                <a:ext cx="3130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F4159E-440B-4CC6-946C-600DB915C8AB}"/>
                </a:ext>
              </a:extLst>
            </p:cNvPr>
            <p:cNvSpPr txBox="1"/>
            <p:nvPr/>
          </p:nvSpPr>
          <p:spPr>
            <a:xfrm flipH="1">
              <a:off x="16702336" y="7167380"/>
              <a:ext cx="53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/>
                  </a:solidFill>
                </a:rPr>
                <a:t>I like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089913E-9FD0-4392-BB3F-F2901BE3C98C}"/>
                </a:ext>
              </a:extLst>
            </p:cNvPr>
            <p:cNvSpPr txBox="1"/>
            <p:nvPr/>
          </p:nvSpPr>
          <p:spPr>
            <a:xfrm flipH="1">
              <a:off x="17330682" y="5716192"/>
              <a:ext cx="184730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6600" dirty="0"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A7FCE4-399E-4060-91D9-A829DBAC3174}"/>
              </a:ext>
            </a:extLst>
          </p:cNvPr>
          <p:cNvGrpSpPr/>
          <p:nvPr/>
        </p:nvGrpSpPr>
        <p:grpSpPr>
          <a:xfrm>
            <a:off x="14677281" y="2176369"/>
            <a:ext cx="6324014" cy="1997930"/>
            <a:chOff x="16703562" y="186503"/>
            <a:chExt cx="6324014" cy="199793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DE29F2-CBD5-4AD3-9F51-7F4928C8D5A4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 flipH="1">
              <a:off x="16703562" y="1283366"/>
              <a:ext cx="310603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7B07E14-002C-4633-882F-59800193924A}"/>
                </a:ext>
              </a:extLst>
            </p:cNvPr>
            <p:cNvSpPr/>
            <p:nvPr/>
          </p:nvSpPr>
          <p:spPr>
            <a:xfrm flipH="1">
              <a:off x="19809596" y="760917"/>
              <a:ext cx="1044897" cy="1044897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FFFF"/>
                  </a:solidFill>
                  <a:latin typeface="dt-business-03" panose="02000509000000000000" pitchFamily="49" charset="0"/>
                </a:rPr>
                <a:t>f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6B000C-CBBE-4C33-9156-FB671CF65D0C}"/>
                </a:ext>
              </a:extLst>
            </p:cNvPr>
            <p:cNvSpPr txBox="1"/>
            <p:nvPr/>
          </p:nvSpPr>
          <p:spPr>
            <a:xfrm flipH="1">
              <a:off x="17636511" y="1538102"/>
              <a:ext cx="53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/>
                  </a:solidFill>
                </a:rPr>
                <a:t>I Disagree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3F69321-567C-4C34-8E89-407DF4A29B13}"/>
                </a:ext>
              </a:extLst>
            </p:cNvPr>
            <p:cNvSpPr txBox="1"/>
            <p:nvPr/>
          </p:nvSpPr>
          <p:spPr>
            <a:xfrm flipH="1">
              <a:off x="18246958" y="186503"/>
              <a:ext cx="184730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6600" dirty="0"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A760F3DA-170E-4127-9017-1AFE41FEC340}"/>
              </a:ext>
            </a:extLst>
          </p:cNvPr>
          <p:cNvSpPr txBox="1">
            <a:spLocks/>
          </p:cNvSpPr>
          <p:nvPr/>
        </p:nvSpPr>
        <p:spPr>
          <a:xfrm>
            <a:off x="1115580" y="1213896"/>
            <a:ext cx="9778130" cy="24166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AutoNum type="arabicPeriod"/>
            </a:pPr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Ricerca</a:t>
            </a:r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per tag </a:t>
            </a:r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su</a:t>
            </a:r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twitter</a:t>
            </a:r>
          </a:p>
          <a:p>
            <a:pPr marL="1143000" indent="-1143000">
              <a:buAutoNum type="arabicPeriod"/>
            </a:pPr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sz="3200" dirty="0"/>
              <a:t>Per </a:t>
            </a:r>
            <a:r>
              <a:rPr lang="en-US" sz="3200" dirty="0" err="1"/>
              <a:t>ogni</a:t>
            </a:r>
            <a:r>
              <a:rPr lang="en-US" sz="3200" dirty="0"/>
              <a:t> </a:t>
            </a:r>
            <a:r>
              <a:rPr lang="en-US" sz="3200" dirty="0" err="1"/>
              <a:t>compagnia</a:t>
            </a:r>
            <a:r>
              <a:rPr lang="en-US" sz="3200" dirty="0"/>
              <a:t>, </a:t>
            </a:r>
            <a:r>
              <a:rPr lang="en-US" sz="3200" dirty="0" err="1"/>
              <a:t>usiamo</a:t>
            </a:r>
            <a:r>
              <a:rPr lang="en-US" sz="3200" dirty="0"/>
              <a:t> come tag </a:t>
            </a:r>
            <a:r>
              <a:rPr lang="en-US" sz="3200" dirty="0" err="1"/>
              <a:t>il</a:t>
            </a:r>
            <a:r>
              <a:rPr lang="en-US" sz="3200" dirty="0"/>
              <a:t> brad (e.g. @Alitalia) ed </a:t>
            </a:r>
            <a:r>
              <a:rPr lang="en-US" sz="3200" dirty="0" err="1"/>
              <a:t>estraiamo</a:t>
            </a:r>
            <a:r>
              <a:rPr lang="en-US" sz="3200" dirty="0"/>
              <a:t> </a:t>
            </a:r>
            <a:r>
              <a:rPr lang="en-US" sz="3200" dirty="0" err="1"/>
              <a:t>tutti</a:t>
            </a:r>
            <a:r>
              <a:rPr lang="en-US" sz="3200" dirty="0"/>
              <a:t> I </a:t>
            </a:r>
            <a:r>
              <a:rPr lang="en-US" sz="3200" dirty="0" err="1"/>
              <a:t>commenti</a:t>
            </a:r>
            <a:r>
              <a:rPr lang="en-US" sz="3200" dirty="0"/>
              <a:t> </a:t>
            </a:r>
          </a:p>
          <a:p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BCC1DD-0FDE-4211-BD74-651219DFC947}"/>
              </a:ext>
            </a:extLst>
          </p:cNvPr>
          <p:cNvSpPr/>
          <p:nvPr/>
        </p:nvSpPr>
        <p:spPr>
          <a:xfrm>
            <a:off x="-36513" y="6214517"/>
            <a:ext cx="7462225" cy="444385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F5B6A6-E58B-4371-B785-48215136E86B}"/>
              </a:ext>
            </a:extLst>
          </p:cNvPr>
          <p:cNvSpPr txBox="1"/>
          <p:nvPr/>
        </p:nvSpPr>
        <p:spPr>
          <a:xfrm>
            <a:off x="1182565" y="6780214"/>
            <a:ext cx="110223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 nostra </a:t>
            </a:r>
            <a:r>
              <a:rPr lang="en-US" sz="3200" dirty="0" err="1"/>
              <a:t>tecnologia</a:t>
            </a:r>
            <a:r>
              <a:rPr lang="en-US" sz="3200" dirty="0"/>
              <a:t> di </a:t>
            </a:r>
            <a:r>
              <a:rPr lang="en-US" sz="3200" dirty="0" err="1"/>
              <a:t>riferimento</a:t>
            </a:r>
            <a:r>
              <a:rPr lang="en-US" sz="3200" dirty="0"/>
              <a:t> </a:t>
            </a:r>
            <a:r>
              <a:rPr lang="en-US" sz="3200" dirty="0" err="1"/>
              <a:t>sarà</a:t>
            </a:r>
            <a:r>
              <a:rPr lang="en-US" sz="3200" dirty="0"/>
              <a:t> R. </a:t>
            </a:r>
            <a:r>
              <a:rPr lang="en-US" sz="3200" dirty="0" err="1"/>
              <a:t>Estraiamo</a:t>
            </a:r>
            <a:r>
              <a:rPr lang="en-US" sz="3200" dirty="0"/>
              <a:t> I tweet con </a:t>
            </a:r>
            <a:r>
              <a:rPr lang="en-US" sz="3200" dirty="0" err="1"/>
              <a:t>il</a:t>
            </a:r>
            <a:r>
              <a:rPr lang="en-US" sz="3200" dirty="0"/>
              <a:t> </a:t>
            </a:r>
            <a:r>
              <a:rPr lang="en-US" sz="3200" dirty="0" err="1"/>
              <a:t>pacchetto</a:t>
            </a:r>
            <a:r>
              <a:rPr lang="en-US" sz="3200" dirty="0"/>
              <a:t> di  </a:t>
            </a:r>
            <a:r>
              <a:rPr lang="it-IT" sz="3200" dirty="0"/>
              <a:t>Jeff </a:t>
            </a:r>
            <a:r>
              <a:rPr lang="it-IT" sz="3200" dirty="0" err="1"/>
              <a:t>Gentry’s</a:t>
            </a:r>
            <a:r>
              <a:rPr lang="it-IT" sz="3200" dirty="0"/>
              <a:t> </a:t>
            </a:r>
            <a:r>
              <a:rPr lang="it-IT" sz="3200" dirty="0" err="1"/>
              <a:t>twitteR</a:t>
            </a:r>
            <a:r>
              <a:rPr lang="it-IT" sz="3200" dirty="0"/>
              <a:t> :</a:t>
            </a:r>
          </a:p>
          <a:p>
            <a:endParaRPr lang="it-IT" sz="3200" dirty="0"/>
          </a:p>
          <a:p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it-IT" sz="3200" b="1" dirty="0" err="1">
                <a:solidFill>
                  <a:schemeClr val="bg2">
                    <a:lumMod val="75000"/>
                  </a:schemeClr>
                </a:solidFill>
              </a:rPr>
              <a:t>load</a:t>
            </a:r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 the package</a:t>
            </a:r>
          </a:p>
          <a:p>
            <a:endParaRPr lang="it-IT" sz="32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it-IT" sz="3200" b="1" dirty="0"/>
              <a:t>library(</a:t>
            </a:r>
            <a:r>
              <a:rPr lang="it-IT" sz="3200" b="1" dirty="0" err="1"/>
              <a:t>twitterR</a:t>
            </a:r>
            <a:r>
              <a:rPr lang="it-IT" sz="3200" b="1" dirty="0"/>
              <a:t>)</a:t>
            </a:r>
          </a:p>
          <a:p>
            <a:endParaRPr lang="it-IT" sz="3200" dirty="0"/>
          </a:p>
          <a:p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it-IT" sz="3200" b="1" dirty="0" err="1">
                <a:solidFill>
                  <a:schemeClr val="bg2">
                    <a:lumMod val="75000"/>
                  </a:schemeClr>
                </a:solidFill>
              </a:rPr>
              <a:t>get</a:t>
            </a:r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 the 30000 </a:t>
            </a:r>
            <a:r>
              <a:rPr lang="it-IT" sz="3200" b="1" dirty="0" err="1">
                <a:solidFill>
                  <a:schemeClr val="bg2">
                    <a:lumMod val="75000"/>
                  </a:schemeClr>
                </a:solidFill>
              </a:rPr>
              <a:t>most</a:t>
            </a:r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bg2">
                    <a:lumMod val="75000"/>
                  </a:schemeClr>
                </a:solidFill>
              </a:rPr>
              <a:t>recent</a:t>
            </a:r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 tweets </a:t>
            </a:r>
            <a:r>
              <a:rPr lang="it-IT" sz="3200" b="1" dirty="0" err="1">
                <a:solidFill>
                  <a:schemeClr val="bg2">
                    <a:lumMod val="75000"/>
                  </a:schemeClr>
                </a:solidFill>
              </a:rPr>
              <a:t>mentioning</a:t>
            </a:r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 @</a:t>
            </a:r>
            <a:r>
              <a:rPr lang="it-IT" sz="3200" b="1" dirty="0" err="1">
                <a:solidFill>
                  <a:schemeClr val="bg2">
                    <a:lumMod val="75000"/>
                  </a:schemeClr>
                </a:solidFill>
              </a:rPr>
              <a:t>alitalia</a:t>
            </a:r>
            <a:endParaRPr lang="it-IT" sz="32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it-IT" sz="32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it-IT" sz="3200" b="1" dirty="0" err="1"/>
              <a:t>alitalia.tweets</a:t>
            </a:r>
            <a:r>
              <a:rPr lang="it-IT" sz="3200" b="1" dirty="0"/>
              <a:t>=s</a:t>
            </a:r>
            <a:r>
              <a:rPr lang="en-US" sz="3200" b="1" dirty="0" err="1"/>
              <a:t>earchTwitter</a:t>
            </a:r>
            <a:r>
              <a:rPr lang="en-US" sz="3200" b="1" dirty="0"/>
              <a:t>(“@</a:t>
            </a:r>
            <a:r>
              <a:rPr lang="en-US" sz="3200" b="1" dirty="0" err="1"/>
              <a:t>alitalia</a:t>
            </a:r>
            <a:r>
              <a:rPr lang="en-US" sz="3200" b="1" dirty="0"/>
              <a:t>”, n=30000)</a:t>
            </a:r>
            <a:endParaRPr lang="it-IT" sz="3200" b="1" dirty="0"/>
          </a:p>
        </p:txBody>
      </p: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E34675B9-A9BD-41C8-A277-0FF4CB4549E8}"/>
              </a:ext>
            </a:extLst>
          </p:cNvPr>
          <p:cNvGrpSpPr/>
          <p:nvPr/>
        </p:nvGrpSpPr>
        <p:grpSpPr>
          <a:xfrm>
            <a:off x="13852205" y="10953875"/>
            <a:ext cx="1760764" cy="2338584"/>
            <a:chOff x="13852205" y="10953875"/>
            <a:chExt cx="1760764" cy="2338584"/>
          </a:xfrm>
        </p:grpSpPr>
        <p:sp>
          <p:nvSpPr>
            <p:cNvPr id="4109" name="Freeform 39">
              <a:extLst>
                <a:ext uri="{FF2B5EF4-FFF2-40B4-BE49-F238E27FC236}">
                  <a16:creationId xmlns:a16="http://schemas.microsoft.com/office/drawing/2014/main" id="{410C1A78-FF2A-43B7-8868-D521EFAC7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2205" y="10953875"/>
              <a:ext cx="1760764" cy="2338584"/>
            </a:xfrm>
            <a:custGeom>
              <a:avLst/>
              <a:gdLst>
                <a:gd name="T0" fmla="*/ 110 w 220"/>
                <a:gd name="T1" fmla="*/ 40 h 294"/>
                <a:gd name="T2" fmla="*/ 71 w 220"/>
                <a:gd name="T3" fmla="*/ 0 h 294"/>
                <a:gd name="T4" fmla="*/ 31 w 220"/>
                <a:gd name="T5" fmla="*/ 40 h 294"/>
                <a:gd name="T6" fmla="*/ 0 w 220"/>
                <a:gd name="T7" fmla="*/ 25 h 294"/>
                <a:gd name="T8" fmla="*/ 110 w 220"/>
                <a:gd name="T9" fmla="*/ 294 h 294"/>
                <a:gd name="T10" fmla="*/ 220 w 220"/>
                <a:gd name="T11" fmla="*/ 25 h 294"/>
                <a:gd name="T12" fmla="*/ 189 w 220"/>
                <a:gd name="T13" fmla="*/ 40 h 294"/>
                <a:gd name="T14" fmla="*/ 150 w 220"/>
                <a:gd name="T15" fmla="*/ 0 h 294"/>
                <a:gd name="T16" fmla="*/ 110 w 220"/>
                <a:gd name="T17" fmla="*/ 4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94">
                  <a:moveTo>
                    <a:pt x="110" y="40"/>
                  </a:moveTo>
                  <a:cubicBezTo>
                    <a:pt x="88" y="40"/>
                    <a:pt x="71" y="22"/>
                    <a:pt x="71" y="0"/>
                  </a:cubicBezTo>
                  <a:cubicBezTo>
                    <a:pt x="71" y="22"/>
                    <a:pt x="53" y="40"/>
                    <a:pt x="31" y="40"/>
                  </a:cubicBezTo>
                  <a:cubicBezTo>
                    <a:pt x="19" y="40"/>
                    <a:pt x="7" y="34"/>
                    <a:pt x="0" y="25"/>
                  </a:cubicBezTo>
                  <a:cubicBezTo>
                    <a:pt x="110" y="294"/>
                    <a:pt x="110" y="294"/>
                    <a:pt x="110" y="294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13" y="34"/>
                    <a:pt x="202" y="40"/>
                    <a:pt x="189" y="40"/>
                  </a:cubicBezTo>
                  <a:cubicBezTo>
                    <a:pt x="167" y="40"/>
                    <a:pt x="150" y="22"/>
                    <a:pt x="150" y="0"/>
                  </a:cubicBezTo>
                  <a:cubicBezTo>
                    <a:pt x="150" y="22"/>
                    <a:pt x="132" y="40"/>
                    <a:pt x="110" y="40"/>
                  </a:cubicBezTo>
                  <a:close/>
                </a:path>
              </a:pathLst>
            </a:custGeom>
            <a:gradFill>
              <a:gsLst>
                <a:gs pos="100000">
                  <a:srgbClr val="A17859"/>
                </a:gs>
                <a:gs pos="48000">
                  <a:srgbClr val="E7C8B1"/>
                </a:gs>
              </a:gsLst>
              <a:path path="rect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CAD39C38-4514-4502-B580-977CB678D3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19919" y="12722532"/>
              <a:ext cx="625337" cy="514516"/>
            </a:xfrm>
            <a:custGeom>
              <a:avLst/>
              <a:gdLst>
                <a:gd name="T0" fmla="*/ 0 w 158"/>
                <a:gd name="T1" fmla="*/ 65 h 130"/>
                <a:gd name="T2" fmla="*/ 158 w 158"/>
                <a:gd name="T3" fmla="*/ 0 h 130"/>
                <a:gd name="T4" fmla="*/ 158 w 158"/>
                <a:gd name="T5" fmla="*/ 130 h 130"/>
                <a:gd name="T6" fmla="*/ 0 w 158"/>
                <a:gd name="T7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30">
                  <a:moveTo>
                    <a:pt x="0" y="65"/>
                  </a:moveTo>
                  <a:lnTo>
                    <a:pt x="158" y="0"/>
                  </a:lnTo>
                  <a:lnTo>
                    <a:pt x="158" y="130"/>
                  </a:lnTo>
                  <a:lnTo>
                    <a:pt x="0" y="65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272E3A"/>
                </a:gs>
                <a:gs pos="100000">
                  <a:srgbClr val="4D5B73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Box 64">
            <a:extLst>
              <a:ext uri="{FF2B5EF4-FFF2-40B4-BE49-F238E27FC236}">
                <a16:creationId xmlns:a16="http://schemas.microsoft.com/office/drawing/2014/main" id="{5FBA0094-AE09-4D64-B3D6-DC0B63DE916F}"/>
              </a:ext>
            </a:extLst>
          </p:cNvPr>
          <p:cNvSpPr txBox="1"/>
          <p:nvPr/>
        </p:nvSpPr>
        <p:spPr>
          <a:xfrm flipH="1">
            <a:off x="11081926" y="5803946"/>
            <a:ext cx="539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Expensive </a:t>
            </a:r>
          </a:p>
        </p:txBody>
      </p:sp>
    </p:spTree>
    <p:extLst>
      <p:ext uri="{BB962C8B-B14F-4D97-AF65-F5344CB8AC3E}">
        <p14:creationId xmlns:p14="http://schemas.microsoft.com/office/powerpoint/2010/main" val="373620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3333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3333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3333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4112" grpId="0" animBg="1"/>
          <p:bldP spid="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4112" grpId="0" animBg="1"/>
          <p:bldP spid="50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/>
          <p:cNvSpPr/>
          <p:nvPr/>
        </p:nvSpPr>
        <p:spPr>
          <a:xfrm>
            <a:off x="-3748904" y="9419756"/>
            <a:ext cx="11731726" cy="7109400"/>
          </a:xfrm>
          <a:custGeom>
            <a:avLst/>
            <a:gdLst>
              <a:gd name="connsiteX0" fmla="*/ 0 w 2744883"/>
              <a:gd name="connsiteY0" fmla="*/ 2664611 h 2664611"/>
              <a:gd name="connsiteX1" fmla="*/ 1372442 w 2744883"/>
              <a:gd name="connsiteY1" fmla="*/ 0 h 2664611"/>
              <a:gd name="connsiteX2" fmla="*/ 2744883 w 2744883"/>
              <a:gd name="connsiteY2" fmla="*/ 2664611 h 2664611"/>
              <a:gd name="connsiteX3" fmla="*/ 0 w 2744883"/>
              <a:gd name="connsiteY3" fmla="*/ 2664611 h 2664611"/>
              <a:gd name="connsiteX0" fmla="*/ 0 w 2744883"/>
              <a:gd name="connsiteY0" fmla="*/ 3100040 h 3100040"/>
              <a:gd name="connsiteX1" fmla="*/ 1662728 w 2744883"/>
              <a:gd name="connsiteY1" fmla="*/ 0 h 3100040"/>
              <a:gd name="connsiteX2" fmla="*/ 2744883 w 2744883"/>
              <a:gd name="connsiteY2" fmla="*/ 3100040 h 3100040"/>
              <a:gd name="connsiteX3" fmla="*/ 0 w 2744883"/>
              <a:gd name="connsiteY3" fmla="*/ 3100040 h 3100040"/>
              <a:gd name="connsiteX0" fmla="*/ 0 w 5067169"/>
              <a:gd name="connsiteY0" fmla="*/ 3100040 h 3100040"/>
              <a:gd name="connsiteX1" fmla="*/ 1662728 w 5067169"/>
              <a:gd name="connsiteY1" fmla="*/ 0 h 3100040"/>
              <a:gd name="connsiteX2" fmla="*/ 5067169 w 5067169"/>
              <a:gd name="connsiteY2" fmla="*/ 1242212 h 3100040"/>
              <a:gd name="connsiteX3" fmla="*/ 0 w 5067169"/>
              <a:gd name="connsiteY3" fmla="*/ 3100040 h 3100040"/>
              <a:gd name="connsiteX0" fmla="*/ 0 w 7679740"/>
              <a:gd name="connsiteY0" fmla="*/ 5175582 h 5175582"/>
              <a:gd name="connsiteX1" fmla="*/ 4275299 w 7679740"/>
              <a:gd name="connsiteY1" fmla="*/ 0 h 5175582"/>
              <a:gd name="connsiteX2" fmla="*/ 7679740 w 7679740"/>
              <a:gd name="connsiteY2" fmla="*/ 1242212 h 5175582"/>
              <a:gd name="connsiteX3" fmla="*/ 0 w 7679740"/>
              <a:gd name="connsiteY3" fmla="*/ 5175582 h 5175582"/>
              <a:gd name="connsiteX0" fmla="*/ 0 w 10156240"/>
              <a:gd name="connsiteY0" fmla="*/ 7042482 h 7042482"/>
              <a:gd name="connsiteX1" fmla="*/ 6751799 w 10156240"/>
              <a:gd name="connsiteY1" fmla="*/ 0 h 7042482"/>
              <a:gd name="connsiteX2" fmla="*/ 10156240 w 10156240"/>
              <a:gd name="connsiteY2" fmla="*/ 1242212 h 7042482"/>
              <a:gd name="connsiteX3" fmla="*/ 0 w 10156240"/>
              <a:gd name="connsiteY3" fmla="*/ 7042482 h 7042482"/>
              <a:gd name="connsiteX0" fmla="*/ 0 w 10156240"/>
              <a:gd name="connsiteY0" fmla="*/ 7042482 h 7042482"/>
              <a:gd name="connsiteX1" fmla="*/ 6751799 w 10156240"/>
              <a:gd name="connsiteY1" fmla="*/ 0 h 7042482"/>
              <a:gd name="connsiteX2" fmla="*/ 10156240 w 10156240"/>
              <a:gd name="connsiteY2" fmla="*/ 1242212 h 7042482"/>
              <a:gd name="connsiteX3" fmla="*/ 6602503 w 10156240"/>
              <a:gd name="connsiteY3" fmla="*/ 3267175 h 7042482"/>
              <a:gd name="connsiteX4" fmla="*/ 0 w 10156240"/>
              <a:gd name="connsiteY4" fmla="*/ 7042482 h 7042482"/>
              <a:gd name="connsiteX0" fmla="*/ 0 w 10156240"/>
              <a:gd name="connsiteY0" fmla="*/ 7042482 h 7042482"/>
              <a:gd name="connsiteX1" fmla="*/ 4290377 w 10156240"/>
              <a:gd name="connsiteY1" fmla="*/ 2587906 h 7042482"/>
              <a:gd name="connsiteX2" fmla="*/ 6751799 w 10156240"/>
              <a:gd name="connsiteY2" fmla="*/ 0 h 7042482"/>
              <a:gd name="connsiteX3" fmla="*/ 10156240 w 10156240"/>
              <a:gd name="connsiteY3" fmla="*/ 1242212 h 7042482"/>
              <a:gd name="connsiteX4" fmla="*/ 6602503 w 10156240"/>
              <a:gd name="connsiteY4" fmla="*/ 3267175 h 7042482"/>
              <a:gd name="connsiteX5" fmla="*/ 0 w 10156240"/>
              <a:gd name="connsiteY5" fmla="*/ 7042482 h 7042482"/>
              <a:gd name="connsiteX0" fmla="*/ 46491 w 5865863"/>
              <a:gd name="connsiteY0" fmla="*/ 3554700 h 3554700"/>
              <a:gd name="connsiteX1" fmla="*/ 0 w 5865863"/>
              <a:gd name="connsiteY1" fmla="*/ 2587906 h 3554700"/>
              <a:gd name="connsiteX2" fmla="*/ 2461422 w 5865863"/>
              <a:gd name="connsiteY2" fmla="*/ 0 h 3554700"/>
              <a:gd name="connsiteX3" fmla="*/ 5865863 w 5865863"/>
              <a:gd name="connsiteY3" fmla="*/ 1242212 h 3554700"/>
              <a:gd name="connsiteX4" fmla="*/ 2312126 w 5865863"/>
              <a:gd name="connsiteY4" fmla="*/ 3267175 h 3554700"/>
              <a:gd name="connsiteX5" fmla="*/ 46491 w 5865863"/>
              <a:gd name="connsiteY5" fmla="*/ 3554700 h 35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5863" h="3554700">
                <a:moveTo>
                  <a:pt x="46491" y="3554700"/>
                </a:moveTo>
                <a:lnTo>
                  <a:pt x="0" y="2587906"/>
                </a:lnTo>
                <a:lnTo>
                  <a:pt x="2461422" y="0"/>
                </a:lnTo>
                <a:lnTo>
                  <a:pt x="5865863" y="1242212"/>
                </a:lnTo>
                <a:lnTo>
                  <a:pt x="2312126" y="3267175"/>
                </a:lnTo>
                <a:lnTo>
                  <a:pt x="46491" y="3554700"/>
                </a:lnTo>
                <a:close/>
              </a:path>
            </a:pathLst>
          </a:custGeom>
          <a:solidFill>
            <a:srgbClr val="26262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4" name="Freeform 34"/>
          <p:cNvSpPr>
            <a:spLocks/>
          </p:cNvSpPr>
          <p:nvPr/>
        </p:nvSpPr>
        <p:spPr bwMode="auto">
          <a:xfrm>
            <a:off x="3540806" y="8717193"/>
            <a:ext cx="6245226" cy="1939926"/>
          </a:xfrm>
          <a:custGeom>
            <a:avLst/>
            <a:gdLst>
              <a:gd name="T0" fmla="*/ 0 w 1967"/>
              <a:gd name="T1" fmla="*/ 10 h 611"/>
              <a:gd name="T2" fmla="*/ 892 w 1967"/>
              <a:gd name="T3" fmla="*/ 611 h 611"/>
              <a:gd name="T4" fmla="*/ 892 w 1967"/>
              <a:gd name="T5" fmla="*/ 611 h 611"/>
              <a:gd name="T6" fmla="*/ 1967 w 1967"/>
              <a:gd name="T7" fmla="*/ 0 h 611"/>
              <a:gd name="T8" fmla="*/ 892 w 1967"/>
              <a:gd name="T9" fmla="*/ 611 h 611"/>
              <a:gd name="T10" fmla="*/ 892 w 1967"/>
              <a:gd name="T11" fmla="*/ 611 h 611"/>
              <a:gd name="T12" fmla="*/ 892 w 1967"/>
              <a:gd name="T13" fmla="*/ 611 h 611"/>
              <a:gd name="T14" fmla="*/ 0 w 1967"/>
              <a:gd name="T15" fmla="*/ 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611">
                <a:moveTo>
                  <a:pt x="0" y="10"/>
                </a:moveTo>
                <a:lnTo>
                  <a:pt x="892" y="611"/>
                </a:lnTo>
                <a:lnTo>
                  <a:pt x="892" y="611"/>
                </a:lnTo>
                <a:lnTo>
                  <a:pt x="1967" y="0"/>
                </a:lnTo>
                <a:lnTo>
                  <a:pt x="892" y="611"/>
                </a:lnTo>
                <a:lnTo>
                  <a:pt x="892" y="611"/>
                </a:lnTo>
                <a:lnTo>
                  <a:pt x="892" y="611"/>
                </a:lnTo>
                <a:lnTo>
                  <a:pt x="0" y="10"/>
                </a:lnTo>
                <a:close/>
              </a:path>
            </a:pathLst>
          </a:custGeom>
          <a:solidFill>
            <a:srgbClr val="9C8A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grpSp>
        <p:nvGrpSpPr>
          <p:cNvPr id="5" name="Group 4"/>
          <p:cNvGrpSpPr/>
          <p:nvPr/>
        </p:nvGrpSpPr>
        <p:grpSpPr>
          <a:xfrm>
            <a:off x="1344457" y="6842994"/>
            <a:ext cx="8312396" cy="4716132"/>
            <a:chOff x="671435" y="3421497"/>
            <a:chExt cx="4156198" cy="2358066"/>
          </a:xfrm>
        </p:grpSpPr>
        <p:grpSp>
          <p:nvGrpSpPr>
            <p:cNvPr id="32" name="Group 31"/>
            <p:cNvGrpSpPr/>
            <p:nvPr/>
          </p:nvGrpSpPr>
          <p:grpSpPr>
            <a:xfrm>
              <a:off x="671435" y="3421497"/>
              <a:ext cx="4156198" cy="2358066"/>
              <a:chOff x="3017838" y="2671763"/>
              <a:chExt cx="3122613" cy="1771650"/>
            </a:xfrm>
          </p:grpSpPr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017838" y="3009900"/>
                <a:ext cx="1416050" cy="1433513"/>
              </a:xfrm>
              <a:custGeom>
                <a:avLst/>
                <a:gdLst>
                  <a:gd name="T0" fmla="*/ 892 w 892"/>
                  <a:gd name="T1" fmla="*/ 456 h 903"/>
                  <a:gd name="T2" fmla="*/ 223 w 892"/>
                  <a:gd name="T3" fmla="*/ 0 h 903"/>
                  <a:gd name="T4" fmla="*/ 0 w 892"/>
                  <a:gd name="T5" fmla="*/ 301 h 903"/>
                  <a:gd name="T6" fmla="*/ 892 w 892"/>
                  <a:gd name="T7" fmla="*/ 903 h 903"/>
                  <a:gd name="T8" fmla="*/ 892 w 892"/>
                  <a:gd name="T9" fmla="*/ 456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2" h="903">
                    <a:moveTo>
                      <a:pt x="892" y="456"/>
                    </a:moveTo>
                    <a:lnTo>
                      <a:pt x="223" y="0"/>
                    </a:lnTo>
                    <a:lnTo>
                      <a:pt x="0" y="301"/>
                    </a:lnTo>
                    <a:lnTo>
                      <a:pt x="892" y="903"/>
                    </a:lnTo>
                    <a:lnTo>
                      <a:pt x="892" y="45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4433888" y="3009900"/>
                <a:ext cx="1706563" cy="1433513"/>
              </a:xfrm>
              <a:custGeom>
                <a:avLst/>
                <a:gdLst>
                  <a:gd name="T0" fmla="*/ 0 w 1075"/>
                  <a:gd name="T1" fmla="*/ 903 h 903"/>
                  <a:gd name="T2" fmla="*/ 1075 w 1075"/>
                  <a:gd name="T3" fmla="*/ 301 h 903"/>
                  <a:gd name="T4" fmla="*/ 804 w 1075"/>
                  <a:gd name="T5" fmla="*/ 0 h 903"/>
                  <a:gd name="T6" fmla="*/ 0 w 1075"/>
                  <a:gd name="T7" fmla="*/ 456 h 903"/>
                  <a:gd name="T8" fmla="*/ 0 w 1075"/>
                  <a:gd name="T9" fmla="*/ 90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5" h="903">
                    <a:moveTo>
                      <a:pt x="0" y="903"/>
                    </a:moveTo>
                    <a:lnTo>
                      <a:pt x="1075" y="301"/>
                    </a:lnTo>
                    <a:lnTo>
                      <a:pt x="804" y="0"/>
                    </a:lnTo>
                    <a:lnTo>
                      <a:pt x="0" y="456"/>
                    </a:lnTo>
                    <a:lnTo>
                      <a:pt x="0" y="9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240" name="Freeform 42"/>
              <p:cNvSpPr>
                <a:spLocks/>
              </p:cNvSpPr>
              <p:nvPr/>
            </p:nvSpPr>
            <p:spPr bwMode="auto">
              <a:xfrm>
                <a:off x="3371850" y="2671763"/>
                <a:ext cx="2338388" cy="1062038"/>
              </a:xfrm>
              <a:custGeom>
                <a:avLst/>
                <a:gdLst>
                  <a:gd name="T0" fmla="*/ 0 w 1473"/>
                  <a:gd name="T1" fmla="*/ 213 h 669"/>
                  <a:gd name="T2" fmla="*/ 669 w 1473"/>
                  <a:gd name="T3" fmla="*/ 669 h 669"/>
                  <a:gd name="T4" fmla="*/ 1473 w 1473"/>
                  <a:gd name="T5" fmla="*/ 213 h 669"/>
                  <a:gd name="T6" fmla="*/ 717 w 1473"/>
                  <a:gd name="T7" fmla="*/ 0 h 669"/>
                  <a:gd name="T8" fmla="*/ 0 w 1473"/>
                  <a:gd name="T9" fmla="*/ 21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3" h="669">
                    <a:moveTo>
                      <a:pt x="0" y="213"/>
                    </a:moveTo>
                    <a:lnTo>
                      <a:pt x="669" y="669"/>
                    </a:lnTo>
                    <a:lnTo>
                      <a:pt x="1473" y="213"/>
                    </a:lnTo>
                    <a:lnTo>
                      <a:pt x="717" y="0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525755" y="5290904"/>
              <a:ext cx="355226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BFBFB"/>
                  </a:solidFill>
                </a:rPr>
                <a:t>04</a:t>
              </a:r>
            </a:p>
          </p:txBody>
        </p:sp>
      </p:grpSp>
      <p:cxnSp>
        <p:nvCxnSpPr>
          <p:cNvPr id="104" name="Straight Connector 103"/>
          <p:cNvCxnSpPr>
            <a:stCxn id="106" idx="1"/>
          </p:cNvCxnSpPr>
          <p:nvPr/>
        </p:nvCxnSpPr>
        <p:spPr>
          <a:xfrm flipH="1">
            <a:off x="5199694" y="3800421"/>
            <a:ext cx="7249036" cy="0"/>
          </a:xfrm>
          <a:prstGeom prst="line">
            <a:avLst/>
          </a:prstGeom>
          <a:ln w="444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491466" y="2412271"/>
            <a:ext cx="6725920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4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length(</a:t>
            </a:r>
            <a:r>
              <a:rPr lang="en-US" sz="4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alitalia.tweets</a:t>
            </a:r>
            <a:r>
              <a:rPr lang="en-US" sz="4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</a:t>
            </a:r>
          </a:p>
          <a:p>
            <a:pPr algn="r">
              <a:lnSpc>
                <a:spcPct val="89000"/>
              </a:lnSpc>
            </a:pPr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Vedo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quanti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tweets </a:t>
            </a:r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sono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stati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presi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2448730" y="3100159"/>
            <a:ext cx="1400524" cy="140052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400" dirty="0">
                <a:latin typeface="dt-line-business-01" panose="02000509000000000000" pitchFamily="49" charset="0"/>
                <a:cs typeface="Arial" panose="020B0604020202020204" pitchFamily="34" charset="0"/>
              </a:rPr>
              <a:t>U</a:t>
            </a:r>
            <a:endParaRPr lang="en-US" sz="6400" dirty="0"/>
          </a:p>
        </p:txBody>
      </p:sp>
      <p:cxnSp>
        <p:nvCxnSpPr>
          <p:cNvPr id="111" name="Straight Connector 110"/>
          <p:cNvCxnSpPr>
            <a:stCxn id="113" idx="1"/>
          </p:cNvCxnSpPr>
          <p:nvPr/>
        </p:nvCxnSpPr>
        <p:spPr>
          <a:xfrm flipH="1">
            <a:off x="7364415" y="5860781"/>
            <a:ext cx="12150898" cy="0"/>
          </a:xfrm>
          <a:prstGeom prst="line">
            <a:avLst/>
          </a:prstGeom>
          <a:ln w="444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2118532" y="4603320"/>
            <a:ext cx="7249036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4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tweet=</a:t>
            </a:r>
            <a:r>
              <a:rPr lang="en-US" sz="4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alitalia.tweets</a:t>
            </a:r>
            <a:r>
              <a:rPr lang="en-US" sz="4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[[1]]</a:t>
            </a:r>
          </a:p>
          <a:p>
            <a:pPr algn="r">
              <a:lnSpc>
                <a:spcPct val="89000"/>
              </a:lnSpc>
            </a:pPr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Ottengo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il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primo tweet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9515313" y="5160519"/>
            <a:ext cx="1400524" cy="14005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400" dirty="0">
                <a:latin typeface="dt-line-business-01" panose="02000509000000000000" pitchFamily="49" charset="0"/>
                <a:cs typeface="Arial" panose="020B0604020202020204" pitchFamily="34" charset="0"/>
              </a:rPr>
              <a:t>X</a:t>
            </a:r>
            <a:endParaRPr lang="en-US" sz="6400" dirty="0"/>
          </a:p>
        </p:txBody>
      </p:sp>
      <p:cxnSp>
        <p:nvCxnSpPr>
          <p:cNvPr id="122" name="Straight Connector 121"/>
          <p:cNvCxnSpPr>
            <a:stCxn id="124" idx="1"/>
          </p:cNvCxnSpPr>
          <p:nvPr/>
        </p:nvCxnSpPr>
        <p:spPr>
          <a:xfrm flipH="1">
            <a:off x="8494014" y="7421012"/>
            <a:ext cx="7249036" cy="0"/>
          </a:xfrm>
          <a:prstGeom prst="line">
            <a:avLst/>
          </a:prstGeom>
          <a:ln w="444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8833906" y="6316932"/>
            <a:ext cx="6909142" cy="113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4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tweet$getScreenName</a:t>
            </a:r>
            <a:r>
              <a:rPr lang="en-US" sz="4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()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r">
              <a:lnSpc>
                <a:spcPct val="89000"/>
              </a:lnSpc>
            </a:pP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Restituisce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il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nome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dell’autore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del tweet 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5743050" y="6720750"/>
            <a:ext cx="1400524" cy="140052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400">
                <a:latin typeface="dt-line-business-01" panose="02000509000000000000" pitchFamily="49" charset="0"/>
                <a:cs typeface="Arial" panose="020B0604020202020204" pitchFamily="34" charset="0"/>
              </a:rPr>
              <a:t>E</a:t>
            </a:r>
            <a:endParaRPr lang="en-US" sz="6400"/>
          </a:p>
        </p:txBody>
      </p:sp>
      <p:cxnSp>
        <p:nvCxnSpPr>
          <p:cNvPr id="125" name="Straight Connector 124"/>
          <p:cNvCxnSpPr>
            <a:stCxn id="127" idx="1"/>
          </p:cNvCxnSpPr>
          <p:nvPr/>
        </p:nvCxnSpPr>
        <p:spPr>
          <a:xfrm flipH="1">
            <a:off x="9410669" y="9254534"/>
            <a:ext cx="11748204" cy="0"/>
          </a:xfrm>
          <a:prstGeom prst="line">
            <a:avLst/>
          </a:prstGeom>
          <a:ln w="444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4549516" y="8121274"/>
            <a:ext cx="6725920" cy="113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4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tweet$getText</a:t>
            </a:r>
            <a:r>
              <a:rPr lang="en-US" sz="4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()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r">
              <a:lnSpc>
                <a:spcPct val="89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Il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contenuto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del tweet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1158873" y="8554272"/>
            <a:ext cx="1400524" cy="14005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400" dirty="0">
                <a:latin typeface="dt-line-business-01" panose="02000509000000000000" pitchFamily="49" charset="0"/>
                <a:cs typeface="Arial" panose="020B0604020202020204" pitchFamily="34" charset="0"/>
              </a:rPr>
              <a:t>Q</a:t>
            </a:r>
            <a:endParaRPr lang="en-US" sz="6400" dirty="0"/>
          </a:p>
        </p:txBody>
      </p:sp>
      <p:sp>
        <p:nvSpPr>
          <p:cNvPr id="133" name="Title 1"/>
          <p:cNvSpPr txBox="1">
            <a:spLocks/>
          </p:cNvSpPr>
          <p:nvPr/>
        </p:nvSpPr>
        <p:spPr>
          <a:xfrm>
            <a:off x="14243867" y="640145"/>
            <a:ext cx="9257212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COSA CONTIENE IL NOSTRO OGGETTO?</a:t>
            </a:r>
          </a:p>
          <a:p>
            <a:pPr algn="r"/>
            <a:r>
              <a:rPr lang="en-US" sz="3200" dirty="0"/>
              <a:t>ALITALIA.TWEETS</a:t>
            </a:r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838" y="5655506"/>
            <a:ext cx="6224790" cy="4014628"/>
            <a:chOff x="1142625" y="2827753"/>
            <a:chExt cx="3112395" cy="2007314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142625" y="2827753"/>
              <a:ext cx="3112395" cy="2007314"/>
              <a:chOff x="3371850" y="2225675"/>
              <a:chExt cx="2338388" cy="1508125"/>
            </a:xfrm>
          </p:grpSpPr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3371850" y="3009900"/>
                <a:ext cx="2338388" cy="723900"/>
              </a:xfrm>
              <a:custGeom>
                <a:avLst/>
                <a:gdLst>
                  <a:gd name="T0" fmla="*/ 0 w 1473"/>
                  <a:gd name="T1" fmla="*/ 0 h 456"/>
                  <a:gd name="T2" fmla="*/ 669 w 1473"/>
                  <a:gd name="T3" fmla="*/ 456 h 456"/>
                  <a:gd name="T4" fmla="*/ 669 w 1473"/>
                  <a:gd name="T5" fmla="*/ 456 h 456"/>
                  <a:gd name="T6" fmla="*/ 1066 w 1473"/>
                  <a:gd name="T7" fmla="*/ 224 h 456"/>
                  <a:gd name="T8" fmla="*/ 1473 w 1473"/>
                  <a:gd name="T9" fmla="*/ 0 h 456"/>
                  <a:gd name="T10" fmla="*/ 1076 w 1473"/>
                  <a:gd name="T11" fmla="*/ 233 h 456"/>
                  <a:gd name="T12" fmla="*/ 669 w 1473"/>
                  <a:gd name="T13" fmla="*/ 456 h 456"/>
                  <a:gd name="T14" fmla="*/ 669 w 1473"/>
                  <a:gd name="T15" fmla="*/ 456 h 456"/>
                  <a:gd name="T16" fmla="*/ 669 w 1473"/>
                  <a:gd name="T17" fmla="*/ 456 h 456"/>
                  <a:gd name="T18" fmla="*/ 0 w 1473"/>
                  <a:gd name="T1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3" h="456">
                    <a:moveTo>
                      <a:pt x="0" y="0"/>
                    </a:moveTo>
                    <a:lnTo>
                      <a:pt x="669" y="456"/>
                    </a:lnTo>
                    <a:lnTo>
                      <a:pt x="669" y="456"/>
                    </a:lnTo>
                    <a:lnTo>
                      <a:pt x="1066" y="224"/>
                    </a:lnTo>
                    <a:lnTo>
                      <a:pt x="1473" y="0"/>
                    </a:lnTo>
                    <a:lnTo>
                      <a:pt x="1076" y="233"/>
                    </a:lnTo>
                    <a:lnTo>
                      <a:pt x="669" y="456"/>
                    </a:lnTo>
                    <a:lnTo>
                      <a:pt x="669" y="456"/>
                    </a:lnTo>
                    <a:lnTo>
                      <a:pt x="669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241" name="Freeform 43"/>
              <p:cNvSpPr>
                <a:spLocks/>
              </p:cNvSpPr>
              <p:nvPr/>
            </p:nvSpPr>
            <p:spPr bwMode="auto">
              <a:xfrm>
                <a:off x="3371850" y="2533650"/>
                <a:ext cx="1062038" cy="1200150"/>
              </a:xfrm>
              <a:custGeom>
                <a:avLst/>
                <a:gdLst>
                  <a:gd name="T0" fmla="*/ 669 w 669"/>
                  <a:gd name="T1" fmla="*/ 300 h 756"/>
                  <a:gd name="T2" fmla="*/ 223 w 669"/>
                  <a:gd name="T3" fmla="*/ 0 h 756"/>
                  <a:gd name="T4" fmla="*/ 0 w 669"/>
                  <a:gd name="T5" fmla="*/ 300 h 756"/>
                  <a:gd name="T6" fmla="*/ 669 w 669"/>
                  <a:gd name="T7" fmla="*/ 756 h 756"/>
                  <a:gd name="T8" fmla="*/ 669 w 669"/>
                  <a:gd name="T9" fmla="*/ 30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9" h="756">
                    <a:moveTo>
                      <a:pt x="669" y="300"/>
                    </a:moveTo>
                    <a:lnTo>
                      <a:pt x="223" y="0"/>
                    </a:lnTo>
                    <a:lnTo>
                      <a:pt x="0" y="300"/>
                    </a:lnTo>
                    <a:lnTo>
                      <a:pt x="669" y="756"/>
                    </a:lnTo>
                    <a:lnTo>
                      <a:pt x="669" y="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242" name="Freeform 44"/>
              <p:cNvSpPr>
                <a:spLocks/>
              </p:cNvSpPr>
              <p:nvPr/>
            </p:nvSpPr>
            <p:spPr bwMode="auto">
              <a:xfrm>
                <a:off x="4433888" y="2533650"/>
                <a:ext cx="1276350" cy="1200150"/>
              </a:xfrm>
              <a:custGeom>
                <a:avLst/>
                <a:gdLst>
                  <a:gd name="T0" fmla="*/ 0 w 804"/>
                  <a:gd name="T1" fmla="*/ 756 h 756"/>
                  <a:gd name="T2" fmla="*/ 804 w 804"/>
                  <a:gd name="T3" fmla="*/ 300 h 756"/>
                  <a:gd name="T4" fmla="*/ 533 w 804"/>
                  <a:gd name="T5" fmla="*/ 0 h 756"/>
                  <a:gd name="T6" fmla="*/ 0 w 804"/>
                  <a:gd name="T7" fmla="*/ 300 h 756"/>
                  <a:gd name="T8" fmla="*/ 0 w 804"/>
                  <a:gd name="T9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4" h="756">
                    <a:moveTo>
                      <a:pt x="0" y="756"/>
                    </a:moveTo>
                    <a:lnTo>
                      <a:pt x="804" y="300"/>
                    </a:lnTo>
                    <a:lnTo>
                      <a:pt x="533" y="0"/>
                    </a:lnTo>
                    <a:lnTo>
                      <a:pt x="0" y="300"/>
                    </a:lnTo>
                    <a:lnTo>
                      <a:pt x="0" y="7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247" name="Freeform 47"/>
              <p:cNvSpPr>
                <a:spLocks/>
              </p:cNvSpPr>
              <p:nvPr/>
            </p:nvSpPr>
            <p:spPr bwMode="auto">
              <a:xfrm>
                <a:off x="3725863" y="2225675"/>
                <a:ext cx="1554163" cy="784225"/>
              </a:xfrm>
              <a:custGeom>
                <a:avLst/>
                <a:gdLst>
                  <a:gd name="T0" fmla="*/ 0 w 979"/>
                  <a:gd name="T1" fmla="*/ 194 h 494"/>
                  <a:gd name="T2" fmla="*/ 446 w 979"/>
                  <a:gd name="T3" fmla="*/ 494 h 494"/>
                  <a:gd name="T4" fmla="*/ 979 w 979"/>
                  <a:gd name="T5" fmla="*/ 194 h 494"/>
                  <a:gd name="T6" fmla="*/ 475 w 979"/>
                  <a:gd name="T7" fmla="*/ 0 h 494"/>
                  <a:gd name="T8" fmla="*/ 0 w 979"/>
                  <a:gd name="T9" fmla="*/ 194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9" h="494">
                    <a:moveTo>
                      <a:pt x="0" y="194"/>
                    </a:moveTo>
                    <a:lnTo>
                      <a:pt x="446" y="494"/>
                    </a:lnTo>
                    <a:lnTo>
                      <a:pt x="979" y="194"/>
                    </a:lnTo>
                    <a:lnTo>
                      <a:pt x="475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525755" y="4319756"/>
              <a:ext cx="355226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BFBFB"/>
                  </a:solidFill>
                </a:rPr>
                <a:t>03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29220" y="4704675"/>
            <a:ext cx="4137182" cy="3025764"/>
            <a:chOff x="1613816" y="2352337"/>
            <a:chExt cx="2068591" cy="1512882"/>
          </a:xfrm>
        </p:grpSpPr>
        <p:grpSp>
          <p:nvGrpSpPr>
            <p:cNvPr id="34" name="Group 33"/>
            <p:cNvGrpSpPr/>
            <p:nvPr/>
          </p:nvGrpSpPr>
          <p:grpSpPr>
            <a:xfrm>
              <a:off x="1613816" y="2352337"/>
              <a:ext cx="2068591" cy="1512882"/>
              <a:chOff x="3725863" y="1508124"/>
              <a:chExt cx="1554163" cy="1136651"/>
            </a:xfrm>
          </p:grpSpPr>
          <p:grpSp>
            <p:nvGrpSpPr>
              <p:cNvPr id="10269" name="Group 10268"/>
              <p:cNvGrpSpPr/>
              <p:nvPr/>
            </p:nvGrpSpPr>
            <p:grpSpPr>
              <a:xfrm>
                <a:off x="3725863" y="1690687"/>
                <a:ext cx="1554163" cy="954088"/>
                <a:chOff x="3725863" y="2055813"/>
                <a:chExt cx="1554163" cy="954088"/>
              </a:xfrm>
            </p:grpSpPr>
            <p:sp>
              <p:nvSpPr>
                <p:cNvPr id="10248" name="Freeform 48"/>
                <p:cNvSpPr>
                  <a:spLocks/>
                </p:cNvSpPr>
                <p:nvPr/>
              </p:nvSpPr>
              <p:spPr bwMode="auto">
                <a:xfrm>
                  <a:off x="3725863" y="2055813"/>
                  <a:ext cx="708025" cy="954088"/>
                </a:xfrm>
                <a:custGeom>
                  <a:avLst/>
                  <a:gdLst>
                    <a:gd name="T0" fmla="*/ 446 w 446"/>
                    <a:gd name="T1" fmla="*/ 145 h 601"/>
                    <a:gd name="T2" fmla="*/ 223 w 446"/>
                    <a:gd name="T3" fmla="*/ 0 h 601"/>
                    <a:gd name="T4" fmla="*/ 0 w 446"/>
                    <a:gd name="T5" fmla="*/ 301 h 601"/>
                    <a:gd name="T6" fmla="*/ 446 w 446"/>
                    <a:gd name="T7" fmla="*/ 601 h 601"/>
                    <a:gd name="T8" fmla="*/ 446 w 446"/>
                    <a:gd name="T9" fmla="*/ 145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6" h="601">
                      <a:moveTo>
                        <a:pt x="446" y="145"/>
                      </a:moveTo>
                      <a:lnTo>
                        <a:pt x="223" y="0"/>
                      </a:lnTo>
                      <a:lnTo>
                        <a:pt x="0" y="301"/>
                      </a:lnTo>
                      <a:lnTo>
                        <a:pt x="446" y="601"/>
                      </a:lnTo>
                      <a:lnTo>
                        <a:pt x="446" y="145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0249" name="Freeform 49"/>
                <p:cNvSpPr>
                  <a:spLocks/>
                </p:cNvSpPr>
                <p:nvPr/>
              </p:nvSpPr>
              <p:spPr bwMode="auto">
                <a:xfrm>
                  <a:off x="4433888" y="2055813"/>
                  <a:ext cx="846138" cy="954088"/>
                </a:xfrm>
                <a:custGeom>
                  <a:avLst/>
                  <a:gdLst>
                    <a:gd name="T0" fmla="*/ 0 w 533"/>
                    <a:gd name="T1" fmla="*/ 601 h 601"/>
                    <a:gd name="T2" fmla="*/ 533 w 533"/>
                    <a:gd name="T3" fmla="*/ 301 h 601"/>
                    <a:gd name="T4" fmla="*/ 261 w 533"/>
                    <a:gd name="T5" fmla="*/ 0 h 601"/>
                    <a:gd name="T6" fmla="*/ 0 w 533"/>
                    <a:gd name="T7" fmla="*/ 145 h 601"/>
                    <a:gd name="T8" fmla="*/ 0 w 533"/>
                    <a:gd name="T9" fmla="*/ 601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3" h="601">
                      <a:moveTo>
                        <a:pt x="0" y="601"/>
                      </a:moveTo>
                      <a:lnTo>
                        <a:pt x="533" y="301"/>
                      </a:lnTo>
                      <a:lnTo>
                        <a:pt x="261" y="0"/>
                      </a:lnTo>
                      <a:lnTo>
                        <a:pt x="0" y="145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0243" name="Freeform 45"/>
                <p:cNvSpPr>
                  <a:spLocks/>
                </p:cNvSpPr>
                <p:nvPr/>
              </p:nvSpPr>
              <p:spPr bwMode="auto">
                <a:xfrm>
                  <a:off x="3725863" y="2530475"/>
                  <a:ext cx="1554163" cy="476250"/>
                </a:xfrm>
                <a:custGeom>
                  <a:avLst/>
                  <a:gdLst>
                    <a:gd name="T0" fmla="*/ 0 w 101"/>
                    <a:gd name="T1" fmla="*/ 0 h 31"/>
                    <a:gd name="T2" fmla="*/ 46 w 101"/>
                    <a:gd name="T3" fmla="*/ 31 h 31"/>
                    <a:gd name="T4" fmla="*/ 46 w 101"/>
                    <a:gd name="T5" fmla="*/ 31 h 31"/>
                    <a:gd name="T6" fmla="*/ 73 w 101"/>
                    <a:gd name="T7" fmla="*/ 16 h 31"/>
                    <a:gd name="T8" fmla="*/ 101 w 101"/>
                    <a:gd name="T9" fmla="*/ 0 h 31"/>
                    <a:gd name="T10" fmla="*/ 74 w 101"/>
                    <a:gd name="T11" fmla="*/ 16 h 31"/>
                    <a:gd name="T12" fmla="*/ 46 w 101"/>
                    <a:gd name="T13" fmla="*/ 31 h 31"/>
                    <a:gd name="T14" fmla="*/ 46 w 101"/>
                    <a:gd name="T15" fmla="*/ 31 h 31"/>
                    <a:gd name="T16" fmla="*/ 46 w 101"/>
                    <a:gd name="T17" fmla="*/ 31 h 31"/>
                    <a:gd name="T18" fmla="*/ 0 w 101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1" h="31">
                      <a:moveTo>
                        <a:pt x="0" y="0"/>
                      </a:moveTo>
                      <a:cubicBezTo>
                        <a:pt x="15" y="11"/>
                        <a:pt x="31" y="21"/>
                        <a:pt x="46" y="31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73" y="16"/>
                        <a:pt x="73" y="16"/>
                        <a:pt x="73" y="16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74" y="16"/>
                        <a:pt x="74" y="16"/>
                        <a:pt x="74" y="16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30" y="21"/>
                        <a:pt x="15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  <p:sp>
            <p:nvSpPr>
              <p:cNvPr id="10258" name="Freeform 52"/>
              <p:cNvSpPr>
                <a:spLocks/>
              </p:cNvSpPr>
              <p:nvPr/>
            </p:nvSpPr>
            <p:spPr bwMode="auto">
              <a:xfrm>
                <a:off x="4079875" y="1508124"/>
                <a:ext cx="768350" cy="415925"/>
              </a:xfrm>
              <a:custGeom>
                <a:avLst/>
                <a:gdLst>
                  <a:gd name="T0" fmla="*/ 0 w 484"/>
                  <a:gd name="T1" fmla="*/ 117 h 262"/>
                  <a:gd name="T2" fmla="*/ 223 w 484"/>
                  <a:gd name="T3" fmla="*/ 262 h 262"/>
                  <a:gd name="T4" fmla="*/ 484 w 484"/>
                  <a:gd name="T5" fmla="*/ 117 h 262"/>
                  <a:gd name="T6" fmla="*/ 223 w 484"/>
                  <a:gd name="T7" fmla="*/ 0 h 262"/>
                  <a:gd name="T8" fmla="*/ 0 w 484"/>
                  <a:gd name="T9" fmla="*/ 117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262">
                    <a:moveTo>
                      <a:pt x="0" y="117"/>
                    </a:moveTo>
                    <a:lnTo>
                      <a:pt x="223" y="262"/>
                    </a:lnTo>
                    <a:lnTo>
                      <a:pt x="484" y="117"/>
                    </a:lnTo>
                    <a:lnTo>
                      <a:pt x="223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525755" y="3319671"/>
              <a:ext cx="355226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BFBFB"/>
                  </a:solidFill>
                </a:rPr>
                <a:t>02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71599" y="3910200"/>
            <a:ext cx="2045350" cy="1910120"/>
            <a:chOff x="2085006" y="1955100"/>
            <a:chExt cx="1022675" cy="955060"/>
          </a:xfrm>
        </p:grpSpPr>
        <p:grpSp>
          <p:nvGrpSpPr>
            <p:cNvPr id="10268" name="Group 10267"/>
            <p:cNvGrpSpPr/>
            <p:nvPr/>
          </p:nvGrpSpPr>
          <p:grpSpPr>
            <a:xfrm>
              <a:off x="2085006" y="1955100"/>
              <a:ext cx="1022675" cy="955060"/>
              <a:chOff x="4079875" y="1577975"/>
              <a:chExt cx="768351" cy="717551"/>
            </a:xfrm>
          </p:grpSpPr>
          <p:sp>
            <p:nvSpPr>
              <p:cNvPr id="10253" name="Freeform 50"/>
              <p:cNvSpPr>
                <a:spLocks/>
              </p:cNvSpPr>
              <p:nvPr/>
            </p:nvSpPr>
            <p:spPr bwMode="auto">
              <a:xfrm>
                <a:off x="4079875" y="2049463"/>
                <a:ext cx="768350" cy="246063"/>
              </a:xfrm>
              <a:custGeom>
                <a:avLst/>
                <a:gdLst>
                  <a:gd name="T0" fmla="*/ 0 w 50"/>
                  <a:gd name="T1" fmla="*/ 1 h 16"/>
                  <a:gd name="T2" fmla="*/ 23 w 50"/>
                  <a:gd name="T3" fmla="*/ 15 h 16"/>
                  <a:gd name="T4" fmla="*/ 23 w 50"/>
                  <a:gd name="T5" fmla="*/ 15 h 16"/>
                  <a:gd name="T6" fmla="*/ 36 w 50"/>
                  <a:gd name="T7" fmla="*/ 8 h 16"/>
                  <a:gd name="T8" fmla="*/ 50 w 50"/>
                  <a:gd name="T9" fmla="*/ 0 h 16"/>
                  <a:gd name="T10" fmla="*/ 37 w 50"/>
                  <a:gd name="T11" fmla="*/ 8 h 16"/>
                  <a:gd name="T12" fmla="*/ 23 w 50"/>
                  <a:gd name="T13" fmla="*/ 16 h 16"/>
                  <a:gd name="T14" fmla="*/ 23 w 50"/>
                  <a:gd name="T15" fmla="*/ 16 h 16"/>
                  <a:gd name="T16" fmla="*/ 23 w 50"/>
                  <a:gd name="T17" fmla="*/ 16 h 16"/>
                  <a:gd name="T18" fmla="*/ 0 w 50"/>
                  <a:gd name="T1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6">
                    <a:moveTo>
                      <a:pt x="0" y="1"/>
                    </a:moveTo>
                    <a:cubicBezTo>
                      <a:pt x="8" y="5"/>
                      <a:pt x="15" y="10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1" y="5"/>
                      <a:pt x="46" y="3"/>
                      <a:pt x="50" y="0"/>
                    </a:cubicBezTo>
                    <a:cubicBezTo>
                      <a:pt x="46" y="3"/>
                      <a:pt x="41" y="6"/>
                      <a:pt x="37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15" y="11"/>
                      <a:pt x="7" y="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259" name="Freeform 53"/>
              <p:cNvSpPr>
                <a:spLocks/>
              </p:cNvSpPr>
              <p:nvPr/>
            </p:nvSpPr>
            <p:spPr bwMode="auto">
              <a:xfrm>
                <a:off x="4079875" y="1577975"/>
                <a:ext cx="354013" cy="708025"/>
              </a:xfrm>
              <a:custGeom>
                <a:avLst/>
                <a:gdLst>
                  <a:gd name="T0" fmla="*/ 223 w 223"/>
                  <a:gd name="T1" fmla="*/ 0 h 446"/>
                  <a:gd name="T2" fmla="*/ 0 w 223"/>
                  <a:gd name="T3" fmla="*/ 301 h 446"/>
                  <a:gd name="T4" fmla="*/ 223 w 223"/>
                  <a:gd name="T5" fmla="*/ 446 h 446"/>
                  <a:gd name="T6" fmla="*/ 223 w 223"/>
                  <a:gd name="T7" fmla="*/ 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" h="446">
                    <a:moveTo>
                      <a:pt x="223" y="0"/>
                    </a:moveTo>
                    <a:lnTo>
                      <a:pt x="0" y="301"/>
                    </a:lnTo>
                    <a:lnTo>
                      <a:pt x="223" y="446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263" name="Freeform 54"/>
              <p:cNvSpPr>
                <a:spLocks/>
              </p:cNvSpPr>
              <p:nvPr/>
            </p:nvSpPr>
            <p:spPr bwMode="auto">
              <a:xfrm>
                <a:off x="4433888" y="1577975"/>
                <a:ext cx="414338" cy="708025"/>
              </a:xfrm>
              <a:custGeom>
                <a:avLst/>
                <a:gdLst>
                  <a:gd name="T0" fmla="*/ 261 w 261"/>
                  <a:gd name="T1" fmla="*/ 301 h 446"/>
                  <a:gd name="T2" fmla="*/ 0 w 261"/>
                  <a:gd name="T3" fmla="*/ 0 h 446"/>
                  <a:gd name="T4" fmla="*/ 0 w 261"/>
                  <a:gd name="T5" fmla="*/ 446 h 446"/>
                  <a:gd name="T6" fmla="*/ 261 w 261"/>
                  <a:gd name="T7" fmla="*/ 3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1" h="446">
                    <a:moveTo>
                      <a:pt x="261" y="301"/>
                    </a:moveTo>
                    <a:lnTo>
                      <a:pt x="0" y="0"/>
                    </a:lnTo>
                    <a:lnTo>
                      <a:pt x="0" y="446"/>
                    </a:lnTo>
                    <a:lnTo>
                      <a:pt x="261" y="3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525755" y="2395871"/>
              <a:ext cx="355226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BFBFB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98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6667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3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3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3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9" presetClass="entr" presetSubtype="0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3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3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105" grpId="0"/>
          <p:bldP spid="106" grpId="0" animBg="1"/>
          <p:bldP spid="112" grpId="0"/>
          <p:bldP spid="113" grpId="0" animBg="1"/>
          <p:bldP spid="123" grpId="0"/>
          <p:bldP spid="124" grpId="0" animBg="1"/>
          <p:bldP spid="126" grpId="0"/>
          <p:bldP spid="12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3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3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3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9" presetClass="entr" presetSubtype="0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3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3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105" grpId="0"/>
          <p:bldP spid="106" grpId="0" animBg="1"/>
          <p:bldP spid="112" grpId="0"/>
          <p:bldP spid="113" grpId="0" animBg="1"/>
          <p:bldP spid="123" grpId="0"/>
          <p:bldP spid="124" grpId="0" animBg="1"/>
          <p:bldP spid="126" grpId="0"/>
          <p:bldP spid="127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1513CC-2C6A-4795-979C-2C5EDFA44813}"/>
              </a:ext>
            </a:extLst>
          </p:cNvPr>
          <p:cNvSpPr/>
          <p:nvPr/>
        </p:nvSpPr>
        <p:spPr>
          <a:xfrm>
            <a:off x="6242593" y="9032493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CB23E-3A38-4CA2-9A8E-814FC33CD092}"/>
              </a:ext>
            </a:extLst>
          </p:cNvPr>
          <p:cNvSpPr/>
          <p:nvPr/>
        </p:nvSpPr>
        <p:spPr>
          <a:xfrm>
            <a:off x="0" y="11021313"/>
            <a:ext cx="6246773" cy="5313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F911EA-0262-4E7C-B0C2-DFEC162A5580}"/>
              </a:ext>
            </a:extLst>
          </p:cNvPr>
          <p:cNvSpPr/>
          <p:nvPr/>
        </p:nvSpPr>
        <p:spPr>
          <a:xfrm>
            <a:off x="4973444" y="9010188"/>
            <a:ext cx="2542478" cy="2542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5EE26-3608-4159-A68F-4911E8504AE2}"/>
              </a:ext>
            </a:extLst>
          </p:cNvPr>
          <p:cNvSpPr/>
          <p:nvPr/>
        </p:nvSpPr>
        <p:spPr>
          <a:xfrm>
            <a:off x="5527102" y="9563846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dt-art-01" panose="02000509000000000000" pitchFamily="49" charset="0"/>
              </a:rPr>
              <a:t>a</a:t>
            </a:r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C6825-64D6-4507-8B80-9A55AB9D3154}"/>
              </a:ext>
            </a:extLst>
          </p:cNvPr>
          <p:cNvSpPr/>
          <p:nvPr/>
        </p:nvSpPr>
        <p:spPr>
          <a:xfrm>
            <a:off x="8231413" y="7065977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86331-7F85-4988-89FF-10BD7408F7AD}"/>
              </a:ext>
            </a:extLst>
          </p:cNvPr>
          <p:cNvSpPr/>
          <p:nvPr/>
        </p:nvSpPr>
        <p:spPr>
          <a:xfrm>
            <a:off x="6962264" y="7043672"/>
            <a:ext cx="2542478" cy="25424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77D58B-0F1F-4BAA-9A3B-D8E2408FB301}"/>
              </a:ext>
            </a:extLst>
          </p:cNvPr>
          <p:cNvSpPr/>
          <p:nvPr/>
        </p:nvSpPr>
        <p:spPr>
          <a:xfrm>
            <a:off x="7515922" y="759733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dt-art-01" panose="02000509000000000000" pitchFamily="49" charset="0"/>
              </a:rPr>
              <a:t>D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697A0D-EA46-4A7A-A3C4-1C43E38FB052}"/>
              </a:ext>
            </a:extLst>
          </p:cNvPr>
          <p:cNvSpPr/>
          <p:nvPr/>
        </p:nvSpPr>
        <p:spPr>
          <a:xfrm>
            <a:off x="10220234" y="5077157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C338B2-7D6D-462A-99CB-9ABEF907B731}"/>
              </a:ext>
            </a:extLst>
          </p:cNvPr>
          <p:cNvSpPr/>
          <p:nvPr/>
        </p:nvSpPr>
        <p:spPr>
          <a:xfrm>
            <a:off x="8951085" y="5054852"/>
            <a:ext cx="2542478" cy="2542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4B9F52-9FF3-43BC-A044-CF2A519D3BB3}"/>
              </a:ext>
            </a:extLst>
          </p:cNvPr>
          <p:cNvSpPr/>
          <p:nvPr/>
        </p:nvSpPr>
        <p:spPr>
          <a:xfrm>
            <a:off x="9504743" y="560851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  <a:latin typeface="dt-art-01" panose="02000509000000000000" pitchFamily="49" charset="0"/>
              </a:rPr>
              <a:t>9</a:t>
            </a:r>
            <a:endParaRPr lang="en-US" sz="4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E461A-ECFC-4F13-9C45-54DDCB18F022}"/>
              </a:ext>
            </a:extLst>
          </p:cNvPr>
          <p:cNvSpPr/>
          <p:nvPr/>
        </p:nvSpPr>
        <p:spPr>
          <a:xfrm>
            <a:off x="12201433" y="3101037"/>
            <a:ext cx="12185741" cy="531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4DA4B1-8286-46BD-BB13-539C1CDE04A5}"/>
              </a:ext>
            </a:extLst>
          </p:cNvPr>
          <p:cNvSpPr/>
          <p:nvPr/>
        </p:nvSpPr>
        <p:spPr>
          <a:xfrm>
            <a:off x="10932285" y="3078732"/>
            <a:ext cx="2542478" cy="25424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62B387-8583-4AE1-A165-4FABB2146856}"/>
              </a:ext>
            </a:extLst>
          </p:cNvPr>
          <p:cNvSpPr/>
          <p:nvPr/>
        </p:nvSpPr>
        <p:spPr>
          <a:xfrm>
            <a:off x="11485943" y="363239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dt-art-01" panose="02000509000000000000" pitchFamily="49" charset="0"/>
              </a:rPr>
              <a:t>j</a:t>
            </a:r>
            <a:endParaRPr 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9EDBE-0BA6-4A45-90ED-3B9D027F6846}"/>
              </a:ext>
            </a:extLst>
          </p:cNvPr>
          <p:cNvSpPr txBox="1"/>
          <p:nvPr/>
        </p:nvSpPr>
        <p:spPr>
          <a:xfrm>
            <a:off x="13180339" y="6212335"/>
            <a:ext cx="6180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Score per tweet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ciascun</a:t>
            </a:r>
            <a:r>
              <a:rPr lang="en-US" sz="2400" dirty="0"/>
              <a:t> tweet </a:t>
            </a:r>
            <a:r>
              <a:rPr lang="en-US" sz="2400" dirty="0" err="1"/>
              <a:t>estratto</a:t>
            </a:r>
            <a:r>
              <a:rPr lang="en-US" sz="2400" dirty="0"/>
              <a:t> relative ad una </a:t>
            </a:r>
            <a:r>
              <a:rPr lang="en-US" sz="2400" dirty="0" err="1"/>
              <a:t>specifica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, </a:t>
            </a:r>
            <a:r>
              <a:rPr lang="en-US" sz="2400" dirty="0" err="1"/>
              <a:t>assegniamo</a:t>
            </a:r>
            <a:r>
              <a:rPr lang="en-US" sz="2400" dirty="0"/>
              <a:t> </a:t>
            </a:r>
            <a:r>
              <a:rPr lang="en-US" sz="2400" dirty="0" err="1"/>
              <a:t>uno</a:t>
            </a:r>
            <a:r>
              <a:rPr lang="en-US" sz="2400" dirty="0"/>
              <a:t> score </a:t>
            </a:r>
            <a:r>
              <a:rPr lang="en-US" sz="2400" dirty="0" err="1"/>
              <a:t>basato</a:t>
            </a:r>
            <a:r>
              <a:rPr lang="en-US" sz="2400" dirty="0"/>
              <a:t> </a:t>
            </a:r>
            <a:r>
              <a:rPr lang="en-US" sz="2400" dirty="0" err="1"/>
              <a:t>sulla</a:t>
            </a:r>
            <a:r>
              <a:rPr lang="en-US" sz="2400" dirty="0"/>
              <a:t> sentiment word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50AB7-44CD-4DCC-A87A-03EA0521F028}"/>
              </a:ext>
            </a:extLst>
          </p:cNvPr>
          <p:cNvSpPr txBox="1"/>
          <p:nvPr/>
        </p:nvSpPr>
        <p:spPr>
          <a:xfrm>
            <a:off x="11229644" y="8201155"/>
            <a:ext cx="5809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highlight>
                  <a:srgbClr val="FFFF00"/>
                </a:highlight>
              </a:rPr>
              <a:t>Load sentiment word lists</a:t>
            </a:r>
          </a:p>
          <a:p>
            <a:r>
              <a:rPr lang="en-US" sz="2400" dirty="0" err="1">
                <a:highlight>
                  <a:srgbClr val="FFFF00"/>
                </a:highlight>
              </a:rPr>
              <a:t>Inseriamo</a:t>
            </a:r>
            <a:r>
              <a:rPr lang="en-US" sz="2400" dirty="0">
                <a:highlight>
                  <a:srgbClr val="FFFF00"/>
                </a:highlight>
              </a:rPr>
              <a:t> la </a:t>
            </a:r>
            <a:r>
              <a:rPr lang="en-US" sz="2400" dirty="0" err="1">
                <a:highlight>
                  <a:srgbClr val="FFFF00"/>
                </a:highlight>
              </a:rPr>
              <a:t>lista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delle</a:t>
            </a:r>
            <a:r>
              <a:rPr lang="en-US" sz="2400" dirty="0">
                <a:highlight>
                  <a:srgbClr val="FFFF00"/>
                </a:highlight>
              </a:rPr>
              <a:t> parole considerate positive e </a:t>
            </a:r>
            <a:r>
              <a:rPr lang="en-US" sz="2400" dirty="0" err="1">
                <a:highlight>
                  <a:srgbClr val="FFFF00"/>
                </a:highlight>
              </a:rPr>
              <a:t>quella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delle</a:t>
            </a:r>
            <a:r>
              <a:rPr lang="en-US" sz="2400" dirty="0">
                <a:highlight>
                  <a:srgbClr val="FFFF00"/>
                </a:highlight>
              </a:rPr>
              <a:t> negative, ci </a:t>
            </a:r>
            <a:r>
              <a:rPr lang="en-US" sz="2400" dirty="0" err="1">
                <a:highlight>
                  <a:srgbClr val="FFFF00"/>
                </a:highlight>
              </a:rPr>
              <a:t>servirà</a:t>
            </a:r>
            <a:r>
              <a:rPr lang="en-US" sz="2400" dirty="0">
                <a:highlight>
                  <a:srgbClr val="FFFF00"/>
                </a:highlight>
              </a:rPr>
              <a:t> per </a:t>
            </a:r>
            <a:r>
              <a:rPr lang="en-US" sz="2400" dirty="0" err="1">
                <a:highlight>
                  <a:srgbClr val="FFFF00"/>
                </a:highlight>
              </a:rPr>
              <a:t>l’analisi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95DDE-D750-49F7-AE26-D39B326FC7F8}"/>
              </a:ext>
            </a:extLst>
          </p:cNvPr>
          <p:cNvSpPr txBox="1"/>
          <p:nvPr/>
        </p:nvSpPr>
        <p:spPr>
          <a:xfrm>
            <a:off x="9278949" y="10167671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3"/>
                </a:solidFill>
              </a:rPr>
              <a:t>Ricerca</a:t>
            </a:r>
            <a:r>
              <a:rPr lang="en-US" sz="3600" dirty="0">
                <a:solidFill>
                  <a:schemeClr val="accent3"/>
                </a:solidFill>
              </a:rPr>
              <a:t> per tag </a:t>
            </a:r>
            <a:r>
              <a:rPr lang="en-US" sz="3600" dirty="0" err="1">
                <a:solidFill>
                  <a:schemeClr val="accent3"/>
                </a:solidFill>
              </a:rPr>
              <a:t>su</a:t>
            </a:r>
            <a:r>
              <a:rPr lang="en-US" sz="3600" dirty="0">
                <a:solidFill>
                  <a:schemeClr val="accent3"/>
                </a:solidFill>
              </a:rPr>
              <a:t> twitter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, </a:t>
            </a:r>
            <a:r>
              <a:rPr lang="en-US" sz="2400" dirty="0" err="1"/>
              <a:t>usiamo</a:t>
            </a:r>
            <a:r>
              <a:rPr lang="en-US" sz="2400" dirty="0"/>
              <a:t> come tag </a:t>
            </a:r>
            <a:r>
              <a:rPr lang="en-US" sz="2400" dirty="0" err="1"/>
              <a:t>il</a:t>
            </a:r>
            <a:r>
              <a:rPr lang="en-US" sz="2400" dirty="0"/>
              <a:t> brad (e.g. @Alitalia) ed </a:t>
            </a:r>
            <a:r>
              <a:rPr lang="en-US" sz="2400" dirty="0" err="1"/>
              <a:t>estraiamo</a:t>
            </a:r>
            <a:r>
              <a:rPr lang="en-US" sz="2400" dirty="0"/>
              <a:t> </a:t>
            </a:r>
            <a:r>
              <a:rPr lang="en-US" sz="2400" dirty="0" err="1"/>
              <a:t>tutti</a:t>
            </a:r>
            <a:r>
              <a:rPr lang="en-US" sz="2400" dirty="0"/>
              <a:t> I </a:t>
            </a:r>
            <a:r>
              <a:rPr lang="en-US" sz="2400" dirty="0" err="1"/>
              <a:t>commenti</a:t>
            </a:r>
            <a:r>
              <a:rPr lang="en-US" sz="2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5D4CB-9781-4132-A4D5-F328829A4B1B}"/>
              </a:ext>
            </a:extLst>
          </p:cNvPr>
          <p:cNvSpPr txBox="1"/>
          <p:nvPr/>
        </p:nvSpPr>
        <p:spPr>
          <a:xfrm>
            <a:off x="14472256" y="4236215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Analysis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 </a:t>
            </a:r>
            <a:r>
              <a:rPr lang="en-US" sz="2400" dirty="0" err="1"/>
              <a:t>aerea</a:t>
            </a:r>
            <a:r>
              <a:rPr lang="en-US" sz="2400" dirty="0"/>
              <a:t> in </a:t>
            </a:r>
            <a:r>
              <a:rPr lang="en-US" sz="2400" dirty="0" err="1"/>
              <a:t>analisi</a:t>
            </a:r>
            <a:r>
              <a:rPr lang="en-US" sz="2400" dirty="0"/>
              <a:t>, </a:t>
            </a:r>
            <a:r>
              <a:rPr lang="en-US" sz="2400" dirty="0" err="1"/>
              <a:t>forniamo</a:t>
            </a:r>
            <a:r>
              <a:rPr lang="en-US" sz="2400" dirty="0"/>
              <a:t> un </a:t>
            </a:r>
            <a:r>
              <a:rPr lang="en-US" sz="2400" dirty="0" err="1"/>
              <a:t>grafo</a:t>
            </a:r>
            <a:r>
              <a:rPr lang="en-US" sz="2400" dirty="0"/>
              <a:t> per </a:t>
            </a:r>
            <a:r>
              <a:rPr lang="en-US" sz="2400" dirty="0" err="1"/>
              <a:t>confrontare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customer satisfaction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1286B05-56E1-41F0-91F5-86A09DABB3EA}"/>
              </a:ext>
            </a:extLst>
          </p:cNvPr>
          <p:cNvSpPr txBox="1">
            <a:spLocks/>
          </p:cNvSpPr>
          <p:nvPr/>
        </p:nvSpPr>
        <p:spPr>
          <a:xfrm>
            <a:off x="1427613" y="1425942"/>
            <a:ext cx="5534651" cy="3916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Struttura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dell’analisi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D6600-D391-47B1-95A4-05B90688B984}"/>
              </a:ext>
            </a:extLst>
          </p:cNvPr>
          <p:cNvSpPr txBox="1"/>
          <p:nvPr/>
        </p:nvSpPr>
        <p:spPr>
          <a:xfrm>
            <a:off x="3573225" y="9727429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9F28C-7532-4DF8-B062-2B286A2AF423}"/>
              </a:ext>
            </a:extLst>
          </p:cNvPr>
          <p:cNvSpPr txBox="1"/>
          <p:nvPr/>
        </p:nvSpPr>
        <p:spPr>
          <a:xfrm>
            <a:off x="5393204" y="776091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0BEA65-93E1-4383-BD85-65F9C3AD39F6}"/>
              </a:ext>
            </a:extLst>
          </p:cNvPr>
          <p:cNvSpPr txBox="1"/>
          <p:nvPr/>
        </p:nvSpPr>
        <p:spPr>
          <a:xfrm>
            <a:off x="7441575" y="577175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23D112-71EA-4CF9-A563-98B6CD65A988}"/>
              </a:ext>
            </a:extLst>
          </p:cNvPr>
          <p:cNvSpPr txBox="1"/>
          <p:nvPr/>
        </p:nvSpPr>
        <p:spPr>
          <a:xfrm>
            <a:off x="9404948" y="379597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34317702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1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2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5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6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29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0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3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4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47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48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51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52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5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66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9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70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25" grpId="0"/>
          <p:bldP spid="26" grpId="0"/>
          <p:bldP spid="27" grpId="0"/>
          <p:bldP spid="28" grpId="0"/>
          <p:bldP spid="31" grpId="0"/>
          <p:bldP spid="32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25" grpId="0"/>
          <p:bldP spid="26" grpId="0"/>
          <p:bldP spid="27" grpId="0"/>
          <p:bldP spid="28" grpId="0"/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rapezoid 285">
            <a:extLst>
              <a:ext uri="{FF2B5EF4-FFF2-40B4-BE49-F238E27FC236}">
                <a16:creationId xmlns:a16="http://schemas.microsoft.com/office/drawing/2014/main" id="{54A18945-302C-4A08-8921-ABC16C1DFED8}"/>
              </a:ext>
            </a:extLst>
          </p:cNvPr>
          <p:cNvSpPr/>
          <p:nvPr/>
        </p:nvSpPr>
        <p:spPr>
          <a:xfrm rot="16200000">
            <a:off x="8156046" y="-2060228"/>
            <a:ext cx="16227017" cy="16235241"/>
          </a:xfrm>
          <a:prstGeom prst="trapezoid">
            <a:avLst>
              <a:gd name="adj" fmla="val 47285"/>
            </a:avLst>
          </a:prstGeom>
          <a:solidFill>
            <a:schemeClr val="tx1">
              <a:lumMod val="90000"/>
              <a:lumOff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rapezoid 286">
            <a:extLst>
              <a:ext uri="{FF2B5EF4-FFF2-40B4-BE49-F238E27FC236}">
                <a16:creationId xmlns:a16="http://schemas.microsoft.com/office/drawing/2014/main" id="{484672FD-E532-4226-8AF2-2300FEA85795}"/>
              </a:ext>
            </a:extLst>
          </p:cNvPr>
          <p:cNvSpPr/>
          <p:nvPr/>
        </p:nvSpPr>
        <p:spPr>
          <a:xfrm rot="16200000">
            <a:off x="9652326" y="-1936256"/>
            <a:ext cx="13410758" cy="16235241"/>
          </a:xfrm>
          <a:prstGeom prst="trapezoid">
            <a:avLst>
              <a:gd name="adj" fmla="val 47285"/>
            </a:avLst>
          </a:prstGeom>
          <a:solidFill>
            <a:schemeClr val="tx1">
              <a:lumMod val="90000"/>
              <a:lumOff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0341279-B27E-44EE-9FCC-CF3044461C40}"/>
              </a:ext>
            </a:extLst>
          </p:cNvPr>
          <p:cNvGrpSpPr/>
          <p:nvPr/>
        </p:nvGrpSpPr>
        <p:grpSpPr>
          <a:xfrm>
            <a:off x="1709636" y="2744127"/>
            <a:ext cx="7753349" cy="10971873"/>
            <a:chOff x="8316913" y="2744127"/>
            <a:chExt cx="7753349" cy="10971873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6A016C7-A515-42CA-BF3C-7D887A048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913" y="2744127"/>
              <a:ext cx="7753349" cy="8670348"/>
            </a:xfrm>
            <a:custGeom>
              <a:avLst/>
              <a:gdLst>
                <a:gd name="T0" fmla="*/ 1930 w 2221"/>
                <a:gd name="T1" fmla="*/ 965 h 2483"/>
                <a:gd name="T2" fmla="*/ 1927 w 2221"/>
                <a:gd name="T3" fmla="*/ 951 h 2483"/>
                <a:gd name="T4" fmla="*/ 1935 w 2221"/>
                <a:gd name="T5" fmla="*/ 793 h 2483"/>
                <a:gd name="T6" fmla="*/ 1342 w 2221"/>
                <a:gd name="T7" fmla="*/ 41 h 2483"/>
                <a:gd name="T8" fmla="*/ 1206 w 2221"/>
                <a:gd name="T9" fmla="*/ 13 h 2483"/>
                <a:gd name="T10" fmla="*/ 1127 w 2221"/>
                <a:gd name="T11" fmla="*/ 5 h 2483"/>
                <a:gd name="T12" fmla="*/ 79 w 2221"/>
                <a:gd name="T13" fmla="*/ 717 h 2483"/>
                <a:gd name="T14" fmla="*/ 481 w 2221"/>
                <a:gd name="T15" fmla="*/ 1955 h 2483"/>
                <a:gd name="T16" fmla="*/ 465 w 2221"/>
                <a:gd name="T17" fmla="*/ 2214 h 2483"/>
                <a:gd name="T18" fmla="*/ 780 w 2221"/>
                <a:gd name="T19" fmla="*/ 2339 h 2483"/>
                <a:gd name="T20" fmla="*/ 1229 w 2221"/>
                <a:gd name="T21" fmla="*/ 2420 h 2483"/>
                <a:gd name="T22" fmla="*/ 1250 w 2221"/>
                <a:gd name="T23" fmla="*/ 2424 h 2483"/>
                <a:gd name="T24" fmla="*/ 1265 w 2221"/>
                <a:gd name="T25" fmla="*/ 2427 h 2483"/>
                <a:gd name="T26" fmla="*/ 1284 w 2221"/>
                <a:gd name="T27" fmla="*/ 2431 h 2483"/>
                <a:gd name="T28" fmla="*/ 1299 w 2221"/>
                <a:gd name="T29" fmla="*/ 2434 h 2483"/>
                <a:gd name="T30" fmla="*/ 1317 w 2221"/>
                <a:gd name="T31" fmla="*/ 2438 h 2483"/>
                <a:gd name="T32" fmla="*/ 1350 w 2221"/>
                <a:gd name="T33" fmla="*/ 2445 h 2483"/>
                <a:gd name="T34" fmla="*/ 1458 w 2221"/>
                <a:gd name="T35" fmla="*/ 2471 h 2483"/>
                <a:gd name="T36" fmla="*/ 1469 w 2221"/>
                <a:gd name="T37" fmla="*/ 2474 h 2483"/>
                <a:gd name="T38" fmla="*/ 1477 w 2221"/>
                <a:gd name="T39" fmla="*/ 2477 h 2483"/>
                <a:gd name="T40" fmla="*/ 1486 w 2221"/>
                <a:gd name="T41" fmla="*/ 2480 h 2483"/>
                <a:gd name="T42" fmla="*/ 1494 w 2221"/>
                <a:gd name="T43" fmla="*/ 2483 h 2483"/>
                <a:gd name="T44" fmla="*/ 1481 w 2221"/>
                <a:gd name="T45" fmla="*/ 2313 h 2483"/>
                <a:gd name="T46" fmla="*/ 1479 w 2221"/>
                <a:gd name="T47" fmla="*/ 2275 h 2483"/>
                <a:gd name="T48" fmla="*/ 1477 w 2221"/>
                <a:gd name="T49" fmla="*/ 2212 h 2483"/>
                <a:gd name="T50" fmla="*/ 1477 w 2221"/>
                <a:gd name="T51" fmla="*/ 2171 h 2483"/>
                <a:gd name="T52" fmla="*/ 1478 w 2221"/>
                <a:gd name="T53" fmla="*/ 2152 h 2483"/>
                <a:gd name="T54" fmla="*/ 1478 w 2221"/>
                <a:gd name="T55" fmla="*/ 2147 h 2483"/>
                <a:gd name="T56" fmla="*/ 1478 w 2221"/>
                <a:gd name="T57" fmla="*/ 2138 h 2483"/>
                <a:gd name="T58" fmla="*/ 1479 w 2221"/>
                <a:gd name="T59" fmla="*/ 2126 h 2483"/>
                <a:gd name="T60" fmla="*/ 1480 w 2221"/>
                <a:gd name="T61" fmla="*/ 2119 h 2483"/>
                <a:gd name="T62" fmla="*/ 1481 w 2221"/>
                <a:gd name="T63" fmla="*/ 2113 h 2483"/>
                <a:gd name="T64" fmla="*/ 1482 w 2221"/>
                <a:gd name="T65" fmla="*/ 2101 h 2483"/>
                <a:gd name="T66" fmla="*/ 1484 w 2221"/>
                <a:gd name="T67" fmla="*/ 2091 h 2483"/>
                <a:gd name="T68" fmla="*/ 1486 w 2221"/>
                <a:gd name="T69" fmla="*/ 2085 h 2483"/>
                <a:gd name="T70" fmla="*/ 1489 w 2221"/>
                <a:gd name="T71" fmla="*/ 2076 h 2483"/>
                <a:gd name="T72" fmla="*/ 1492 w 2221"/>
                <a:gd name="T73" fmla="*/ 2072 h 2483"/>
                <a:gd name="T74" fmla="*/ 1494 w 2221"/>
                <a:gd name="T75" fmla="*/ 2069 h 2483"/>
                <a:gd name="T76" fmla="*/ 1609 w 2221"/>
                <a:gd name="T77" fmla="*/ 2041 h 2483"/>
                <a:gd name="T78" fmla="*/ 1628 w 2221"/>
                <a:gd name="T79" fmla="*/ 2041 h 2483"/>
                <a:gd name="T80" fmla="*/ 1951 w 2221"/>
                <a:gd name="T81" fmla="*/ 1941 h 2483"/>
                <a:gd name="T82" fmla="*/ 1991 w 2221"/>
                <a:gd name="T83" fmla="*/ 1661 h 2483"/>
                <a:gd name="T84" fmla="*/ 1965 w 2221"/>
                <a:gd name="T85" fmla="*/ 1582 h 2483"/>
                <a:gd name="T86" fmla="*/ 1966 w 2221"/>
                <a:gd name="T87" fmla="*/ 1582 h 2483"/>
                <a:gd name="T88" fmla="*/ 2032 w 2221"/>
                <a:gd name="T89" fmla="*/ 1517 h 2483"/>
                <a:gd name="T90" fmla="*/ 2032 w 2221"/>
                <a:gd name="T91" fmla="*/ 1513 h 2483"/>
                <a:gd name="T92" fmla="*/ 2029 w 2221"/>
                <a:gd name="T93" fmla="*/ 1505 h 2483"/>
                <a:gd name="T94" fmla="*/ 2023 w 2221"/>
                <a:gd name="T95" fmla="*/ 1489 h 2483"/>
                <a:gd name="T96" fmla="*/ 2020 w 2221"/>
                <a:gd name="T97" fmla="*/ 1483 h 2483"/>
                <a:gd name="T98" fmla="*/ 2017 w 2221"/>
                <a:gd name="T99" fmla="*/ 1477 h 2483"/>
                <a:gd name="T100" fmla="*/ 1989 w 2221"/>
                <a:gd name="T101" fmla="*/ 1423 h 2483"/>
                <a:gd name="T102" fmla="*/ 1984 w 2221"/>
                <a:gd name="T103" fmla="*/ 1414 h 2483"/>
                <a:gd name="T104" fmla="*/ 1983 w 2221"/>
                <a:gd name="T105" fmla="*/ 1409 h 2483"/>
                <a:gd name="T106" fmla="*/ 1982 w 2221"/>
                <a:gd name="T107" fmla="*/ 1406 h 2483"/>
                <a:gd name="T108" fmla="*/ 1991 w 2221"/>
                <a:gd name="T109" fmla="*/ 1398 h 2483"/>
                <a:gd name="T110" fmla="*/ 2005 w 2221"/>
                <a:gd name="T111" fmla="*/ 1399 h 2483"/>
                <a:gd name="T112" fmla="*/ 2103 w 2221"/>
                <a:gd name="T113" fmla="*/ 1181 h 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21" h="2483">
                  <a:moveTo>
                    <a:pt x="2103" y="1181"/>
                  </a:moveTo>
                  <a:cubicBezTo>
                    <a:pt x="2074" y="1151"/>
                    <a:pt x="1950" y="1023"/>
                    <a:pt x="1930" y="965"/>
                  </a:cubicBezTo>
                  <a:cubicBezTo>
                    <a:pt x="1930" y="964"/>
                    <a:pt x="1929" y="962"/>
                    <a:pt x="1929" y="961"/>
                  </a:cubicBezTo>
                  <a:cubicBezTo>
                    <a:pt x="1928" y="957"/>
                    <a:pt x="1927" y="954"/>
                    <a:pt x="1927" y="951"/>
                  </a:cubicBezTo>
                  <a:cubicBezTo>
                    <a:pt x="1922" y="918"/>
                    <a:pt x="1925" y="892"/>
                    <a:pt x="1929" y="863"/>
                  </a:cubicBezTo>
                  <a:cubicBezTo>
                    <a:pt x="1931" y="842"/>
                    <a:pt x="1934" y="819"/>
                    <a:pt x="1935" y="793"/>
                  </a:cubicBezTo>
                  <a:cubicBezTo>
                    <a:pt x="1935" y="776"/>
                    <a:pt x="1934" y="757"/>
                    <a:pt x="1931" y="736"/>
                  </a:cubicBezTo>
                  <a:cubicBezTo>
                    <a:pt x="1886" y="360"/>
                    <a:pt x="1691" y="129"/>
                    <a:pt x="1342" y="41"/>
                  </a:cubicBezTo>
                  <a:cubicBezTo>
                    <a:pt x="1297" y="30"/>
                    <a:pt x="1263" y="21"/>
                    <a:pt x="1212" y="14"/>
                  </a:cubicBezTo>
                  <a:cubicBezTo>
                    <a:pt x="1210" y="14"/>
                    <a:pt x="1208" y="14"/>
                    <a:pt x="1206" y="13"/>
                  </a:cubicBezTo>
                  <a:cubicBezTo>
                    <a:pt x="1193" y="12"/>
                    <a:pt x="1179" y="10"/>
                    <a:pt x="1165" y="9"/>
                  </a:cubicBezTo>
                  <a:cubicBezTo>
                    <a:pt x="1152" y="8"/>
                    <a:pt x="1140" y="6"/>
                    <a:pt x="1127" y="5"/>
                  </a:cubicBezTo>
                  <a:cubicBezTo>
                    <a:pt x="1066" y="1"/>
                    <a:pt x="1002" y="0"/>
                    <a:pt x="935" y="1"/>
                  </a:cubicBezTo>
                  <a:cubicBezTo>
                    <a:pt x="619" y="10"/>
                    <a:pt x="154" y="177"/>
                    <a:pt x="79" y="717"/>
                  </a:cubicBezTo>
                  <a:cubicBezTo>
                    <a:pt x="0" y="1286"/>
                    <a:pt x="264" y="1515"/>
                    <a:pt x="333" y="1601"/>
                  </a:cubicBezTo>
                  <a:cubicBezTo>
                    <a:pt x="454" y="1755"/>
                    <a:pt x="481" y="1759"/>
                    <a:pt x="481" y="1955"/>
                  </a:cubicBezTo>
                  <a:cubicBezTo>
                    <a:pt x="481" y="1979"/>
                    <a:pt x="480" y="2002"/>
                    <a:pt x="480" y="2023"/>
                  </a:cubicBezTo>
                  <a:cubicBezTo>
                    <a:pt x="477" y="2107"/>
                    <a:pt x="471" y="2170"/>
                    <a:pt x="465" y="2214"/>
                  </a:cubicBezTo>
                  <a:cubicBezTo>
                    <a:pt x="461" y="2251"/>
                    <a:pt x="457" y="2275"/>
                    <a:pt x="457" y="2287"/>
                  </a:cubicBezTo>
                  <a:cubicBezTo>
                    <a:pt x="457" y="2287"/>
                    <a:pt x="600" y="2309"/>
                    <a:pt x="780" y="2339"/>
                  </a:cubicBezTo>
                  <a:cubicBezTo>
                    <a:pt x="785" y="2340"/>
                    <a:pt x="790" y="2341"/>
                    <a:pt x="795" y="2342"/>
                  </a:cubicBezTo>
                  <a:cubicBezTo>
                    <a:pt x="935" y="2365"/>
                    <a:pt x="1095" y="2393"/>
                    <a:pt x="1229" y="2420"/>
                  </a:cubicBezTo>
                  <a:cubicBezTo>
                    <a:pt x="1230" y="2420"/>
                    <a:pt x="1230" y="2420"/>
                    <a:pt x="1230" y="2420"/>
                  </a:cubicBezTo>
                  <a:cubicBezTo>
                    <a:pt x="1237" y="2421"/>
                    <a:pt x="1244" y="2422"/>
                    <a:pt x="1250" y="2424"/>
                  </a:cubicBezTo>
                  <a:cubicBezTo>
                    <a:pt x="1252" y="2424"/>
                    <a:pt x="1254" y="2424"/>
                    <a:pt x="1255" y="2425"/>
                  </a:cubicBezTo>
                  <a:cubicBezTo>
                    <a:pt x="1258" y="2425"/>
                    <a:pt x="1262" y="2426"/>
                    <a:pt x="1265" y="2427"/>
                  </a:cubicBezTo>
                  <a:cubicBezTo>
                    <a:pt x="1269" y="2428"/>
                    <a:pt x="1273" y="2428"/>
                    <a:pt x="1277" y="2429"/>
                  </a:cubicBezTo>
                  <a:cubicBezTo>
                    <a:pt x="1279" y="2430"/>
                    <a:pt x="1282" y="2430"/>
                    <a:pt x="1284" y="2431"/>
                  </a:cubicBezTo>
                  <a:cubicBezTo>
                    <a:pt x="1287" y="2431"/>
                    <a:pt x="1291" y="2432"/>
                    <a:pt x="1294" y="2433"/>
                  </a:cubicBezTo>
                  <a:cubicBezTo>
                    <a:pt x="1296" y="2433"/>
                    <a:pt x="1297" y="2433"/>
                    <a:pt x="1299" y="2434"/>
                  </a:cubicBezTo>
                  <a:cubicBezTo>
                    <a:pt x="1304" y="2435"/>
                    <a:pt x="1309" y="2436"/>
                    <a:pt x="1314" y="2437"/>
                  </a:cubicBezTo>
                  <a:cubicBezTo>
                    <a:pt x="1315" y="2437"/>
                    <a:pt x="1316" y="2437"/>
                    <a:pt x="1317" y="2438"/>
                  </a:cubicBezTo>
                  <a:cubicBezTo>
                    <a:pt x="1328" y="2440"/>
                    <a:pt x="1339" y="2442"/>
                    <a:pt x="1349" y="2444"/>
                  </a:cubicBezTo>
                  <a:cubicBezTo>
                    <a:pt x="1350" y="2445"/>
                    <a:pt x="1350" y="2445"/>
                    <a:pt x="1350" y="2445"/>
                  </a:cubicBezTo>
                  <a:cubicBezTo>
                    <a:pt x="1371" y="2449"/>
                    <a:pt x="1391" y="2454"/>
                    <a:pt x="1409" y="2458"/>
                  </a:cubicBezTo>
                  <a:cubicBezTo>
                    <a:pt x="1428" y="2463"/>
                    <a:pt x="1444" y="2467"/>
                    <a:pt x="1458" y="2471"/>
                  </a:cubicBezTo>
                  <a:cubicBezTo>
                    <a:pt x="1459" y="2471"/>
                    <a:pt x="1459" y="2472"/>
                    <a:pt x="1459" y="2472"/>
                  </a:cubicBezTo>
                  <a:cubicBezTo>
                    <a:pt x="1463" y="2473"/>
                    <a:pt x="1466" y="2474"/>
                    <a:pt x="1469" y="2474"/>
                  </a:cubicBezTo>
                  <a:cubicBezTo>
                    <a:pt x="1469" y="2475"/>
                    <a:pt x="1469" y="2475"/>
                    <a:pt x="1469" y="2475"/>
                  </a:cubicBezTo>
                  <a:cubicBezTo>
                    <a:pt x="1472" y="2476"/>
                    <a:pt x="1475" y="2476"/>
                    <a:pt x="1477" y="2477"/>
                  </a:cubicBezTo>
                  <a:cubicBezTo>
                    <a:pt x="1478" y="2477"/>
                    <a:pt x="1478" y="2477"/>
                    <a:pt x="1479" y="2478"/>
                  </a:cubicBezTo>
                  <a:cubicBezTo>
                    <a:pt x="1481" y="2478"/>
                    <a:pt x="1484" y="2479"/>
                    <a:pt x="1486" y="2480"/>
                  </a:cubicBezTo>
                  <a:cubicBezTo>
                    <a:pt x="1487" y="2480"/>
                    <a:pt x="1487" y="2480"/>
                    <a:pt x="1487" y="2481"/>
                  </a:cubicBezTo>
                  <a:cubicBezTo>
                    <a:pt x="1490" y="2481"/>
                    <a:pt x="1492" y="2482"/>
                    <a:pt x="1494" y="2483"/>
                  </a:cubicBezTo>
                  <a:cubicBezTo>
                    <a:pt x="1494" y="2483"/>
                    <a:pt x="1492" y="2463"/>
                    <a:pt x="1489" y="2431"/>
                  </a:cubicBezTo>
                  <a:cubicBezTo>
                    <a:pt x="1487" y="2400"/>
                    <a:pt x="1483" y="2358"/>
                    <a:pt x="1481" y="2313"/>
                  </a:cubicBezTo>
                  <a:cubicBezTo>
                    <a:pt x="1481" y="2313"/>
                    <a:pt x="1481" y="2313"/>
                    <a:pt x="1481" y="2313"/>
                  </a:cubicBezTo>
                  <a:cubicBezTo>
                    <a:pt x="1480" y="2300"/>
                    <a:pt x="1479" y="2288"/>
                    <a:pt x="1479" y="2275"/>
                  </a:cubicBezTo>
                  <a:cubicBezTo>
                    <a:pt x="1478" y="2257"/>
                    <a:pt x="1478" y="2239"/>
                    <a:pt x="1477" y="2222"/>
                  </a:cubicBezTo>
                  <a:cubicBezTo>
                    <a:pt x="1477" y="2219"/>
                    <a:pt x="1477" y="2216"/>
                    <a:pt x="1477" y="2212"/>
                  </a:cubicBezTo>
                  <a:cubicBezTo>
                    <a:pt x="1477" y="2202"/>
                    <a:pt x="1477" y="2192"/>
                    <a:pt x="1477" y="2182"/>
                  </a:cubicBezTo>
                  <a:cubicBezTo>
                    <a:pt x="1477" y="2178"/>
                    <a:pt x="1477" y="2175"/>
                    <a:pt x="1477" y="2171"/>
                  </a:cubicBezTo>
                  <a:cubicBezTo>
                    <a:pt x="1477" y="2167"/>
                    <a:pt x="1477" y="2164"/>
                    <a:pt x="1477" y="2160"/>
                  </a:cubicBezTo>
                  <a:cubicBezTo>
                    <a:pt x="1478" y="2158"/>
                    <a:pt x="1478" y="2155"/>
                    <a:pt x="1478" y="2152"/>
                  </a:cubicBezTo>
                  <a:cubicBezTo>
                    <a:pt x="1478" y="2152"/>
                    <a:pt x="1478" y="2151"/>
                    <a:pt x="1478" y="2150"/>
                  </a:cubicBezTo>
                  <a:cubicBezTo>
                    <a:pt x="1478" y="2149"/>
                    <a:pt x="1478" y="2148"/>
                    <a:pt x="1478" y="2147"/>
                  </a:cubicBezTo>
                  <a:cubicBezTo>
                    <a:pt x="1478" y="2145"/>
                    <a:pt x="1478" y="2143"/>
                    <a:pt x="1478" y="2141"/>
                  </a:cubicBezTo>
                  <a:cubicBezTo>
                    <a:pt x="1478" y="2140"/>
                    <a:pt x="1478" y="2139"/>
                    <a:pt x="1478" y="2138"/>
                  </a:cubicBezTo>
                  <a:cubicBezTo>
                    <a:pt x="1479" y="2135"/>
                    <a:pt x="1479" y="2133"/>
                    <a:pt x="1479" y="2130"/>
                  </a:cubicBezTo>
                  <a:cubicBezTo>
                    <a:pt x="1479" y="2129"/>
                    <a:pt x="1479" y="2127"/>
                    <a:pt x="1479" y="2126"/>
                  </a:cubicBezTo>
                  <a:cubicBezTo>
                    <a:pt x="1479" y="2125"/>
                    <a:pt x="1479" y="2124"/>
                    <a:pt x="1480" y="2124"/>
                  </a:cubicBezTo>
                  <a:cubicBezTo>
                    <a:pt x="1480" y="2122"/>
                    <a:pt x="1480" y="2121"/>
                    <a:pt x="1480" y="2119"/>
                  </a:cubicBezTo>
                  <a:cubicBezTo>
                    <a:pt x="1480" y="2118"/>
                    <a:pt x="1480" y="2117"/>
                    <a:pt x="1480" y="2116"/>
                  </a:cubicBezTo>
                  <a:cubicBezTo>
                    <a:pt x="1480" y="2115"/>
                    <a:pt x="1481" y="2114"/>
                    <a:pt x="1481" y="2113"/>
                  </a:cubicBezTo>
                  <a:cubicBezTo>
                    <a:pt x="1481" y="2110"/>
                    <a:pt x="1481" y="2108"/>
                    <a:pt x="1482" y="2105"/>
                  </a:cubicBezTo>
                  <a:cubicBezTo>
                    <a:pt x="1482" y="2104"/>
                    <a:pt x="1482" y="2103"/>
                    <a:pt x="1482" y="2101"/>
                  </a:cubicBezTo>
                  <a:cubicBezTo>
                    <a:pt x="1483" y="2099"/>
                    <a:pt x="1483" y="2097"/>
                    <a:pt x="1483" y="2096"/>
                  </a:cubicBezTo>
                  <a:cubicBezTo>
                    <a:pt x="1484" y="2094"/>
                    <a:pt x="1484" y="2093"/>
                    <a:pt x="1484" y="2091"/>
                  </a:cubicBezTo>
                  <a:cubicBezTo>
                    <a:pt x="1485" y="2090"/>
                    <a:pt x="1485" y="2089"/>
                    <a:pt x="1485" y="2088"/>
                  </a:cubicBezTo>
                  <a:cubicBezTo>
                    <a:pt x="1485" y="2087"/>
                    <a:pt x="1486" y="2086"/>
                    <a:pt x="1486" y="2085"/>
                  </a:cubicBezTo>
                  <a:cubicBezTo>
                    <a:pt x="1486" y="2084"/>
                    <a:pt x="1487" y="2083"/>
                    <a:pt x="1487" y="2082"/>
                  </a:cubicBezTo>
                  <a:cubicBezTo>
                    <a:pt x="1488" y="2080"/>
                    <a:pt x="1488" y="2078"/>
                    <a:pt x="1489" y="2076"/>
                  </a:cubicBezTo>
                  <a:cubicBezTo>
                    <a:pt x="1490" y="2075"/>
                    <a:pt x="1490" y="2075"/>
                    <a:pt x="1491" y="2074"/>
                  </a:cubicBezTo>
                  <a:cubicBezTo>
                    <a:pt x="1491" y="2073"/>
                    <a:pt x="1491" y="2072"/>
                    <a:pt x="1492" y="2072"/>
                  </a:cubicBezTo>
                  <a:cubicBezTo>
                    <a:pt x="1492" y="2072"/>
                    <a:pt x="1492" y="2072"/>
                    <a:pt x="1492" y="2072"/>
                  </a:cubicBezTo>
                  <a:cubicBezTo>
                    <a:pt x="1493" y="2071"/>
                    <a:pt x="1493" y="2070"/>
                    <a:pt x="1494" y="2069"/>
                  </a:cubicBezTo>
                  <a:cubicBezTo>
                    <a:pt x="1524" y="2039"/>
                    <a:pt x="1548" y="2040"/>
                    <a:pt x="1579" y="2041"/>
                  </a:cubicBezTo>
                  <a:cubicBezTo>
                    <a:pt x="1588" y="2042"/>
                    <a:pt x="1598" y="2042"/>
                    <a:pt x="1609" y="2041"/>
                  </a:cubicBezTo>
                  <a:cubicBezTo>
                    <a:pt x="1613" y="2041"/>
                    <a:pt x="1617" y="2041"/>
                    <a:pt x="1622" y="2041"/>
                  </a:cubicBezTo>
                  <a:cubicBezTo>
                    <a:pt x="1624" y="2041"/>
                    <a:pt x="1626" y="2041"/>
                    <a:pt x="1628" y="2041"/>
                  </a:cubicBezTo>
                  <a:cubicBezTo>
                    <a:pt x="1631" y="2041"/>
                    <a:pt x="1634" y="2041"/>
                    <a:pt x="1637" y="2041"/>
                  </a:cubicBezTo>
                  <a:cubicBezTo>
                    <a:pt x="1740" y="2038"/>
                    <a:pt x="1895" y="2037"/>
                    <a:pt x="1951" y="1941"/>
                  </a:cubicBezTo>
                  <a:cubicBezTo>
                    <a:pt x="2006" y="1845"/>
                    <a:pt x="1933" y="1798"/>
                    <a:pt x="1931" y="1737"/>
                  </a:cubicBezTo>
                  <a:cubicBezTo>
                    <a:pt x="1930" y="1707"/>
                    <a:pt x="1991" y="1696"/>
                    <a:pt x="1991" y="1661"/>
                  </a:cubicBezTo>
                  <a:cubicBezTo>
                    <a:pt x="1991" y="1625"/>
                    <a:pt x="1965" y="1582"/>
                    <a:pt x="1965" y="1582"/>
                  </a:cubicBezTo>
                  <a:cubicBezTo>
                    <a:pt x="1965" y="1582"/>
                    <a:pt x="1965" y="1582"/>
                    <a:pt x="1965" y="1582"/>
                  </a:cubicBezTo>
                  <a:cubicBezTo>
                    <a:pt x="1965" y="1582"/>
                    <a:pt x="1965" y="1582"/>
                    <a:pt x="1965" y="1582"/>
                  </a:cubicBezTo>
                  <a:cubicBezTo>
                    <a:pt x="1966" y="1582"/>
                    <a:pt x="1966" y="1582"/>
                    <a:pt x="1966" y="1582"/>
                  </a:cubicBezTo>
                  <a:cubicBezTo>
                    <a:pt x="1967" y="1582"/>
                    <a:pt x="1967" y="1582"/>
                    <a:pt x="1967" y="1582"/>
                  </a:cubicBezTo>
                  <a:cubicBezTo>
                    <a:pt x="2032" y="1517"/>
                    <a:pt x="2032" y="1517"/>
                    <a:pt x="2032" y="1517"/>
                  </a:cubicBezTo>
                  <a:cubicBezTo>
                    <a:pt x="2032" y="1517"/>
                    <a:pt x="2032" y="1517"/>
                    <a:pt x="2032" y="1517"/>
                  </a:cubicBezTo>
                  <a:cubicBezTo>
                    <a:pt x="2032" y="1516"/>
                    <a:pt x="2032" y="1515"/>
                    <a:pt x="2032" y="1513"/>
                  </a:cubicBezTo>
                  <a:cubicBezTo>
                    <a:pt x="2031" y="1512"/>
                    <a:pt x="2031" y="1510"/>
                    <a:pt x="2030" y="1509"/>
                  </a:cubicBezTo>
                  <a:cubicBezTo>
                    <a:pt x="2030" y="1508"/>
                    <a:pt x="2029" y="1507"/>
                    <a:pt x="2029" y="1505"/>
                  </a:cubicBezTo>
                  <a:cubicBezTo>
                    <a:pt x="2029" y="1504"/>
                    <a:pt x="2028" y="1503"/>
                    <a:pt x="2028" y="1502"/>
                  </a:cubicBezTo>
                  <a:cubicBezTo>
                    <a:pt x="2026" y="1498"/>
                    <a:pt x="2024" y="1494"/>
                    <a:pt x="2023" y="1489"/>
                  </a:cubicBezTo>
                  <a:cubicBezTo>
                    <a:pt x="2022" y="1488"/>
                    <a:pt x="2021" y="1487"/>
                    <a:pt x="2021" y="1485"/>
                  </a:cubicBezTo>
                  <a:cubicBezTo>
                    <a:pt x="2020" y="1485"/>
                    <a:pt x="2020" y="1484"/>
                    <a:pt x="2020" y="1483"/>
                  </a:cubicBezTo>
                  <a:cubicBezTo>
                    <a:pt x="2019" y="1482"/>
                    <a:pt x="2018" y="1481"/>
                    <a:pt x="2018" y="1479"/>
                  </a:cubicBezTo>
                  <a:cubicBezTo>
                    <a:pt x="2017" y="1479"/>
                    <a:pt x="2017" y="1478"/>
                    <a:pt x="2017" y="1477"/>
                  </a:cubicBezTo>
                  <a:cubicBezTo>
                    <a:pt x="2016" y="1476"/>
                    <a:pt x="2015" y="1474"/>
                    <a:pt x="2015" y="1473"/>
                  </a:cubicBezTo>
                  <a:cubicBezTo>
                    <a:pt x="2005" y="1455"/>
                    <a:pt x="1995" y="1437"/>
                    <a:pt x="1989" y="1423"/>
                  </a:cubicBezTo>
                  <a:cubicBezTo>
                    <a:pt x="1988" y="1422"/>
                    <a:pt x="1987" y="1421"/>
                    <a:pt x="1987" y="1420"/>
                  </a:cubicBezTo>
                  <a:cubicBezTo>
                    <a:pt x="1986" y="1418"/>
                    <a:pt x="1985" y="1416"/>
                    <a:pt x="1984" y="1414"/>
                  </a:cubicBezTo>
                  <a:cubicBezTo>
                    <a:pt x="1984" y="1413"/>
                    <a:pt x="1984" y="1412"/>
                    <a:pt x="1983" y="1411"/>
                  </a:cubicBezTo>
                  <a:cubicBezTo>
                    <a:pt x="1983" y="1410"/>
                    <a:pt x="1983" y="1410"/>
                    <a:pt x="1983" y="1409"/>
                  </a:cubicBezTo>
                  <a:cubicBezTo>
                    <a:pt x="1983" y="1409"/>
                    <a:pt x="1983" y="1408"/>
                    <a:pt x="1983" y="1408"/>
                  </a:cubicBezTo>
                  <a:cubicBezTo>
                    <a:pt x="1982" y="1407"/>
                    <a:pt x="1982" y="1406"/>
                    <a:pt x="1982" y="1406"/>
                  </a:cubicBezTo>
                  <a:cubicBezTo>
                    <a:pt x="1982" y="1405"/>
                    <a:pt x="1982" y="1404"/>
                    <a:pt x="1982" y="1404"/>
                  </a:cubicBezTo>
                  <a:cubicBezTo>
                    <a:pt x="1982" y="1399"/>
                    <a:pt x="1985" y="1397"/>
                    <a:pt x="1991" y="1398"/>
                  </a:cubicBezTo>
                  <a:cubicBezTo>
                    <a:pt x="1994" y="1399"/>
                    <a:pt x="1998" y="1399"/>
                    <a:pt x="2001" y="1399"/>
                  </a:cubicBezTo>
                  <a:cubicBezTo>
                    <a:pt x="2002" y="1399"/>
                    <a:pt x="2004" y="1399"/>
                    <a:pt x="2005" y="1399"/>
                  </a:cubicBezTo>
                  <a:cubicBezTo>
                    <a:pt x="2050" y="1401"/>
                    <a:pt x="2114" y="1382"/>
                    <a:pt x="2158" y="1355"/>
                  </a:cubicBezTo>
                  <a:cubicBezTo>
                    <a:pt x="2221" y="1320"/>
                    <a:pt x="2173" y="1254"/>
                    <a:pt x="2103" y="1181"/>
                  </a:cubicBezTo>
                </a:path>
              </a:pathLst>
            </a:custGeom>
            <a:solidFill>
              <a:srgbClr val="F7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EEFF94A-5366-4586-A402-AF9A2C926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1788" y="8041446"/>
              <a:ext cx="716343" cy="262860"/>
            </a:xfrm>
            <a:custGeom>
              <a:avLst/>
              <a:gdLst>
                <a:gd name="T0" fmla="*/ 137 w 205"/>
                <a:gd name="T1" fmla="*/ 64 h 75"/>
                <a:gd name="T2" fmla="*/ 0 w 205"/>
                <a:gd name="T3" fmla="*/ 75 h 75"/>
                <a:gd name="T4" fmla="*/ 203 w 205"/>
                <a:gd name="T5" fmla="*/ 0 h 75"/>
                <a:gd name="T6" fmla="*/ 203 w 205"/>
                <a:gd name="T7" fmla="*/ 0 h 75"/>
                <a:gd name="T8" fmla="*/ 137 w 205"/>
                <a:gd name="T9" fmla="*/ 6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75">
                  <a:moveTo>
                    <a:pt x="137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89" y="14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5" y="6"/>
                    <a:pt x="137" y="65"/>
                    <a:pt x="137" y="64"/>
                  </a:cubicBezTo>
                  <a:close/>
                </a:path>
              </a:pathLst>
            </a:custGeom>
            <a:solidFill>
              <a:srgbClr val="F5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89FDE3C-C74A-490B-9DDB-29580B197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1739" y="9662747"/>
              <a:ext cx="2141000" cy="1751728"/>
            </a:xfrm>
            <a:custGeom>
              <a:avLst/>
              <a:gdLst>
                <a:gd name="T0" fmla="*/ 613 w 613"/>
                <a:gd name="T1" fmla="*/ 0 h 502"/>
                <a:gd name="T2" fmla="*/ 338 w 613"/>
                <a:gd name="T3" fmla="*/ 60 h 502"/>
                <a:gd name="T4" fmla="*/ 329 w 613"/>
                <a:gd name="T5" fmla="*/ 60 h 502"/>
                <a:gd name="T6" fmla="*/ 323 w 613"/>
                <a:gd name="T7" fmla="*/ 60 h 502"/>
                <a:gd name="T8" fmla="*/ 310 w 613"/>
                <a:gd name="T9" fmla="*/ 60 h 502"/>
                <a:gd name="T10" fmla="*/ 195 w 613"/>
                <a:gd name="T11" fmla="*/ 88 h 502"/>
                <a:gd name="T12" fmla="*/ 193 w 613"/>
                <a:gd name="T13" fmla="*/ 91 h 502"/>
                <a:gd name="T14" fmla="*/ 193 w 613"/>
                <a:gd name="T15" fmla="*/ 91 h 502"/>
                <a:gd name="T16" fmla="*/ 192 w 613"/>
                <a:gd name="T17" fmla="*/ 93 h 502"/>
                <a:gd name="T18" fmla="*/ 190 w 613"/>
                <a:gd name="T19" fmla="*/ 95 h 502"/>
                <a:gd name="T20" fmla="*/ 188 w 613"/>
                <a:gd name="T21" fmla="*/ 101 h 502"/>
                <a:gd name="T22" fmla="*/ 187 w 613"/>
                <a:gd name="T23" fmla="*/ 104 h 502"/>
                <a:gd name="T24" fmla="*/ 186 w 613"/>
                <a:gd name="T25" fmla="*/ 107 h 502"/>
                <a:gd name="T26" fmla="*/ 185 w 613"/>
                <a:gd name="T27" fmla="*/ 110 h 502"/>
                <a:gd name="T28" fmla="*/ 184 w 613"/>
                <a:gd name="T29" fmla="*/ 115 h 502"/>
                <a:gd name="T30" fmla="*/ 183 w 613"/>
                <a:gd name="T31" fmla="*/ 120 h 502"/>
                <a:gd name="T32" fmla="*/ 183 w 613"/>
                <a:gd name="T33" fmla="*/ 124 h 502"/>
                <a:gd name="T34" fmla="*/ 182 w 613"/>
                <a:gd name="T35" fmla="*/ 132 h 502"/>
                <a:gd name="T36" fmla="*/ 181 w 613"/>
                <a:gd name="T37" fmla="*/ 135 h 502"/>
                <a:gd name="T38" fmla="*/ 181 w 613"/>
                <a:gd name="T39" fmla="*/ 138 h 502"/>
                <a:gd name="T40" fmla="*/ 181 w 613"/>
                <a:gd name="T41" fmla="*/ 143 h 502"/>
                <a:gd name="T42" fmla="*/ 180 w 613"/>
                <a:gd name="T43" fmla="*/ 145 h 502"/>
                <a:gd name="T44" fmla="*/ 180 w 613"/>
                <a:gd name="T45" fmla="*/ 149 h 502"/>
                <a:gd name="T46" fmla="*/ 179 w 613"/>
                <a:gd name="T47" fmla="*/ 157 h 502"/>
                <a:gd name="T48" fmla="*/ 179 w 613"/>
                <a:gd name="T49" fmla="*/ 160 h 502"/>
                <a:gd name="T50" fmla="*/ 179 w 613"/>
                <a:gd name="T51" fmla="*/ 166 h 502"/>
                <a:gd name="T52" fmla="*/ 179 w 613"/>
                <a:gd name="T53" fmla="*/ 169 h 502"/>
                <a:gd name="T54" fmla="*/ 179 w 613"/>
                <a:gd name="T55" fmla="*/ 171 h 502"/>
                <a:gd name="T56" fmla="*/ 178 w 613"/>
                <a:gd name="T57" fmla="*/ 179 h 502"/>
                <a:gd name="T58" fmla="*/ 178 w 613"/>
                <a:gd name="T59" fmla="*/ 190 h 502"/>
                <a:gd name="T60" fmla="*/ 178 w 613"/>
                <a:gd name="T61" fmla="*/ 201 h 502"/>
                <a:gd name="T62" fmla="*/ 178 w 613"/>
                <a:gd name="T63" fmla="*/ 231 h 502"/>
                <a:gd name="T64" fmla="*/ 178 w 613"/>
                <a:gd name="T65" fmla="*/ 241 h 502"/>
                <a:gd name="T66" fmla="*/ 180 w 613"/>
                <a:gd name="T67" fmla="*/ 294 h 502"/>
                <a:gd name="T68" fmla="*/ 182 w 613"/>
                <a:gd name="T69" fmla="*/ 332 h 502"/>
                <a:gd name="T70" fmla="*/ 182 w 613"/>
                <a:gd name="T71" fmla="*/ 332 h 502"/>
                <a:gd name="T72" fmla="*/ 190 w 613"/>
                <a:gd name="T73" fmla="*/ 450 h 502"/>
                <a:gd name="T74" fmla="*/ 195 w 613"/>
                <a:gd name="T75" fmla="*/ 502 h 502"/>
                <a:gd name="T76" fmla="*/ 54 w 613"/>
                <a:gd name="T77" fmla="*/ 488 h 502"/>
                <a:gd name="T78" fmla="*/ 17 w 613"/>
                <a:gd name="T79" fmla="*/ 57 h 502"/>
                <a:gd name="T80" fmla="*/ 288 w 613"/>
                <a:gd name="T81" fmla="*/ 22 h 502"/>
                <a:gd name="T82" fmla="*/ 613 w 613"/>
                <a:gd name="T8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3" h="502">
                  <a:moveTo>
                    <a:pt x="613" y="0"/>
                  </a:moveTo>
                  <a:cubicBezTo>
                    <a:pt x="545" y="53"/>
                    <a:pt x="421" y="57"/>
                    <a:pt x="338" y="60"/>
                  </a:cubicBezTo>
                  <a:cubicBezTo>
                    <a:pt x="335" y="60"/>
                    <a:pt x="332" y="60"/>
                    <a:pt x="329" y="60"/>
                  </a:cubicBezTo>
                  <a:cubicBezTo>
                    <a:pt x="327" y="60"/>
                    <a:pt x="325" y="60"/>
                    <a:pt x="323" y="60"/>
                  </a:cubicBezTo>
                  <a:cubicBezTo>
                    <a:pt x="318" y="60"/>
                    <a:pt x="314" y="60"/>
                    <a:pt x="310" y="60"/>
                  </a:cubicBezTo>
                  <a:cubicBezTo>
                    <a:pt x="262" y="62"/>
                    <a:pt x="234" y="49"/>
                    <a:pt x="195" y="88"/>
                  </a:cubicBezTo>
                  <a:cubicBezTo>
                    <a:pt x="194" y="89"/>
                    <a:pt x="194" y="90"/>
                    <a:pt x="193" y="91"/>
                  </a:cubicBezTo>
                  <a:cubicBezTo>
                    <a:pt x="193" y="91"/>
                    <a:pt x="193" y="91"/>
                    <a:pt x="193" y="91"/>
                  </a:cubicBezTo>
                  <a:cubicBezTo>
                    <a:pt x="192" y="91"/>
                    <a:pt x="192" y="92"/>
                    <a:pt x="192" y="93"/>
                  </a:cubicBezTo>
                  <a:cubicBezTo>
                    <a:pt x="191" y="94"/>
                    <a:pt x="191" y="94"/>
                    <a:pt x="190" y="95"/>
                  </a:cubicBezTo>
                  <a:cubicBezTo>
                    <a:pt x="189" y="97"/>
                    <a:pt x="189" y="99"/>
                    <a:pt x="188" y="101"/>
                  </a:cubicBezTo>
                  <a:cubicBezTo>
                    <a:pt x="188" y="102"/>
                    <a:pt x="187" y="103"/>
                    <a:pt x="187" y="104"/>
                  </a:cubicBezTo>
                  <a:cubicBezTo>
                    <a:pt x="187" y="105"/>
                    <a:pt x="186" y="106"/>
                    <a:pt x="186" y="107"/>
                  </a:cubicBezTo>
                  <a:cubicBezTo>
                    <a:pt x="186" y="108"/>
                    <a:pt x="186" y="109"/>
                    <a:pt x="185" y="110"/>
                  </a:cubicBezTo>
                  <a:cubicBezTo>
                    <a:pt x="185" y="112"/>
                    <a:pt x="185" y="113"/>
                    <a:pt x="184" y="115"/>
                  </a:cubicBezTo>
                  <a:cubicBezTo>
                    <a:pt x="184" y="116"/>
                    <a:pt x="184" y="118"/>
                    <a:pt x="183" y="120"/>
                  </a:cubicBezTo>
                  <a:cubicBezTo>
                    <a:pt x="183" y="122"/>
                    <a:pt x="183" y="123"/>
                    <a:pt x="183" y="124"/>
                  </a:cubicBezTo>
                  <a:cubicBezTo>
                    <a:pt x="182" y="127"/>
                    <a:pt x="182" y="129"/>
                    <a:pt x="182" y="132"/>
                  </a:cubicBezTo>
                  <a:cubicBezTo>
                    <a:pt x="182" y="133"/>
                    <a:pt x="181" y="134"/>
                    <a:pt x="181" y="135"/>
                  </a:cubicBezTo>
                  <a:cubicBezTo>
                    <a:pt x="181" y="136"/>
                    <a:pt x="181" y="137"/>
                    <a:pt x="181" y="138"/>
                  </a:cubicBezTo>
                  <a:cubicBezTo>
                    <a:pt x="181" y="140"/>
                    <a:pt x="181" y="141"/>
                    <a:pt x="181" y="143"/>
                  </a:cubicBezTo>
                  <a:cubicBezTo>
                    <a:pt x="180" y="143"/>
                    <a:pt x="180" y="144"/>
                    <a:pt x="180" y="145"/>
                  </a:cubicBezTo>
                  <a:cubicBezTo>
                    <a:pt x="180" y="146"/>
                    <a:pt x="180" y="148"/>
                    <a:pt x="180" y="149"/>
                  </a:cubicBezTo>
                  <a:cubicBezTo>
                    <a:pt x="180" y="152"/>
                    <a:pt x="180" y="154"/>
                    <a:pt x="179" y="157"/>
                  </a:cubicBezTo>
                  <a:cubicBezTo>
                    <a:pt x="179" y="158"/>
                    <a:pt x="179" y="159"/>
                    <a:pt x="179" y="160"/>
                  </a:cubicBezTo>
                  <a:cubicBezTo>
                    <a:pt x="179" y="162"/>
                    <a:pt x="179" y="164"/>
                    <a:pt x="179" y="166"/>
                  </a:cubicBezTo>
                  <a:cubicBezTo>
                    <a:pt x="179" y="167"/>
                    <a:pt x="179" y="168"/>
                    <a:pt x="179" y="169"/>
                  </a:cubicBezTo>
                  <a:cubicBezTo>
                    <a:pt x="179" y="170"/>
                    <a:pt x="179" y="171"/>
                    <a:pt x="179" y="171"/>
                  </a:cubicBezTo>
                  <a:cubicBezTo>
                    <a:pt x="179" y="174"/>
                    <a:pt x="179" y="177"/>
                    <a:pt x="178" y="179"/>
                  </a:cubicBezTo>
                  <a:cubicBezTo>
                    <a:pt x="178" y="183"/>
                    <a:pt x="178" y="186"/>
                    <a:pt x="178" y="190"/>
                  </a:cubicBezTo>
                  <a:cubicBezTo>
                    <a:pt x="178" y="194"/>
                    <a:pt x="178" y="197"/>
                    <a:pt x="178" y="201"/>
                  </a:cubicBezTo>
                  <a:cubicBezTo>
                    <a:pt x="178" y="211"/>
                    <a:pt x="178" y="221"/>
                    <a:pt x="178" y="231"/>
                  </a:cubicBezTo>
                  <a:cubicBezTo>
                    <a:pt x="178" y="235"/>
                    <a:pt x="178" y="238"/>
                    <a:pt x="178" y="241"/>
                  </a:cubicBezTo>
                  <a:cubicBezTo>
                    <a:pt x="179" y="258"/>
                    <a:pt x="179" y="276"/>
                    <a:pt x="180" y="294"/>
                  </a:cubicBezTo>
                  <a:cubicBezTo>
                    <a:pt x="180" y="307"/>
                    <a:pt x="181" y="319"/>
                    <a:pt x="182" y="332"/>
                  </a:cubicBezTo>
                  <a:cubicBezTo>
                    <a:pt x="182" y="332"/>
                    <a:pt x="182" y="332"/>
                    <a:pt x="182" y="332"/>
                  </a:cubicBezTo>
                  <a:cubicBezTo>
                    <a:pt x="184" y="377"/>
                    <a:pt x="188" y="419"/>
                    <a:pt x="190" y="450"/>
                  </a:cubicBezTo>
                  <a:cubicBezTo>
                    <a:pt x="193" y="482"/>
                    <a:pt x="195" y="502"/>
                    <a:pt x="195" y="502"/>
                  </a:cubicBezTo>
                  <a:cubicBezTo>
                    <a:pt x="177" y="495"/>
                    <a:pt x="91" y="497"/>
                    <a:pt x="54" y="488"/>
                  </a:cubicBezTo>
                  <a:cubicBezTo>
                    <a:pt x="0" y="283"/>
                    <a:pt x="12" y="73"/>
                    <a:pt x="17" y="57"/>
                  </a:cubicBezTo>
                  <a:cubicBezTo>
                    <a:pt x="29" y="12"/>
                    <a:pt x="205" y="15"/>
                    <a:pt x="288" y="22"/>
                  </a:cubicBezTo>
                  <a:cubicBezTo>
                    <a:pt x="366" y="28"/>
                    <a:pt x="465" y="32"/>
                    <a:pt x="613" y="0"/>
                  </a:cubicBezTo>
                  <a:close/>
                </a:path>
              </a:pathLst>
            </a:custGeom>
            <a:solidFill>
              <a:srgbClr val="F5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C6BFDD63-4AEE-4936-89CD-5BE6A02B2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8551" y="5757981"/>
              <a:ext cx="2562378" cy="1125681"/>
            </a:xfrm>
            <a:custGeom>
              <a:avLst/>
              <a:gdLst>
                <a:gd name="T0" fmla="*/ 734 w 734"/>
                <a:gd name="T1" fmla="*/ 98 h 322"/>
                <a:gd name="T2" fmla="*/ 657 w 734"/>
                <a:gd name="T3" fmla="*/ 149 h 322"/>
                <a:gd name="T4" fmla="*/ 426 w 734"/>
                <a:gd name="T5" fmla="*/ 278 h 322"/>
                <a:gd name="T6" fmla="*/ 227 w 734"/>
                <a:gd name="T7" fmla="*/ 320 h 322"/>
                <a:gd name="T8" fmla="*/ 383 w 734"/>
                <a:gd name="T9" fmla="*/ 28 h 322"/>
                <a:gd name="T10" fmla="*/ 529 w 734"/>
                <a:gd name="T11" fmla="*/ 19 h 322"/>
                <a:gd name="T12" fmla="*/ 734 w 734"/>
                <a:gd name="T13" fmla="*/ 0 h 322"/>
                <a:gd name="T14" fmla="*/ 732 w 734"/>
                <a:gd name="T15" fmla="*/ 88 h 322"/>
                <a:gd name="T16" fmla="*/ 734 w 734"/>
                <a:gd name="T17" fmla="*/ 9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22">
                  <a:moveTo>
                    <a:pt x="734" y="98"/>
                  </a:moveTo>
                  <a:cubicBezTo>
                    <a:pt x="734" y="98"/>
                    <a:pt x="711" y="92"/>
                    <a:pt x="657" y="149"/>
                  </a:cubicBezTo>
                  <a:cubicBezTo>
                    <a:pt x="609" y="200"/>
                    <a:pt x="555" y="278"/>
                    <a:pt x="426" y="278"/>
                  </a:cubicBezTo>
                  <a:cubicBezTo>
                    <a:pt x="345" y="278"/>
                    <a:pt x="302" y="322"/>
                    <a:pt x="227" y="320"/>
                  </a:cubicBezTo>
                  <a:cubicBezTo>
                    <a:pt x="0" y="313"/>
                    <a:pt x="383" y="28"/>
                    <a:pt x="383" y="28"/>
                  </a:cubicBezTo>
                  <a:cubicBezTo>
                    <a:pt x="408" y="11"/>
                    <a:pt x="465" y="15"/>
                    <a:pt x="529" y="19"/>
                  </a:cubicBezTo>
                  <a:cubicBezTo>
                    <a:pt x="603" y="24"/>
                    <a:pt x="685" y="28"/>
                    <a:pt x="734" y="0"/>
                  </a:cubicBezTo>
                  <a:cubicBezTo>
                    <a:pt x="730" y="29"/>
                    <a:pt x="727" y="55"/>
                    <a:pt x="732" y="88"/>
                  </a:cubicBezTo>
                  <a:cubicBezTo>
                    <a:pt x="732" y="91"/>
                    <a:pt x="733" y="94"/>
                    <a:pt x="734" y="98"/>
                  </a:cubicBezTo>
                </a:path>
              </a:pathLst>
            </a:custGeom>
            <a:solidFill>
              <a:srgbClr val="F5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EEE30F8-53E3-4D3D-97A5-28BCDF952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7929" y="2846462"/>
              <a:ext cx="6663787" cy="6142082"/>
            </a:xfrm>
            <a:custGeom>
              <a:avLst/>
              <a:gdLst>
                <a:gd name="T0" fmla="*/ 81 w 1909"/>
                <a:gd name="T1" fmla="*/ 1085 h 1759"/>
                <a:gd name="T2" fmla="*/ 616 w 1909"/>
                <a:gd name="T3" fmla="*/ 52 h 1759"/>
                <a:gd name="T4" fmla="*/ 1079 w 1909"/>
                <a:gd name="T5" fmla="*/ 16 h 1759"/>
                <a:gd name="T6" fmla="*/ 1127 w 1909"/>
                <a:gd name="T7" fmla="*/ 22 h 1759"/>
                <a:gd name="T8" fmla="*/ 1273 w 1909"/>
                <a:gd name="T9" fmla="*/ 54 h 1759"/>
                <a:gd name="T10" fmla="*/ 1725 w 1909"/>
                <a:gd name="T11" fmla="*/ 463 h 1759"/>
                <a:gd name="T12" fmla="*/ 1268 w 1909"/>
                <a:gd name="T13" fmla="*/ 1371 h 1759"/>
                <a:gd name="T14" fmla="*/ 489 w 1909"/>
                <a:gd name="T15" fmla="*/ 1634 h 1759"/>
                <a:gd name="T16" fmla="*/ 81 w 1909"/>
                <a:gd name="T17" fmla="*/ 1085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9" h="1759">
                  <a:moveTo>
                    <a:pt x="81" y="1085"/>
                  </a:moveTo>
                  <a:cubicBezTo>
                    <a:pt x="0" y="794"/>
                    <a:pt x="43" y="205"/>
                    <a:pt x="616" y="52"/>
                  </a:cubicBezTo>
                  <a:cubicBezTo>
                    <a:pt x="746" y="18"/>
                    <a:pt x="913" y="0"/>
                    <a:pt x="1079" y="16"/>
                  </a:cubicBezTo>
                  <a:cubicBezTo>
                    <a:pt x="1095" y="18"/>
                    <a:pt x="1111" y="20"/>
                    <a:pt x="1127" y="22"/>
                  </a:cubicBezTo>
                  <a:cubicBezTo>
                    <a:pt x="1176" y="30"/>
                    <a:pt x="1226" y="40"/>
                    <a:pt x="1273" y="54"/>
                  </a:cubicBezTo>
                  <a:cubicBezTo>
                    <a:pt x="1472" y="113"/>
                    <a:pt x="1647" y="238"/>
                    <a:pt x="1725" y="463"/>
                  </a:cubicBezTo>
                  <a:cubicBezTo>
                    <a:pt x="1909" y="997"/>
                    <a:pt x="1446" y="1108"/>
                    <a:pt x="1268" y="1371"/>
                  </a:cubicBezTo>
                  <a:cubicBezTo>
                    <a:pt x="1112" y="1601"/>
                    <a:pt x="806" y="1759"/>
                    <a:pt x="489" y="1634"/>
                  </a:cubicBezTo>
                  <a:cubicBezTo>
                    <a:pt x="332" y="1572"/>
                    <a:pt x="150" y="1332"/>
                    <a:pt x="81" y="1085"/>
                  </a:cubicBezTo>
                </a:path>
              </a:pathLst>
            </a:custGeom>
            <a:solidFill>
              <a:srgbClr val="2D2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62D98AF-EA42-45F2-B2B1-DF95CBF9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2390" y="9809226"/>
              <a:ext cx="3379048" cy="1661432"/>
            </a:xfrm>
            <a:custGeom>
              <a:avLst/>
              <a:gdLst>
                <a:gd name="T0" fmla="*/ 0 w 1684"/>
                <a:gd name="T1" fmla="*/ 0 h 828"/>
                <a:gd name="T2" fmla="*/ 1641 w 1684"/>
                <a:gd name="T3" fmla="*/ 478 h 828"/>
                <a:gd name="T4" fmla="*/ 1684 w 1684"/>
                <a:gd name="T5" fmla="*/ 828 h 828"/>
                <a:gd name="T6" fmla="*/ 0 w 1684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4" h="828">
                  <a:moveTo>
                    <a:pt x="0" y="0"/>
                  </a:moveTo>
                  <a:lnTo>
                    <a:pt x="1641" y="478"/>
                  </a:lnTo>
                  <a:lnTo>
                    <a:pt x="1684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DBF41E80-9638-4985-9C46-E21191B7F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10913" y="11669307"/>
              <a:ext cx="1191897" cy="1848043"/>
            </a:xfrm>
            <a:custGeom>
              <a:avLst/>
              <a:gdLst>
                <a:gd name="T0" fmla="*/ 341 w 341"/>
                <a:gd name="T1" fmla="*/ 529 h 529"/>
                <a:gd name="T2" fmla="*/ 114 w 341"/>
                <a:gd name="T3" fmla="*/ 7 h 529"/>
                <a:gd name="T4" fmla="*/ 157 w 341"/>
                <a:gd name="T5" fmla="*/ 406 h 529"/>
                <a:gd name="T6" fmla="*/ 341 w 341"/>
                <a:gd name="T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529">
                  <a:moveTo>
                    <a:pt x="341" y="529"/>
                  </a:moveTo>
                  <a:cubicBezTo>
                    <a:pt x="312" y="393"/>
                    <a:pt x="229" y="14"/>
                    <a:pt x="114" y="7"/>
                  </a:cubicBezTo>
                  <a:cubicBezTo>
                    <a:pt x="0" y="0"/>
                    <a:pt x="157" y="406"/>
                    <a:pt x="157" y="406"/>
                  </a:cubicBezTo>
                  <a:lnTo>
                    <a:pt x="341" y="529"/>
                  </a:lnTo>
                  <a:close/>
                </a:path>
              </a:pathLst>
            </a:custGeom>
            <a:solidFill>
              <a:srgbClr val="EE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1F362E57-B63C-402E-B40E-3FC37029A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669" y="9785148"/>
              <a:ext cx="4211771" cy="3057998"/>
            </a:xfrm>
            <a:custGeom>
              <a:avLst/>
              <a:gdLst>
                <a:gd name="T0" fmla="*/ 1085 w 1206"/>
                <a:gd name="T1" fmla="*/ 424 h 876"/>
                <a:gd name="T2" fmla="*/ 24 w 1206"/>
                <a:gd name="T3" fmla="*/ 0 h 876"/>
                <a:gd name="T4" fmla="*/ 0 w 1206"/>
                <a:gd name="T5" fmla="*/ 243 h 876"/>
                <a:gd name="T6" fmla="*/ 1163 w 1206"/>
                <a:gd name="T7" fmla="*/ 853 h 876"/>
                <a:gd name="T8" fmla="*/ 1085 w 1206"/>
                <a:gd name="T9" fmla="*/ 42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876">
                  <a:moveTo>
                    <a:pt x="1085" y="424"/>
                  </a:moveTo>
                  <a:cubicBezTo>
                    <a:pt x="1006" y="360"/>
                    <a:pt x="156" y="9"/>
                    <a:pt x="24" y="0"/>
                  </a:cubicBezTo>
                  <a:cubicBezTo>
                    <a:pt x="24" y="0"/>
                    <a:pt x="0" y="206"/>
                    <a:pt x="0" y="243"/>
                  </a:cubicBezTo>
                  <a:cubicBezTo>
                    <a:pt x="0" y="279"/>
                    <a:pt x="749" y="635"/>
                    <a:pt x="1163" y="853"/>
                  </a:cubicBezTo>
                  <a:cubicBezTo>
                    <a:pt x="1206" y="876"/>
                    <a:pt x="1108" y="442"/>
                    <a:pt x="1085" y="424"/>
                  </a:cubicBezTo>
                  <a:close/>
                </a:path>
              </a:pathLst>
            </a:custGeom>
            <a:solidFill>
              <a:srgbClr val="EF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4F607602-173A-4826-BAB9-734A8836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313" y="11055300"/>
              <a:ext cx="4954198" cy="2660699"/>
            </a:xfrm>
            <a:custGeom>
              <a:avLst/>
              <a:gdLst>
                <a:gd name="T0" fmla="*/ 1419 w 1419"/>
                <a:gd name="T1" fmla="*/ 762 h 762"/>
                <a:gd name="T2" fmla="*/ 0 w 1419"/>
                <a:gd name="T3" fmla="*/ 762 h 762"/>
                <a:gd name="T4" fmla="*/ 241 w 1419"/>
                <a:gd name="T5" fmla="*/ 47 h 762"/>
                <a:gd name="T6" fmla="*/ 262 w 1419"/>
                <a:gd name="T7" fmla="*/ 2 h 762"/>
                <a:gd name="T8" fmla="*/ 334 w 1419"/>
                <a:gd name="T9" fmla="*/ 18 h 762"/>
                <a:gd name="T10" fmla="*/ 1419 w 1419"/>
                <a:gd name="T11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9" h="762">
                  <a:moveTo>
                    <a:pt x="1419" y="762"/>
                  </a:moveTo>
                  <a:cubicBezTo>
                    <a:pt x="0" y="762"/>
                    <a:pt x="0" y="762"/>
                    <a:pt x="0" y="762"/>
                  </a:cubicBezTo>
                  <a:cubicBezTo>
                    <a:pt x="47" y="585"/>
                    <a:pt x="171" y="204"/>
                    <a:pt x="241" y="47"/>
                  </a:cubicBezTo>
                  <a:cubicBezTo>
                    <a:pt x="249" y="29"/>
                    <a:pt x="256" y="13"/>
                    <a:pt x="262" y="2"/>
                  </a:cubicBezTo>
                  <a:cubicBezTo>
                    <a:pt x="278" y="0"/>
                    <a:pt x="303" y="6"/>
                    <a:pt x="334" y="18"/>
                  </a:cubicBezTo>
                  <a:cubicBezTo>
                    <a:pt x="563" y="112"/>
                    <a:pt x="1163" y="565"/>
                    <a:pt x="1419" y="762"/>
                  </a:cubicBezTo>
                  <a:close/>
                </a:path>
              </a:pathLst>
            </a:custGeom>
            <a:solidFill>
              <a:srgbClr val="4C4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6B94653-0051-4DF3-B514-3B846F89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0062" y="11117504"/>
              <a:ext cx="4113449" cy="2598496"/>
            </a:xfrm>
            <a:custGeom>
              <a:avLst/>
              <a:gdLst>
                <a:gd name="T0" fmla="*/ 1178 w 1178"/>
                <a:gd name="T1" fmla="*/ 744 h 744"/>
                <a:gd name="T2" fmla="*/ 923 w 1178"/>
                <a:gd name="T3" fmla="*/ 744 h 744"/>
                <a:gd name="T4" fmla="*/ 0 w 1178"/>
                <a:gd name="T5" fmla="*/ 29 h 744"/>
                <a:gd name="T6" fmla="*/ 93 w 1178"/>
                <a:gd name="T7" fmla="*/ 0 h 744"/>
                <a:gd name="T8" fmla="*/ 1178 w 1178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744">
                  <a:moveTo>
                    <a:pt x="1178" y="744"/>
                  </a:moveTo>
                  <a:cubicBezTo>
                    <a:pt x="923" y="744"/>
                    <a:pt x="923" y="744"/>
                    <a:pt x="923" y="744"/>
                  </a:cubicBezTo>
                  <a:cubicBezTo>
                    <a:pt x="627" y="338"/>
                    <a:pt x="0" y="29"/>
                    <a:pt x="0" y="29"/>
                  </a:cubicBezTo>
                  <a:cubicBezTo>
                    <a:pt x="0" y="29"/>
                    <a:pt x="40" y="14"/>
                    <a:pt x="93" y="0"/>
                  </a:cubicBezTo>
                  <a:cubicBezTo>
                    <a:pt x="322" y="94"/>
                    <a:pt x="922" y="547"/>
                    <a:pt x="1178" y="744"/>
                  </a:cubicBezTo>
                  <a:close/>
                </a:path>
              </a:pathLst>
            </a:custGeom>
            <a:solidFill>
              <a:srgbClr val="3E3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37C0E2E6-A1AF-4C6A-BBBB-3C57BA369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3813" y="10336951"/>
              <a:ext cx="5596297" cy="3379048"/>
            </a:xfrm>
            <a:custGeom>
              <a:avLst/>
              <a:gdLst>
                <a:gd name="T0" fmla="*/ 1603 w 1603"/>
                <a:gd name="T1" fmla="*/ 968 h 968"/>
                <a:gd name="T2" fmla="*/ 1140 w 1603"/>
                <a:gd name="T3" fmla="*/ 968 h 968"/>
                <a:gd name="T4" fmla="*/ 22 w 1603"/>
                <a:gd name="T5" fmla="*/ 253 h 968"/>
                <a:gd name="T6" fmla="*/ 0 w 1603"/>
                <a:gd name="T7" fmla="*/ 244 h 968"/>
                <a:gd name="T8" fmla="*/ 79 w 1603"/>
                <a:gd name="T9" fmla="*/ 0 h 968"/>
                <a:gd name="T10" fmla="*/ 101 w 1603"/>
                <a:gd name="T11" fmla="*/ 6 h 968"/>
                <a:gd name="T12" fmla="*/ 211 w 1603"/>
                <a:gd name="T13" fmla="*/ 40 h 968"/>
                <a:gd name="T14" fmla="*/ 526 w 1603"/>
                <a:gd name="T15" fmla="*/ 165 h 968"/>
                <a:gd name="T16" fmla="*/ 1248 w 1603"/>
                <a:gd name="T17" fmla="*/ 616 h 968"/>
                <a:gd name="T18" fmla="*/ 1334 w 1603"/>
                <a:gd name="T19" fmla="*/ 691 h 968"/>
                <a:gd name="T20" fmla="*/ 1468 w 1603"/>
                <a:gd name="T21" fmla="*/ 819 h 968"/>
                <a:gd name="T22" fmla="*/ 1603 w 1603"/>
                <a:gd name="T23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3" h="968">
                  <a:moveTo>
                    <a:pt x="1603" y="968"/>
                  </a:moveTo>
                  <a:cubicBezTo>
                    <a:pt x="1140" y="968"/>
                    <a:pt x="1140" y="968"/>
                    <a:pt x="1140" y="968"/>
                  </a:cubicBezTo>
                  <a:cubicBezTo>
                    <a:pt x="997" y="828"/>
                    <a:pt x="659" y="545"/>
                    <a:pt x="22" y="253"/>
                  </a:cubicBezTo>
                  <a:cubicBezTo>
                    <a:pt x="15" y="250"/>
                    <a:pt x="7" y="247"/>
                    <a:pt x="0" y="244"/>
                  </a:cubicBezTo>
                  <a:cubicBezTo>
                    <a:pt x="0" y="244"/>
                    <a:pt x="48" y="44"/>
                    <a:pt x="79" y="0"/>
                  </a:cubicBezTo>
                  <a:cubicBezTo>
                    <a:pt x="86" y="2"/>
                    <a:pt x="94" y="4"/>
                    <a:pt x="101" y="6"/>
                  </a:cubicBezTo>
                  <a:cubicBezTo>
                    <a:pt x="135" y="16"/>
                    <a:pt x="172" y="27"/>
                    <a:pt x="211" y="40"/>
                  </a:cubicBezTo>
                  <a:cubicBezTo>
                    <a:pt x="305" y="72"/>
                    <a:pt x="412" y="113"/>
                    <a:pt x="526" y="165"/>
                  </a:cubicBezTo>
                  <a:cubicBezTo>
                    <a:pt x="752" y="269"/>
                    <a:pt x="1007" y="415"/>
                    <a:pt x="1248" y="616"/>
                  </a:cubicBezTo>
                  <a:cubicBezTo>
                    <a:pt x="1277" y="640"/>
                    <a:pt x="1306" y="665"/>
                    <a:pt x="1334" y="691"/>
                  </a:cubicBezTo>
                  <a:cubicBezTo>
                    <a:pt x="1380" y="731"/>
                    <a:pt x="1425" y="774"/>
                    <a:pt x="1468" y="819"/>
                  </a:cubicBezTo>
                  <a:cubicBezTo>
                    <a:pt x="1514" y="867"/>
                    <a:pt x="1559" y="916"/>
                    <a:pt x="1603" y="968"/>
                  </a:cubicBezTo>
                  <a:close/>
                </a:path>
              </a:pathLst>
            </a:custGeom>
            <a:solidFill>
              <a:srgbClr val="695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7FB4BC0-BBA0-4623-8AD5-2010617B09DE}"/>
              </a:ext>
            </a:extLst>
          </p:cNvPr>
          <p:cNvGrpSpPr/>
          <p:nvPr/>
        </p:nvGrpSpPr>
        <p:grpSpPr>
          <a:xfrm>
            <a:off x="6184265" y="4638320"/>
            <a:ext cx="1739688" cy="1727649"/>
            <a:chOff x="12791542" y="4638320"/>
            <a:chExt cx="1739688" cy="1727649"/>
          </a:xfrm>
        </p:grpSpPr>
        <p:sp>
          <p:nvSpPr>
            <p:cNvPr id="220" name="Freeform 137">
              <a:extLst>
                <a:ext uri="{FF2B5EF4-FFF2-40B4-BE49-F238E27FC236}">
                  <a16:creationId xmlns:a16="http://schemas.microsoft.com/office/drawing/2014/main" id="{529BF631-B9A3-4E17-8E99-944360E72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1542" y="4638320"/>
              <a:ext cx="1739688" cy="1727649"/>
            </a:xfrm>
            <a:custGeom>
              <a:avLst/>
              <a:gdLst>
                <a:gd name="T0" fmla="*/ 491 w 498"/>
                <a:gd name="T1" fmla="*/ 195 h 495"/>
                <a:gd name="T2" fmla="*/ 457 w 498"/>
                <a:gd name="T3" fmla="*/ 163 h 495"/>
                <a:gd name="T4" fmla="*/ 408 w 498"/>
                <a:gd name="T5" fmla="*/ 118 h 495"/>
                <a:gd name="T6" fmla="*/ 366 w 498"/>
                <a:gd name="T7" fmla="*/ 86 h 495"/>
                <a:gd name="T8" fmla="*/ 318 w 498"/>
                <a:gd name="T9" fmla="*/ 59 h 495"/>
                <a:gd name="T10" fmla="*/ 269 w 498"/>
                <a:gd name="T11" fmla="*/ 5 h 495"/>
                <a:gd name="T12" fmla="*/ 223 w 498"/>
                <a:gd name="T13" fmla="*/ 0 h 495"/>
                <a:gd name="T14" fmla="*/ 194 w 498"/>
                <a:gd name="T15" fmla="*/ 54 h 495"/>
                <a:gd name="T16" fmla="*/ 121 w 498"/>
                <a:gd name="T17" fmla="*/ 34 h 495"/>
                <a:gd name="T18" fmla="*/ 83 w 498"/>
                <a:gd name="T19" fmla="*/ 61 h 495"/>
                <a:gd name="T20" fmla="*/ 87 w 498"/>
                <a:gd name="T21" fmla="*/ 117 h 495"/>
                <a:gd name="T22" fmla="*/ 22 w 498"/>
                <a:gd name="T23" fmla="*/ 143 h 495"/>
                <a:gd name="T24" fmla="*/ 52 w 498"/>
                <a:gd name="T25" fmla="*/ 194 h 495"/>
                <a:gd name="T26" fmla="*/ 1 w 498"/>
                <a:gd name="T27" fmla="*/ 213 h 495"/>
                <a:gd name="T28" fmla="*/ 47 w 498"/>
                <a:gd name="T29" fmla="*/ 239 h 495"/>
                <a:gd name="T30" fmla="*/ 5 w 498"/>
                <a:gd name="T31" fmla="*/ 301 h 495"/>
                <a:gd name="T32" fmla="*/ 54 w 498"/>
                <a:gd name="T33" fmla="*/ 301 h 495"/>
                <a:gd name="T34" fmla="*/ 22 w 498"/>
                <a:gd name="T35" fmla="*/ 352 h 495"/>
                <a:gd name="T36" fmla="*/ 80 w 498"/>
                <a:gd name="T37" fmla="*/ 358 h 495"/>
                <a:gd name="T38" fmla="*/ 103 w 498"/>
                <a:gd name="T39" fmla="*/ 419 h 495"/>
                <a:gd name="T40" fmla="*/ 149 w 498"/>
                <a:gd name="T41" fmla="*/ 475 h 495"/>
                <a:gd name="T42" fmla="*/ 224 w 498"/>
                <a:gd name="T43" fmla="*/ 495 h 495"/>
                <a:gd name="T44" fmla="*/ 302 w 498"/>
                <a:gd name="T45" fmla="*/ 458 h 495"/>
                <a:gd name="T46" fmla="*/ 372 w 498"/>
                <a:gd name="T47" fmla="*/ 404 h 495"/>
                <a:gd name="T48" fmla="*/ 405 w 498"/>
                <a:gd name="T49" fmla="*/ 373 h 495"/>
                <a:gd name="T50" fmla="*/ 472 w 498"/>
                <a:gd name="T51" fmla="*/ 343 h 495"/>
                <a:gd name="T52" fmla="*/ 490 w 498"/>
                <a:gd name="T53" fmla="*/ 302 h 495"/>
                <a:gd name="T54" fmla="*/ 448 w 498"/>
                <a:gd name="T55" fmla="*/ 256 h 495"/>
                <a:gd name="T56" fmla="*/ 350 w 498"/>
                <a:gd name="T57" fmla="*/ 323 h 495"/>
                <a:gd name="T58" fmla="*/ 360 w 498"/>
                <a:gd name="T59" fmla="*/ 198 h 495"/>
                <a:gd name="T60" fmla="*/ 374 w 498"/>
                <a:gd name="T61" fmla="*/ 261 h 495"/>
                <a:gd name="T62" fmla="*/ 234 w 498"/>
                <a:gd name="T63" fmla="*/ 374 h 495"/>
                <a:gd name="T64" fmla="*/ 261 w 498"/>
                <a:gd name="T65" fmla="*/ 121 h 495"/>
                <a:gd name="T66" fmla="*/ 242 w 498"/>
                <a:gd name="T67" fmla="*/ 161 h 495"/>
                <a:gd name="T68" fmla="*/ 327 w 498"/>
                <a:gd name="T69" fmla="*/ 284 h 495"/>
                <a:gd name="T70" fmla="*/ 317 w 498"/>
                <a:gd name="T71" fmla="*/ 301 h 495"/>
                <a:gd name="T72" fmla="*/ 286 w 498"/>
                <a:gd name="T73" fmla="*/ 326 h 495"/>
                <a:gd name="T74" fmla="*/ 266 w 498"/>
                <a:gd name="T75" fmla="*/ 333 h 495"/>
                <a:gd name="T76" fmla="*/ 244 w 498"/>
                <a:gd name="T77" fmla="*/ 334 h 495"/>
                <a:gd name="T78" fmla="*/ 223 w 498"/>
                <a:gd name="T79" fmla="*/ 331 h 495"/>
                <a:gd name="T80" fmla="*/ 206 w 498"/>
                <a:gd name="T81" fmla="*/ 324 h 495"/>
                <a:gd name="T82" fmla="*/ 183 w 498"/>
                <a:gd name="T83" fmla="*/ 305 h 495"/>
                <a:gd name="T84" fmla="*/ 173 w 498"/>
                <a:gd name="T85" fmla="*/ 292 h 495"/>
                <a:gd name="T86" fmla="*/ 166 w 498"/>
                <a:gd name="T87" fmla="*/ 278 h 495"/>
                <a:gd name="T88" fmla="*/ 161 w 498"/>
                <a:gd name="T89" fmla="*/ 257 h 495"/>
                <a:gd name="T90" fmla="*/ 161 w 498"/>
                <a:gd name="T91" fmla="*/ 240 h 495"/>
                <a:gd name="T92" fmla="*/ 173 w 498"/>
                <a:gd name="T93" fmla="*/ 203 h 495"/>
                <a:gd name="T94" fmla="*/ 183 w 498"/>
                <a:gd name="T95" fmla="*/ 189 h 495"/>
                <a:gd name="T96" fmla="*/ 199 w 498"/>
                <a:gd name="T97" fmla="*/ 175 h 495"/>
                <a:gd name="T98" fmla="*/ 223 w 498"/>
                <a:gd name="T99" fmla="*/ 164 h 495"/>
                <a:gd name="T100" fmla="*/ 233 w 498"/>
                <a:gd name="T101" fmla="*/ 162 h 495"/>
                <a:gd name="T102" fmla="*/ 314 w 498"/>
                <a:gd name="T103" fmla="*/ 151 h 495"/>
                <a:gd name="T104" fmla="*/ 108 w 498"/>
                <a:gd name="T105" fmla="*/ 252 h 495"/>
                <a:gd name="T106" fmla="*/ 151 w 498"/>
                <a:gd name="T107" fmla="*/ 187 h 495"/>
                <a:gd name="T108" fmla="*/ 134 w 498"/>
                <a:gd name="T109" fmla="*/ 172 h 495"/>
                <a:gd name="T110" fmla="*/ 126 w 498"/>
                <a:gd name="T111" fmla="*/ 318 h 495"/>
                <a:gd name="T112" fmla="*/ 196 w 498"/>
                <a:gd name="T113" fmla="*/ 364 h 495"/>
                <a:gd name="T114" fmla="*/ 322 w 498"/>
                <a:gd name="T115" fmla="*/ 351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8" h="495">
                  <a:moveTo>
                    <a:pt x="452" y="237"/>
                  </a:moveTo>
                  <a:cubicBezTo>
                    <a:pt x="465" y="233"/>
                    <a:pt x="479" y="229"/>
                    <a:pt x="493" y="225"/>
                  </a:cubicBezTo>
                  <a:cubicBezTo>
                    <a:pt x="494" y="225"/>
                    <a:pt x="496" y="225"/>
                    <a:pt x="498" y="224"/>
                  </a:cubicBezTo>
                  <a:cubicBezTo>
                    <a:pt x="498" y="219"/>
                    <a:pt x="498" y="219"/>
                    <a:pt x="498" y="219"/>
                  </a:cubicBezTo>
                  <a:cubicBezTo>
                    <a:pt x="495" y="218"/>
                    <a:pt x="495" y="216"/>
                    <a:pt x="494" y="213"/>
                  </a:cubicBezTo>
                  <a:cubicBezTo>
                    <a:pt x="493" y="207"/>
                    <a:pt x="492" y="201"/>
                    <a:pt x="491" y="195"/>
                  </a:cubicBezTo>
                  <a:cubicBezTo>
                    <a:pt x="489" y="193"/>
                    <a:pt x="486" y="193"/>
                    <a:pt x="484" y="193"/>
                  </a:cubicBezTo>
                  <a:cubicBezTo>
                    <a:pt x="472" y="193"/>
                    <a:pt x="460" y="194"/>
                    <a:pt x="449" y="194"/>
                  </a:cubicBezTo>
                  <a:cubicBezTo>
                    <a:pt x="446" y="194"/>
                    <a:pt x="444" y="194"/>
                    <a:pt x="441" y="194"/>
                  </a:cubicBezTo>
                  <a:cubicBezTo>
                    <a:pt x="440" y="191"/>
                    <a:pt x="439" y="188"/>
                    <a:pt x="438" y="186"/>
                  </a:cubicBezTo>
                  <a:cubicBezTo>
                    <a:pt x="437" y="183"/>
                    <a:pt x="436" y="180"/>
                    <a:pt x="435" y="177"/>
                  </a:cubicBezTo>
                  <a:cubicBezTo>
                    <a:pt x="443" y="172"/>
                    <a:pt x="450" y="168"/>
                    <a:pt x="457" y="163"/>
                  </a:cubicBezTo>
                  <a:cubicBezTo>
                    <a:pt x="463" y="158"/>
                    <a:pt x="470" y="154"/>
                    <a:pt x="476" y="148"/>
                  </a:cubicBezTo>
                  <a:cubicBezTo>
                    <a:pt x="472" y="139"/>
                    <a:pt x="468" y="130"/>
                    <a:pt x="462" y="121"/>
                  </a:cubicBezTo>
                  <a:cubicBezTo>
                    <a:pt x="454" y="123"/>
                    <a:pt x="446" y="126"/>
                    <a:pt x="438" y="128"/>
                  </a:cubicBezTo>
                  <a:cubicBezTo>
                    <a:pt x="431" y="131"/>
                    <a:pt x="423" y="134"/>
                    <a:pt x="415" y="137"/>
                  </a:cubicBezTo>
                  <a:cubicBezTo>
                    <a:pt x="412" y="132"/>
                    <a:pt x="408" y="128"/>
                    <a:pt x="405" y="123"/>
                  </a:cubicBezTo>
                  <a:cubicBezTo>
                    <a:pt x="406" y="121"/>
                    <a:pt x="407" y="120"/>
                    <a:pt x="408" y="118"/>
                  </a:cubicBezTo>
                  <a:cubicBezTo>
                    <a:pt x="415" y="109"/>
                    <a:pt x="422" y="99"/>
                    <a:pt x="430" y="89"/>
                  </a:cubicBezTo>
                  <a:cubicBezTo>
                    <a:pt x="431" y="87"/>
                    <a:pt x="433" y="85"/>
                    <a:pt x="434" y="83"/>
                  </a:cubicBezTo>
                  <a:cubicBezTo>
                    <a:pt x="428" y="75"/>
                    <a:pt x="421" y="68"/>
                    <a:pt x="413" y="61"/>
                  </a:cubicBezTo>
                  <a:cubicBezTo>
                    <a:pt x="405" y="65"/>
                    <a:pt x="399" y="70"/>
                    <a:pt x="392" y="75"/>
                  </a:cubicBezTo>
                  <a:cubicBezTo>
                    <a:pt x="386" y="80"/>
                    <a:pt x="380" y="85"/>
                    <a:pt x="373" y="90"/>
                  </a:cubicBezTo>
                  <a:cubicBezTo>
                    <a:pt x="370" y="90"/>
                    <a:pt x="368" y="87"/>
                    <a:pt x="366" y="86"/>
                  </a:cubicBezTo>
                  <a:cubicBezTo>
                    <a:pt x="363" y="84"/>
                    <a:pt x="360" y="83"/>
                    <a:pt x="358" y="80"/>
                  </a:cubicBezTo>
                  <a:cubicBezTo>
                    <a:pt x="364" y="64"/>
                    <a:pt x="370" y="49"/>
                    <a:pt x="374" y="33"/>
                  </a:cubicBezTo>
                  <a:cubicBezTo>
                    <a:pt x="366" y="28"/>
                    <a:pt x="357" y="23"/>
                    <a:pt x="347" y="19"/>
                  </a:cubicBezTo>
                  <a:cubicBezTo>
                    <a:pt x="346" y="21"/>
                    <a:pt x="344" y="22"/>
                    <a:pt x="343" y="23"/>
                  </a:cubicBezTo>
                  <a:cubicBezTo>
                    <a:pt x="336" y="33"/>
                    <a:pt x="330" y="43"/>
                    <a:pt x="323" y="53"/>
                  </a:cubicBezTo>
                  <a:cubicBezTo>
                    <a:pt x="321" y="55"/>
                    <a:pt x="320" y="57"/>
                    <a:pt x="318" y="59"/>
                  </a:cubicBezTo>
                  <a:cubicBezTo>
                    <a:pt x="312" y="59"/>
                    <a:pt x="307" y="56"/>
                    <a:pt x="301" y="54"/>
                  </a:cubicBezTo>
                  <a:cubicBezTo>
                    <a:pt x="302" y="40"/>
                    <a:pt x="302" y="26"/>
                    <a:pt x="302" y="12"/>
                  </a:cubicBezTo>
                  <a:cubicBezTo>
                    <a:pt x="302" y="9"/>
                    <a:pt x="302" y="7"/>
                    <a:pt x="302" y="5"/>
                  </a:cubicBezTo>
                  <a:cubicBezTo>
                    <a:pt x="301" y="4"/>
                    <a:pt x="301" y="4"/>
                    <a:pt x="300" y="4"/>
                  </a:cubicBezTo>
                  <a:cubicBezTo>
                    <a:pt x="291" y="2"/>
                    <a:pt x="281" y="1"/>
                    <a:pt x="272" y="0"/>
                  </a:cubicBezTo>
                  <a:cubicBezTo>
                    <a:pt x="271" y="2"/>
                    <a:pt x="270" y="3"/>
                    <a:pt x="269" y="5"/>
                  </a:cubicBezTo>
                  <a:cubicBezTo>
                    <a:pt x="266" y="17"/>
                    <a:pt x="262" y="29"/>
                    <a:pt x="258" y="41"/>
                  </a:cubicBezTo>
                  <a:cubicBezTo>
                    <a:pt x="258" y="43"/>
                    <a:pt x="257" y="45"/>
                    <a:pt x="256" y="47"/>
                  </a:cubicBezTo>
                  <a:cubicBezTo>
                    <a:pt x="239" y="47"/>
                    <a:pt x="239" y="47"/>
                    <a:pt x="239" y="47"/>
                  </a:cubicBezTo>
                  <a:cubicBezTo>
                    <a:pt x="239" y="45"/>
                    <a:pt x="238" y="43"/>
                    <a:pt x="237" y="41"/>
                  </a:cubicBezTo>
                  <a:cubicBezTo>
                    <a:pt x="234" y="30"/>
                    <a:pt x="230" y="19"/>
                    <a:pt x="227" y="7"/>
                  </a:cubicBezTo>
                  <a:cubicBezTo>
                    <a:pt x="226" y="5"/>
                    <a:pt x="226" y="2"/>
                    <a:pt x="223" y="0"/>
                  </a:cubicBezTo>
                  <a:cubicBezTo>
                    <a:pt x="219" y="0"/>
                    <a:pt x="215" y="1"/>
                    <a:pt x="211" y="1"/>
                  </a:cubicBezTo>
                  <a:cubicBezTo>
                    <a:pt x="205" y="2"/>
                    <a:pt x="200" y="3"/>
                    <a:pt x="194" y="4"/>
                  </a:cubicBezTo>
                  <a:cubicBezTo>
                    <a:pt x="193" y="10"/>
                    <a:pt x="193" y="15"/>
                    <a:pt x="193" y="21"/>
                  </a:cubicBezTo>
                  <a:cubicBezTo>
                    <a:pt x="193" y="26"/>
                    <a:pt x="193" y="32"/>
                    <a:pt x="194" y="38"/>
                  </a:cubicBezTo>
                  <a:cubicBezTo>
                    <a:pt x="194" y="39"/>
                    <a:pt x="194" y="41"/>
                    <a:pt x="194" y="42"/>
                  </a:cubicBezTo>
                  <a:cubicBezTo>
                    <a:pt x="194" y="46"/>
                    <a:pt x="194" y="50"/>
                    <a:pt x="194" y="54"/>
                  </a:cubicBezTo>
                  <a:cubicBezTo>
                    <a:pt x="189" y="56"/>
                    <a:pt x="183" y="58"/>
                    <a:pt x="178" y="60"/>
                  </a:cubicBezTo>
                  <a:cubicBezTo>
                    <a:pt x="176" y="58"/>
                    <a:pt x="175" y="56"/>
                    <a:pt x="174" y="55"/>
                  </a:cubicBezTo>
                  <a:cubicBezTo>
                    <a:pt x="173" y="53"/>
                    <a:pt x="172" y="51"/>
                    <a:pt x="171" y="50"/>
                  </a:cubicBezTo>
                  <a:cubicBezTo>
                    <a:pt x="165" y="42"/>
                    <a:pt x="160" y="34"/>
                    <a:pt x="155" y="27"/>
                  </a:cubicBezTo>
                  <a:cubicBezTo>
                    <a:pt x="153" y="24"/>
                    <a:pt x="151" y="22"/>
                    <a:pt x="149" y="20"/>
                  </a:cubicBezTo>
                  <a:cubicBezTo>
                    <a:pt x="142" y="21"/>
                    <a:pt x="130" y="27"/>
                    <a:pt x="121" y="34"/>
                  </a:cubicBezTo>
                  <a:cubicBezTo>
                    <a:pt x="125" y="49"/>
                    <a:pt x="132" y="64"/>
                    <a:pt x="137" y="80"/>
                  </a:cubicBezTo>
                  <a:cubicBezTo>
                    <a:pt x="133" y="84"/>
                    <a:pt x="128" y="87"/>
                    <a:pt x="123" y="91"/>
                  </a:cubicBezTo>
                  <a:cubicBezTo>
                    <a:pt x="122" y="89"/>
                    <a:pt x="120" y="89"/>
                    <a:pt x="118" y="87"/>
                  </a:cubicBezTo>
                  <a:cubicBezTo>
                    <a:pt x="116" y="85"/>
                    <a:pt x="113" y="84"/>
                    <a:pt x="111" y="81"/>
                  </a:cubicBezTo>
                  <a:cubicBezTo>
                    <a:pt x="104" y="76"/>
                    <a:pt x="97" y="71"/>
                    <a:pt x="91" y="66"/>
                  </a:cubicBezTo>
                  <a:cubicBezTo>
                    <a:pt x="89" y="65"/>
                    <a:pt x="86" y="63"/>
                    <a:pt x="83" y="61"/>
                  </a:cubicBezTo>
                  <a:cubicBezTo>
                    <a:pt x="75" y="67"/>
                    <a:pt x="68" y="75"/>
                    <a:pt x="61" y="82"/>
                  </a:cubicBezTo>
                  <a:cubicBezTo>
                    <a:pt x="64" y="88"/>
                    <a:pt x="68" y="93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3" y="100"/>
                    <a:pt x="75" y="101"/>
                    <a:pt x="76" y="103"/>
                  </a:cubicBezTo>
                  <a:cubicBezTo>
                    <a:pt x="77" y="105"/>
                    <a:pt x="79" y="108"/>
                    <a:pt x="81" y="110"/>
                  </a:cubicBezTo>
                  <a:cubicBezTo>
                    <a:pt x="83" y="113"/>
                    <a:pt x="85" y="115"/>
                    <a:pt x="87" y="117"/>
                  </a:cubicBezTo>
                  <a:cubicBezTo>
                    <a:pt x="88" y="119"/>
                    <a:pt x="89" y="121"/>
                    <a:pt x="91" y="122"/>
                  </a:cubicBezTo>
                  <a:cubicBezTo>
                    <a:pt x="88" y="128"/>
                    <a:pt x="84" y="132"/>
                    <a:pt x="80" y="137"/>
                  </a:cubicBezTo>
                  <a:cubicBezTo>
                    <a:pt x="65" y="131"/>
                    <a:pt x="50" y="126"/>
                    <a:pt x="35" y="121"/>
                  </a:cubicBezTo>
                  <a:cubicBezTo>
                    <a:pt x="32" y="123"/>
                    <a:pt x="29" y="128"/>
                    <a:pt x="26" y="133"/>
                  </a:cubicBezTo>
                  <a:cubicBezTo>
                    <a:pt x="25" y="135"/>
                    <a:pt x="25" y="137"/>
                    <a:pt x="24" y="138"/>
                  </a:cubicBezTo>
                  <a:cubicBezTo>
                    <a:pt x="23" y="140"/>
                    <a:pt x="22" y="141"/>
                    <a:pt x="22" y="143"/>
                  </a:cubicBezTo>
                  <a:cubicBezTo>
                    <a:pt x="21" y="145"/>
                    <a:pt x="20" y="147"/>
                    <a:pt x="20" y="148"/>
                  </a:cubicBezTo>
                  <a:cubicBezTo>
                    <a:pt x="21" y="150"/>
                    <a:pt x="23" y="151"/>
                    <a:pt x="24" y="152"/>
                  </a:cubicBezTo>
                  <a:cubicBezTo>
                    <a:pt x="34" y="159"/>
                    <a:pt x="43" y="166"/>
                    <a:pt x="53" y="172"/>
                  </a:cubicBezTo>
                  <a:cubicBezTo>
                    <a:pt x="55" y="174"/>
                    <a:pt x="57" y="175"/>
                    <a:pt x="60" y="177"/>
                  </a:cubicBezTo>
                  <a:cubicBezTo>
                    <a:pt x="58" y="183"/>
                    <a:pt x="56" y="188"/>
                    <a:pt x="55" y="194"/>
                  </a:cubicBezTo>
                  <a:cubicBezTo>
                    <a:pt x="54" y="194"/>
                    <a:pt x="53" y="194"/>
                    <a:pt x="52" y="194"/>
                  </a:cubicBezTo>
                  <a:cubicBezTo>
                    <a:pt x="52" y="194"/>
                    <a:pt x="51" y="194"/>
                    <a:pt x="50" y="194"/>
                  </a:cubicBezTo>
                  <a:cubicBezTo>
                    <a:pt x="50" y="194"/>
                    <a:pt x="50" y="194"/>
                    <a:pt x="50" y="194"/>
                  </a:cubicBezTo>
                  <a:cubicBezTo>
                    <a:pt x="50" y="194"/>
                    <a:pt x="49" y="194"/>
                    <a:pt x="49" y="194"/>
                  </a:cubicBezTo>
                  <a:cubicBezTo>
                    <a:pt x="37" y="194"/>
                    <a:pt x="25" y="193"/>
                    <a:pt x="13" y="193"/>
                  </a:cubicBezTo>
                  <a:cubicBezTo>
                    <a:pt x="11" y="193"/>
                    <a:pt x="8" y="193"/>
                    <a:pt x="5" y="194"/>
                  </a:cubicBezTo>
                  <a:cubicBezTo>
                    <a:pt x="3" y="199"/>
                    <a:pt x="2" y="205"/>
                    <a:pt x="1" y="213"/>
                  </a:cubicBezTo>
                  <a:cubicBezTo>
                    <a:pt x="1" y="216"/>
                    <a:pt x="0" y="220"/>
                    <a:pt x="0" y="224"/>
                  </a:cubicBezTo>
                  <a:cubicBezTo>
                    <a:pt x="2" y="224"/>
                    <a:pt x="3" y="225"/>
                    <a:pt x="5" y="226"/>
                  </a:cubicBezTo>
                  <a:cubicBezTo>
                    <a:pt x="9" y="227"/>
                    <a:pt x="12" y="228"/>
                    <a:pt x="16" y="229"/>
                  </a:cubicBezTo>
                  <a:cubicBezTo>
                    <a:pt x="21" y="231"/>
                    <a:pt x="25" y="232"/>
                    <a:pt x="30" y="233"/>
                  </a:cubicBezTo>
                  <a:cubicBezTo>
                    <a:pt x="34" y="234"/>
                    <a:pt x="38" y="236"/>
                    <a:pt x="41" y="237"/>
                  </a:cubicBezTo>
                  <a:cubicBezTo>
                    <a:pt x="43" y="237"/>
                    <a:pt x="45" y="238"/>
                    <a:pt x="47" y="239"/>
                  </a:cubicBezTo>
                  <a:cubicBezTo>
                    <a:pt x="47" y="256"/>
                    <a:pt x="47" y="256"/>
                    <a:pt x="47" y="256"/>
                  </a:cubicBezTo>
                  <a:cubicBezTo>
                    <a:pt x="43" y="258"/>
                    <a:pt x="38" y="259"/>
                    <a:pt x="34" y="260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25" y="263"/>
                    <a:pt x="17" y="265"/>
                    <a:pt x="9" y="268"/>
                  </a:cubicBezTo>
                  <a:cubicBezTo>
                    <a:pt x="6" y="269"/>
                    <a:pt x="3" y="270"/>
                    <a:pt x="0" y="271"/>
                  </a:cubicBezTo>
                  <a:cubicBezTo>
                    <a:pt x="0" y="280"/>
                    <a:pt x="2" y="291"/>
                    <a:pt x="5" y="301"/>
                  </a:cubicBezTo>
                  <a:cubicBezTo>
                    <a:pt x="8" y="302"/>
                    <a:pt x="12" y="302"/>
                    <a:pt x="16" y="302"/>
                  </a:cubicBezTo>
                  <a:cubicBezTo>
                    <a:pt x="18" y="302"/>
                    <a:pt x="19" y="302"/>
                    <a:pt x="21" y="302"/>
                  </a:cubicBezTo>
                  <a:cubicBezTo>
                    <a:pt x="26" y="302"/>
                    <a:pt x="32" y="302"/>
                    <a:pt x="37" y="302"/>
                  </a:cubicBezTo>
                  <a:cubicBezTo>
                    <a:pt x="38" y="302"/>
                    <a:pt x="38" y="302"/>
                    <a:pt x="38" y="302"/>
                  </a:cubicBezTo>
                  <a:cubicBezTo>
                    <a:pt x="42" y="301"/>
                    <a:pt x="47" y="301"/>
                    <a:pt x="51" y="301"/>
                  </a:cubicBezTo>
                  <a:cubicBezTo>
                    <a:pt x="54" y="301"/>
                    <a:pt x="54" y="301"/>
                    <a:pt x="54" y="301"/>
                  </a:cubicBezTo>
                  <a:cubicBezTo>
                    <a:pt x="54" y="302"/>
                    <a:pt x="55" y="303"/>
                    <a:pt x="56" y="305"/>
                  </a:cubicBezTo>
                  <a:cubicBezTo>
                    <a:pt x="57" y="309"/>
                    <a:pt x="59" y="313"/>
                    <a:pt x="60" y="318"/>
                  </a:cubicBezTo>
                  <a:cubicBezTo>
                    <a:pt x="59" y="319"/>
                    <a:pt x="58" y="319"/>
                    <a:pt x="57" y="320"/>
                  </a:cubicBezTo>
                  <a:cubicBezTo>
                    <a:pt x="51" y="324"/>
                    <a:pt x="45" y="328"/>
                    <a:pt x="40" y="332"/>
                  </a:cubicBezTo>
                  <a:cubicBezTo>
                    <a:pt x="33" y="336"/>
                    <a:pt x="26" y="341"/>
                    <a:pt x="20" y="346"/>
                  </a:cubicBezTo>
                  <a:cubicBezTo>
                    <a:pt x="20" y="347"/>
                    <a:pt x="21" y="350"/>
                    <a:pt x="22" y="352"/>
                  </a:cubicBezTo>
                  <a:cubicBezTo>
                    <a:pt x="22" y="353"/>
                    <a:pt x="23" y="355"/>
                    <a:pt x="23" y="356"/>
                  </a:cubicBezTo>
                  <a:cubicBezTo>
                    <a:pt x="23" y="356"/>
                    <a:pt x="23" y="356"/>
                    <a:pt x="23" y="356"/>
                  </a:cubicBezTo>
                  <a:cubicBezTo>
                    <a:pt x="26" y="362"/>
                    <a:pt x="30" y="369"/>
                    <a:pt x="34" y="374"/>
                  </a:cubicBezTo>
                  <a:cubicBezTo>
                    <a:pt x="36" y="373"/>
                    <a:pt x="38" y="373"/>
                    <a:pt x="40" y="372"/>
                  </a:cubicBezTo>
                  <a:cubicBezTo>
                    <a:pt x="51" y="369"/>
                    <a:pt x="61" y="365"/>
                    <a:pt x="72" y="361"/>
                  </a:cubicBezTo>
                  <a:cubicBezTo>
                    <a:pt x="75" y="360"/>
                    <a:pt x="77" y="359"/>
                    <a:pt x="80" y="358"/>
                  </a:cubicBezTo>
                  <a:cubicBezTo>
                    <a:pt x="84" y="363"/>
                    <a:pt x="87" y="367"/>
                    <a:pt x="91" y="372"/>
                  </a:cubicBezTo>
                  <a:cubicBezTo>
                    <a:pt x="90" y="374"/>
                    <a:pt x="89" y="375"/>
                    <a:pt x="88" y="377"/>
                  </a:cubicBezTo>
                  <a:cubicBezTo>
                    <a:pt x="80" y="386"/>
                    <a:pt x="73" y="395"/>
                    <a:pt x="66" y="405"/>
                  </a:cubicBezTo>
                  <a:cubicBezTo>
                    <a:pt x="64" y="407"/>
                    <a:pt x="63" y="409"/>
                    <a:pt x="62" y="411"/>
                  </a:cubicBezTo>
                  <a:cubicBezTo>
                    <a:pt x="65" y="417"/>
                    <a:pt x="75" y="428"/>
                    <a:pt x="83" y="434"/>
                  </a:cubicBezTo>
                  <a:cubicBezTo>
                    <a:pt x="90" y="430"/>
                    <a:pt x="97" y="424"/>
                    <a:pt x="103" y="419"/>
                  </a:cubicBezTo>
                  <a:cubicBezTo>
                    <a:pt x="110" y="415"/>
                    <a:pt x="116" y="409"/>
                    <a:pt x="123" y="404"/>
                  </a:cubicBezTo>
                  <a:cubicBezTo>
                    <a:pt x="127" y="408"/>
                    <a:pt x="132" y="411"/>
                    <a:pt x="137" y="414"/>
                  </a:cubicBezTo>
                  <a:cubicBezTo>
                    <a:pt x="136" y="416"/>
                    <a:pt x="136" y="418"/>
                    <a:pt x="135" y="420"/>
                  </a:cubicBezTo>
                  <a:cubicBezTo>
                    <a:pt x="131" y="431"/>
                    <a:pt x="127" y="443"/>
                    <a:pt x="123" y="454"/>
                  </a:cubicBezTo>
                  <a:cubicBezTo>
                    <a:pt x="123" y="456"/>
                    <a:pt x="122" y="459"/>
                    <a:pt x="121" y="461"/>
                  </a:cubicBezTo>
                  <a:cubicBezTo>
                    <a:pt x="126" y="466"/>
                    <a:pt x="139" y="472"/>
                    <a:pt x="149" y="475"/>
                  </a:cubicBezTo>
                  <a:cubicBezTo>
                    <a:pt x="150" y="474"/>
                    <a:pt x="152" y="472"/>
                    <a:pt x="154" y="469"/>
                  </a:cubicBezTo>
                  <a:cubicBezTo>
                    <a:pt x="160" y="460"/>
                    <a:pt x="167" y="451"/>
                    <a:pt x="173" y="442"/>
                  </a:cubicBezTo>
                  <a:cubicBezTo>
                    <a:pt x="174" y="440"/>
                    <a:pt x="176" y="438"/>
                    <a:pt x="177" y="435"/>
                  </a:cubicBezTo>
                  <a:cubicBezTo>
                    <a:pt x="183" y="437"/>
                    <a:pt x="189" y="439"/>
                    <a:pt x="194" y="441"/>
                  </a:cubicBezTo>
                  <a:cubicBezTo>
                    <a:pt x="193" y="457"/>
                    <a:pt x="193" y="474"/>
                    <a:pt x="193" y="489"/>
                  </a:cubicBezTo>
                  <a:cubicBezTo>
                    <a:pt x="201" y="493"/>
                    <a:pt x="214" y="495"/>
                    <a:pt x="224" y="495"/>
                  </a:cubicBezTo>
                  <a:cubicBezTo>
                    <a:pt x="230" y="480"/>
                    <a:pt x="234" y="464"/>
                    <a:pt x="239" y="448"/>
                  </a:cubicBezTo>
                  <a:cubicBezTo>
                    <a:pt x="257" y="448"/>
                    <a:pt x="257" y="448"/>
                    <a:pt x="257" y="448"/>
                  </a:cubicBezTo>
                  <a:cubicBezTo>
                    <a:pt x="261" y="464"/>
                    <a:pt x="265" y="480"/>
                    <a:pt x="271" y="495"/>
                  </a:cubicBezTo>
                  <a:cubicBezTo>
                    <a:pt x="282" y="495"/>
                    <a:pt x="291" y="493"/>
                    <a:pt x="301" y="491"/>
                  </a:cubicBezTo>
                  <a:cubicBezTo>
                    <a:pt x="303" y="485"/>
                    <a:pt x="302" y="480"/>
                    <a:pt x="302" y="474"/>
                  </a:cubicBezTo>
                  <a:cubicBezTo>
                    <a:pt x="302" y="469"/>
                    <a:pt x="302" y="463"/>
                    <a:pt x="302" y="458"/>
                  </a:cubicBezTo>
                  <a:cubicBezTo>
                    <a:pt x="302" y="441"/>
                    <a:pt x="302" y="441"/>
                    <a:pt x="302" y="441"/>
                  </a:cubicBezTo>
                  <a:cubicBezTo>
                    <a:pt x="307" y="439"/>
                    <a:pt x="312" y="437"/>
                    <a:pt x="318" y="436"/>
                  </a:cubicBezTo>
                  <a:cubicBezTo>
                    <a:pt x="327" y="449"/>
                    <a:pt x="336" y="463"/>
                    <a:pt x="346" y="475"/>
                  </a:cubicBezTo>
                  <a:cubicBezTo>
                    <a:pt x="353" y="474"/>
                    <a:pt x="366" y="468"/>
                    <a:pt x="374" y="461"/>
                  </a:cubicBezTo>
                  <a:cubicBezTo>
                    <a:pt x="370" y="446"/>
                    <a:pt x="364" y="431"/>
                    <a:pt x="358" y="415"/>
                  </a:cubicBezTo>
                  <a:cubicBezTo>
                    <a:pt x="363" y="411"/>
                    <a:pt x="367" y="408"/>
                    <a:pt x="372" y="404"/>
                  </a:cubicBezTo>
                  <a:cubicBezTo>
                    <a:pt x="374" y="406"/>
                    <a:pt x="376" y="407"/>
                    <a:pt x="377" y="408"/>
                  </a:cubicBezTo>
                  <a:cubicBezTo>
                    <a:pt x="387" y="415"/>
                    <a:pt x="397" y="423"/>
                    <a:pt x="406" y="430"/>
                  </a:cubicBezTo>
                  <a:cubicBezTo>
                    <a:pt x="408" y="431"/>
                    <a:pt x="410" y="433"/>
                    <a:pt x="412" y="434"/>
                  </a:cubicBezTo>
                  <a:cubicBezTo>
                    <a:pt x="419" y="429"/>
                    <a:pt x="428" y="420"/>
                    <a:pt x="434" y="412"/>
                  </a:cubicBezTo>
                  <a:cubicBezTo>
                    <a:pt x="430" y="405"/>
                    <a:pt x="425" y="399"/>
                    <a:pt x="420" y="392"/>
                  </a:cubicBezTo>
                  <a:cubicBezTo>
                    <a:pt x="415" y="385"/>
                    <a:pt x="410" y="379"/>
                    <a:pt x="405" y="373"/>
                  </a:cubicBezTo>
                  <a:cubicBezTo>
                    <a:pt x="406" y="370"/>
                    <a:pt x="408" y="368"/>
                    <a:pt x="410" y="365"/>
                  </a:cubicBezTo>
                  <a:cubicBezTo>
                    <a:pt x="411" y="363"/>
                    <a:pt x="413" y="360"/>
                    <a:pt x="415" y="358"/>
                  </a:cubicBezTo>
                  <a:cubicBezTo>
                    <a:pt x="415" y="358"/>
                    <a:pt x="415" y="358"/>
                    <a:pt x="415" y="358"/>
                  </a:cubicBezTo>
                  <a:cubicBezTo>
                    <a:pt x="431" y="364"/>
                    <a:pt x="446" y="370"/>
                    <a:pt x="462" y="374"/>
                  </a:cubicBezTo>
                  <a:cubicBezTo>
                    <a:pt x="467" y="367"/>
                    <a:pt x="473" y="356"/>
                    <a:pt x="476" y="347"/>
                  </a:cubicBezTo>
                  <a:cubicBezTo>
                    <a:pt x="474" y="345"/>
                    <a:pt x="473" y="344"/>
                    <a:pt x="472" y="343"/>
                  </a:cubicBezTo>
                  <a:cubicBezTo>
                    <a:pt x="462" y="336"/>
                    <a:pt x="452" y="329"/>
                    <a:pt x="443" y="323"/>
                  </a:cubicBezTo>
                  <a:cubicBezTo>
                    <a:pt x="440" y="321"/>
                    <a:pt x="438" y="320"/>
                    <a:pt x="436" y="318"/>
                  </a:cubicBezTo>
                  <a:cubicBezTo>
                    <a:pt x="437" y="312"/>
                    <a:pt x="439" y="306"/>
                    <a:pt x="441" y="301"/>
                  </a:cubicBezTo>
                  <a:cubicBezTo>
                    <a:pt x="445" y="301"/>
                    <a:pt x="449" y="301"/>
                    <a:pt x="453" y="301"/>
                  </a:cubicBezTo>
                  <a:cubicBezTo>
                    <a:pt x="456" y="302"/>
                    <a:pt x="460" y="302"/>
                    <a:pt x="464" y="302"/>
                  </a:cubicBezTo>
                  <a:cubicBezTo>
                    <a:pt x="473" y="302"/>
                    <a:pt x="481" y="302"/>
                    <a:pt x="490" y="302"/>
                  </a:cubicBezTo>
                  <a:cubicBezTo>
                    <a:pt x="493" y="296"/>
                    <a:pt x="493" y="289"/>
                    <a:pt x="494" y="283"/>
                  </a:cubicBezTo>
                  <a:cubicBezTo>
                    <a:pt x="495" y="282"/>
                    <a:pt x="494" y="280"/>
                    <a:pt x="495" y="279"/>
                  </a:cubicBezTo>
                  <a:cubicBezTo>
                    <a:pt x="495" y="278"/>
                    <a:pt x="497" y="277"/>
                    <a:pt x="498" y="276"/>
                  </a:cubicBezTo>
                  <a:cubicBezTo>
                    <a:pt x="498" y="271"/>
                    <a:pt x="498" y="271"/>
                    <a:pt x="498" y="271"/>
                  </a:cubicBezTo>
                  <a:cubicBezTo>
                    <a:pt x="489" y="269"/>
                    <a:pt x="481" y="266"/>
                    <a:pt x="473" y="263"/>
                  </a:cubicBezTo>
                  <a:cubicBezTo>
                    <a:pt x="465" y="261"/>
                    <a:pt x="456" y="259"/>
                    <a:pt x="448" y="256"/>
                  </a:cubicBezTo>
                  <a:cubicBezTo>
                    <a:pt x="448" y="239"/>
                    <a:pt x="448" y="239"/>
                    <a:pt x="448" y="239"/>
                  </a:cubicBezTo>
                  <a:cubicBezTo>
                    <a:pt x="449" y="238"/>
                    <a:pt x="451" y="238"/>
                    <a:pt x="452" y="237"/>
                  </a:cubicBezTo>
                  <a:moveTo>
                    <a:pt x="345" y="304"/>
                  </a:moveTo>
                  <a:cubicBezTo>
                    <a:pt x="349" y="298"/>
                    <a:pt x="357" y="296"/>
                    <a:pt x="364" y="299"/>
                  </a:cubicBezTo>
                  <a:cubicBezTo>
                    <a:pt x="370" y="303"/>
                    <a:pt x="372" y="311"/>
                    <a:pt x="369" y="318"/>
                  </a:cubicBezTo>
                  <a:cubicBezTo>
                    <a:pt x="365" y="324"/>
                    <a:pt x="357" y="326"/>
                    <a:pt x="350" y="323"/>
                  </a:cubicBezTo>
                  <a:cubicBezTo>
                    <a:pt x="344" y="319"/>
                    <a:pt x="342" y="311"/>
                    <a:pt x="345" y="304"/>
                  </a:cubicBezTo>
                  <a:moveTo>
                    <a:pt x="344" y="182"/>
                  </a:moveTo>
                  <a:cubicBezTo>
                    <a:pt x="345" y="178"/>
                    <a:pt x="347" y="175"/>
                    <a:pt x="350" y="173"/>
                  </a:cubicBezTo>
                  <a:cubicBezTo>
                    <a:pt x="357" y="169"/>
                    <a:pt x="365" y="172"/>
                    <a:pt x="369" y="178"/>
                  </a:cubicBezTo>
                  <a:cubicBezTo>
                    <a:pt x="372" y="184"/>
                    <a:pt x="370" y="193"/>
                    <a:pt x="364" y="196"/>
                  </a:cubicBezTo>
                  <a:cubicBezTo>
                    <a:pt x="363" y="197"/>
                    <a:pt x="361" y="198"/>
                    <a:pt x="360" y="198"/>
                  </a:cubicBezTo>
                  <a:cubicBezTo>
                    <a:pt x="354" y="199"/>
                    <a:pt x="348" y="197"/>
                    <a:pt x="345" y="191"/>
                  </a:cubicBezTo>
                  <a:cubicBezTo>
                    <a:pt x="344" y="188"/>
                    <a:pt x="343" y="185"/>
                    <a:pt x="344" y="182"/>
                  </a:cubicBezTo>
                  <a:moveTo>
                    <a:pt x="361" y="248"/>
                  </a:moveTo>
                  <a:cubicBezTo>
                    <a:pt x="361" y="240"/>
                    <a:pt x="367" y="234"/>
                    <a:pt x="374" y="234"/>
                  </a:cubicBezTo>
                  <a:cubicBezTo>
                    <a:pt x="381" y="234"/>
                    <a:pt x="387" y="240"/>
                    <a:pt x="387" y="248"/>
                  </a:cubicBezTo>
                  <a:cubicBezTo>
                    <a:pt x="387" y="255"/>
                    <a:pt x="381" y="261"/>
                    <a:pt x="374" y="261"/>
                  </a:cubicBezTo>
                  <a:cubicBezTo>
                    <a:pt x="367" y="261"/>
                    <a:pt x="361" y="255"/>
                    <a:pt x="361" y="248"/>
                  </a:cubicBezTo>
                  <a:moveTo>
                    <a:pt x="261" y="374"/>
                  </a:moveTo>
                  <a:cubicBezTo>
                    <a:pt x="261" y="382"/>
                    <a:pt x="255" y="388"/>
                    <a:pt x="248" y="388"/>
                  </a:cubicBezTo>
                  <a:cubicBezTo>
                    <a:pt x="246" y="388"/>
                    <a:pt x="245" y="387"/>
                    <a:pt x="243" y="387"/>
                  </a:cubicBezTo>
                  <a:cubicBezTo>
                    <a:pt x="239" y="386"/>
                    <a:pt x="236" y="383"/>
                    <a:pt x="235" y="379"/>
                  </a:cubicBezTo>
                  <a:cubicBezTo>
                    <a:pt x="234" y="377"/>
                    <a:pt x="234" y="376"/>
                    <a:pt x="234" y="374"/>
                  </a:cubicBezTo>
                  <a:cubicBezTo>
                    <a:pt x="234" y="372"/>
                    <a:pt x="235" y="370"/>
                    <a:pt x="236" y="368"/>
                  </a:cubicBezTo>
                  <a:cubicBezTo>
                    <a:pt x="238" y="364"/>
                    <a:pt x="243" y="361"/>
                    <a:pt x="248" y="361"/>
                  </a:cubicBezTo>
                  <a:cubicBezTo>
                    <a:pt x="253" y="361"/>
                    <a:pt x="257" y="364"/>
                    <a:pt x="259" y="368"/>
                  </a:cubicBezTo>
                  <a:cubicBezTo>
                    <a:pt x="260" y="370"/>
                    <a:pt x="261" y="372"/>
                    <a:pt x="261" y="374"/>
                  </a:cubicBezTo>
                  <a:moveTo>
                    <a:pt x="248" y="108"/>
                  </a:moveTo>
                  <a:cubicBezTo>
                    <a:pt x="255" y="108"/>
                    <a:pt x="261" y="114"/>
                    <a:pt x="261" y="121"/>
                  </a:cubicBezTo>
                  <a:cubicBezTo>
                    <a:pt x="261" y="129"/>
                    <a:pt x="255" y="135"/>
                    <a:pt x="248" y="135"/>
                  </a:cubicBezTo>
                  <a:cubicBezTo>
                    <a:pt x="240" y="135"/>
                    <a:pt x="234" y="129"/>
                    <a:pt x="234" y="121"/>
                  </a:cubicBezTo>
                  <a:cubicBezTo>
                    <a:pt x="234" y="114"/>
                    <a:pt x="240" y="108"/>
                    <a:pt x="248" y="108"/>
                  </a:cubicBezTo>
                  <a:moveTo>
                    <a:pt x="236" y="161"/>
                  </a:moveTo>
                  <a:cubicBezTo>
                    <a:pt x="237" y="161"/>
                    <a:pt x="237" y="161"/>
                    <a:pt x="238" y="161"/>
                  </a:cubicBezTo>
                  <a:cubicBezTo>
                    <a:pt x="239" y="161"/>
                    <a:pt x="241" y="161"/>
                    <a:pt x="242" y="161"/>
                  </a:cubicBezTo>
                  <a:cubicBezTo>
                    <a:pt x="244" y="160"/>
                    <a:pt x="246" y="160"/>
                    <a:pt x="247" y="160"/>
                  </a:cubicBezTo>
                  <a:cubicBezTo>
                    <a:pt x="295" y="160"/>
                    <a:pt x="335" y="199"/>
                    <a:pt x="335" y="247"/>
                  </a:cubicBezTo>
                  <a:cubicBezTo>
                    <a:pt x="335" y="251"/>
                    <a:pt x="335" y="254"/>
                    <a:pt x="334" y="257"/>
                  </a:cubicBezTo>
                  <a:cubicBezTo>
                    <a:pt x="334" y="263"/>
                    <a:pt x="332" y="269"/>
                    <a:pt x="330" y="275"/>
                  </a:cubicBezTo>
                  <a:cubicBezTo>
                    <a:pt x="330" y="276"/>
                    <a:pt x="330" y="277"/>
                    <a:pt x="329" y="278"/>
                  </a:cubicBezTo>
                  <a:cubicBezTo>
                    <a:pt x="329" y="280"/>
                    <a:pt x="328" y="282"/>
                    <a:pt x="327" y="284"/>
                  </a:cubicBezTo>
                  <a:cubicBezTo>
                    <a:pt x="326" y="285"/>
                    <a:pt x="326" y="286"/>
                    <a:pt x="325" y="287"/>
                  </a:cubicBezTo>
                  <a:cubicBezTo>
                    <a:pt x="325" y="288"/>
                    <a:pt x="325" y="288"/>
                    <a:pt x="325" y="288"/>
                  </a:cubicBezTo>
                  <a:cubicBezTo>
                    <a:pt x="324" y="289"/>
                    <a:pt x="324" y="290"/>
                    <a:pt x="323" y="291"/>
                  </a:cubicBezTo>
                  <a:cubicBezTo>
                    <a:pt x="322" y="292"/>
                    <a:pt x="322" y="293"/>
                    <a:pt x="321" y="294"/>
                  </a:cubicBezTo>
                  <a:cubicBezTo>
                    <a:pt x="320" y="295"/>
                    <a:pt x="320" y="296"/>
                    <a:pt x="319" y="297"/>
                  </a:cubicBezTo>
                  <a:cubicBezTo>
                    <a:pt x="318" y="299"/>
                    <a:pt x="317" y="300"/>
                    <a:pt x="317" y="301"/>
                  </a:cubicBezTo>
                  <a:cubicBezTo>
                    <a:pt x="315" y="303"/>
                    <a:pt x="313" y="305"/>
                    <a:pt x="311" y="307"/>
                  </a:cubicBezTo>
                  <a:cubicBezTo>
                    <a:pt x="310" y="308"/>
                    <a:pt x="310" y="309"/>
                    <a:pt x="309" y="309"/>
                  </a:cubicBezTo>
                  <a:cubicBezTo>
                    <a:pt x="304" y="314"/>
                    <a:pt x="299" y="318"/>
                    <a:pt x="293" y="322"/>
                  </a:cubicBezTo>
                  <a:cubicBezTo>
                    <a:pt x="292" y="323"/>
                    <a:pt x="291" y="323"/>
                    <a:pt x="289" y="324"/>
                  </a:cubicBezTo>
                  <a:cubicBezTo>
                    <a:pt x="289" y="324"/>
                    <a:pt x="289" y="324"/>
                    <a:pt x="289" y="324"/>
                  </a:cubicBezTo>
                  <a:cubicBezTo>
                    <a:pt x="288" y="325"/>
                    <a:pt x="287" y="325"/>
                    <a:pt x="286" y="326"/>
                  </a:cubicBezTo>
                  <a:cubicBezTo>
                    <a:pt x="284" y="327"/>
                    <a:pt x="283" y="327"/>
                    <a:pt x="281" y="328"/>
                  </a:cubicBezTo>
                  <a:cubicBezTo>
                    <a:pt x="280" y="328"/>
                    <a:pt x="279" y="329"/>
                    <a:pt x="278" y="329"/>
                  </a:cubicBezTo>
                  <a:cubicBezTo>
                    <a:pt x="278" y="329"/>
                    <a:pt x="277" y="330"/>
                    <a:pt x="276" y="330"/>
                  </a:cubicBezTo>
                  <a:cubicBezTo>
                    <a:pt x="275" y="330"/>
                    <a:pt x="274" y="331"/>
                    <a:pt x="273" y="331"/>
                  </a:cubicBezTo>
                  <a:cubicBezTo>
                    <a:pt x="272" y="331"/>
                    <a:pt x="271" y="331"/>
                    <a:pt x="270" y="332"/>
                  </a:cubicBezTo>
                  <a:cubicBezTo>
                    <a:pt x="268" y="332"/>
                    <a:pt x="267" y="332"/>
                    <a:pt x="266" y="333"/>
                  </a:cubicBezTo>
                  <a:cubicBezTo>
                    <a:pt x="266" y="333"/>
                    <a:pt x="266" y="333"/>
                    <a:pt x="266" y="333"/>
                  </a:cubicBezTo>
                  <a:cubicBezTo>
                    <a:pt x="265" y="333"/>
                    <a:pt x="264" y="333"/>
                    <a:pt x="263" y="333"/>
                  </a:cubicBezTo>
                  <a:cubicBezTo>
                    <a:pt x="262" y="333"/>
                    <a:pt x="261" y="333"/>
                    <a:pt x="261" y="334"/>
                  </a:cubicBezTo>
                  <a:cubicBezTo>
                    <a:pt x="259" y="334"/>
                    <a:pt x="258" y="334"/>
                    <a:pt x="257" y="334"/>
                  </a:cubicBezTo>
                  <a:cubicBezTo>
                    <a:pt x="254" y="334"/>
                    <a:pt x="251" y="335"/>
                    <a:pt x="248" y="335"/>
                  </a:cubicBezTo>
                  <a:cubicBezTo>
                    <a:pt x="247" y="335"/>
                    <a:pt x="245" y="335"/>
                    <a:pt x="244" y="334"/>
                  </a:cubicBezTo>
                  <a:cubicBezTo>
                    <a:pt x="243" y="334"/>
                    <a:pt x="242" y="334"/>
                    <a:pt x="242" y="334"/>
                  </a:cubicBezTo>
                  <a:cubicBezTo>
                    <a:pt x="241" y="334"/>
                    <a:pt x="240" y="334"/>
                    <a:pt x="239" y="334"/>
                  </a:cubicBezTo>
                  <a:cubicBezTo>
                    <a:pt x="238" y="334"/>
                    <a:pt x="238" y="334"/>
                    <a:pt x="238" y="334"/>
                  </a:cubicBezTo>
                  <a:cubicBezTo>
                    <a:pt x="237" y="334"/>
                    <a:pt x="236" y="334"/>
                    <a:pt x="234" y="334"/>
                  </a:cubicBezTo>
                  <a:cubicBezTo>
                    <a:pt x="233" y="333"/>
                    <a:pt x="232" y="333"/>
                    <a:pt x="231" y="333"/>
                  </a:cubicBezTo>
                  <a:cubicBezTo>
                    <a:pt x="228" y="332"/>
                    <a:pt x="226" y="332"/>
                    <a:pt x="223" y="331"/>
                  </a:cubicBezTo>
                  <a:cubicBezTo>
                    <a:pt x="222" y="331"/>
                    <a:pt x="222" y="331"/>
                    <a:pt x="221" y="330"/>
                  </a:cubicBezTo>
                  <a:cubicBezTo>
                    <a:pt x="220" y="330"/>
                    <a:pt x="219" y="330"/>
                    <a:pt x="218" y="329"/>
                  </a:cubicBezTo>
                  <a:cubicBezTo>
                    <a:pt x="216" y="329"/>
                    <a:pt x="215" y="328"/>
                    <a:pt x="214" y="328"/>
                  </a:cubicBezTo>
                  <a:cubicBezTo>
                    <a:pt x="213" y="327"/>
                    <a:pt x="212" y="327"/>
                    <a:pt x="211" y="326"/>
                  </a:cubicBezTo>
                  <a:cubicBezTo>
                    <a:pt x="210" y="326"/>
                    <a:pt x="209" y="326"/>
                    <a:pt x="209" y="325"/>
                  </a:cubicBezTo>
                  <a:cubicBezTo>
                    <a:pt x="208" y="325"/>
                    <a:pt x="207" y="324"/>
                    <a:pt x="206" y="324"/>
                  </a:cubicBezTo>
                  <a:cubicBezTo>
                    <a:pt x="204" y="323"/>
                    <a:pt x="203" y="322"/>
                    <a:pt x="202" y="322"/>
                  </a:cubicBezTo>
                  <a:cubicBezTo>
                    <a:pt x="202" y="321"/>
                    <a:pt x="201" y="321"/>
                    <a:pt x="200" y="320"/>
                  </a:cubicBezTo>
                  <a:cubicBezTo>
                    <a:pt x="200" y="320"/>
                    <a:pt x="199" y="320"/>
                    <a:pt x="199" y="320"/>
                  </a:cubicBezTo>
                  <a:cubicBezTo>
                    <a:pt x="198" y="319"/>
                    <a:pt x="197" y="318"/>
                    <a:pt x="196" y="318"/>
                  </a:cubicBezTo>
                  <a:cubicBezTo>
                    <a:pt x="195" y="317"/>
                    <a:pt x="194" y="316"/>
                    <a:pt x="193" y="315"/>
                  </a:cubicBezTo>
                  <a:cubicBezTo>
                    <a:pt x="189" y="312"/>
                    <a:pt x="186" y="309"/>
                    <a:pt x="183" y="305"/>
                  </a:cubicBezTo>
                  <a:cubicBezTo>
                    <a:pt x="182" y="304"/>
                    <a:pt x="181" y="304"/>
                    <a:pt x="181" y="303"/>
                  </a:cubicBezTo>
                  <a:cubicBezTo>
                    <a:pt x="180" y="302"/>
                    <a:pt x="179" y="301"/>
                    <a:pt x="178" y="300"/>
                  </a:cubicBezTo>
                  <a:cubicBezTo>
                    <a:pt x="178" y="299"/>
                    <a:pt x="178" y="299"/>
                    <a:pt x="178" y="299"/>
                  </a:cubicBezTo>
                  <a:cubicBezTo>
                    <a:pt x="178" y="299"/>
                    <a:pt x="178" y="299"/>
                    <a:pt x="178" y="299"/>
                  </a:cubicBezTo>
                  <a:cubicBezTo>
                    <a:pt x="177" y="298"/>
                    <a:pt x="176" y="297"/>
                    <a:pt x="176" y="296"/>
                  </a:cubicBezTo>
                  <a:cubicBezTo>
                    <a:pt x="175" y="295"/>
                    <a:pt x="174" y="294"/>
                    <a:pt x="173" y="292"/>
                  </a:cubicBezTo>
                  <a:cubicBezTo>
                    <a:pt x="172" y="291"/>
                    <a:pt x="172" y="290"/>
                    <a:pt x="171" y="289"/>
                  </a:cubicBezTo>
                  <a:cubicBezTo>
                    <a:pt x="171" y="288"/>
                    <a:pt x="170" y="287"/>
                    <a:pt x="169" y="285"/>
                  </a:cubicBezTo>
                  <a:cubicBezTo>
                    <a:pt x="169" y="285"/>
                    <a:pt x="169" y="285"/>
                    <a:pt x="169" y="284"/>
                  </a:cubicBezTo>
                  <a:cubicBezTo>
                    <a:pt x="168" y="283"/>
                    <a:pt x="168" y="282"/>
                    <a:pt x="168" y="281"/>
                  </a:cubicBezTo>
                  <a:cubicBezTo>
                    <a:pt x="167" y="281"/>
                    <a:pt x="167" y="281"/>
                    <a:pt x="167" y="281"/>
                  </a:cubicBezTo>
                  <a:cubicBezTo>
                    <a:pt x="167" y="280"/>
                    <a:pt x="166" y="279"/>
                    <a:pt x="166" y="278"/>
                  </a:cubicBezTo>
                  <a:cubicBezTo>
                    <a:pt x="166" y="277"/>
                    <a:pt x="166" y="277"/>
                    <a:pt x="166" y="277"/>
                  </a:cubicBezTo>
                  <a:cubicBezTo>
                    <a:pt x="165" y="274"/>
                    <a:pt x="164" y="272"/>
                    <a:pt x="164" y="270"/>
                  </a:cubicBezTo>
                  <a:cubicBezTo>
                    <a:pt x="163" y="268"/>
                    <a:pt x="163" y="267"/>
                    <a:pt x="162" y="265"/>
                  </a:cubicBezTo>
                  <a:cubicBezTo>
                    <a:pt x="162" y="264"/>
                    <a:pt x="162" y="263"/>
                    <a:pt x="162" y="262"/>
                  </a:cubicBezTo>
                  <a:cubicBezTo>
                    <a:pt x="162" y="261"/>
                    <a:pt x="162" y="261"/>
                    <a:pt x="162" y="261"/>
                  </a:cubicBezTo>
                  <a:cubicBezTo>
                    <a:pt x="161" y="259"/>
                    <a:pt x="161" y="258"/>
                    <a:pt x="161" y="257"/>
                  </a:cubicBezTo>
                  <a:cubicBezTo>
                    <a:pt x="161" y="257"/>
                    <a:pt x="161" y="256"/>
                    <a:pt x="161" y="256"/>
                  </a:cubicBezTo>
                  <a:cubicBezTo>
                    <a:pt x="161" y="255"/>
                    <a:pt x="161" y="254"/>
                    <a:pt x="161" y="253"/>
                  </a:cubicBezTo>
                  <a:cubicBezTo>
                    <a:pt x="161" y="251"/>
                    <a:pt x="161" y="250"/>
                    <a:pt x="161" y="248"/>
                  </a:cubicBezTo>
                  <a:cubicBezTo>
                    <a:pt x="161" y="248"/>
                    <a:pt x="161" y="248"/>
                    <a:pt x="161" y="248"/>
                  </a:cubicBezTo>
                  <a:cubicBezTo>
                    <a:pt x="161" y="246"/>
                    <a:pt x="161" y="245"/>
                    <a:pt x="161" y="243"/>
                  </a:cubicBezTo>
                  <a:cubicBezTo>
                    <a:pt x="161" y="242"/>
                    <a:pt x="161" y="241"/>
                    <a:pt x="161" y="240"/>
                  </a:cubicBezTo>
                  <a:cubicBezTo>
                    <a:pt x="161" y="240"/>
                    <a:pt x="161" y="239"/>
                    <a:pt x="161" y="238"/>
                  </a:cubicBezTo>
                  <a:cubicBezTo>
                    <a:pt x="162" y="234"/>
                    <a:pt x="162" y="229"/>
                    <a:pt x="163" y="225"/>
                  </a:cubicBezTo>
                  <a:cubicBezTo>
                    <a:pt x="164" y="224"/>
                    <a:pt x="164" y="223"/>
                    <a:pt x="164" y="222"/>
                  </a:cubicBezTo>
                  <a:cubicBezTo>
                    <a:pt x="165" y="221"/>
                    <a:pt x="165" y="219"/>
                    <a:pt x="166" y="218"/>
                  </a:cubicBezTo>
                  <a:cubicBezTo>
                    <a:pt x="167" y="214"/>
                    <a:pt x="169" y="210"/>
                    <a:pt x="171" y="206"/>
                  </a:cubicBezTo>
                  <a:cubicBezTo>
                    <a:pt x="172" y="205"/>
                    <a:pt x="172" y="204"/>
                    <a:pt x="173" y="203"/>
                  </a:cubicBezTo>
                  <a:cubicBezTo>
                    <a:pt x="174" y="202"/>
                    <a:pt x="174" y="201"/>
                    <a:pt x="175" y="200"/>
                  </a:cubicBezTo>
                  <a:cubicBezTo>
                    <a:pt x="175" y="199"/>
                    <a:pt x="176" y="198"/>
                    <a:pt x="177" y="197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8" y="196"/>
                    <a:pt x="179" y="194"/>
                    <a:pt x="180" y="193"/>
                  </a:cubicBezTo>
                  <a:cubicBezTo>
                    <a:pt x="181" y="192"/>
                    <a:pt x="182" y="191"/>
                    <a:pt x="183" y="189"/>
                  </a:cubicBezTo>
                  <a:cubicBezTo>
                    <a:pt x="185" y="188"/>
                    <a:pt x="186" y="186"/>
                    <a:pt x="188" y="184"/>
                  </a:cubicBezTo>
                  <a:cubicBezTo>
                    <a:pt x="189" y="184"/>
                    <a:pt x="190" y="183"/>
                    <a:pt x="191" y="182"/>
                  </a:cubicBezTo>
                  <a:cubicBezTo>
                    <a:pt x="191" y="181"/>
                    <a:pt x="191" y="181"/>
                    <a:pt x="191" y="181"/>
                  </a:cubicBezTo>
                  <a:cubicBezTo>
                    <a:pt x="192" y="180"/>
                    <a:pt x="193" y="180"/>
                    <a:pt x="195" y="179"/>
                  </a:cubicBezTo>
                  <a:cubicBezTo>
                    <a:pt x="195" y="178"/>
                    <a:pt x="195" y="178"/>
                    <a:pt x="196" y="178"/>
                  </a:cubicBezTo>
                  <a:cubicBezTo>
                    <a:pt x="197" y="177"/>
                    <a:pt x="198" y="176"/>
                    <a:pt x="199" y="175"/>
                  </a:cubicBezTo>
                  <a:cubicBezTo>
                    <a:pt x="200" y="175"/>
                    <a:pt x="200" y="175"/>
                    <a:pt x="200" y="175"/>
                  </a:cubicBezTo>
                  <a:cubicBezTo>
                    <a:pt x="202" y="174"/>
                    <a:pt x="203" y="173"/>
                    <a:pt x="204" y="172"/>
                  </a:cubicBezTo>
                  <a:cubicBezTo>
                    <a:pt x="206" y="171"/>
                    <a:pt x="207" y="170"/>
                    <a:pt x="209" y="170"/>
                  </a:cubicBezTo>
                  <a:cubicBezTo>
                    <a:pt x="210" y="169"/>
                    <a:pt x="212" y="168"/>
                    <a:pt x="213" y="168"/>
                  </a:cubicBezTo>
                  <a:cubicBezTo>
                    <a:pt x="214" y="167"/>
                    <a:pt x="214" y="167"/>
                    <a:pt x="214" y="167"/>
                  </a:cubicBezTo>
                  <a:cubicBezTo>
                    <a:pt x="217" y="166"/>
                    <a:pt x="220" y="165"/>
                    <a:pt x="223" y="164"/>
                  </a:cubicBezTo>
                  <a:cubicBezTo>
                    <a:pt x="223" y="164"/>
                    <a:pt x="224" y="164"/>
                    <a:pt x="225" y="164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5" y="163"/>
                    <a:pt x="226" y="163"/>
                    <a:pt x="227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29" y="162"/>
                    <a:pt x="230" y="162"/>
                    <a:pt x="231" y="162"/>
                  </a:cubicBezTo>
                  <a:cubicBezTo>
                    <a:pt x="232" y="162"/>
                    <a:pt x="232" y="162"/>
                    <a:pt x="233" y="162"/>
                  </a:cubicBezTo>
                  <a:cubicBezTo>
                    <a:pt x="234" y="161"/>
                    <a:pt x="235" y="161"/>
                    <a:pt x="236" y="161"/>
                  </a:cubicBezTo>
                  <a:moveTo>
                    <a:pt x="298" y="135"/>
                  </a:moveTo>
                  <a:cubicBezTo>
                    <a:pt x="298" y="134"/>
                    <a:pt x="299" y="133"/>
                    <a:pt x="299" y="132"/>
                  </a:cubicBezTo>
                  <a:cubicBezTo>
                    <a:pt x="303" y="125"/>
                    <a:pt x="311" y="123"/>
                    <a:pt x="318" y="127"/>
                  </a:cubicBezTo>
                  <a:cubicBezTo>
                    <a:pt x="324" y="130"/>
                    <a:pt x="326" y="139"/>
                    <a:pt x="322" y="145"/>
                  </a:cubicBezTo>
                  <a:cubicBezTo>
                    <a:pt x="320" y="149"/>
                    <a:pt x="317" y="151"/>
                    <a:pt x="314" y="151"/>
                  </a:cubicBezTo>
                  <a:cubicBezTo>
                    <a:pt x="311" y="152"/>
                    <a:pt x="307" y="152"/>
                    <a:pt x="304" y="150"/>
                  </a:cubicBezTo>
                  <a:cubicBezTo>
                    <a:pt x="299" y="147"/>
                    <a:pt x="296" y="141"/>
                    <a:pt x="298" y="135"/>
                  </a:cubicBezTo>
                  <a:moveTo>
                    <a:pt x="135" y="248"/>
                  </a:moveTo>
                  <a:cubicBezTo>
                    <a:pt x="135" y="255"/>
                    <a:pt x="129" y="261"/>
                    <a:pt x="121" y="261"/>
                  </a:cubicBezTo>
                  <a:cubicBezTo>
                    <a:pt x="120" y="261"/>
                    <a:pt x="118" y="261"/>
                    <a:pt x="117" y="261"/>
                  </a:cubicBezTo>
                  <a:cubicBezTo>
                    <a:pt x="113" y="259"/>
                    <a:pt x="110" y="256"/>
                    <a:pt x="108" y="252"/>
                  </a:cubicBezTo>
                  <a:cubicBezTo>
                    <a:pt x="108" y="251"/>
                    <a:pt x="108" y="249"/>
                    <a:pt x="108" y="248"/>
                  </a:cubicBezTo>
                  <a:cubicBezTo>
                    <a:pt x="108" y="240"/>
                    <a:pt x="114" y="234"/>
                    <a:pt x="121" y="234"/>
                  </a:cubicBezTo>
                  <a:cubicBezTo>
                    <a:pt x="129" y="234"/>
                    <a:pt x="135" y="240"/>
                    <a:pt x="135" y="248"/>
                  </a:cubicBezTo>
                  <a:moveTo>
                    <a:pt x="134" y="172"/>
                  </a:moveTo>
                  <a:cubicBezTo>
                    <a:pt x="138" y="171"/>
                    <a:pt x="141" y="171"/>
                    <a:pt x="145" y="173"/>
                  </a:cubicBezTo>
                  <a:cubicBezTo>
                    <a:pt x="150" y="176"/>
                    <a:pt x="152" y="181"/>
                    <a:pt x="151" y="187"/>
                  </a:cubicBezTo>
                  <a:cubicBezTo>
                    <a:pt x="151" y="188"/>
                    <a:pt x="151" y="190"/>
                    <a:pt x="150" y="191"/>
                  </a:cubicBezTo>
                  <a:cubicBezTo>
                    <a:pt x="150" y="192"/>
                    <a:pt x="149" y="192"/>
                    <a:pt x="149" y="193"/>
                  </a:cubicBezTo>
                  <a:cubicBezTo>
                    <a:pt x="145" y="198"/>
                    <a:pt x="137" y="200"/>
                    <a:pt x="131" y="196"/>
                  </a:cubicBezTo>
                  <a:cubicBezTo>
                    <a:pt x="125" y="193"/>
                    <a:pt x="123" y="184"/>
                    <a:pt x="126" y="178"/>
                  </a:cubicBezTo>
                  <a:cubicBezTo>
                    <a:pt x="127" y="177"/>
                    <a:pt x="127" y="177"/>
                    <a:pt x="128" y="176"/>
                  </a:cubicBezTo>
                  <a:cubicBezTo>
                    <a:pt x="129" y="174"/>
                    <a:pt x="132" y="173"/>
                    <a:pt x="134" y="172"/>
                  </a:cubicBezTo>
                  <a:moveTo>
                    <a:pt x="131" y="300"/>
                  </a:moveTo>
                  <a:cubicBezTo>
                    <a:pt x="131" y="299"/>
                    <a:pt x="131" y="299"/>
                    <a:pt x="131" y="299"/>
                  </a:cubicBezTo>
                  <a:cubicBezTo>
                    <a:pt x="138" y="296"/>
                    <a:pt x="146" y="298"/>
                    <a:pt x="150" y="304"/>
                  </a:cubicBezTo>
                  <a:cubicBezTo>
                    <a:pt x="150" y="305"/>
                    <a:pt x="150" y="305"/>
                    <a:pt x="150" y="305"/>
                  </a:cubicBezTo>
                  <a:cubicBezTo>
                    <a:pt x="153" y="311"/>
                    <a:pt x="151" y="319"/>
                    <a:pt x="145" y="323"/>
                  </a:cubicBezTo>
                  <a:cubicBezTo>
                    <a:pt x="138" y="326"/>
                    <a:pt x="130" y="324"/>
                    <a:pt x="126" y="318"/>
                  </a:cubicBezTo>
                  <a:cubicBezTo>
                    <a:pt x="123" y="312"/>
                    <a:pt x="125" y="304"/>
                    <a:pt x="131" y="300"/>
                  </a:cubicBezTo>
                  <a:moveTo>
                    <a:pt x="173" y="351"/>
                  </a:moveTo>
                  <a:cubicBezTo>
                    <a:pt x="173" y="351"/>
                    <a:pt x="173" y="351"/>
                    <a:pt x="173" y="351"/>
                  </a:cubicBezTo>
                  <a:cubicBezTo>
                    <a:pt x="176" y="344"/>
                    <a:pt x="185" y="342"/>
                    <a:pt x="191" y="346"/>
                  </a:cubicBezTo>
                  <a:cubicBezTo>
                    <a:pt x="196" y="348"/>
                    <a:pt x="198" y="353"/>
                    <a:pt x="198" y="358"/>
                  </a:cubicBezTo>
                  <a:cubicBezTo>
                    <a:pt x="198" y="360"/>
                    <a:pt x="197" y="362"/>
                    <a:pt x="196" y="364"/>
                  </a:cubicBezTo>
                  <a:cubicBezTo>
                    <a:pt x="192" y="370"/>
                    <a:pt x="184" y="373"/>
                    <a:pt x="178" y="369"/>
                  </a:cubicBezTo>
                  <a:cubicBezTo>
                    <a:pt x="171" y="365"/>
                    <a:pt x="169" y="357"/>
                    <a:pt x="173" y="351"/>
                  </a:cubicBezTo>
                  <a:moveTo>
                    <a:pt x="298" y="354"/>
                  </a:moveTo>
                  <a:cubicBezTo>
                    <a:pt x="299" y="351"/>
                    <a:pt x="301" y="348"/>
                    <a:pt x="304" y="346"/>
                  </a:cubicBezTo>
                  <a:cubicBezTo>
                    <a:pt x="306" y="344"/>
                    <a:pt x="309" y="344"/>
                    <a:pt x="311" y="344"/>
                  </a:cubicBezTo>
                  <a:cubicBezTo>
                    <a:pt x="316" y="344"/>
                    <a:pt x="320" y="346"/>
                    <a:pt x="322" y="351"/>
                  </a:cubicBezTo>
                  <a:cubicBezTo>
                    <a:pt x="326" y="357"/>
                    <a:pt x="324" y="365"/>
                    <a:pt x="318" y="369"/>
                  </a:cubicBezTo>
                  <a:cubicBezTo>
                    <a:pt x="311" y="373"/>
                    <a:pt x="303" y="370"/>
                    <a:pt x="299" y="364"/>
                  </a:cubicBezTo>
                  <a:cubicBezTo>
                    <a:pt x="297" y="361"/>
                    <a:pt x="297" y="358"/>
                    <a:pt x="298" y="354"/>
                  </a:cubicBezTo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8">
              <a:extLst>
                <a:ext uri="{FF2B5EF4-FFF2-40B4-BE49-F238E27FC236}">
                  <a16:creationId xmlns:a16="http://schemas.microsoft.com/office/drawing/2014/main" id="{22BD9908-BE4C-4C53-8307-913BFCF2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5385" y="5196144"/>
              <a:ext cx="605981" cy="612002"/>
            </a:xfrm>
            <a:custGeom>
              <a:avLst/>
              <a:gdLst>
                <a:gd name="T0" fmla="*/ 81 w 174"/>
                <a:gd name="T1" fmla="*/ 1 h 175"/>
                <a:gd name="T2" fmla="*/ 75 w 174"/>
                <a:gd name="T3" fmla="*/ 1 h 175"/>
                <a:gd name="T4" fmla="*/ 70 w 174"/>
                <a:gd name="T5" fmla="*/ 2 h 175"/>
                <a:gd name="T6" fmla="*/ 66 w 174"/>
                <a:gd name="T7" fmla="*/ 3 h 175"/>
                <a:gd name="T8" fmla="*/ 64 w 174"/>
                <a:gd name="T9" fmla="*/ 4 h 175"/>
                <a:gd name="T10" fmla="*/ 53 w 174"/>
                <a:gd name="T11" fmla="*/ 7 h 175"/>
                <a:gd name="T12" fmla="*/ 48 w 174"/>
                <a:gd name="T13" fmla="*/ 10 h 175"/>
                <a:gd name="T14" fmla="*/ 39 w 174"/>
                <a:gd name="T15" fmla="*/ 15 h 175"/>
                <a:gd name="T16" fmla="*/ 35 w 174"/>
                <a:gd name="T17" fmla="*/ 18 h 175"/>
                <a:gd name="T18" fmla="*/ 30 w 174"/>
                <a:gd name="T19" fmla="*/ 21 h 175"/>
                <a:gd name="T20" fmla="*/ 27 w 174"/>
                <a:gd name="T21" fmla="*/ 24 h 175"/>
                <a:gd name="T22" fmla="*/ 19 w 174"/>
                <a:gd name="T23" fmla="*/ 33 h 175"/>
                <a:gd name="T24" fmla="*/ 16 w 174"/>
                <a:gd name="T25" fmla="*/ 37 h 175"/>
                <a:gd name="T26" fmla="*/ 14 w 174"/>
                <a:gd name="T27" fmla="*/ 40 h 175"/>
                <a:gd name="T28" fmla="*/ 10 w 174"/>
                <a:gd name="T29" fmla="*/ 46 h 175"/>
                <a:gd name="T30" fmla="*/ 3 w 174"/>
                <a:gd name="T31" fmla="*/ 62 h 175"/>
                <a:gd name="T32" fmla="*/ 0 w 174"/>
                <a:gd name="T33" fmla="*/ 78 h 175"/>
                <a:gd name="T34" fmla="*/ 0 w 174"/>
                <a:gd name="T35" fmla="*/ 83 h 175"/>
                <a:gd name="T36" fmla="*/ 0 w 174"/>
                <a:gd name="T37" fmla="*/ 88 h 175"/>
                <a:gd name="T38" fmla="*/ 0 w 174"/>
                <a:gd name="T39" fmla="*/ 96 h 175"/>
                <a:gd name="T40" fmla="*/ 1 w 174"/>
                <a:gd name="T41" fmla="*/ 101 h 175"/>
                <a:gd name="T42" fmla="*/ 1 w 174"/>
                <a:gd name="T43" fmla="*/ 105 h 175"/>
                <a:gd name="T44" fmla="*/ 5 w 174"/>
                <a:gd name="T45" fmla="*/ 117 h 175"/>
                <a:gd name="T46" fmla="*/ 6 w 174"/>
                <a:gd name="T47" fmla="*/ 121 h 175"/>
                <a:gd name="T48" fmla="*/ 8 w 174"/>
                <a:gd name="T49" fmla="*/ 124 h 175"/>
                <a:gd name="T50" fmla="*/ 10 w 174"/>
                <a:gd name="T51" fmla="*/ 129 h 175"/>
                <a:gd name="T52" fmla="*/ 15 w 174"/>
                <a:gd name="T53" fmla="*/ 136 h 175"/>
                <a:gd name="T54" fmla="*/ 17 w 174"/>
                <a:gd name="T55" fmla="*/ 139 h 175"/>
                <a:gd name="T56" fmla="*/ 20 w 174"/>
                <a:gd name="T57" fmla="*/ 143 h 175"/>
                <a:gd name="T58" fmla="*/ 32 w 174"/>
                <a:gd name="T59" fmla="*/ 155 h 175"/>
                <a:gd name="T60" fmla="*/ 38 w 174"/>
                <a:gd name="T61" fmla="*/ 160 h 175"/>
                <a:gd name="T62" fmla="*/ 41 w 174"/>
                <a:gd name="T63" fmla="*/ 162 h 175"/>
                <a:gd name="T64" fmla="*/ 48 w 174"/>
                <a:gd name="T65" fmla="*/ 165 h 175"/>
                <a:gd name="T66" fmla="*/ 53 w 174"/>
                <a:gd name="T67" fmla="*/ 168 h 175"/>
                <a:gd name="T68" fmla="*/ 60 w 174"/>
                <a:gd name="T69" fmla="*/ 170 h 175"/>
                <a:gd name="T70" fmla="*/ 70 w 174"/>
                <a:gd name="T71" fmla="*/ 173 h 175"/>
                <a:gd name="T72" fmla="*/ 77 w 174"/>
                <a:gd name="T73" fmla="*/ 174 h 175"/>
                <a:gd name="T74" fmla="*/ 81 w 174"/>
                <a:gd name="T75" fmla="*/ 174 h 175"/>
                <a:gd name="T76" fmla="*/ 87 w 174"/>
                <a:gd name="T77" fmla="*/ 175 h 175"/>
                <a:gd name="T78" fmla="*/ 100 w 174"/>
                <a:gd name="T79" fmla="*/ 174 h 175"/>
                <a:gd name="T80" fmla="*/ 105 w 174"/>
                <a:gd name="T81" fmla="*/ 173 h 175"/>
                <a:gd name="T82" fmla="*/ 109 w 174"/>
                <a:gd name="T83" fmla="*/ 172 h 175"/>
                <a:gd name="T84" fmla="*/ 115 w 174"/>
                <a:gd name="T85" fmla="*/ 170 h 175"/>
                <a:gd name="T86" fmla="*/ 120 w 174"/>
                <a:gd name="T87" fmla="*/ 168 h 175"/>
                <a:gd name="T88" fmla="*/ 128 w 174"/>
                <a:gd name="T89" fmla="*/ 164 h 175"/>
                <a:gd name="T90" fmla="*/ 132 w 174"/>
                <a:gd name="T91" fmla="*/ 162 h 175"/>
                <a:gd name="T92" fmla="*/ 150 w 174"/>
                <a:gd name="T93" fmla="*/ 147 h 175"/>
                <a:gd name="T94" fmla="*/ 158 w 174"/>
                <a:gd name="T95" fmla="*/ 137 h 175"/>
                <a:gd name="T96" fmla="*/ 162 w 174"/>
                <a:gd name="T97" fmla="*/ 131 h 175"/>
                <a:gd name="T98" fmla="*/ 164 w 174"/>
                <a:gd name="T99" fmla="*/ 127 h 175"/>
                <a:gd name="T100" fmla="*/ 168 w 174"/>
                <a:gd name="T101" fmla="*/ 118 h 175"/>
                <a:gd name="T102" fmla="*/ 173 w 174"/>
                <a:gd name="T103" fmla="*/ 97 h 175"/>
                <a:gd name="T104" fmla="*/ 86 w 174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4" h="175">
                  <a:moveTo>
                    <a:pt x="86" y="0"/>
                  </a:moveTo>
                  <a:cubicBezTo>
                    <a:pt x="85" y="0"/>
                    <a:pt x="83" y="0"/>
                    <a:pt x="81" y="1"/>
                  </a:cubicBezTo>
                  <a:cubicBezTo>
                    <a:pt x="80" y="1"/>
                    <a:pt x="78" y="1"/>
                    <a:pt x="77" y="1"/>
                  </a:cubicBezTo>
                  <a:cubicBezTo>
                    <a:pt x="76" y="1"/>
                    <a:pt x="76" y="1"/>
                    <a:pt x="75" y="1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1" y="2"/>
                    <a:pt x="71" y="2"/>
                    <a:pt x="70" y="2"/>
                  </a:cubicBezTo>
                  <a:cubicBezTo>
                    <a:pt x="69" y="2"/>
                    <a:pt x="68" y="2"/>
                    <a:pt x="68" y="3"/>
                  </a:cubicBezTo>
                  <a:cubicBezTo>
                    <a:pt x="67" y="3"/>
                    <a:pt x="66" y="3"/>
                    <a:pt x="66" y="3"/>
                  </a:cubicBezTo>
                  <a:cubicBezTo>
                    <a:pt x="65" y="3"/>
                    <a:pt x="64" y="3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3" y="4"/>
                    <a:pt x="62" y="4"/>
                    <a:pt x="62" y="4"/>
                  </a:cubicBezTo>
                  <a:cubicBezTo>
                    <a:pt x="59" y="5"/>
                    <a:pt x="56" y="6"/>
                    <a:pt x="53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49" y="9"/>
                    <a:pt x="48" y="10"/>
                  </a:cubicBezTo>
                  <a:cubicBezTo>
                    <a:pt x="46" y="10"/>
                    <a:pt x="45" y="11"/>
                    <a:pt x="43" y="12"/>
                  </a:cubicBezTo>
                  <a:cubicBezTo>
                    <a:pt x="42" y="13"/>
                    <a:pt x="41" y="14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6"/>
                    <a:pt x="36" y="17"/>
                    <a:pt x="35" y="18"/>
                  </a:cubicBezTo>
                  <a:cubicBezTo>
                    <a:pt x="34" y="18"/>
                    <a:pt x="34" y="18"/>
                    <a:pt x="34" y="19"/>
                  </a:cubicBezTo>
                  <a:cubicBezTo>
                    <a:pt x="32" y="20"/>
                    <a:pt x="31" y="20"/>
                    <a:pt x="30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4"/>
                  </a:cubicBezTo>
                  <a:cubicBezTo>
                    <a:pt x="25" y="26"/>
                    <a:pt x="24" y="28"/>
                    <a:pt x="22" y="29"/>
                  </a:cubicBezTo>
                  <a:cubicBezTo>
                    <a:pt x="21" y="31"/>
                    <a:pt x="20" y="32"/>
                    <a:pt x="19" y="33"/>
                  </a:cubicBezTo>
                  <a:cubicBezTo>
                    <a:pt x="18" y="34"/>
                    <a:pt x="17" y="36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8"/>
                    <a:pt x="14" y="39"/>
                    <a:pt x="14" y="40"/>
                  </a:cubicBezTo>
                  <a:cubicBezTo>
                    <a:pt x="13" y="41"/>
                    <a:pt x="13" y="42"/>
                    <a:pt x="12" y="43"/>
                  </a:cubicBezTo>
                  <a:cubicBezTo>
                    <a:pt x="11" y="44"/>
                    <a:pt x="11" y="45"/>
                    <a:pt x="10" y="46"/>
                  </a:cubicBezTo>
                  <a:cubicBezTo>
                    <a:pt x="8" y="50"/>
                    <a:pt x="6" y="54"/>
                    <a:pt x="5" y="58"/>
                  </a:cubicBezTo>
                  <a:cubicBezTo>
                    <a:pt x="4" y="59"/>
                    <a:pt x="4" y="61"/>
                    <a:pt x="3" y="62"/>
                  </a:cubicBezTo>
                  <a:cubicBezTo>
                    <a:pt x="3" y="63"/>
                    <a:pt x="3" y="64"/>
                    <a:pt x="2" y="65"/>
                  </a:cubicBezTo>
                  <a:cubicBezTo>
                    <a:pt x="1" y="69"/>
                    <a:pt x="1" y="74"/>
                    <a:pt x="0" y="78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1"/>
                    <a:pt x="0" y="82"/>
                    <a:pt x="0" y="83"/>
                  </a:cubicBezTo>
                  <a:cubicBezTo>
                    <a:pt x="0" y="85"/>
                    <a:pt x="0" y="86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0" y="91"/>
                    <a:pt x="0" y="93"/>
                  </a:cubicBezTo>
                  <a:cubicBezTo>
                    <a:pt x="0" y="94"/>
                    <a:pt x="0" y="95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8"/>
                    <a:pt x="0" y="99"/>
                    <a:pt x="1" y="101"/>
                  </a:cubicBezTo>
                  <a:cubicBezTo>
                    <a:pt x="1" y="101"/>
                    <a:pt x="1" y="101"/>
                    <a:pt x="1" y="102"/>
                  </a:cubicBezTo>
                  <a:cubicBezTo>
                    <a:pt x="1" y="103"/>
                    <a:pt x="1" y="104"/>
                    <a:pt x="1" y="105"/>
                  </a:cubicBezTo>
                  <a:cubicBezTo>
                    <a:pt x="2" y="107"/>
                    <a:pt x="2" y="108"/>
                    <a:pt x="3" y="110"/>
                  </a:cubicBezTo>
                  <a:cubicBezTo>
                    <a:pt x="3" y="112"/>
                    <a:pt x="4" y="114"/>
                    <a:pt x="5" y="117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9"/>
                    <a:pt x="6" y="120"/>
                    <a:pt x="6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122"/>
                    <a:pt x="7" y="123"/>
                    <a:pt x="8" y="12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9" y="127"/>
                    <a:pt x="10" y="128"/>
                    <a:pt x="10" y="129"/>
                  </a:cubicBezTo>
                  <a:cubicBezTo>
                    <a:pt x="11" y="130"/>
                    <a:pt x="11" y="131"/>
                    <a:pt x="12" y="132"/>
                  </a:cubicBezTo>
                  <a:cubicBezTo>
                    <a:pt x="13" y="134"/>
                    <a:pt x="14" y="135"/>
                    <a:pt x="15" y="136"/>
                  </a:cubicBezTo>
                  <a:cubicBezTo>
                    <a:pt x="15" y="137"/>
                    <a:pt x="16" y="138"/>
                    <a:pt x="17" y="139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1"/>
                    <a:pt x="19" y="142"/>
                    <a:pt x="20" y="143"/>
                  </a:cubicBezTo>
                  <a:cubicBezTo>
                    <a:pt x="20" y="144"/>
                    <a:pt x="21" y="144"/>
                    <a:pt x="22" y="145"/>
                  </a:cubicBezTo>
                  <a:cubicBezTo>
                    <a:pt x="25" y="149"/>
                    <a:pt x="28" y="152"/>
                    <a:pt x="32" y="155"/>
                  </a:cubicBezTo>
                  <a:cubicBezTo>
                    <a:pt x="33" y="156"/>
                    <a:pt x="34" y="157"/>
                    <a:pt x="35" y="158"/>
                  </a:cubicBezTo>
                  <a:cubicBezTo>
                    <a:pt x="36" y="158"/>
                    <a:pt x="37" y="159"/>
                    <a:pt x="38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40" y="161"/>
                    <a:pt x="41" y="161"/>
                    <a:pt x="41" y="162"/>
                  </a:cubicBezTo>
                  <a:cubicBezTo>
                    <a:pt x="42" y="162"/>
                    <a:pt x="43" y="163"/>
                    <a:pt x="45" y="164"/>
                  </a:cubicBezTo>
                  <a:cubicBezTo>
                    <a:pt x="46" y="164"/>
                    <a:pt x="47" y="165"/>
                    <a:pt x="48" y="165"/>
                  </a:cubicBezTo>
                  <a:cubicBezTo>
                    <a:pt x="48" y="166"/>
                    <a:pt x="49" y="166"/>
                    <a:pt x="50" y="166"/>
                  </a:cubicBezTo>
                  <a:cubicBezTo>
                    <a:pt x="51" y="167"/>
                    <a:pt x="52" y="167"/>
                    <a:pt x="53" y="168"/>
                  </a:cubicBezTo>
                  <a:cubicBezTo>
                    <a:pt x="54" y="168"/>
                    <a:pt x="55" y="169"/>
                    <a:pt x="57" y="169"/>
                  </a:cubicBezTo>
                  <a:cubicBezTo>
                    <a:pt x="58" y="170"/>
                    <a:pt x="59" y="170"/>
                    <a:pt x="60" y="170"/>
                  </a:cubicBezTo>
                  <a:cubicBezTo>
                    <a:pt x="61" y="171"/>
                    <a:pt x="61" y="171"/>
                    <a:pt x="62" y="171"/>
                  </a:cubicBezTo>
                  <a:cubicBezTo>
                    <a:pt x="65" y="172"/>
                    <a:pt x="67" y="172"/>
                    <a:pt x="70" y="173"/>
                  </a:cubicBezTo>
                  <a:cubicBezTo>
                    <a:pt x="71" y="173"/>
                    <a:pt x="72" y="173"/>
                    <a:pt x="73" y="174"/>
                  </a:cubicBezTo>
                  <a:cubicBezTo>
                    <a:pt x="75" y="174"/>
                    <a:pt x="76" y="174"/>
                    <a:pt x="77" y="174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79" y="174"/>
                    <a:pt x="80" y="174"/>
                    <a:pt x="81" y="174"/>
                  </a:cubicBezTo>
                  <a:cubicBezTo>
                    <a:pt x="81" y="174"/>
                    <a:pt x="82" y="174"/>
                    <a:pt x="83" y="174"/>
                  </a:cubicBezTo>
                  <a:cubicBezTo>
                    <a:pt x="84" y="175"/>
                    <a:pt x="86" y="175"/>
                    <a:pt x="87" y="175"/>
                  </a:cubicBezTo>
                  <a:cubicBezTo>
                    <a:pt x="90" y="175"/>
                    <a:pt x="93" y="174"/>
                    <a:pt x="96" y="174"/>
                  </a:cubicBezTo>
                  <a:cubicBezTo>
                    <a:pt x="97" y="174"/>
                    <a:pt x="98" y="174"/>
                    <a:pt x="100" y="174"/>
                  </a:cubicBezTo>
                  <a:cubicBezTo>
                    <a:pt x="100" y="173"/>
                    <a:pt x="101" y="173"/>
                    <a:pt x="102" y="173"/>
                  </a:cubicBezTo>
                  <a:cubicBezTo>
                    <a:pt x="103" y="173"/>
                    <a:pt x="104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6" y="172"/>
                    <a:pt x="107" y="172"/>
                    <a:pt x="109" y="172"/>
                  </a:cubicBezTo>
                  <a:cubicBezTo>
                    <a:pt x="110" y="171"/>
                    <a:pt x="111" y="171"/>
                    <a:pt x="112" y="171"/>
                  </a:cubicBezTo>
                  <a:cubicBezTo>
                    <a:pt x="113" y="171"/>
                    <a:pt x="114" y="170"/>
                    <a:pt x="115" y="170"/>
                  </a:cubicBezTo>
                  <a:cubicBezTo>
                    <a:pt x="116" y="170"/>
                    <a:pt x="117" y="169"/>
                    <a:pt x="117" y="169"/>
                  </a:cubicBezTo>
                  <a:cubicBezTo>
                    <a:pt x="118" y="169"/>
                    <a:pt x="119" y="168"/>
                    <a:pt x="120" y="168"/>
                  </a:cubicBezTo>
                  <a:cubicBezTo>
                    <a:pt x="122" y="167"/>
                    <a:pt x="123" y="167"/>
                    <a:pt x="125" y="166"/>
                  </a:cubicBezTo>
                  <a:cubicBezTo>
                    <a:pt x="126" y="165"/>
                    <a:pt x="127" y="165"/>
                    <a:pt x="128" y="164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30" y="163"/>
                    <a:pt x="131" y="163"/>
                    <a:pt x="132" y="162"/>
                  </a:cubicBezTo>
                  <a:cubicBezTo>
                    <a:pt x="138" y="158"/>
                    <a:pt x="143" y="154"/>
                    <a:pt x="148" y="149"/>
                  </a:cubicBezTo>
                  <a:cubicBezTo>
                    <a:pt x="149" y="149"/>
                    <a:pt x="149" y="148"/>
                    <a:pt x="150" y="147"/>
                  </a:cubicBezTo>
                  <a:cubicBezTo>
                    <a:pt x="152" y="145"/>
                    <a:pt x="154" y="143"/>
                    <a:pt x="156" y="141"/>
                  </a:cubicBezTo>
                  <a:cubicBezTo>
                    <a:pt x="156" y="140"/>
                    <a:pt x="157" y="139"/>
                    <a:pt x="158" y="137"/>
                  </a:cubicBezTo>
                  <a:cubicBezTo>
                    <a:pt x="159" y="136"/>
                    <a:pt x="159" y="135"/>
                    <a:pt x="160" y="134"/>
                  </a:cubicBezTo>
                  <a:cubicBezTo>
                    <a:pt x="161" y="133"/>
                    <a:pt x="161" y="132"/>
                    <a:pt x="162" y="131"/>
                  </a:cubicBezTo>
                  <a:cubicBezTo>
                    <a:pt x="163" y="130"/>
                    <a:pt x="163" y="129"/>
                    <a:pt x="164" y="128"/>
                  </a:cubicBezTo>
                  <a:cubicBezTo>
                    <a:pt x="164" y="127"/>
                    <a:pt x="164" y="127"/>
                    <a:pt x="164" y="127"/>
                  </a:cubicBezTo>
                  <a:cubicBezTo>
                    <a:pt x="165" y="126"/>
                    <a:pt x="165" y="125"/>
                    <a:pt x="166" y="124"/>
                  </a:cubicBezTo>
                  <a:cubicBezTo>
                    <a:pt x="167" y="122"/>
                    <a:pt x="168" y="120"/>
                    <a:pt x="168" y="118"/>
                  </a:cubicBezTo>
                  <a:cubicBezTo>
                    <a:pt x="169" y="117"/>
                    <a:pt x="169" y="116"/>
                    <a:pt x="169" y="115"/>
                  </a:cubicBezTo>
                  <a:cubicBezTo>
                    <a:pt x="171" y="109"/>
                    <a:pt x="173" y="103"/>
                    <a:pt x="173" y="97"/>
                  </a:cubicBezTo>
                  <a:cubicBezTo>
                    <a:pt x="174" y="94"/>
                    <a:pt x="174" y="91"/>
                    <a:pt x="174" y="87"/>
                  </a:cubicBezTo>
                  <a:cubicBezTo>
                    <a:pt x="174" y="39"/>
                    <a:pt x="134" y="0"/>
                    <a:pt x="86" y="0"/>
                  </a:cubicBezTo>
                </a:path>
              </a:pathLst>
            </a:custGeom>
            <a:solidFill>
              <a:srgbClr val="DDE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9">
              <a:extLst>
                <a:ext uri="{FF2B5EF4-FFF2-40B4-BE49-F238E27FC236}">
                  <a16:creationId xmlns:a16="http://schemas.microsoft.com/office/drawing/2014/main" id="{89763F82-4E87-4745-BD99-D4D0BEA5F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4369" y="4885127"/>
              <a:ext cx="1232028" cy="1234035"/>
            </a:xfrm>
            <a:custGeom>
              <a:avLst/>
              <a:gdLst>
                <a:gd name="T0" fmla="*/ 177 w 353"/>
                <a:gd name="T1" fmla="*/ 0 h 353"/>
                <a:gd name="T2" fmla="*/ 162 w 353"/>
                <a:gd name="T3" fmla="*/ 1 h 353"/>
                <a:gd name="T4" fmla="*/ 94 w 353"/>
                <a:gd name="T5" fmla="*/ 20 h 353"/>
                <a:gd name="T6" fmla="*/ 54 w 353"/>
                <a:gd name="T7" fmla="*/ 50 h 353"/>
                <a:gd name="T8" fmla="*/ 45 w 353"/>
                <a:gd name="T9" fmla="*/ 59 h 353"/>
                <a:gd name="T10" fmla="*/ 22 w 353"/>
                <a:gd name="T11" fmla="*/ 91 h 353"/>
                <a:gd name="T12" fmla="*/ 3 w 353"/>
                <a:gd name="T13" fmla="*/ 147 h 353"/>
                <a:gd name="T14" fmla="*/ 0 w 353"/>
                <a:gd name="T15" fmla="*/ 176 h 353"/>
                <a:gd name="T16" fmla="*/ 2 w 353"/>
                <a:gd name="T17" fmla="*/ 200 h 353"/>
                <a:gd name="T18" fmla="*/ 5 w 353"/>
                <a:gd name="T19" fmla="*/ 214 h 353"/>
                <a:gd name="T20" fmla="*/ 12 w 353"/>
                <a:gd name="T21" fmla="*/ 238 h 353"/>
                <a:gd name="T22" fmla="*/ 21 w 353"/>
                <a:gd name="T23" fmla="*/ 258 h 353"/>
                <a:gd name="T24" fmla="*/ 177 w 353"/>
                <a:gd name="T25" fmla="*/ 353 h 353"/>
                <a:gd name="T26" fmla="*/ 206 w 353"/>
                <a:gd name="T27" fmla="*/ 350 h 353"/>
                <a:gd name="T28" fmla="*/ 353 w 353"/>
                <a:gd name="T29" fmla="*/ 191 h 353"/>
                <a:gd name="T30" fmla="*/ 353 w 353"/>
                <a:gd name="T31" fmla="*/ 176 h 353"/>
                <a:gd name="T32" fmla="*/ 177 w 353"/>
                <a:gd name="T3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3">
                  <a:moveTo>
                    <a:pt x="177" y="0"/>
                  </a:moveTo>
                  <a:cubicBezTo>
                    <a:pt x="172" y="0"/>
                    <a:pt x="167" y="0"/>
                    <a:pt x="162" y="1"/>
                  </a:cubicBezTo>
                  <a:cubicBezTo>
                    <a:pt x="138" y="3"/>
                    <a:pt x="115" y="9"/>
                    <a:pt x="94" y="20"/>
                  </a:cubicBezTo>
                  <a:cubicBezTo>
                    <a:pt x="79" y="28"/>
                    <a:pt x="66" y="38"/>
                    <a:pt x="54" y="50"/>
                  </a:cubicBezTo>
                  <a:cubicBezTo>
                    <a:pt x="51" y="53"/>
                    <a:pt x="48" y="56"/>
                    <a:pt x="45" y="59"/>
                  </a:cubicBezTo>
                  <a:cubicBezTo>
                    <a:pt x="36" y="69"/>
                    <a:pt x="29" y="80"/>
                    <a:pt x="22" y="91"/>
                  </a:cubicBezTo>
                  <a:cubicBezTo>
                    <a:pt x="13" y="108"/>
                    <a:pt x="6" y="127"/>
                    <a:pt x="3" y="147"/>
                  </a:cubicBezTo>
                  <a:cubicBezTo>
                    <a:pt x="1" y="157"/>
                    <a:pt x="0" y="167"/>
                    <a:pt x="0" y="176"/>
                  </a:cubicBezTo>
                  <a:cubicBezTo>
                    <a:pt x="0" y="184"/>
                    <a:pt x="1" y="192"/>
                    <a:pt x="2" y="200"/>
                  </a:cubicBezTo>
                  <a:cubicBezTo>
                    <a:pt x="3" y="205"/>
                    <a:pt x="4" y="210"/>
                    <a:pt x="5" y="214"/>
                  </a:cubicBezTo>
                  <a:cubicBezTo>
                    <a:pt x="6" y="223"/>
                    <a:pt x="9" y="230"/>
                    <a:pt x="12" y="238"/>
                  </a:cubicBezTo>
                  <a:cubicBezTo>
                    <a:pt x="14" y="245"/>
                    <a:pt x="17" y="252"/>
                    <a:pt x="21" y="258"/>
                  </a:cubicBezTo>
                  <a:cubicBezTo>
                    <a:pt x="50" y="314"/>
                    <a:pt x="109" y="353"/>
                    <a:pt x="177" y="353"/>
                  </a:cubicBezTo>
                  <a:cubicBezTo>
                    <a:pt x="187" y="353"/>
                    <a:pt x="196" y="352"/>
                    <a:pt x="206" y="350"/>
                  </a:cubicBezTo>
                  <a:cubicBezTo>
                    <a:pt x="285" y="337"/>
                    <a:pt x="346" y="272"/>
                    <a:pt x="353" y="191"/>
                  </a:cubicBezTo>
                  <a:cubicBezTo>
                    <a:pt x="353" y="186"/>
                    <a:pt x="353" y="181"/>
                    <a:pt x="353" y="176"/>
                  </a:cubicBezTo>
                  <a:cubicBezTo>
                    <a:pt x="353" y="79"/>
                    <a:pt x="274" y="0"/>
                    <a:pt x="177" y="0"/>
                  </a:cubicBezTo>
                </a:path>
              </a:pathLst>
            </a:custGeom>
            <a:solidFill>
              <a:srgbClr val="7C7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40">
              <a:extLst>
                <a:ext uri="{FF2B5EF4-FFF2-40B4-BE49-F238E27FC236}">
                  <a16:creationId xmlns:a16="http://schemas.microsoft.com/office/drawing/2014/main" id="{DC169C8B-3625-4AAE-AACE-8E0A8010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5648" y="5378741"/>
              <a:ext cx="397299" cy="307004"/>
            </a:xfrm>
            <a:custGeom>
              <a:avLst/>
              <a:gdLst>
                <a:gd name="T0" fmla="*/ 28 w 114"/>
                <a:gd name="T1" fmla="*/ 0 h 88"/>
                <a:gd name="T2" fmla="*/ 0 w 114"/>
                <a:gd name="T3" fmla="*/ 53 h 88"/>
                <a:gd name="T4" fmla="*/ 3 w 114"/>
                <a:gd name="T5" fmla="*/ 73 h 88"/>
                <a:gd name="T6" fmla="*/ 3 w 114"/>
                <a:gd name="T7" fmla="*/ 73 h 88"/>
                <a:gd name="T8" fmla="*/ 52 w 114"/>
                <a:gd name="T9" fmla="*/ 86 h 88"/>
                <a:gd name="T10" fmla="*/ 65 w 114"/>
                <a:gd name="T11" fmla="*/ 88 h 88"/>
                <a:gd name="T12" fmla="*/ 65 w 114"/>
                <a:gd name="T13" fmla="*/ 88 h 88"/>
                <a:gd name="T14" fmla="*/ 65 w 114"/>
                <a:gd name="T15" fmla="*/ 88 h 88"/>
                <a:gd name="T16" fmla="*/ 96 w 114"/>
                <a:gd name="T17" fmla="*/ 78 h 88"/>
                <a:gd name="T18" fmla="*/ 114 w 114"/>
                <a:gd name="T19" fmla="*/ 57 h 88"/>
                <a:gd name="T20" fmla="*/ 113 w 114"/>
                <a:gd name="T21" fmla="*/ 54 h 88"/>
                <a:gd name="T22" fmla="*/ 94 w 114"/>
                <a:gd name="T23" fmla="*/ 29 h 88"/>
                <a:gd name="T24" fmla="*/ 28 w 114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88">
                  <a:moveTo>
                    <a:pt x="28" y="0"/>
                  </a:moveTo>
                  <a:cubicBezTo>
                    <a:pt x="11" y="12"/>
                    <a:pt x="0" y="31"/>
                    <a:pt x="0" y="53"/>
                  </a:cubicBezTo>
                  <a:cubicBezTo>
                    <a:pt x="0" y="60"/>
                    <a:pt x="1" y="67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7" y="79"/>
                    <a:pt x="44" y="84"/>
                    <a:pt x="52" y="86"/>
                  </a:cubicBezTo>
                  <a:cubicBezTo>
                    <a:pt x="56" y="87"/>
                    <a:pt x="60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76" y="88"/>
                    <a:pt x="87" y="85"/>
                    <a:pt x="96" y="78"/>
                  </a:cubicBezTo>
                  <a:cubicBezTo>
                    <a:pt x="104" y="73"/>
                    <a:pt x="110" y="66"/>
                    <a:pt x="114" y="57"/>
                  </a:cubicBezTo>
                  <a:cubicBezTo>
                    <a:pt x="113" y="56"/>
                    <a:pt x="113" y="55"/>
                    <a:pt x="113" y="54"/>
                  </a:cubicBezTo>
                  <a:cubicBezTo>
                    <a:pt x="110" y="43"/>
                    <a:pt x="105" y="34"/>
                    <a:pt x="94" y="29"/>
                  </a:cubicBezTo>
                  <a:cubicBezTo>
                    <a:pt x="85" y="25"/>
                    <a:pt x="61" y="15"/>
                    <a:pt x="28" y="0"/>
                  </a:cubicBezTo>
                </a:path>
              </a:pathLst>
            </a:custGeom>
            <a:solidFill>
              <a:srgbClr val="3C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41">
              <a:extLst>
                <a:ext uri="{FF2B5EF4-FFF2-40B4-BE49-F238E27FC236}">
                  <a16:creationId xmlns:a16="http://schemas.microsoft.com/office/drawing/2014/main" id="{0F7A20CB-3780-4B6F-BFE7-F57A0B43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388" y="4889141"/>
              <a:ext cx="1221996" cy="1226009"/>
            </a:xfrm>
            <a:custGeom>
              <a:avLst/>
              <a:gdLst>
                <a:gd name="T0" fmla="*/ 175 w 350"/>
                <a:gd name="T1" fmla="*/ 0 h 351"/>
                <a:gd name="T2" fmla="*/ 160 w 350"/>
                <a:gd name="T3" fmla="*/ 1 h 351"/>
                <a:gd name="T4" fmla="*/ 103 w 350"/>
                <a:gd name="T5" fmla="*/ 15 h 351"/>
                <a:gd name="T6" fmla="*/ 56 w 350"/>
                <a:gd name="T7" fmla="*/ 47 h 351"/>
                <a:gd name="T8" fmla="*/ 47 w 350"/>
                <a:gd name="T9" fmla="*/ 56 h 351"/>
                <a:gd name="T10" fmla="*/ 22 w 350"/>
                <a:gd name="T11" fmla="*/ 90 h 351"/>
                <a:gd name="T12" fmla="*/ 2 w 350"/>
                <a:gd name="T13" fmla="*/ 147 h 351"/>
                <a:gd name="T14" fmla="*/ 0 w 350"/>
                <a:gd name="T15" fmla="*/ 175 h 351"/>
                <a:gd name="T16" fmla="*/ 0 w 350"/>
                <a:gd name="T17" fmla="*/ 180 h 351"/>
                <a:gd name="T18" fmla="*/ 11 w 350"/>
                <a:gd name="T19" fmla="*/ 197 h 351"/>
                <a:gd name="T20" fmla="*/ 2 w 350"/>
                <a:gd name="T21" fmla="*/ 204 h 351"/>
                <a:gd name="T22" fmla="*/ 2 w 350"/>
                <a:gd name="T23" fmla="*/ 204 h 351"/>
                <a:gd name="T24" fmla="*/ 15 w 350"/>
                <a:gd name="T25" fmla="*/ 217 h 351"/>
                <a:gd name="T26" fmla="*/ 9 w 350"/>
                <a:gd name="T27" fmla="*/ 231 h 351"/>
                <a:gd name="T28" fmla="*/ 9 w 350"/>
                <a:gd name="T29" fmla="*/ 231 h 351"/>
                <a:gd name="T30" fmla="*/ 25 w 350"/>
                <a:gd name="T31" fmla="*/ 267 h 351"/>
                <a:gd name="T32" fmla="*/ 204 w 350"/>
                <a:gd name="T33" fmla="*/ 348 h 351"/>
                <a:gd name="T34" fmla="*/ 350 w 350"/>
                <a:gd name="T35" fmla="*/ 190 h 351"/>
                <a:gd name="T36" fmla="*/ 350 w 350"/>
                <a:gd name="T37" fmla="*/ 175 h 351"/>
                <a:gd name="T38" fmla="*/ 175 w 350"/>
                <a:gd name="T39" fmla="*/ 0 h 351"/>
                <a:gd name="T40" fmla="*/ 175 w 350"/>
                <a:gd name="T41" fmla="*/ 21 h 351"/>
                <a:gd name="T42" fmla="*/ 329 w 350"/>
                <a:gd name="T43" fmla="*/ 175 h 351"/>
                <a:gd name="T44" fmla="*/ 329 w 350"/>
                <a:gd name="T45" fmla="*/ 188 h 351"/>
                <a:gd name="T46" fmla="*/ 200 w 350"/>
                <a:gd name="T47" fmla="*/ 328 h 351"/>
                <a:gd name="T48" fmla="*/ 175 w 350"/>
                <a:gd name="T49" fmla="*/ 330 h 351"/>
                <a:gd name="T50" fmla="*/ 43 w 350"/>
                <a:gd name="T51" fmla="*/ 256 h 351"/>
                <a:gd name="T52" fmla="*/ 28 w 350"/>
                <a:gd name="T53" fmla="*/ 224 h 351"/>
                <a:gd name="T54" fmla="*/ 25 w 350"/>
                <a:gd name="T55" fmla="*/ 214 h 351"/>
                <a:gd name="T56" fmla="*/ 22 w 350"/>
                <a:gd name="T57" fmla="*/ 201 h 351"/>
                <a:gd name="T58" fmla="*/ 22 w 350"/>
                <a:gd name="T59" fmla="*/ 201 h 351"/>
                <a:gd name="T60" fmla="*/ 22 w 350"/>
                <a:gd name="T61" fmla="*/ 196 h 351"/>
                <a:gd name="T62" fmla="*/ 20 w 350"/>
                <a:gd name="T63" fmla="*/ 180 h 351"/>
                <a:gd name="T64" fmla="*/ 20 w 350"/>
                <a:gd name="T65" fmla="*/ 175 h 351"/>
                <a:gd name="T66" fmla="*/ 22 w 350"/>
                <a:gd name="T67" fmla="*/ 150 h 351"/>
                <a:gd name="T68" fmla="*/ 40 w 350"/>
                <a:gd name="T69" fmla="*/ 100 h 351"/>
                <a:gd name="T70" fmla="*/ 62 w 350"/>
                <a:gd name="T71" fmla="*/ 70 h 351"/>
                <a:gd name="T72" fmla="*/ 62 w 350"/>
                <a:gd name="T73" fmla="*/ 70 h 351"/>
                <a:gd name="T74" fmla="*/ 70 w 350"/>
                <a:gd name="T75" fmla="*/ 62 h 351"/>
                <a:gd name="T76" fmla="*/ 112 w 350"/>
                <a:gd name="T77" fmla="*/ 34 h 351"/>
                <a:gd name="T78" fmla="*/ 162 w 350"/>
                <a:gd name="T79" fmla="*/ 21 h 351"/>
                <a:gd name="T80" fmla="*/ 175 w 350"/>
                <a:gd name="T81" fmla="*/ 2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0" h="351">
                  <a:moveTo>
                    <a:pt x="175" y="1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70" y="0"/>
                    <a:pt x="165" y="0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40" y="2"/>
                    <a:pt x="121" y="7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86" y="23"/>
                    <a:pt x="70" y="34"/>
                    <a:pt x="56" y="46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50"/>
                    <a:pt x="50" y="53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37" y="66"/>
                    <a:pt x="29" y="77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12" y="107"/>
                    <a:pt x="5" y="126"/>
                    <a:pt x="2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0" y="156"/>
                    <a:pt x="0" y="166"/>
                    <a:pt x="0" y="175"/>
                  </a:cubicBezTo>
                  <a:cubicBezTo>
                    <a:pt x="0" y="177"/>
                    <a:pt x="0" y="178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6"/>
                    <a:pt x="0" y="193"/>
                    <a:pt x="1" y="199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201"/>
                    <a:pt x="2" y="202"/>
                    <a:pt x="2" y="204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2" y="204"/>
                    <a:pt x="2" y="204"/>
                    <a:pt x="2" y="204"/>
                  </a:cubicBezTo>
                  <a:cubicBezTo>
                    <a:pt x="3" y="209"/>
                    <a:pt x="4" y="214"/>
                    <a:pt x="5" y="220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23"/>
                    <a:pt x="7" y="227"/>
                    <a:pt x="9" y="231"/>
                  </a:cubicBezTo>
                  <a:cubicBezTo>
                    <a:pt x="9" y="231"/>
                    <a:pt x="9" y="231"/>
                    <a:pt x="9" y="231"/>
                  </a:cubicBezTo>
                  <a:cubicBezTo>
                    <a:pt x="9" y="231"/>
                    <a:pt x="9" y="231"/>
                    <a:pt x="9" y="231"/>
                  </a:cubicBezTo>
                  <a:cubicBezTo>
                    <a:pt x="13" y="244"/>
                    <a:pt x="19" y="256"/>
                    <a:pt x="26" y="267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56" y="317"/>
                    <a:pt x="112" y="351"/>
                    <a:pt x="175" y="351"/>
                  </a:cubicBezTo>
                  <a:cubicBezTo>
                    <a:pt x="185" y="351"/>
                    <a:pt x="194" y="350"/>
                    <a:pt x="204" y="348"/>
                  </a:cubicBezTo>
                  <a:cubicBezTo>
                    <a:pt x="204" y="348"/>
                    <a:pt x="204" y="348"/>
                    <a:pt x="204" y="348"/>
                  </a:cubicBezTo>
                  <a:cubicBezTo>
                    <a:pt x="282" y="335"/>
                    <a:pt x="343" y="271"/>
                    <a:pt x="350" y="190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50" y="185"/>
                    <a:pt x="350" y="180"/>
                    <a:pt x="350" y="175"/>
                  </a:cubicBezTo>
                  <a:cubicBezTo>
                    <a:pt x="350" y="127"/>
                    <a:pt x="331" y="83"/>
                    <a:pt x="299" y="51"/>
                  </a:cubicBezTo>
                  <a:cubicBezTo>
                    <a:pt x="267" y="20"/>
                    <a:pt x="223" y="0"/>
                    <a:pt x="175" y="0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5" y="21"/>
                    <a:pt x="175" y="21"/>
                    <a:pt x="175" y="21"/>
                  </a:cubicBezTo>
                  <a:cubicBezTo>
                    <a:pt x="218" y="21"/>
                    <a:pt x="256" y="38"/>
                    <a:pt x="284" y="66"/>
                  </a:cubicBezTo>
                  <a:cubicBezTo>
                    <a:pt x="312" y="94"/>
                    <a:pt x="329" y="133"/>
                    <a:pt x="329" y="175"/>
                  </a:cubicBezTo>
                  <a:cubicBezTo>
                    <a:pt x="329" y="180"/>
                    <a:pt x="329" y="184"/>
                    <a:pt x="329" y="188"/>
                  </a:cubicBezTo>
                  <a:cubicBezTo>
                    <a:pt x="329" y="188"/>
                    <a:pt x="329" y="188"/>
                    <a:pt x="329" y="188"/>
                  </a:cubicBezTo>
                  <a:cubicBezTo>
                    <a:pt x="329" y="188"/>
                    <a:pt x="329" y="188"/>
                    <a:pt x="329" y="188"/>
                  </a:cubicBezTo>
                  <a:cubicBezTo>
                    <a:pt x="323" y="259"/>
                    <a:pt x="269" y="316"/>
                    <a:pt x="200" y="328"/>
                  </a:cubicBezTo>
                  <a:cubicBezTo>
                    <a:pt x="200" y="328"/>
                    <a:pt x="200" y="328"/>
                    <a:pt x="200" y="328"/>
                  </a:cubicBezTo>
                  <a:cubicBezTo>
                    <a:pt x="192" y="329"/>
                    <a:pt x="183" y="330"/>
                    <a:pt x="175" y="330"/>
                  </a:cubicBezTo>
                  <a:cubicBezTo>
                    <a:pt x="119" y="330"/>
                    <a:pt x="70" y="300"/>
                    <a:pt x="43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37" y="246"/>
                    <a:pt x="32" y="236"/>
                    <a:pt x="28" y="224"/>
                  </a:cubicBezTo>
                  <a:cubicBezTo>
                    <a:pt x="28" y="224"/>
                    <a:pt x="28" y="224"/>
                    <a:pt x="28" y="224"/>
                  </a:cubicBezTo>
                  <a:cubicBezTo>
                    <a:pt x="27" y="221"/>
                    <a:pt x="26" y="218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4" y="210"/>
                    <a:pt x="23" y="205"/>
                    <a:pt x="22" y="201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2" y="199"/>
                    <a:pt x="22" y="198"/>
                    <a:pt x="22" y="196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21" y="191"/>
                    <a:pt x="21" y="185"/>
                    <a:pt x="2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78"/>
                    <a:pt x="20" y="177"/>
                    <a:pt x="20" y="175"/>
                  </a:cubicBezTo>
                  <a:cubicBezTo>
                    <a:pt x="20" y="167"/>
                    <a:pt x="21" y="158"/>
                    <a:pt x="22" y="150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32"/>
                    <a:pt x="31" y="115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6" y="89"/>
                    <a:pt x="53" y="79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4" y="67"/>
                    <a:pt x="67" y="64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82" y="50"/>
                    <a:pt x="96" y="41"/>
                    <a:pt x="112" y="34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27" y="27"/>
                    <a:pt x="144" y="23"/>
                    <a:pt x="162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6" y="21"/>
                    <a:pt x="170" y="21"/>
                    <a:pt x="175" y="21"/>
                  </a:cubicBezTo>
                  <a:lnTo>
                    <a:pt x="175" y="10"/>
                  </a:lnTo>
                  <a:close/>
                </a:path>
              </a:pathLst>
            </a:custGeom>
            <a:solidFill>
              <a:srgbClr val="5A5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7960BB-9FC2-4651-A44D-EA9B0B4A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871" y="5346636"/>
              <a:ext cx="311017" cy="311017"/>
            </a:xfrm>
            <a:prstGeom prst="ellipse">
              <a:avLst/>
            </a:prstGeom>
            <a:solidFill>
              <a:srgbClr val="9AB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78">
              <a:extLst>
                <a:ext uri="{FF2B5EF4-FFF2-40B4-BE49-F238E27FC236}">
                  <a16:creationId xmlns:a16="http://schemas.microsoft.com/office/drawing/2014/main" id="{39D25E24-637A-40CB-935B-5CB3D82107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79792" y="5322558"/>
              <a:ext cx="359175" cy="359175"/>
            </a:xfrm>
            <a:custGeom>
              <a:avLst/>
              <a:gdLst>
                <a:gd name="T0" fmla="*/ 52 w 103"/>
                <a:gd name="T1" fmla="*/ 14 h 103"/>
                <a:gd name="T2" fmla="*/ 89 w 103"/>
                <a:gd name="T3" fmla="*/ 51 h 103"/>
                <a:gd name="T4" fmla="*/ 52 w 103"/>
                <a:gd name="T5" fmla="*/ 89 h 103"/>
                <a:gd name="T6" fmla="*/ 15 w 103"/>
                <a:gd name="T7" fmla="*/ 51 h 103"/>
                <a:gd name="T8" fmla="*/ 52 w 103"/>
                <a:gd name="T9" fmla="*/ 14 h 103"/>
                <a:gd name="T10" fmla="*/ 52 w 103"/>
                <a:gd name="T11" fmla="*/ 0 h 103"/>
                <a:gd name="T12" fmla="*/ 0 w 103"/>
                <a:gd name="T13" fmla="*/ 51 h 103"/>
                <a:gd name="T14" fmla="*/ 52 w 103"/>
                <a:gd name="T15" fmla="*/ 103 h 103"/>
                <a:gd name="T16" fmla="*/ 103 w 103"/>
                <a:gd name="T17" fmla="*/ 51 h 103"/>
                <a:gd name="T18" fmla="*/ 52 w 103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52" y="14"/>
                  </a:moveTo>
                  <a:cubicBezTo>
                    <a:pt x="72" y="14"/>
                    <a:pt x="89" y="31"/>
                    <a:pt x="89" y="51"/>
                  </a:cubicBezTo>
                  <a:cubicBezTo>
                    <a:pt x="89" y="72"/>
                    <a:pt x="72" y="89"/>
                    <a:pt x="52" y="89"/>
                  </a:cubicBezTo>
                  <a:cubicBezTo>
                    <a:pt x="31" y="89"/>
                    <a:pt x="15" y="72"/>
                    <a:pt x="15" y="51"/>
                  </a:cubicBezTo>
                  <a:cubicBezTo>
                    <a:pt x="15" y="31"/>
                    <a:pt x="31" y="14"/>
                    <a:pt x="52" y="14"/>
                  </a:cubicBezTo>
                  <a:moveTo>
                    <a:pt x="52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D0E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3" name="Freeform 122">
            <a:extLst>
              <a:ext uri="{FF2B5EF4-FFF2-40B4-BE49-F238E27FC236}">
                <a16:creationId xmlns:a16="http://schemas.microsoft.com/office/drawing/2014/main" id="{1A7BD35B-41DA-406B-83F2-2CB03A628D64}"/>
              </a:ext>
            </a:extLst>
          </p:cNvPr>
          <p:cNvSpPr>
            <a:spLocks noEditPoints="1"/>
          </p:cNvSpPr>
          <p:nvPr/>
        </p:nvSpPr>
        <p:spPr bwMode="auto">
          <a:xfrm>
            <a:off x="4625167" y="6468303"/>
            <a:ext cx="959136" cy="973182"/>
          </a:xfrm>
          <a:custGeom>
            <a:avLst/>
            <a:gdLst>
              <a:gd name="T0" fmla="*/ 275 w 275"/>
              <a:gd name="T1" fmla="*/ 117 h 279"/>
              <a:gd name="T2" fmla="*/ 271 w 275"/>
              <a:gd name="T3" fmla="*/ 100 h 279"/>
              <a:gd name="T4" fmla="*/ 250 w 275"/>
              <a:gd name="T5" fmla="*/ 99 h 279"/>
              <a:gd name="T6" fmla="*/ 240 w 275"/>
              <a:gd name="T7" fmla="*/ 75 h 279"/>
              <a:gd name="T8" fmla="*/ 241 w 275"/>
              <a:gd name="T9" fmla="*/ 46 h 279"/>
              <a:gd name="T10" fmla="*/ 222 w 275"/>
              <a:gd name="T11" fmla="*/ 55 h 279"/>
              <a:gd name="T12" fmla="*/ 208 w 275"/>
              <a:gd name="T13" fmla="*/ 24 h 279"/>
              <a:gd name="T14" fmla="*/ 190 w 275"/>
              <a:gd name="T15" fmla="*/ 10 h 279"/>
              <a:gd name="T16" fmla="*/ 176 w 275"/>
              <a:gd name="T17" fmla="*/ 27 h 279"/>
              <a:gd name="T18" fmla="*/ 151 w 275"/>
              <a:gd name="T19" fmla="*/ 5 h 279"/>
              <a:gd name="T20" fmla="*/ 131 w 275"/>
              <a:gd name="T21" fmla="*/ 0 h 279"/>
              <a:gd name="T22" fmla="*/ 125 w 275"/>
              <a:gd name="T23" fmla="*/ 20 h 279"/>
              <a:gd name="T24" fmla="*/ 97 w 275"/>
              <a:gd name="T25" fmla="*/ 26 h 279"/>
              <a:gd name="T26" fmla="*/ 81 w 275"/>
              <a:gd name="T27" fmla="*/ 12 h 279"/>
              <a:gd name="T28" fmla="*/ 72 w 275"/>
              <a:gd name="T29" fmla="*/ 34 h 279"/>
              <a:gd name="T30" fmla="*/ 68 w 275"/>
              <a:gd name="T31" fmla="*/ 43 h 279"/>
              <a:gd name="T32" fmla="*/ 35 w 275"/>
              <a:gd name="T33" fmla="*/ 46 h 279"/>
              <a:gd name="T34" fmla="*/ 36 w 275"/>
              <a:gd name="T35" fmla="*/ 75 h 279"/>
              <a:gd name="T36" fmla="*/ 25 w 275"/>
              <a:gd name="T37" fmla="*/ 100 h 279"/>
              <a:gd name="T38" fmla="*/ 23 w 275"/>
              <a:gd name="T39" fmla="*/ 100 h 279"/>
              <a:gd name="T40" fmla="*/ 4 w 275"/>
              <a:gd name="T41" fmla="*/ 100 h 279"/>
              <a:gd name="T42" fmla="*/ 0 w 275"/>
              <a:gd name="T43" fmla="*/ 117 h 279"/>
              <a:gd name="T44" fmla="*/ 4 w 275"/>
              <a:gd name="T45" fmla="*/ 123 h 279"/>
              <a:gd name="T46" fmla="*/ 19 w 275"/>
              <a:gd name="T47" fmla="*/ 126 h 279"/>
              <a:gd name="T48" fmla="*/ 4 w 275"/>
              <a:gd name="T49" fmla="*/ 156 h 279"/>
              <a:gd name="T50" fmla="*/ 0 w 275"/>
              <a:gd name="T51" fmla="*/ 160 h 279"/>
              <a:gd name="T52" fmla="*/ 0 w 275"/>
              <a:gd name="T53" fmla="*/ 162 h 279"/>
              <a:gd name="T54" fmla="*/ 10 w 275"/>
              <a:gd name="T55" fmla="*/ 182 h 279"/>
              <a:gd name="T56" fmla="*/ 37 w 275"/>
              <a:gd name="T57" fmla="*/ 203 h 279"/>
              <a:gd name="T58" fmla="*/ 25 w 275"/>
              <a:gd name="T59" fmla="*/ 222 h 279"/>
              <a:gd name="T60" fmla="*/ 45 w 275"/>
              <a:gd name="T61" fmla="*/ 230 h 279"/>
              <a:gd name="T62" fmla="*/ 64 w 275"/>
              <a:gd name="T63" fmla="*/ 233 h 279"/>
              <a:gd name="T64" fmla="*/ 67 w 275"/>
              <a:gd name="T65" fmla="*/ 255 h 279"/>
              <a:gd name="T66" fmla="*/ 86 w 275"/>
              <a:gd name="T67" fmla="*/ 269 h 279"/>
              <a:gd name="T68" fmla="*/ 95 w 275"/>
              <a:gd name="T69" fmla="*/ 259 h 279"/>
              <a:gd name="T70" fmla="*/ 125 w 275"/>
              <a:gd name="T71" fmla="*/ 258 h 279"/>
              <a:gd name="T72" fmla="*/ 147 w 275"/>
              <a:gd name="T73" fmla="*/ 279 h 279"/>
              <a:gd name="T74" fmla="*/ 151 w 275"/>
              <a:gd name="T75" fmla="*/ 258 h 279"/>
              <a:gd name="T76" fmla="*/ 178 w 275"/>
              <a:gd name="T77" fmla="*/ 253 h 279"/>
              <a:gd name="T78" fmla="*/ 198 w 275"/>
              <a:gd name="T79" fmla="*/ 265 h 279"/>
              <a:gd name="T80" fmla="*/ 206 w 275"/>
              <a:gd name="T81" fmla="*/ 252 h 279"/>
              <a:gd name="T82" fmla="*/ 222 w 275"/>
              <a:gd name="T83" fmla="*/ 224 h 279"/>
              <a:gd name="T84" fmla="*/ 241 w 275"/>
              <a:gd name="T85" fmla="*/ 233 h 279"/>
              <a:gd name="T86" fmla="*/ 239 w 275"/>
              <a:gd name="T87" fmla="*/ 204 h 279"/>
              <a:gd name="T88" fmla="*/ 266 w 275"/>
              <a:gd name="T89" fmla="*/ 182 h 279"/>
              <a:gd name="T90" fmla="*/ 275 w 275"/>
              <a:gd name="T91" fmla="*/ 162 h 279"/>
              <a:gd name="T92" fmla="*/ 262 w 275"/>
              <a:gd name="T93" fmla="*/ 154 h 279"/>
              <a:gd name="T94" fmla="*/ 256 w 275"/>
              <a:gd name="T95" fmla="*/ 126 h 279"/>
              <a:gd name="T96" fmla="*/ 205 w 275"/>
              <a:gd name="T97" fmla="*/ 180 h 279"/>
              <a:gd name="T98" fmla="*/ 63 w 275"/>
              <a:gd name="T99" fmla="*/ 161 h 279"/>
              <a:gd name="T100" fmla="*/ 60 w 275"/>
              <a:gd name="T101" fmla="*/ 140 h 279"/>
              <a:gd name="T102" fmla="*/ 155 w 275"/>
              <a:gd name="T103" fmla="*/ 6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5" h="279">
                <a:moveTo>
                  <a:pt x="271" y="123"/>
                </a:moveTo>
                <a:cubicBezTo>
                  <a:pt x="273" y="122"/>
                  <a:pt x="275" y="121"/>
                  <a:pt x="275" y="119"/>
                </a:cubicBezTo>
                <a:cubicBezTo>
                  <a:pt x="275" y="117"/>
                  <a:pt x="275" y="117"/>
                  <a:pt x="275" y="117"/>
                </a:cubicBezTo>
                <a:cubicBezTo>
                  <a:pt x="275" y="116"/>
                  <a:pt x="275" y="115"/>
                  <a:pt x="275" y="114"/>
                </a:cubicBezTo>
                <a:cubicBezTo>
                  <a:pt x="274" y="112"/>
                  <a:pt x="274" y="109"/>
                  <a:pt x="273" y="107"/>
                </a:cubicBezTo>
                <a:cubicBezTo>
                  <a:pt x="273" y="105"/>
                  <a:pt x="272" y="102"/>
                  <a:pt x="271" y="100"/>
                </a:cubicBezTo>
                <a:cubicBezTo>
                  <a:pt x="271" y="97"/>
                  <a:pt x="269" y="96"/>
                  <a:pt x="266" y="97"/>
                </a:cubicBezTo>
                <a:cubicBezTo>
                  <a:pt x="261" y="98"/>
                  <a:pt x="256" y="99"/>
                  <a:pt x="252" y="100"/>
                </a:cubicBezTo>
                <a:cubicBezTo>
                  <a:pt x="250" y="100"/>
                  <a:pt x="250" y="100"/>
                  <a:pt x="250" y="99"/>
                </a:cubicBezTo>
                <a:cubicBezTo>
                  <a:pt x="248" y="94"/>
                  <a:pt x="245" y="89"/>
                  <a:pt x="243" y="84"/>
                </a:cubicBezTo>
                <a:cubicBezTo>
                  <a:pt x="242" y="81"/>
                  <a:pt x="240" y="79"/>
                  <a:pt x="239" y="76"/>
                </a:cubicBezTo>
                <a:cubicBezTo>
                  <a:pt x="239" y="76"/>
                  <a:pt x="239" y="75"/>
                  <a:pt x="240" y="75"/>
                </a:cubicBezTo>
                <a:cubicBezTo>
                  <a:pt x="243" y="72"/>
                  <a:pt x="247" y="69"/>
                  <a:pt x="251" y="66"/>
                </a:cubicBezTo>
                <a:cubicBezTo>
                  <a:pt x="253" y="64"/>
                  <a:pt x="254" y="62"/>
                  <a:pt x="252" y="60"/>
                </a:cubicBezTo>
                <a:cubicBezTo>
                  <a:pt x="248" y="55"/>
                  <a:pt x="245" y="50"/>
                  <a:pt x="241" y="46"/>
                </a:cubicBezTo>
                <a:cubicBezTo>
                  <a:pt x="239" y="44"/>
                  <a:pt x="237" y="44"/>
                  <a:pt x="235" y="45"/>
                </a:cubicBezTo>
                <a:cubicBezTo>
                  <a:pt x="232" y="48"/>
                  <a:pt x="228" y="50"/>
                  <a:pt x="225" y="53"/>
                </a:cubicBezTo>
                <a:cubicBezTo>
                  <a:pt x="224" y="54"/>
                  <a:pt x="223" y="55"/>
                  <a:pt x="222" y="55"/>
                </a:cubicBezTo>
                <a:cubicBezTo>
                  <a:pt x="215" y="49"/>
                  <a:pt x="209" y="43"/>
                  <a:pt x="201" y="39"/>
                </a:cubicBezTo>
                <a:cubicBezTo>
                  <a:pt x="201" y="38"/>
                  <a:pt x="201" y="38"/>
                  <a:pt x="201" y="37"/>
                </a:cubicBezTo>
                <a:cubicBezTo>
                  <a:pt x="204" y="33"/>
                  <a:pt x="206" y="28"/>
                  <a:pt x="208" y="24"/>
                </a:cubicBezTo>
                <a:cubicBezTo>
                  <a:pt x="209" y="21"/>
                  <a:pt x="208" y="19"/>
                  <a:pt x="206" y="18"/>
                </a:cubicBezTo>
                <a:cubicBezTo>
                  <a:pt x="203" y="16"/>
                  <a:pt x="200" y="15"/>
                  <a:pt x="197" y="14"/>
                </a:cubicBezTo>
                <a:cubicBezTo>
                  <a:pt x="195" y="12"/>
                  <a:pt x="193" y="11"/>
                  <a:pt x="190" y="10"/>
                </a:cubicBezTo>
                <a:cubicBezTo>
                  <a:pt x="187" y="9"/>
                  <a:pt x="186" y="10"/>
                  <a:pt x="184" y="13"/>
                </a:cubicBezTo>
                <a:cubicBezTo>
                  <a:pt x="182" y="17"/>
                  <a:pt x="180" y="21"/>
                  <a:pt x="178" y="26"/>
                </a:cubicBezTo>
                <a:cubicBezTo>
                  <a:pt x="177" y="27"/>
                  <a:pt x="177" y="27"/>
                  <a:pt x="176" y="27"/>
                </a:cubicBezTo>
                <a:cubicBezTo>
                  <a:pt x="168" y="24"/>
                  <a:pt x="160" y="22"/>
                  <a:pt x="152" y="21"/>
                </a:cubicBezTo>
                <a:cubicBezTo>
                  <a:pt x="151" y="21"/>
                  <a:pt x="151" y="21"/>
                  <a:pt x="151" y="20"/>
                </a:cubicBezTo>
                <a:cubicBezTo>
                  <a:pt x="151" y="15"/>
                  <a:pt x="151" y="10"/>
                  <a:pt x="151" y="5"/>
                </a:cubicBezTo>
                <a:cubicBezTo>
                  <a:pt x="151" y="2"/>
                  <a:pt x="149" y="1"/>
                  <a:pt x="147" y="0"/>
                </a:cubicBezTo>
                <a:cubicBezTo>
                  <a:pt x="146" y="0"/>
                  <a:pt x="145" y="0"/>
                  <a:pt x="144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30" y="0"/>
                  <a:pt x="129" y="0"/>
                </a:cubicBezTo>
                <a:cubicBezTo>
                  <a:pt x="126" y="1"/>
                  <a:pt x="125" y="2"/>
                  <a:pt x="125" y="5"/>
                </a:cubicBezTo>
                <a:cubicBezTo>
                  <a:pt x="125" y="10"/>
                  <a:pt x="125" y="15"/>
                  <a:pt x="125" y="20"/>
                </a:cubicBezTo>
                <a:cubicBezTo>
                  <a:pt x="125" y="21"/>
                  <a:pt x="124" y="21"/>
                  <a:pt x="123" y="21"/>
                </a:cubicBezTo>
                <a:cubicBezTo>
                  <a:pt x="115" y="22"/>
                  <a:pt x="107" y="24"/>
                  <a:pt x="100" y="27"/>
                </a:cubicBezTo>
                <a:cubicBezTo>
                  <a:pt x="98" y="27"/>
                  <a:pt x="98" y="27"/>
                  <a:pt x="97" y="26"/>
                </a:cubicBezTo>
                <a:cubicBezTo>
                  <a:pt x="95" y="21"/>
                  <a:pt x="93" y="17"/>
                  <a:pt x="91" y="13"/>
                </a:cubicBezTo>
                <a:cubicBezTo>
                  <a:pt x="90" y="10"/>
                  <a:pt x="87" y="9"/>
                  <a:pt x="85" y="10"/>
                </a:cubicBezTo>
                <a:cubicBezTo>
                  <a:pt x="84" y="11"/>
                  <a:pt x="83" y="12"/>
                  <a:pt x="81" y="12"/>
                </a:cubicBezTo>
                <a:cubicBezTo>
                  <a:pt x="77" y="14"/>
                  <a:pt x="73" y="16"/>
                  <a:pt x="69" y="18"/>
                </a:cubicBezTo>
                <a:cubicBezTo>
                  <a:pt x="67" y="19"/>
                  <a:pt x="66" y="21"/>
                  <a:pt x="67" y="24"/>
                </a:cubicBezTo>
                <a:cubicBezTo>
                  <a:pt x="69" y="27"/>
                  <a:pt x="71" y="31"/>
                  <a:pt x="72" y="34"/>
                </a:cubicBezTo>
                <a:cubicBezTo>
                  <a:pt x="72" y="34"/>
                  <a:pt x="73" y="35"/>
                  <a:pt x="73" y="35"/>
                </a:cubicBezTo>
                <a:cubicBezTo>
                  <a:pt x="73" y="36"/>
                  <a:pt x="74" y="37"/>
                  <a:pt x="74" y="39"/>
                </a:cubicBezTo>
                <a:cubicBezTo>
                  <a:pt x="72" y="40"/>
                  <a:pt x="70" y="41"/>
                  <a:pt x="68" y="43"/>
                </a:cubicBezTo>
                <a:cubicBezTo>
                  <a:pt x="63" y="47"/>
                  <a:pt x="58" y="51"/>
                  <a:pt x="53" y="55"/>
                </a:cubicBezTo>
                <a:cubicBezTo>
                  <a:pt x="49" y="52"/>
                  <a:pt x="45" y="49"/>
                  <a:pt x="41" y="45"/>
                </a:cubicBezTo>
                <a:cubicBezTo>
                  <a:pt x="38" y="44"/>
                  <a:pt x="36" y="44"/>
                  <a:pt x="35" y="46"/>
                </a:cubicBezTo>
                <a:cubicBezTo>
                  <a:pt x="31" y="50"/>
                  <a:pt x="27" y="55"/>
                  <a:pt x="23" y="60"/>
                </a:cubicBezTo>
                <a:cubicBezTo>
                  <a:pt x="22" y="62"/>
                  <a:pt x="22" y="64"/>
                  <a:pt x="24" y="66"/>
                </a:cubicBezTo>
                <a:cubicBezTo>
                  <a:pt x="28" y="69"/>
                  <a:pt x="32" y="72"/>
                  <a:pt x="36" y="75"/>
                </a:cubicBezTo>
                <a:cubicBezTo>
                  <a:pt x="36" y="75"/>
                  <a:pt x="36" y="76"/>
                  <a:pt x="37" y="76"/>
                </a:cubicBezTo>
                <a:cubicBezTo>
                  <a:pt x="35" y="80"/>
                  <a:pt x="32" y="84"/>
                  <a:pt x="30" y="88"/>
                </a:cubicBezTo>
                <a:cubicBezTo>
                  <a:pt x="28" y="92"/>
                  <a:pt x="27" y="96"/>
                  <a:pt x="25" y="100"/>
                </a:cubicBezTo>
                <a:cubicBezTo>
                  <a:pt x="25" y="100"/>
                  <a:pt x="24" y="100"/>
                  <a:pt x="24" y="100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19" y="99"/>
                  <a:pt x="14" y="98"/>
                  <a:pt x="9" y="97"/>
                </a:cubicBezTo>
                <a:cubicBezTo>
                  <a:pt x="8" y="97"/>
                  <a:pt x="7" y="97"/>
                  <a:pt x="6" y="97"/>
                </a:cubicBezTo>
                <a:cubicBezTo>
                  <a:pt x="5" y="98"/>
                  <a:pt x="4" y="99"/>
                  <a:pt x="4" y="100"/>
                </a:cubicBezTo>
                <a:cubicBezTo>
                  <a:pt x="3" y="102"/>
                  <a:pt x="3" y="104"/>
                  <a:pt x="2" y="106"/>
                </a:cubicBezTo>
                <a:cubicBezTo>
                  <a:pt x="2" y="107"/>
                  <a:pt x="2" y="109"/>
                  <a:pt x="1" y="110"/>
                </a:cubicBezTo>
                <a:cubicBezTo>
                  <a:pt x="1" y="113"/>
                  <a:pt x="0" y="115"/>
                  <a:pt x="0" y="11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1"/>
                  <a:pt x="2" y="122"/>
                  <a:pt x="4" y="122"/>
                </a:cubicBezTo>
                <a:cubicBezTo>
                  <a:pt x="4" y="123"/>
                  <a:pt x="4" y="123"/>
                  <a:pt x="4" y="123"/>
                </a:cubicBezTo>
                <a:cubicBezTo>
                  <a:pt x="7" y="123"/>
                  <a:pt x="10" y="124"/>
                  <a:pt x="12" y="124"/>
                </a:cubicBezTo>
                <a:cubicBezTo>
                  <a:pt x="14" y="125"/>
                  <a:pt x="16" y="125"/>
                  <a:pt x="18" y="126"/>
                </a:cubicBezTo>
                <a:cubicBezTo>
                  <a:pt x="18" y="126"/>
                  <a:pt x="19" y="126"/>
                  <a:pt x="19" y="126"/>
                </a:cubicBezTo>
                <a:cubicBezTo>
                  <a:pt x="19" y="153"/>
                  <a:pt x="19" y="153"/>
                  <a:pt x="19" y="153"/>
                </a:cubicBezTo>
                <a:cubicBezTo>
                  <a:pt x="19" y="153"/>
                  <a:pt x="18" y="153"/>
                  <a:pt x="18" y="153"/>
                </a:cubicBezTo>
                <a:cubicBezTo>
                  <a:pt x="13" y="154"/>
                  <a:pt x="9" y="156"/>
                  <a:pt x="4" y="156"/>
                </a:cubicBezTo>
                <a:cubicBezTo>
                  <a:pt x="2" y="157"/>
                  <a:pt x="1" y="158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3"/>
                  <a:pt x="0" y="163"/>
                  <a:pt x="0" y="163"/>
                </a:cubicBezTo>
                <a:cubicBezTo>
                  <a:pt x="1" y="168"/>
                  <a:pt x="3" y="173"/>
                  <a:pt x="4" y="179"/>
                </a:cubicBezTo>
                <a:cubicBezTo>
                  <a:pt x="5" y="182"/>
                  <a:pt x="6" y="183"/>
                  <a:pt x="10" y="182"/>
                </a:cubicBezTo>
                <a:cubicBezTo>
                  <a:pt x="11" y="182"/>
                  <a:pt x="13" y="181"/>
                  <a:pt x="15" y="181"/>
                </a:cubicBezTo>
                <a:cubicBezTo>
                  <a:pt x="18" y="180"/>
                  <a:pt x="22" y="179"/>
                  <a:pt x="25" y="179"/>
                </a:cubicBezTo>
                <a:cubicBezTo>
                  <a:pt x="28" y="187"/>
                  <a:pt x="32" y="195"/>
                  <a:pt x="37" y="203"/>
                </a:cubicBezTo>
                <a:cubicBezTo>
                  <a:pt x="33" y="206"/>
                  <a:pt x="28" y="210"/>
                  <a:pt x="24" y="213"/>
                </a:cubicBezTo>
                <a:cubicBezTo>
                  <a:pt x="22" y="215"/>
                  <a:pt x="22" y="217"/>
                  <a:pt x="23" y="219"/>
                </a:cubicBezTo>
                <a:cubicBezTo>
                  <a:pt x="24" y="220"/>
                  <a:pt x="24" y="221"/>
                  <a:pt x="25" y="222"/>
                </a:cubicBezTo>
                <a:cubicBezTo>
                  <a:pt x="28" y="226"/>
                  <a:pt x="31" y="229"/>
                  <a:pt x="34" y="233"/>
                </a:cubicBezTo>
                <a:cubicBezTo>
                  <a:pt x="36" y="235"/>
                  <a:pt x="38" y="235"/>
                  <a:pt x="41" y="233"/>
                </a:cubicBezTo>
                <a:cubicBezTo>
                  <a:pt x="42" y="232"/>
                  <a:pt x="44" y="231"/>
                  <a:pt x="45" y="230"/>
                </a:cubicBezTo>
                <a:cubicBezTo>
                  <a:pt x="48" y="228"/>
                  <a:pt x="51" y="226"/>
                  <a:pt x="53" y="224"/>
                </a:cubicBezTo>
                <a:cubicBezTo>
                  <a:pt x="57" y="227"/>
                  <a:pt x="60" y="230"/>
                  <a:pt x="63" y="233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68" y="236"/>
                  <a:pt x="71" y="238"/>
                  <a:pt x="74" y="241"/>
                </a:cubicBezTo>
                <a:cubicBezTo>
                  <a:pt x="74" y="242"/>
                  <a:pt x="74" y="242"/>
                  <a:pt x="74" y="242"/>
                </a:cubicBezTo>
                <a:cubicBezTo>
                  <a:pt x="72" y="246"/>
                  <a:pt x="70" y="251"/>
                  <a:pt x="67" y="255"/>
                </a:cubicBezTo>
                <a:cubicBezTo>
                  <a:pt x="66" y="257"/>
                  <a:pt x="67" y="260"/>
                  <a:pt x="69" y="261"/>
                </a:cubicBezTo>
                <a:cubicBezTo>
                  <a:pt x="74" y="264"/>
                  <a:pt x="80" y="266"/>
                  <a:pt x="85" y="269"/>
                </a:cubicBezTo>
                <a:cubicBezTo>
                  <a:pt x="86" y="269"/>
                  <a:pt x="86" y="269"/>
                  <a:pt x="86" y="269"/>
                </a:cubicBezTo>
                <a:cubicBezTo>
                  <a:pt x="88" y="270"/>
                  <a:pt x="90" y="269"/>
                  <a:pt x="91" y="266"/>
                </a:cubicBezTo>
                <a:cubicBezTo>
                  <a:pt x="91" y="266"/>
                  <a:pt x="91" y="266"/>
                  <a:pt x="91" y="266"/>
                </a:cubicBezTo>
                <a:cubicBezTo>
                  <a:pt x="93" y="263"/>
                  <a:pt x="94" y="261"/>
                  <a:pt x="95" y="259"/>
                </a:cubicBezTo>
                <a:cubicBezTo>
                  <a:pt x="96" y="256"/>
                  <a:pt x="97" y="254"/>
                  <a:pt x="98" y="252"/>
                </a:cubicBezTo>
                <a:cubicBezTo>
                  <a:pt x="105" y="254"/>
                  <a:pt x="112" y="256"/>
                  <a:pt x="119" y="257"/>
                </a:cubicBezTo>
                <a:cubicBezTo>
                  <a:pt x="121" y="257"/>
                  <a:pt x="123" y="258"/>
                  <a:pt x="125" y="258"/>
                </a:cubicBezTo>
                <a:cubicBezTo>
                  <a:pt x="125" y="274"/>
                  <a:pt x="125" y="274"/>
                  <a:pt x="125" y="274"/>
                </a:cubicBezTo>
                <a:cubicBezTo>
                  <a:pt x="125" y="277"/>
                  <a:pt x="126" y="278"/>
                  <a:pt x="129" y="279"/>
                </a:cubicBezTo>
                <a:cubicBezTo>
                  <a:pt x="135" y="279"/>
                  <a:pt x="141" y="279"/>
                  <a:pt x="147" y="279"/>
                </a:cubicBezTo>
                <a:cubicBezTo>
                  <a:pt x="149" y="278"/>
                  <a:pt x="151" y="277"/>
                  <a:pt x="151" y="274"/>
                </a:cubicBezTo>
                <a:cubicBezTo>
                  <a:pt x="151" y="269"/>
                  <a:pt x="151" y="264"/>
                  <a:pt x="151" y="259"/>
                </a:cubicBezTo>
                <a:cubicBezTo>
                  <a:pt x="151" y="259"/>
                  <a:pt x="151" y="258"/>
                  <a:pt x="151" y="258"/>
                </a:cubicBezTo>
                <a:cubicBezTo>
                  <a:pt x="151" y="258"/>
                  <a:pt x="152" y="258"/>
                  <a:pt x="153" y="258"/>
                </a:cubicBezTo>
                <a:cubicBezTo>
                  <a:pt x="161" y="257"/>
                  <a:pt x="169" y="255"/>
                  <a:pt x="177" y="252"/>
                </a:cubicBezTo>
                <a:cubicBezTo>
                  <a:pt x="177" y="252"/>
                  <a:pt x="178" y="253"/>
                  <a:pt x="178" y="253"/>
                </a:cubicBezTo>
                <a:cubicBezTo>
                  <a:pt x="180" y="257"/>
                  <a:pt x="182" y="262"/>
                  <a:pt x="184" y="266"/>
                </a:cubicBezTo>
                <a:cubicBezTo>
                  <a:pt x="186" y="269"/>
                  <a:pt x="188" y="270"/>
                  <a:pt x="190" y="269"/>
                </a:cubicBezTo>
                <a:cubicBezTo>
                  <a:pt x="193" y="267"/>
                  <a:pt x="196" y="266"/>
                  <a:pt x="198" y="265"/>
                </a:cubicBezTo>
                <a:cubicBezTo>
                  <a:pt x="201" y="264"/>
                  <a:pt x="203" y="263"/>
                  <a:pt x="206" y="261"/>
                </a:cubicBezTo>
                <a:cubicBezTo>
                  <a:pt x="208" y="260"/>
                  <a:pt x="209" y="258"/>
                  <a:pt x="208" y="255"/>
                </a:cubicBezTo>
                <a:cubicBezTo>
                  <a:pt x="207" y="254"/>
                  <a:pt x="207" y="253"/>
                  <a:pt x="206" y="252"/>
                </a:cubicBezTo>
                <a:cubicBezTo>
                  <a:pt x="204" y="248"/>
                  <a:pt x="203" y="244"/>
                  <a:pt x="201" y="241"/>
                </a:cubicBezTo>
                <a:cubicBezTo>
                  <a:pt x="205" y="238"/>
                  <a:pt x="208" y="235"/>
                  <a:pt x="212" y="233"/>
                </a:cubicBezTo>
                <a:cubicBezTo>
                  <a:pt x="215" y="230"/>
                  <a:pt x="219" y="227"/>
                  <a:pt x="222" y="224"/>
                </a:cubicBezTo>
                <a:cubicBezTo>
                  <a:pt x="222" y="224"/>
                  <a:pt x="223" y="224"/>
                  <a:pt x="223" y="225"/>
                </a:cubicBezTo>
                <a:cubicBezTo>
                  <a:pt x="227" y="228"/>
                  <a:pt x="231" y="231"/>
                  <a:pt x="235" y="234"/>
                </a:cubicBezTo>
                <a:cubicBezTo>
                  <a:pt x="237" y="235"/>
                  <a:pt x="239" y="235"/>
                  <a:pt x="241" y="233"/>
                </a:cubicBezTo>
                <a:cubicBezTo>
                  <a:pt x="245" y="229"/>
                  <a:pt x="248" y="224"/>
                  <a:pt x="252" y="219"/>
                </a:cubicBezTo>
                <a:cubicBezTo>
                  <a:pt x="254" y="217"/>
                  <a:pt x="253" y="215"/>
                  <a:pt x="251" y="213"/>
                </a:cubicBezTo>
                <a:cubicBezTo>
                  <a:pt x="247" y="210"/>
                  <a:pt x="243" y="207"/>
                  <a:pt x="239" y="204"/>
                </a:cubicBezTo>
                <a:cubicBezTo>
                  <a:pt x="239" y="204"/>
                  <a:pt x="239" y="203"/>
                  <a:pt x="238" y="203"/>
                </a:cubicBezTo>
                <a:cubicBezTo>
                  <a:pt x="243" y="195"/>
                  <a:pt x="247" y="187"/>
                  <a:pt x="250" y="179"/>
                </a:cubicBezTo>
                <a:cubicBezTo>
                  <a:pt x="256" y="180"/>
                  <a:pt x="261" y="181"/>
                  <a:pt x="266" y="182"/>
                </a:cubicBezTo>
                <a:cubicBezTo>
                  <a:pt x="269" y="183"/>
                  <a:pt x="271" y="182"/>
                  <a:pt x="271" y="179"/>
                </a:cubicBezTo>
                <a:cubicBezTo>
                  <a:pt x="272" y="177"/>
                  <a:pt x="272" y="175"/>
                  <a:pt x="273" y="173"/>
                </a:cubicBezTo>
                <a:cubicBezTo>
                  <a:pt x="274" y="170"/>
                  <a:pt x="275" y="166"/>
                  <a:pt x="275" y="162"/>
                </a:cubicBezTo>
                <a:cubicBezTo>
                  <a:pt x="275" y="160"/>
                  <a:pt x="275" y="160"/>
                  <a:pt x="275" y="160"/>
                </a:cubicBezTo>
                <a:cubicBezTo>
                  <a:pt x="274" y="158"/>
                  <a:pt x="273" y="157"/>
                  <a:pt x="271" y="157"/>
                </a:cubicBezTo>
                <a:cubicBezTo>
                  <a:pt x="268" y="156"/>
                  <a:pt x="265" y="155"/>
                  <a:pt x="262" y="154"/>
                </a:cubicBezTo>
                <a:cubicBezTo>
                  <a:pt x="260" y="154"/>
                  <a:pt x="258" y="153"/>
                  <a:pt x="256" y="153"/>
                </a:cubicBezTo>
                <a:cubicBezTo>
                  <a:pt x="256" y="148"/>
                  <a:pt x="257" y="144"/>
                  <a:pt x="257" y="139"/>
                </a:cubicBezTo>
                <a:cubicBezTo>
                  <a:pt x="257" y="135"/>
                  <a:pt x="256" y="130"/>
                  <a:pt x="256" y="126"/>
                </a:cubicBezTo>
                <a:cubicBezTo>
                  <a:pt x="260" y="125"/>
                  <a:pt x="265" y="124"/>
                  <a:pt x="269" y="123"/>
                </a:cubicBezTo>
                <a:cubicBezTo>
                  <a:pt x="270" y="123"/>
                  <a:pt x="270" y="123"/>
                  <a:pt x="271" y="123"/>
                </a:cubicBezTo>
                <a:close/>
                <a:moveTo>
                  <a:pt x="205" y="180"/>
                </a:moveTo>
                <a:cubicBezTo>
                  <a:pt x="191" y="202"/>
                  <a:pt x="166" y="217"/>
                  <a:pt x="139" y="217"/>
                </a:cubicBezTo>
                <a:cubicBezTo>
                  <a:pt x="116" y="218"/>
                  <a:pt x="95" y="208"/>
                  <a:pt x="80" y="192"/>
                </a:cubicBezTo>
                <a:cubicBezTo>
                  <a:pt x="72" y="183"/>
                  <a:pt x="66" y="172"/>
                  <a:pt x="63" y="161"/>
                </a:cubicBezTo>
                <a:cubicBezTo>
                  <a:pt x="61" y="156"/>
                  <a:pt x="60" y="150"/>
                  <a:pt x="60" y="145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60" y="143"/>
                  <a:pt x="60" y="141"/>
                  <a:pt x="60" y="140"/>
                </a:cubicBezTo>
                <a:cubicBezTo>
                  <a:pt x="60" y="132"/>
                  <a:pt x="61" y="125"/>
                  <a:pt x="63" y="118"/>
                </a:cubicBezTo>
                <a:cubicBezTo>
                  <a:pt x="72" y="86"/>
                  <a:pt x="102" y="62"/>
                  <a:pt x="137" y="62"/>
                </a:cubicBezTo>
                <a:cubicBezTo>
                  <a:pt x="143" y="62"/>
                  <a:pt x="150" y="62"/>
                  <a:pt x="155" y="64"/>
                </a:cubicBezTo>
                <a:cubicBezTo>
                  <a:pt x="190" y="72"/>
                  <a:pt x="216" y="102"/>
                  <a:pt x="216" y="139"/>
                </a:cubicBezTo>
                <a:cubicBezTo>
                  <a:pt x="216" y="154"/>
                  <a:pt x="212" y="168"/>
                  <a:pt x="205" y="180"/>
                </a:cubicBezTo>
                <a:close/>
              </a:path>
            </a:pathLst>
          </a:custGeom>
          <a:solidFill>
            <a:srgbClr val="5F5B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123">
            <a:extLst>
              <a:ext uri="{FF2B5EF4-FFF2-40B4-BE49-F238E27FC236}">
                <a16:creationId xmlns:a16="http://schemas.microsoft.com/office/drawing/2014/main" id="{DC6AF907-DA6F-48A0-B47D-4D204CA5C345}"/>
              </a:ext>
            </a:extLst>
          </p:cNvPr>
          <p:cNvSpPr>
            <a:spLocks noEditPoints="1"/>
          </p:cNvSpPr>
          <p:nvPr/>
        </p:nvSpPr>
        <p:spPr bwMode="auto">
          <a:xfrm>
            <a:off x="2526305" y="4879107"/>
            <a:ext cx="959136" cy="973182"/>
          </a:xfrm>
          <a:custGeom>
            <a:avLst/>
            <a:gdLst>
              <a:gd name="T0" fmla="*/ 275 w 275"/>
              <a:gd name="T1" fmla="*/ 114 h 279"/>
              <a:gd name="T2" fmla="*/ 266 w 275"/>
              <a:gd name="T3" fmla="*/ 97 h 279"/>
              <a:gd name="T4" fmla="*/ 243 w 275"/>
              <a:gd name="T5" fmla="*/ 84 h 279"/>
              <a:gd name="T6" fmla="*/ 251 w 275"/>
              <a:gd name="T7" fmla="*/ 65 h 279"/>
              <a:gd name="T8" fmla="*/ 241 w 275"/>
              <a:gd name="T9" fmla="*/ 46 h 279"/>
              <a:gd name="T10" fmla="*/ 222 w 275"/>
              <a:gd name="T11" fmla="*/ 55 h 279"/>
              <a:gd name="T12" fmla="*/ 208 w 275"/>
              <a:gd name="T13" fmla="*/ 24 h 279"/>
              <a:gd name="T14" fmla="*/ 190 w 275"/>
              <a:gd name="T15" fmla="*/ 10 h 279"/>
              <a:gd name="T16" fmla="*/ 176 w 275"/>
              <a:gd name="T17" fmla="*/ 26 h 279"/>
              <a:gd name="T18" fmla="*/ 151 w 275"/>
              <a:gd name="T19" fmla="*/ 5 h 279"/>
              <a:gd name="T20" fmla="*/ 131 w 275"/>
              <a:gd name="T21" fmla="*/ 0 h 279"/>
              <a:gd name="T22" fmla="*/ 124 w 275"/>
              <a:gd name="T23" fmla="*/ 20 h 279"/>
              <a:gd name="T24" fmla="*/ 97 w 275"/>
              <a:gd name="T25" fmla="*/ 26 h 279"/>
              <a:gd name="T26" fmla="*/ 69 w 275"/>
              <a:gd name="T27" fmla="*/ 18 h 279"/>
              <a:gd name="T28" fmla="*/ 74 w 275"/>
              <a:gd name="T29" fmla="*/ 38 h 279"/>
              <a:gd name="T30" fmla="*/ 35 w 275"/>
              <a:gd name="T31" fmla="*/ 46 h 279"/>
              <a:gd name="T32" fmla="*/ 36 w 275"/>
              <a:gd name="T33" fmla="*/ 75 h 279"/>
              <a:gd name="T34" fmla="*/ 25 w 275"/>
              <a:gd name="T35" fmla="*/ 100 h 279"/>
              <a:gd name="T36" fmla="*/ 4 w 275"/>
              <a:gd name="T37" fmla="*/ 100 h 279"/>
              <a:gd name="T38" fmla="*/ 0 w 275"/>
              <a:gd name="T39" fmla="*/ 119 h 279"/>
              <a:gd name="T40" fmla="*/ 19 w 275"/>
              <a:gd name="T41" fmla="*/ 126 h 279"/>
              <a:gd name="T42" fmla="*/ 4 w 275"/>
              <a:gd name="T43" fmla="*/ 156 h 279"/>
              <a:gd name="T44" fmla="*/ 0 w 275"/>
              <a:gd name="T45" fmla="*/ 163 h 279"/>
              <a:gd name="T46" fmla="*/ 15 w 275"/>
              <a:gd name="T47" fmla="*/ 181 h 279"/>
              <a:gd name="T48" fmla="*/ 24 w 275"/>
              <a:gd name="T49" fmla="*/ 213 h 279"/>
              <a:gd name="T50" fmla="*/ 34 w 275"/>
              <a:gd name="T51" fmla="*/ 233 h 279"/>
              <a:gd name="T52" fmla="*/ 53 w 275"/>
              <a:gd name="T53" fmla="*/ 224 h 279"/>
              <a:gd name="T54" fmla="*/ 74 w 275"/>
              <a:gd name="T55" fmla="*/ 241 h 279"/>
              <a:gd name="T56" fmla="*/ 85 w 275"/>
              <a:gd name="T57" fmla="*/ 269 h 279"/>
              <a:gd name="T58" fmla="*/ 98 w 275"/>
              <a:gd name="T59" fmla="*/ 252 h 279"/>
              <a:gd name="T60" fmla="*/ 125 w 275"/>
              <a:gd name="T61" fmla="*/ 274 h 279"/>
              <a:gd name="T62" fmla="*/ 148 w 275"/>
              <a:gd name="T63" fmla="*/ 278 h 279"/>
              <a:gd name="T64" fmla="*/ 151 w 275"/>
              <a:gd name="T65" fmla="*/ 264 h 279"/>
              <a:gd name="T66" fmla="*/ 155 w 275"/>
              <a:gd name="T67" fmla="*/ 257 h 279"/>
              <a:gd name="T68" fmla="*/ 184 w 275"/>
              <a:gd name="T69" fmla="*/ 266 h 279"/>
              <a:gd name="T70" fmla="*/ 198 w 275"/>
              <a:gd name="T71" fmla="*/ 265 h 279"/>
              <a:gd name="T72" fmla="*/ 206 w 275"/>
              <a:gd name="T73" fmla="*/ 251 h 279"/>
              <a:gd name="T74" fmla="*/ 217 w 275"/>
              <a:gd name="T75" fmla="*/ 228 h 279"/>
              <a:gd name="T76" fmla="*/ 235 w 275"/>
              <a:gd name="T77" fmla="*/ 233 h 279"/>
              <a:gd name="T78" fmla="*/ 252 w 275"/>
              <a:gd name="T79" fmla="*/ 219 h 279"/>
              <a:gd name="T80" fmla="*/ 251 w 275"/>
              <a:gd name="T81" fmla="*/ 213 h 279"/>
              <a:gd name="T82" fmla="*/ 238 w 275"/>
              <a:gd name="T83" fmla="*/ 203 h 279"/>
              <a:gd name="T84" fmla="*/ 250 w 275"/>
              <a:gd name="T85" fmla="*/ 179 h 279"/>
              <a:gd name="T86" fmla="*/ 271 w 275"/>
              <a:gd name="T87" fmla="*/ 179 h 279"/>
              <a:gd name="T88" fmla="*/ 275 w 275"/>
              <a:gd name="T89" fmla="*/ 159 h 279"/>
              <a:gd name="T90" fmla="*/ 256 w 275"/>
              <a:gd name="T91" fmla="*/ 153 h 279"/>
              <a:gd name="T92" fmla="*/ 271 w 275"/>
              <a:gd name="T93" fmla="*/ 122 h 279"/>
              <a:gd name="T94" fmla="*/ 137 w 275"/>
              <a:gd name="T95" fmla="*/ 61 h 279"/>
              <a:gd name="T96" fmla="*/ 199 w 275"/>
              <a:gd name="T97" fmla="*/ 188 h 279"/>
              <a:gd name="T98" fmla="*/ 163 w 275"/>
              <a:gd name="T99" fmla="*/ 213 h 279"/>
              <a:gd name="T100" fmla="*/ 131 w 275"/>
              <a:gd name="T101" fmla="*/ 21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5" h="279">
                <a:moveTo>
                  <a:pt x="275" y="119"/>
                </a:moveTo>
                <a:cubicBezTo>
                  <a:pt x="275" y="116"/>
                  <a:pt x="275" y="116"/>
                  <a:pt x="275" y="116"/>
                </a:cubicBezTo>
                <a:cubicBezTo>
                  <a:pt x="275" y="116"/>
                  <a:pt x="275" y="115"/>
                  <a:pt x="275" y="114"/>
                </a:cubicBezTo>
                <a:cubicBezTo>
                  <a:pt x="274" y="111"/>
                  <a:pt x="273" y="108"/>
                  <a:pt x="273" y="105"/>
                </a:cubicBezTo>
                <a:cubicBezTo>
                  <a:pt x="272" y="103"/>
                  <a:pt x="272" y="102"/>
                  <a:pt x="271" y="100"/>
                </a:cubicBezTo>
                <a:cubicBezTo>
                  <a:pt x="271" y="97"/>
                  <a:pt x="269" y="96"/>
                  <a:pt x="266" y="97"/>
                </a:cubicBezTo>
                <a:cubicBezTo>
                  <a:pt x="261" y="98"/>
                  <a:pt x="256" y="99"/>
                  <a:pt x="252" y="100"/>
                </a:cubicBezTo>
                <a:cubicBezTo>
                  <a:pt x="250" y="100"/>
                  <a:pt x="250" y="100"/>
                  <a:pt x="250" y="99"/>
                </a:cubicBezTo>
                <a:cubicBezTo>
                  <a:pt x="248" y="94"/>
                  <a:pt x="245" y="89"/>
                  <a:pt x="243" y="84"/>
                </a:cubicBezTo>
                <a:cubicBezTo>
                  <a:pt x="242" y="81"/>
                  <a:pt x="240" y="79"/>
                  <a:pt x="238" y="76"/>
                </a:cubicBezTo>
                <a:cubicBezTo>
                  <a:pt x="239" y="75"/>
                  <a:pt x="239" y="75"/>
                  <a:pt x="240" y="75"/>
                </a:cubicBezTo>
                <a:cubicBezTo>
                  <a:pt x="243" y="72"/>
                  <a:pt x="247" y="69"/>
                  <a:pt x="251" y="65"/>
                </a:cubicBezTo>
                <a:cubicBezTo>
                  <a:pt x="253" y="64"/>
                  <a:pt x="254" y="62"/>
                  <a:pt x="252" y="60"/>
                </a:cubicBezTo>
                <a:cubicBezTo>
                  <a:pt x="251" y="58"/>
                  <a:pt x="250" y="57"/>
                  <a:pt x="249" y="55"/>
                </a:cubicBezTo>
                <a:cubicBezTo>
                  <a:pt x="246" y="52"/>
                  <a:pt x="243" y="49"/>
                  <a:pt x="241" y="46"/>
                </a:cubicBezTo>
                <a:cubicBezTo>
                  <a:pt x="239" y="44"/>
                  <a:pt x="237" y="44"/>
                  <a:pt x="235" y="45"/>
                </a:cubicBezTo>
                <a:cubicBezTo>
                  <a:pt x="232" y="48"/>
                  <a:pt x="228" y="50"/>
                  <a:pt x="225" y="53"/>
                </a:cubicBezTo>
                <a:cubicBezTo>
                  <a:pt x="224" y="54"/>
                  <a:pt x="223" y="54"/>
                  <a:pt x="222" y="55"/>
                </a:cubicBezTo>
                <a:cubicBezTo>
                  <a:pt x="215" y="49"/>
                  <a:pt x="209" y="43"/>
                  <a:pt x="201" y="38"/>
                </a:cubicBezTo>
                <a:cubicBezTo>
                  <a:pt x="201" y="38"/>
                  <a:pt x="201" y="38"/>
                  <a:pt x="201" y="37"/>
                </a:cubicBezTo>
                <a:cubicBezTo>
                  <a:pt x="204" y="33"/>
                  <a:pt x="206" y="28"/>
                  <a:pt x="208" y="24"/>
                </a:cubicBezTo>
                <a:cubicBezTo>
                  <a:pt x="209" y="21"/>
                  <a:pt x="208" y="19"/>
                  <a:pt x="206" y="18"/>
                </a:cubicBezTo>
                <a:cubicBezTo>
                  <a:pt x="203" y="16"/>
                  <a:pt x="200" y="15"/>
                  <a:pt x="197" y="13"/>
                </a:cubicBezTo>
                <a:cubicBezTo>
                  <a:pt x="195" y="12"/>
                  <a:pt x="193" y="11"/>
                  <a:pt x="190" y="10"/>
                </a:cubicBezTo>
                <a:cubicBezTo>
                  <a:pt x="187" y="9"/>
                  <a:pt x="186" y="10"/>
                  <a:pt x="184" y="13"/>
                </a:cubicBezTo>
                <a:cubicBezTo>
                  <a:pt x="182" y="17"/>
                  <a:pt x="180" y="21"/>
                  <a:pt x="178" y="26"/>
                </a:cubicBezTo>
                <a:cubicBezTo>
                  <a:pt x="177" y="27"/>
                  <a:pt x="177" y="27"/>
                  <a:pt x="176" y="26"/>
                </a:cubicBezTo>
                <a:cubicBezTo>
                  <a:pt x="168" y="24"/>
                  <a:pt x="160" y="22"/>
                  <a:pt x="152" y="21"/>
                </a:cubicBezTo>
                <a:cubicBezTo>
                  <a:pt x="151" y="21"/>
                  <a:pt x="151" y="21"/>
                  <a:pt x="151" y="20"/>
                </a:cubicBezTo>
                <a:cubicBezTo>
                  <a:pt x="151" y="15"/>
                  <a:pt x="151" y="10"/>
                  <a:pt x="151" y="5"/>
                </a:cubicBezTo>
                <a:cubicBezTo>
                  <a:pt x="151" y="2"/>
                  <a:pt x="149" y="1"/>
                  <a:pt x="147" y="0"/>
                </a:cubicBezTo>
                <a:cubicBezTo>
                  <a:pt x="146" y="0"/>
                  <a:pt x="145" y="0"/>
                  <a:pt x="144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30" y="0"/>
                  <a:pt x="129" y="0"/>
                </a:cubicBezTo>
                <a:cubicBezTo>
                  <a:pt x="126" y="0"/>
                  <a:pt x="125" y="2"/>
                  <a:pt x="125" y="5"/>
                </a:cubicBezTo>
                <a:cubicBezTo>
                  <a:pt x="125" y="10"/>
                  <a:pt x="125" y="15"/>
                  <a:pt x="124" y="20"/>
                </a:cubicBezTo>
                <a:cubicBezTo>
                  <a:pt x="124" y="21"/>
                  <a:pt x="124" y="21"/>
                  <a:pt x="123" y="21"/>
                </a:cubicBezTo>
                <a:cubicBezTo>
                  <a:pt x="115" y="22"/>
                  <a:pt x="107" y="24"/>
                  <a:pt x="99" y="27"/>
                </a:cubicBezTo>
                <a:cubicBezTo>
                  <a:pt x="98" y="27"/>
                  <a:pt x="98" y="27"/>
                  <a:pt x="97" y="26"/>
                </a:cubicBezTo>
                <a:cubicBezTo>
                  <a:pt x="95" y="21"/>
                  <a:pt x="93" y="17"/>
                  <a:pt x="91" y="13"/>
                </a:cubicBezTo>
                <a:cubicBezTo>
                  <a:pt x="90" y="10"/>
                  <a:pt x="87" y="9"/>
                  <a:pt x="85" y="10"/>
                </a:cubicBezTo>
                <a:cubicBezTo>
                  <a:pt x="80" y="13"/>
                  <a:pt x="74" y="15"/>
                  <a:pt x="69" y="18"/>
                </a:cubicBezTo>
                <a:cubicBezTo>
                  <a:pt x="67" y="19"/>
                  <a:pt x="66" y="21"/>
                  <a:pt x="67" y="24"/>
                </a:cubicBezTo>
                <a:cubicBezTo>
                  <a:pt x="69" y="28"/>
                  <a:pt x="71" y="31"/>
                  <a:pt x="73" y="35"/>
                </a:cubicBezTo>
                <a:cubicBezTo>
                  <a:pt x="73" y="36"/>
                  <a:pt x="74" y="37"/>
                  <a:pt x="74" y="38"/>
                </a:cubicBezTo>
                <a:cubicBezTo>
                  <a:pt x="67" y="43"/>
                  <a:pt x="60" y="49"/>
                  <a:pt x="53" y="55"/>
                </a:cubicBezTo>
                <a:cubicBezTo>
                  <a:pt x="49" y="52"/>
                  <a:pt x="45" y="49"/>
                  <a:pt x="40" y="45"/>
                </a:cubicBezTo>
                <a:cubicBezTo>
                  <a:pt x="38" y="44"/>
                  <a:pt x="36" y="44"/>
                  <a:pt x="35" y="46"/>
                </a:cubicBezTo>
                <a:cubicBezTo>
                  <a:pt x="31" y="50"/>
                  <a:pt x="27" y="55"/>
                  <a:pt x="23" y="60"/>
                </a:cubicBezTo>
                <a:cubicBezTo>
                  <a:pt x="22" y="62"/>
                  <a:pt x="22" y="64"/>
                  <a:pt x="24" y="65"/>
                </a:cubicBezTo>
                <a:cubicBezTo>
                  <a:pt x="28" y="69"/>
                  <a:pt x="32" y="72"/>
                  <a:pt x="36" y="75"/>
                </a:cubicBezTo>
                <a:cubicBezTo>
                  <a:pt x="36" y="75"/>
                  <a:pt x="36" y="75"/>
                  <a:pt x="37" y="76"/>
                </a:cubicBezTo>
                <a:cubicBezTo>
                  <a:pt x="35" y="80"/>
                  <a:pt x="32" y="84"/>
                  <a:pt x="30" y="88"/>
                </a:cubicBezTo>
                <a:cubicBezTo>
                  <a:pt x="28" y="92"/>
                  <a:pt x="27" y="96"/>
                  <a:pt x="25" y="100"/>
                </a:cubicBezTo>
                <a:cubicBezTo>
                  <a:pt x="25" y="100"/>
                  <a:pt x="24" y="100"/>
                  <a:pt x="24" y="100"/>
                </a:cubicBezTo>
                <a:cubicBezTo>
                  <a:pt x="19" y="99"/>
                  <a:pt x="14" y="98"/>
                  <a:pt x="9" y="97"/>
                </a:cubicBezTo>
                <a:cubicBezTo>
                  <a:pt x="7" y="96"/>
                  <a:pt x="5" y="97"/>
                  <a:pt x="4" y="100"/>
                </a:cubicBezTo>
                <a:cubicBezTo>
                  <a:pt x="3" y="102"/>
                  <a:pt x="3" y="104"/>
                  <a:pt x="2" y="106"/>
                </a:cubicBezTo>
                <a:cubicBezTo>
                  <a:pt x="1" y="110"/>
                  <a:pt x="1" y="113"/>
                  <a:pt x="0" y="117"/>
                </a:cubicBezTo>
                <a:cubicBezTo>
                  <a:pt x="0" y="119"/>
                  <a:pt x="0" y="119"/>
                  <a:pt x="0" y="119"/>
                </a:cubicBezTo>
                <a:cubicBezTo>
                  <a:pt x="1" y="121"/>
                  <a:pt x="2" y="122"/>
                  <a:pt x="4" y="122"/>
                </a:cubicBezTo>
                <a:cubicBezTo>
                  <a:pt x="7" y="123"/>
                  <a:pt x="10" y="124"/>
                  <a:pt x="12" y="124"/>
                </a:cubicBezTo>
                <a:cubicBezTo>
                  <a:pt x="15" y="125"/>
                  <a:pt x="17" y="125"/>
                  <a:pt x="19" y="126"/>
                </a:cubicBezTo>
                <a:cubicBezTo>
                  <a:pt x="19" y="153"/>
                  <a:pt x="19" y="153"/>
                  <a:pt x="19" y="153"/>
                </a:cubicBezTo>
                <a:cubicBezTo>
                  <a:pt x="19" y="153"/>
                  <a:pt x="18" y="153"/>
                  <a:pt x="18" y="153"/>
                </a:cubicBezTo>
                <a:cubicBezTo>
                  <a:pt x="13" y="154"/>
                  <a:pt x="9" y="155"/>
                  <a:pt x="4" y="156"/>
                </a:cubicBezTo>
                <a:cubicBezTo>
                  <a:pt x="2" y="157"/>
                  <a:pt x="1" y="158"/>
                  <a:pt x="0" y="16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3"/>
                  <a:pt x="0" y="163"/>
                  <a:pt x="0" y="163"/>
                </a:cubicBezTo>
                <a:cubicBezTo>
                  <a:pt x="1" y="168"/>
                  <a:pt x="3" y="173"/>
                  <a:pt x="4" y="179"/>
                </a:cubicBezTo>
                <a:cubicBezTo>
                  <a:pt x="5" y="182"/>
                  <a:pt x="6" y="183"/>
                  <a:pt x="10" y="182"/>
                </a:cubicBezTo>
                <a:cubicBezTo>
                  <a:pt x="11" y="182"/>
                  <a:pt x="13" y="181"/>
                  <a:pt x="15" y="181"/>
                </a:cubicBezTo>
                <a:cubicBezTo>
                  <a:pt x="18" y="180"/>
                  <a:pt x="22" y="179"/>
                  <a:pt x="25" y="179"/>
                </a:cubicBezTo>
                <a:cubicBezTo>
                  <a:pt x="28" y="187"/>
                  <a:pt x="32" y="195"/>
                  <a:pt x="37" y="203"/>
                </a:cubicBezTo>
                <a:cubicBezTo>
                  <a:pt x="33" y="206"/>
                  <a:pt x="28" y="210"/>
                  <a:pt x="24" y="213"/>
                </a:cubicBezTo>
                <a:cubicBezTo>
                  <a:pt x="22" y="215"/>
                  <a:pt x="22" y="217"/>
                  <a:pt x="23" y="219"/>
                </a:cubicBezTo>
                <a:cubicBezTo>
                  <a:pt x="24" y="220"/>
                  <a:pt x="24" y="221"/>
                  <a:pt x="25" y="222"/>
                </a:cubicBezTo>
                <a:cubicBezTo>
                  <a:pt x="28" y="225"/>
                  <a:pt x="31" y="229"/>
                  <a:pt x="34" y="233"/>
                </a:cubicBezTo>
                <a:cubicBezTo>
                  <a:pt x="36" y="235"/>
                  <a:pt x="38" y="235"/>
                  <a:pt x="41" y="233"/>
                </a:cubicBezTo>
                <a:cubicBezTo>
                  <a:pt x="42" y="232"/>
                  <a:pt x="44" y="231"/>
                  <a:pt x="45" y="230"/>
                </a:cubicBezTo>
                <a:cubicBezTo>
                  <a:pt x="48" y="228"/>
                  <a:pt x="51" y="226"/>
                  <a:pt x="53" y="224"/>
                </a:cubicBezTo>
                <a:cubicBezTo>
                  <a:pt x="57" y="227"/>
                  <a:pt x="60" y="230"/>
                  <a:pt x="63" y="232"/>
                </a:cubicBezTo>
                <a:cubicBezTo>
                  <a:pt x="67" y="235"/>
                  <a:pt x="71" y="238"/>
                  <a:pt x="74" y="240"/>
                </a:cubicBezTo>
                <a:cubicBezTo>
                  <a:pt x="74" y="241"/>
                  <a:pt x="74" y="241"/>
                  <a:pt x="74" y="241"/>
                </a:cubicBezTo>
                <a:cubicBezTo>
                  <a:pt x="72" y="246"/>
                  <a:pt x="70" y="250"/>
                  <a:pt x="67" y="255"/>
                </a:cubicBezTo>
                <a:cubicBezTo>
                  <a:pt x="66" y="257"/>
                  <a:pt x="67" y="260"/>
                  <a:pt x="69" y="261"/>
                </a:cubicBezTo>
                <a:cubicBezTo>
                  <a:pt x="74" y="263"/>
                  <a:pt x="80" y="266"/>
                  <a:pt x="85" y="269"/>
                </a:cubicBezTo>
                <a:cubicBezTo>
                  <a:pt x="88" y="270"/>
                  <a:pt x="90" y="269"/>
                  <a:pt x="91" y="266"/>
                </a:cubicBezTo>
                <a:cubicBezTo>
                  <a:pt x="92" y="264"/>
                  <a:pt x="94" y="261"/>
                  <a:pt x="95" y="258"/>
                </a:cubicBezTo>
                <a:cubicBezTo>
                  <a:pt x="96" y="256"/>
                  <a:pt x="97" y="254"/>
                  <a:pt x="98" y="252"/>
                </a:cubicBezTo>
                <a:cubicBezTo>
                  <a:pt x="106" y="255"/>
                  <a:pt x="114" y="256"/>
                  <a:pt x="123" y="258"/>
                </a:cubicBezTo>
                <a:cubicBezTo>
                  <a:pt x="123" y="258"/>
                  <a:pt x="124" y="258"/>
                  <a:pt x="125" y="258"/>
                </a:cubicBezTo>
                <a:cubicBezTo>
                  <a:pt x="125" y="274"/>
                  <a:pt x="125" y="274"/>
                  <a:pt x="125" y="274"/>
                </a:cubicBezTo>
                <a:cubicBezTo>
                  <a:pt x="125" y="277"/>
                  <a:pt x="126" y="278"/>
                  <a:pt x="129" y="278"/>
                </a:cubicBezTo>
                <a:cubicBezTo>
                  <a:pt x="135" y="279"/>
                  <a:pt x="141" y="279"/>
                  <a:pt x="147" y="278"/>
                </a:cubicBezTo>
                <a:cubicBezTo>
                  <a:pt x="147" y="278"/>
                  <a:pt x="148" y="278"/>
                  <a:pt x="148" y="278"/>
                </a:cubicBezTo>
                <a:cubicBezTo>
                  <a:pt x="150" y="278"/>
                  <a:pt x="150" y="276"/>
                  <a:pt x="151" y="275"/>
                </a:cubicBezTo>
                <a:cubicBezTo>
                  <a:pt x="151" y="274"/>
                  <a:pt x="151" y="274"/>
                  <a:pt x="151" y="274"/>
                </a:cubicBezTo>
                <a:cubicBezTo>
                  <a:pt x="151" y="271"/>
                  <a:pt x="151" y="268"/>
                  <a:pt x="151" y="264"/>
                </a:cubicBezTo>
                <a:cubicBezTo>
                  <a:pt x="151" y="263"/>
                  <a:pt x="151" y="261"/>
                  <a:pt x="151" y="259"/>
                </a:cubicBezTo>
                <a:cubicBezTo>
                  <a:pt x="151" y="259"/>
                  <a:pt x="151" y="258"/>
                  <a:pt x="151" y="258"/>
                </a:cubicBezTo>
                <a:cubicBezTo>
                  <a:pt x="152" y="258"/>
                  <a:pt x="154" y="257"/>
                  <a:pt x="155" y="257"/>
                </a:cubicBezTo>
                <a:cubicBezTo>
                  <a:pt x="163" y="256"/>
                  <a:pt x="170" y="254"/>
                  <a:pt x="177" y="252"/>
                </a:cubicBezTo>
                <a:cubicBezTo>
                  <a:pt x="177" y="252"/>
                  <a:pt x="177" y="252"/>
                  <a:pt x="178" y="253"/>
                </a:cubicBezTo>
                <a:cubicBezTo>
                  <a:pt x="180" y="257"/>
                  <a:pt x="182" y="262"/>
                  <a:pt x="184" y="266"/>
                </a:cubicBezTo>
                <a:cubicBezTo>
                  <a:pt x="185" y="268"/>
                  <a:pt x="187" y="269"/>
                  <a:pt x="189" y="269"/>
                </a:cubicBezTo>
                <a:cubicBezTo>
                  <a:pt x="189" y="269"/>
                  <a:pt x="190" y="269"/>
                  <a:pt x="190" y="268"/>
                </a:cubicBezTo>
                <a:cubicBezTo>
                  <a:pt x="193" y="267"/>
                  <a:pt x="196" y="266"/>
                  <a:pt x="198" y="265"/>
                </a:cubicBezTo>
                <a:cubicBezTo>
                  <a:pt x="201" y="264"/>
                  <a:pt x="203" y="262"/>
                  <a:pt x="206" y="261"/>
                </a:cubicBezTo>
                <a:cubicBezTo>
                  <a:pt x="208" y="259"/>
                  <a:pt x="209" y="257"/>
                  <a:pt x="208" y="255"/>
                </a:cubicBezTo>
                <a:cubicBezTo>
                  <a:pt x="207" y="254"/>
                  <a:pt x="207" y="253"/>
                  <a:pt x="206" y="251"/>
                </a:cubicBezTo>
                <a:cubicBezTo>
                  <a:pt x="204" y="248"/>
                  <a:pt x="203" y="244"/>
                  <a:pt x="201" y="240"/>
                </a:cubicBezTo>
                <a:cubicBezTo>
                  <a:pt x="205" y="238"/>
                  <a:pt x="208" y="235"/>
                  <a:pt x="212" y="232"/>
                </a:cubicBezTo>
                <a:cubicBezTo>
                  <a:pt x="214" y="231"/>
                  <a:pt x="215" y="230"/>
                  <a:pt x="217" y="228"/>
                </a:cubicBezTo>
                <a:cubicBezTo>
                  <a:pt x="218" y="227"/>
                  <a:pt x="220" y="225"/>
                  <a:pt x="222" y="224"/>
                </a:cubicBezTo>
                <a:cubicBezTo>
                  <a:pt x="222" y="224"/>
                  <a:pt x="223" y="224"/>
                  <a:pt x="223" y="224"/>
                </a:cubicBezTo>
                <a:cubicBezTo>
                  <a:pt x="227" y="227"/>
                  <a:pt x="231" y="230"/>
                  <a:pt x="235" y="233"/>
                </a:cubicBezTo>
                <a:cubicBezTo>
                  <a:pt x="237" y="235"/>
                  <a:pt x="239" y="235"/>
                  <a:pt x="241" y="233"/>
                </a:cubicBezTo>
                <a:cubicBezTo>
                  <a:pt x="241" y="232"/>
                  <a:pt x="242" y="232"/>
                  <a:pt x="242" y="231"/>
                </a:cubicBezTo>
                <a:cubicBezTo>
                  <a:pt x="246" y="227"/>
                  <a:pt x="249" y="223"/>
                  <a:pt x="252" y="219"/>
                </a:cubicBezTo>
                <a:cubicBezTo>
                  <a:pt x="253" y="217"/>
                  <a:pt x="253" y="216"/>
                  <a:pt x="252" y="214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49" y="212"/>
                  <a:pt x="247" y="210"/>
                  <a:pt x="245" y="209"/>
                </a:cubicBezTo>
                <a:cubicBezTo>
                  <a:pt x="243" y="207"/>
                  <a:pt x="241" y="205"/>
                  <a:pt x="239" y="204"/>
                </a:cubicBezTo>
                <a:cubicBezTo>
                  <a:pt x="239" y="203"/>
                  <a:pt x="239" y="203"/>
                  <a:pt x="238" y="203"/>
                </a:cubicBezTo>
                <a:cubicBezTo>
                  <a:pt x="240" y="201"/>
                  <a:pt x="241" y="199"/>
                  <a:pt x="242" y="197"/>
                </a:cubicBezTo>
                <a:cubicBezTo>
                  <a:pt x="242" y="197"/>
                  <a:pt x="243" y="196"/>
                  <a:pt x="243" y="195"/>
                </a:cubicBezTo>
                <a:cubicBezTo>
                  <a:pt x="246" y="189"/>
                  <a:pt x="248" y="184"/>
                  <a:pt x="250" y="179"/>
                </a:cubicBezTo>
                <a:cubicBezTo>
                  <a:pt x="254" y="180"/>
                  <a:pt x="259" y="180"/>
                  <a:pt x="263" y="181"/>
                </a:cubicBezTo>
                <a:cubicBezTo>
                  <a:pt x="264" y="182"/>
                  <a:pt x="265" y="182"/>
                  <a:pt x="266" y="182"/>
                </a:cubicBezTo>
                <a:cubicBezTo>
                  <a:pt x="269" y="183"/>
                  <a:pt x="271" y="182"/>
                  <a:pt x="271" y="179"/>
                </a:cubicBezTo>
                <a:cubicBezTo>
                  <a:pt x="272" y="177"/>
                  <a:pt x="272" y="175"/>
                  <a:pt x="273" y="173"/>
                </a:cubicBezTo>
                <a:cubicBezTo>
                  <a:pt x="274" y="170"/>
                  <a:pt x="275" y="166"/>
                  <a:pt x="275" y="162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4" y="158"/>
                  <a:pt x="273" y="157"/>
                  <a:pt x="271" y="156"/>
                </a:cubicBezTo>
                <a:cubicBezTo>
                  <a:pt x="268" y="156"/>
                  <a:pt x="265" y="155"/>
                  <a:pt x="262" y="154"/>
                </a:cubicBezTo>
                <a:cubicBezTo>
                  <a:pt x="260" y="154"/>
                  <a:pt x="258" y="153"/>
                  <a:pt x="256" y="153"/>
                </a:cubicBezTo>
                <a:cubicBezTo>
                  <a:pt x="256" y="148"/>
                  <a:pt x="257" y="144"/>
                  <a:pt x="257" y="139"/>
                </a:cubicBezTo>
                <a:cubicBezTo>
                  <a:pt x="257" y="135"/>
                  <a:pt x="256" y="130"/>
                  <a:pt x="256" y="126"/>
                </a:cubicBezTo>
                <a:cubicBezTo>
                  <a:pt x="261" y="125"/>
                  <a:pt x="266" y="123"/>
                  <a:pt x="271" y="122"/>
                </a:cubicBezTo>
                <a:cubicBezTo>
                  <a:pt x="273" y="122"/>
                  <a:pt x="275" y="121"/>
                  <a:pt x="275" y="119"/>
                </a:cubicBezTo>
                <a:close/>
                <a:moveTo>
                  <a:pt x="60" y="139"/>
                </a:moveTo>
                <a:cubicBezTo>
                  <a:pt x="60" y="96"/>
                  <a:pt x="94" y="62"/>
                  <a:pt x="137" y="61"/>
                </a:cubicBezTo>
                <a:cubicBezTo>
                  <a:pt x="180" y="61"/>
                  <a:pt x="216" y="96"/>
                  <a:pt x="216" y="139"/>
                </a:cubicBezTo>
                <a:cubicBezTo>
                  <a:pt x="216" y="143"/>
                  <a:pt x="215" y="147"/>
                  <a:pt x="215" y="150"/>
                </a:cubicBezTo>
                <a:cubicBezTo>
                  <a:pt x="213" y="164"/>
                  <a:pt x="207" y="177"/>
                  <a:pt x="199" y="188"/>
                </a:cubicBezTo>
                <a:cubicBezTo>
                  <a:pt x="198" y="189"/>
                  <a:pt x="198" y="189"/>
                  <a:pt x="198" y="189"/>
                </a:cubicBezTo>
                <a:cubicBezTo>
                  <a:pt x="197" y="190"/>
                  <a:pt x="196" y="191"/>
                  <a:pt x="194" y="193"/>
                </a:cubicBezTo>
                <a:cubicBezTo>
                  <a:pt x="186" y="202"/>
                  <a:pt x="175" y="209"/>
                  <a:pt x="163" y="213"/>
                </a:cubicBezTo>
                <a:cubicBezTo>
                  <a:pt x="161" y="214"/>
                  <a:pt x="159" y="214"/>
                  <a:pt x="157" y="215"/>
                </a:cubicBezTo>
                <a:cubicBezTo>
                  <a:pt x="152" y="216"/>
                  <a:pt x="145" y="217"/>
                  <a:pt x="139" y="217"/>
                </a:cubicBezTo>
                <a:cubicBezTo>
                  <a:pt x="136" y="217"/>
                  <a:pt x="134" y="217"/>
                  <a:pt x="131" y="217"/>
                </a:cubicBezTo>
                <a:cubicBezTo>
                  <a:pt x="91" y="214"/>
                  <a:pt x="60" y="181"/>
                  <a:pt x="60" y="139"/>
                </a:cubicBezTo>
                <a:close/>
              </a:path>
            </a:pathLst>
          </a:custGeom>
          <a:solidFill>
            <a:srgbClr val="5F5B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4">
            <a:extLst>
              <a:ext uri="{FF2B5EF4-FFF2-40B4-BE49-F238E27FC236}">
                <a16:creationId xmlns:a16="http://schemas.microsoft.com/office/drawing/2014/main" id="{283E1BB9-6AD7-4BE1-8DF2-D821AF0BC6AF}"/>
              </a:ext>
            </a:extLst>
          </p:cNvPr>
          <p:cNvSpPr>
            <a:spLocks noEditPoints="1"/>
          </p:cNvSpPr>
          <p:nvPr/>
        </p:nvSpPr>
        <p:spPr bwMode="auto">
          <a:xfrm>
            <a:off x="3643960" y="5946597"/>
            <a:ext cx="718349" cy="726375"/>
          </a:xfrm>
          <a:custGeom>
            <a:avLst/>
            <a:gdLst>
              <a:gd name="T0" fmla="*/ 92 w 206"/>
              <a:gd name="T1" fmla="*/ 161 h 208"/>
              <a:gd name="T2" fmla="*/ 92 w 206"/>
              <a:gd name="T3" fmla="*/ 161 h 208"/>
              <a:gd name="T4" fmla="*/ 92 w 206"/>
              <a:gd name="T5" fmla="*/ 161 h 208"/>
              <a:gd name="T6" fmla="*/ 92 w 206"/>
              <a:gd name="T7" fmla="*/ 161 h 208"/>
              <a:gd name="T8" fmla="*/ 205 w 206"/>
              <a:gd name="T9" fmla="*/ 85 h 208"/>
              <a:gd name="T10" fmla="*/ 188 w 206"/>
              <a:gd name="T11" fmla="*/ 75 h 208"/>
              <a:gd name="T12" fmla="*/ 179 w 206"/>
              <a:gd name="T13" fmla="*/ 56 h 208"/>
              <a:gd name="T14" fmla="*/ 180 w 206"/>
              <a:gd name="T15" fmla="*/ 34 h 208"/>
              <a:gd name="T16" fmla="*/ 166 w 206"/>
              <a:gd name="T17" fmla="*/ 41 h 208"/>
              <a:gd name="T18" fmla="*/ 154 w 206"/>
              <a:gd name="T19" fmla="*/ 13 h 208"/>
              <a:gd name="T20" fmla="*/ 138 w 206"/>
              <a:gd name="T21" fmla="*/ 9 h 208"/>
              <a:gd name="T22" fmla="*/ 114 w 206"/>
              <a:gd name="T23" fmla="*/ 16 h 208"/>
              <a:gd name="T24" fmla="*/ 113 w 206"/>
              <a:gd name="T25" fmla="*/ 4 h 208"/>
              <a:gd name="T26" fmla="*/ 97 w 206"/>
              <a:gd name="T27" fmla="*/ 0 h 208"/>
              <a:gd name="T28" fmla="*/ 75 w 206"/>
              <a:gd name="T29" fmla="*/ 20 h 208"/>
              <a:gd name="T30" fmla="*/ 52 w 206"/>
              <a:gd name="T31" fmla="*/ 14 h 208"/>
              <a:gd name="T32" fmla="*/ 40 w 206"/>
              <a:gd name="T33" fmla="*/ 41 h 208"/>
              <a:gd name="T34" fmla="*/ 19 w 206"/>
              <a:gd name="T35" fmla="*/ 49 h 208"/>
              <a:gd name="T36" fmla="*/ 19 w 206"/>
              <a:gd name="T37" fmla="*/ 75 h 208"/>
              <a:gd name="T38" fmla="*/ 2 w 206"/>
              <a:gd name="T39" fmla="*/ 79 h 208"/>
              <a:gd name="T40" fmla="*/ 10 w 206"/>
              <a:gd name="T41" fmla="*/ 93 h 208"/>
              <a:gd name="T42" fmla="*/ 14 w 206"/>
              <a:gd name="T43" fmla="*/ 114 h 208"/>
              <a:gd name="T44" fmla="*/ 0 w 206"/>
              <a:gd name="T45" fmla="*/ 121 h 208"/>
              <a:gd name="T46" fmla="*/ 12 w 206"/>
              <a:gd name="T47" fmla="*/ 135 h 208"/>
              <a:gd name="T48" fmla="*/ 18 w 206"/>
              <a:gd name="T49" fmla="*/ 163 h 208"/>
              <a:gd name="T50" fmla="*/ 34 w 206"/>
              <a:gd name="T51" fmla="*/ 172 h 208"/>
              <a:gd name="T52" fmla="*/ 56 w 206"/>
              <a:gd name="T53" fmla="*/ 179 h 208"/>
              <a:gd name="T54" fmla="*/ 51 w 206"/>
              <a:gd name="T55" fmla="*/ 194 h 208"/>
              <a:gd name="T56" fmla="*/ 64 w 206"/>
              <a:gd name="T57" fmla="*/ 200 h 208"/>
              <a:gd name="T58" fmla="*/ 74 w 206"/>
              <a:gd name="T59" fmla="*/ 188 h 208"/>
              <a:gd name="T60" fmla="*/ 97 w 206"/>
              <a:gd name="T61" fmla="*/ 208 h 208"/>
              <a:gd name="T62" fmla="*/ 113 w 206"/>
              <a:gd name="T63" fmla="*/ 204 h 208"/>
              <a:gd name="T64" fmla="*/ 133 w 206"/>
              <a:gd name="T65" fmla="*/ 188 h 208"/>
              <a:gd name="T66" fmla="*/ 143 w 206"/>
              <a:gd name="T67" fmla="*/ 200 h 208"/>
              <a:gd name="T68" fmla="*/ 154 w 206"/>
              <a:gd name="T69" fmla="*/ 195 h 208"/>
              <a:gd name="T70" fmla="*/ 159 w 206"/>
              <a:gd name="T71" fmla="*/ 173 h 208"/>
              <a:gd name="T72" fmla="*/ 180 w 206"/>
              <a:gd name="T73" fmla="*/ 174 h 208"/>
              <a:gd name="T74" fmla="*/ 179 w 206"/>
              <a:gd name="T75" fmla="*/ 152 h 208"/>
              <a:gd name="T76" fmla="*/ 203 w 206"/>
              <a:gd name="T77" fmla="*/ 134 h 208"/>
              <a:gd name="T78" fmla="*/ 203 w 206"/>
              <a:gd name="T79" fmla="*/ 117 h 208"/>
              <a:gd name="T80" fmla="*/ 192 w 206"/>
              <a:gd name="T81" fmla="*/ 104 h 208"/>
              <a:gd name="T82" fmla="*/ 104 w 206"/>
              <a:gd name="T83" fmla="*/ 162 h 208"/>
              <a:gd name="T84" fmla="*/ 45 w 206"/>
              <a:gd name="T85" fmla="*/ 104 h 208"/>
              <a:gd name="T86" fmla="*/ 156 w 206"/>
              <a:gd name="T87" fmla="*/ 129 h 208"/>
              <a:gd name="T88" fmla="*/ 97 w 206"/>
              <a:gd name="T89" fmla="*/ 166 h 208"/>
              <a:gd name="T90" fmla="*/ 97 w 206"/>
              <a:gd name="T91" fmla="*/ 166 h 208"/>
              <a:gd name="T92" fmla="*/ 97 w 206"/>
              <a:gd name="T93" fmla="*/ 166 h 208"/>
              <a:gd name="T94" fmla="*/ 97 w 206"/>
              <a:gd name="T95" fmla="*/ 16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6" h="208"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203" y="91"/>
                </a:moveTo>
                <a:cubicBezTo>
                  <a:pt x="204" y="91"/>
                  <a:pt x="205" y="90"/>
                  <a:pt x="206" y="89"/>
                </a:cubicBezTo>
                <a:cubicBezTo>
                  <a:pt x="206" y="87"/>
                  <a:pt x="206" y="87"/>
                  <a:pt x="206" y="87"/>
                </a:cubicBezTo>
                <a:cubicBezTo>
                  <a:pt x="206" y="86"/>
                  <a:pt x="205" y="86"/>
                  <a:pt x="205" y="85"/>
                </a:cubicBezTo>
                <a:cubicBezTo>
                  <a:pt x="205" y="84"/>
                  <a:pt x="205" y="84"/>
                  <a:pt x="205" y="83"/>
                </a:cubicBezTo>
                <a:cubicBezTo>
                  <a:pt x="204" y="80"/>
                  <a:pt x="204" y="77"/>
                  <a:pt x="203" y="75"/>
                </a:cubicBezTo>
                <a:cubicBezTo>
                  <a:pt x="202" y="73"/>
                  <a:pt x="201" y="72"/>
                  <a:pt x="199" y="72"/>
                </a:cubicBezTo>
                <a:cubicBezTo>
                  <a:pt x="195" y="73"/>
                  <a:pt x="192" y="74"/>
                  <a:pt x="188" y="75"/>
                </a:cubicBezTo>
                <a:cubicBezTo>
                  <a:pt x="187" y="75"/>
                  <a:pt x="187" y="75"/>
                  <a:pt x="187" y="74"/>
                </a:cubicBezTo>
                <a:cubicBezTo>
                  <a:pt x="185" y="70"/>
                  <a:pt x="183" y="66"/>
                  <a:pt x="182" y="63"/>
                </a:cubicBezTo>
                <a:cubicBezTo>
                  <a:pt x="181" y="61"/>
                  <a:pt x="180" y="59"/>
                  <a:pt x="178" y="57"/>
                </a:cubicBezTo>
                <a:cubicBezTo>
                  <a:pt x="179" y="56"/>
                  <a:pt x="179" y="56"/>
                  <a:pt x="179" y="56"/>
                </a:cubicBezTo>
                <a:cubicBezTo>
                  <a:pt x="180" y="56"/>
                  <a:pt x="180" y="55"/>
                  <a:pt x="181" y="55"/>
                </a:cubicBezTo>
                <a:cubicBezTo>
                  <a:pt x="183" y="53"/>
                  <a:pt x="185" y="51"/>
                  <a:pt x="188" y="49"/>
                </a:cubicBezTo>
                <a:cubicBezTo>
                  <a:pt x="189" y="48"/>
                  <a:pt x="190" y="46"/>
                  <a:pt x="188" y="45"/>
                </a:cubicBezTo>
                <a:cubicBezTo>
                  <a:pt x="186" y="41"/>
                  <a:pt x="183" y="38"/>
                  <a:pt x="180" y="34"/>
                </a:cubicBezTo>
                <a:cubicBezTo>
                  <a:pt x="179" y="33"/>
                  <a:pt x="177" y="33"/>
                  <a:pt x="176" y="34"/>
                </a:cubicBezTo>
                <a:cubicBezTo>
                  <a:pt x="174" y="35"/>
                  <a:pt x="172" y="36"/>
                  <a:pt x="171" y="38"/>
                </a:cubicBezTo>
                <a:cubicBezTo>
                  <a:pt x="170" y="38"/>
                  <a:pt x="169" y="39"/>
                  <a:pt x="168" y="40"/>
                </a:cubicBezTo>
                <a:cubicBezTo>
                  <a:pt x="168" y="40"/>
                  <a:pt x="167" y="41"/>
                  <a:pt x="166" y="41"/>
                </a:cubicBezTo>
                <a:cubicBezTo>
                  <a:pt x="161" y="37"/>
                  <a:pt x="156" y="32"/>
                  <a:pt x="150" y="29"/>
                </a:cubicBezTo>
                <a:cubicBezTo>
                  <a:pt x="150" y="28"/>
                  <a:pt x="151" y="28"/>
                  <a:pt x="151" y="28"/>
                </a:cubicBezTo>
                <a:cubicBezTo>
                  <a:pt x="152" y="25"/>
                  <a:pt x="154" y="21"/>
                  <a:pt x="155" y="18"/>
                </a:cubicBezTo>
                <a:cubicBezTo>
                  <a:pt x="156" y="16"/>
                  <a:pt x="156" y="15"/>
                  <a:pt x="154" y="13"/>
                </a:cubicBezTo>
                <a:cubicBezTo>
                  <a:pt x="152" y="12"/>
                  <a:pt x="150" y="11"/>
                  <a:pt x="148" y="10"/>
                </a:cubicBezTo>
                <a:cubicBezTo>
                  <a:pt x="148" y="10"/>
                  <a:pt x="148" y="10"/>
                  <a:pt x="148" y="10"/>
                </a:cubicBezTo>
                <a:cubicBezTo>
                  <a:pt x="146" y="9"/>
                  <a:pt x="144" y="8"/>
                  <a:pt x="142" y="8"/>
                </a:cubicBezTo>
                <a:cubicBezTo>
                  <a:pt x="140" y="7"/>
                  <a:pt x="139" y="8"/>
                  <a:pt x="138" y="9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6" y="13"/>
                  <a:pt x="135" y="16"/>
                  <a:pt x="133" y="19"/>
                </a:cubicBezTo>
                <a:cubicBezTo>
                  <a:pt x="133" y="20"/>
                  <a:pt x="132" y="20"/>
                  <a:pt x="131" y="20"/>
                </a:cubicBezTo>
                <a:cubicBezTo>
                  <a:pt x="126" y="18"/>
                  <a:pt x="120" y="17"/>
                  <a:pt x="114" y="16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3" y="16"/>
                  <a:pt x="113" y="16"/>
                  <a:pt x="113" y="15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9"/>
                  <a:pt x="113" y="6"/>
                  <a:pt x="113" y="4"/>
                </a:cubicBezTo>
                <a:cubicBezTo>
                  <a:pt x="113" y="2"/>
                  <a:pt x="112" y="1"/>
                  <a:pt x="110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7" y="0"/>
                  <a:pt x="97" y="0"/>
                </a:cubicBezTo>
                <a:cubicBezTo>
                  <a:pt x="95" y="1"/>
                  <a:pt x="94" y="2"/>
                  <a:pt x="94" y="4"/>
                </a:cubicBezTo>
                <a:cubicBezTo>
                  <a:pt x="93" y="8"/>
                  <a:pt x="93" y="11"/>
                  <a:pt x="93" y="15"/>
                </a:cubicBezTo>
                <a:cubicBezTo>
                  <a:pt x="93" y="16"/>
                  <a:pt x="93" y="16"/>
                  <a:pt x="93" y="16"/>
                </a:cubicBezTo>
                <a:cubicBezTo>
                  <a:pt x="86" y="17"/>
                  <a:pt x="81" y="18"/>
                  <a:pt x="75" y="20"/>
                </a:cubicBezTo>
                <a:cubicBezTo>
                  <a:pt x="74" y="20"/>
                  <a:pt x="74" y="20"/>
                  <a:pt x="73" y="19"/>
                </a:cubicBezTo>
                <a:cubicBezTo>
                  <a:pt x="72" y="16"/>
                  <a:pt x="70" y="13"/>
                  <a:pt x="68" y="10"/>
                </a:cubicBezTo>
                <a:cubicBezTo>
                  <a:pt x="68" y="8"/>
                  <a:pt x="66" y="7"/>
                  <a:pt x="64" y="8"/>
                </a:cubicBezTo>
                <a:cubicBezTo>
                  <a:pt x="60" y="10"/>
                  <a:pt x="56" y="12"/>
                  <a:pt x="52" y="14"/>
                </a:cubicBezTo>
                <a:cubicBezTo>
                  <a:pt x="50" y="14"/>
                  <a:pt x="50" y="16"/>
                  <a:pt x="51" y="18"/>
                </a:cubicBezTo>
                <a:cubicBezTo>
                  <a:pt x="52" y="21"/>
                  <a:pt x="54" y="24"/>
                  <a:pt x="55" y="26"/>
                </a:cubicBezTo>
                <a:cubicBezTo>
                  <a:pt x="55" y="27"/>
                  <a:pt x="56" y="28"/>
                  <a:pt x="56" y="29"/>
                </a:cubicBezTo>
                <a:cubicBezTo>
                  <a:pt x="50" y="32"/>
                  <a:pt x="45" y="37"/>
                  <a:pt x="40" y="41"/>
                </a:cubicBezTo>
                <a:cubicBezTo>
                  <a:pt x="37" y="39"/>
                  <a:pt x="34" y="36"/>
                  <a:pt x="31" y="34"/>
                </a:cubicBezTo>
                <a:cubicBezTo>
                  <a:pt x="29" y="33"/>
                  <a:pt x="28" y="33"/>
                  <a:pt x="26" y="34"/>
                </a:cubicBezTo>
                <a:cubicBezTo>
                  <a:pt x="23" y="38"/>
                  <a:pt x="21" y="41"/>
                  <a:pt x="18" y="45"/>
                </a:cubicBezTo>
                <a:cubicBezTo>
                  <a:pt x="17" y="46"/>
                  <a:pt x="17" y="48"/>
                  <a:pt x="19" y="49"/>
                </a:cubicBezTo>
                <a:cubicBezTo>
                  <a:pt x="21" y="51"/>
                  <a:pt x="24" y="54"/>
                  <a:pt x="27" y="56"/>
                </a:cubicBezTo>
                <a:cubicBezTo>
                  <a:pt x="28" y="57"/>
                  <a:pt x="28" y="57"/>
                  <a:pt x="28" y="57"/>
                </a:cubicBezTo>
                <a:cubicBezTo>
                  <a:pt x="26" y="60"/>
                  <a:pt x="25" y="63"/>
                  <a:pt x="23" y="66"/>
                </a:cubicBezTo>
                <a:cubicBezTo>
                  <a:pt x="22" y="69"/>
                  <a:pt x="21" y="72"/>
                  <a:pt x="19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5" y="74"/>
                  <a:pt x="11" y="73"/>
                  <a:pt x="8" y="72"/>
                </a:cubicBezTo>
                <a:cubicBezTo>
                  <a:pt x="5" y="72"/>
                  <a:pt x="4" y="73"/>
                  <a:pt x="3" y="75"/>
                </a:cubicBezTo>
                <a:cubicBezTo>
                  <a:pt x="3" y="76"/>
                  <a:pt x="3" y="78"/>
                  <a:pt x="2" y="79"/>
                </a:cubicBezTo>
                <a:cubicBezTo>
                  <a:pt x="2" y="82"/>
                  <a:pt x="1" y="85"/>
                  <a:pt x="0" y="87"/>
                </a:cubicBezTo>
                <a:cubicBezTo>
                  <a:pt x="0" y="89"/>
                  <a:pt x="0" y="89"/>
                  <a:pt x="0" y="89"/>
                </a:cubicBezTo>
                <a:cubicBezTo>
                  <a:pt x="1" y="90"/>
                  <a:pt x="2" y="91"/>
                  <a:pt x="4" y="91"/>
                </a:cubicBezTo>
                <a:cubicBezTo>
                  <a:pt x="6" y="92"/>
                  <a:pt x="8" y="92"/>
                  <a:pt x="10" y="93"/>
                </a:cubicBezTo>
                <a:cubicBezTo>
                  <a:pt x="12" y="93"/>
                  <a:pt x="13" y="94"/>
                  <a:pt x="15" y="9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13" y="115"/>
                  <a:pt x="13" y="115"/>
                  <a:pt x="12" y="115"/>
                </a:cubicBezTo>
                <a:cubicBezTo>
                  <a:pt x="9" y="115"/>
                  <a:pt x="7" y="116"/>
                  <a:pt x="4" y="117"/>
                </a:cubicBezTo>
                <a:cubicBezTo>
                  <a:pt x="2" y="117"/>
                  <a:pt x="1" y="118"/>
                  <a:pt x="0" y="119"/>
                </a:cubicBezTo>
                <a:cubicBezTo>
                  <a:pt x="0" y="121"/>
                  <a:pt x="0" y="121"/>
                  <a:pt x="0" y="121"/>
                </a:cubicBezTo>
                <a:cubicBezTo>
                  <a:pt x="1" y="122"/>
                  <a:pt x="1" y="122"/>
                  <a:pt x="1" y="122"/>
                </a:cubicBezTo>
                <a:cubicBezTo>
                  <a:pt x="2" y="125"/>
                  <a:pt x="2" y="129"/>
                  <a:pt x="3" y="133"/>
                </a:cubicBezTo>
                <a:cubicBezTo>
                  <a:pt x="4" y="136"/>
                  <a:pt x="5" y="136"/>
                  <a:pt x="8" y="136"/>
                </a:cubicBezTo>
                <a:cubicBezTo>
                  <a:pt x="9" y="136"/>
                  <a:pt x="10" y="135"/>
                  <a:pt x="12" y="135"/>
                </a:cubicBezTo>
                <a:cubicBezTo>
                  <a:pt x="14" y="134"/>
                  <a:pt x="17" y="134"/>
                  <a:pt x="19" y="133"/>
                </a:cubicBezTo>
                <a:cubicBezTo>
                  <a:pt x="22" y="140"/>
                  <a:pt x="24" y="146"/>
                  <a:pt x="28" y="151"/>
                </a:cubicBezTo>
                <a:cubicBezTo>
                  <a:pt x="25" y="154"/>
                  <a:pt x="22" y="157"/>
                  <a:pt x="19" y="159"/>
                </a:cubicBezTo>
                <a:cubicBezTo>
                  <a:pt x="17" y="160"/>
                  <a:pt x="17" y="162"/>
                  <a:pt x="18" y="163"/>
                </a:cubicBezTo>
                <a:cubicBezTo>
                  <a:pt x="18" y="164"/>
                  <a:pt x="19" y="165"/>
                  <a:pt x="19" y="165"/>
                </a:cubicBezTo>
                <a:cubicBezTo>
                  <a:pt x="22" y="168"/>
                  <a:pt x="24" y="171"/>
                  <a:pt x="26" y="174"/>
                </a:cubicBezTo>
                <a:cubicBezTo>
                  <a:pt x="28" y="175"/>
                  <a:pt x="29" y="176"/>
                  <a:pt x="31" y="174"/>
                </a:cubicBezTo>
                <a:cubicBezTo>
                  <a:pt x="32" y="173"/>
                  <a:pt x="33" y="172"/>
                  <a:pt x="34" y="172"/>
                </a:cubicBezTo>
                <a:cubicBezTo>
                  <a:pt x="36" y="170"/>
                  <a:pt x="38" y="168"/>
                  <a:pt x="40" y="167"/>
                </a:cubicBezTo>
                <a:cubicBezTo>
                  <a:pt x="43" y="169"/>
                  <a:pt x="45" y="171"/>
                  <a:pt x="48" y="173"/>
                </a:cubicBezTo>
                <a:cubicBezTo>
                  <a:pt x="49" y="175"/>
                  <a:pt x="51" y="176"/>
                  <a:pt x="53" y="177"/>
                </a:cubicBezTo>
                <a:cubicBezTo>
                  <a:pt x="54" y="178"/>
                  <a:pt x="55" y="179"/>
                  <a:pt x="56" y="179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54" y="183"/>
                  <a:pt x="53" y="186"/>
                  <a:pt x="52" y="188"/>
                </a:cubicBezTo>
                <a:cubicBezTo>
                  <a:pt x="51" y="189"/>
                  <a:pt x="51" y="190"/>
                  <a:pt x="51" y="190"/>
                </a:cubicBezTo>
                <a:cubicBezTo>
                  <a:pt x="50" y="192"/>
                  <a:pt x="50" y="193"/>
                  <a:pt x="51" y="194"/>
                </a:cubicBezTo>
                <a:cubicBezTo>
                  <a:pt x="51" y="194"/>
                  <a:pt x="51" y="194"/>
                  <a:pt x="51" y="194"/>
                </a:cubicBezTo>
                <a:cubicBezTo>
                  <a:pt x="51" y="194"/>
                  <a:pt x="51" y="194"/>
                  <a:pt x="51" y="194"/>
                </a:cubicBezTo>
                <a:cubicBezTo>
                  <a:pt x="52" y="195"/>
                  <a:pt x="52" y="195"/>
                  <a:pt x="52" y="195"/>
                </a:cubicBezTo>
                <a:cubicBezTo>
                  <a:pt x="56" y="197"/>
                  <a:pt x="60" y="199"/>
                  <a:pt x="64" y="200"/>
                </a:cubicBezTo>
                <a:cubicBezTo>
                  <a:pt x="66" y="201"/>
                  <a:pt x="68" y="200"/>
                  <a:pt x="68" y="199"/>
                </a:cubicBezTo>
                <a:cubicBezTo>
                  <a:pt x="69" y="197"/>
                  <a:pt x="70" y="195"/>
                  <a:pt x="71" y="193"/>
                </a:cubicBezTo>
                <a:cubicBezTo>
                  <a:pt x="72" y="192"/>
                  <a:pt x="72" y="191"/>
                  <a:pt x="73" y="189"/>
                </a:cubicBezTo>
                <a:cubicBezTo>
                  <a:pt x="73" y="189"/>
                  <a:pt x="73" y="188"/>
                  <a:pt x="74" y="188"/>
                </a:cubicBezTo>
                <a:cubicBezTo>
                  <a:pt x="80" y="190"/>
                  <a:pt x="87" y="192"/>
                  <a:pt x="94" y="192"/>
                </a:cubicBezTo>
                <a:cubicBezTo>
                  <a:pt x="94" y="204"/>
                  <a:pt x="94" y="204"/>
                  <a:pt x="94" y="204"/>
                </a:cubicBezTo>
                <a:cubicBezTo>
                  <a:pt x="94" y="205"/>
                  <a:pt x="94" y="205"/>
                  <a:pt x="94" y="206"/>
                </a:cubicBezTo>
                <a:cubicBezTo>
                  <a:pt x="94" y="207"/>
                  <a:pt x="95" y="208"/>
                  <a:pt x="97" y="208"/>
                </a:cubicBezTo>
                <a:cubicBezTo>
                  <a:pt x="101" y="208"/>
                  <a:pt x="105" y="208"/>
                  <a:pt x="109" y="208"/>
                </a:cubicBezTo>
                <a:cubicBezTo>
                  <a:pt x="110" y="208"/>
                  <a:pt x="110" y="208"/>
                  <a:pt x="110" y="208"/>
                </a:cubicBezTo>
                <a:cubicBezTo>
                  <a:pt x="111" y="208"/>
                  <a:pt x="112" y="207"/>
                  <a:pt x="112" y="207"/>
                </a:cubicBezTo>
                <a:cubicBezTo>
                  <a:pt x="113" y="206"/>
                  <a:pt x="113" y="205"/>
                  <a:pt x="113" y="204"/>
                </a:cubicBezTo>
                <a:cubicBezTo>
                  <a:pt x="113" y="201"/>
                  <a:pt x="113" y="197"/>
                  <a:pt x="113" y="193"/>
                </a:cubicBezTo>
                <a:cubicBezTo>
                  <a:pt x="113" y="193"/>
                  <a:pt x="113" y="193"/>
                  <a:pt x="113" y="192"/>
                </a:cubicBezTo>
                <a:cubicBezTo>
                  <a:pt x="116" y="192"/>
                  <a:pt x="119" y="191"/>
                  <a:pt x="122" y="191"/>
                </a:cubicBezTo>
                <a:cubicBezTo>
                  <a:pt x="125" y="190"/>
                  <a:pt x="129" y="189"/>
                  <a:pt x="133" y="188"/>
                </a:cubicBezTo>
                <a:cubicBezTo>
                  <a:pt x="133" y="189"/>
                  <a:pt x="133" y="189"/>
                  <a:pt x="133" y="189"/>
                </a:cubicBezTo>
                <a:cubicBezTo>
                  <a:pt x="135" y="192"/>
                  <a:pt x="136" y="195"/>
                  <a:pt x="138" y="198"/>
                </a:cubicBezTo>
                <a:cubicBezTo>
                  <a:pt x="138" y="199"/>
                  <a:pt x="139" y="200"/>
                  <a:pt x="139" y="200"/>
                </a:cubicBezTo>
                <a:cubicBezTo>
                  <a:pt x="140" y="201"/>
                  <a:pt x="141" y="201"/>
                  <a:pt x="143" y="200"/>
                </a:cubicBezTo>
                <a:cubicBezTo>
                  <a:pt x="143" y="200"/>
                  <a:pt x="144" y="200"/>
                  <a:pt x="145" y="199"/>
                </a:cubicBezTo>
                <a:cubicBezTo>
                  <a:pt x="146" y="199"/>
                  <a:pt x="147" y="198"/>
                  <a:pt x="148" y="198"/>
                </a:cubicBezTo>
                <a:cubicBezTo>
                  <a:pt x="149" y="197"/>
                  <a:pt x="151" y="197"/>
                  <a:pt x="152" y="196"/>
                </a:cubicBezTo>
                <a:cubicBezTo>
                  <a:pt x="153" y="196"/>
                  <a:pt x="153" y="195"/>
                  <a:pt x="154" y="195"/>
                </a:cubicBezTo>
                <a:cubicBezTo>
                  <a:pt x="156" y="194"/>
                  <a:pt x="156" y="192"/>
                  <a:pt x="155" y="190"/>
                </a:cubicBezTo>
                <a:cubicBezTo>
                  <a:pt x="155" y="189"/>
                  <a:pt x="155" y="188"/>
                  <a:pt x="154" y="188"/>
                </a:cubicBezTo>
                <a:cubicBezTo>
                  <a:pt x="153" y="185"/>
                  <a:pt x="152" y="182"/>
                  <a:pt x="150" y="179"/>
                </a:cubicBezTo>
                <a:cubicBezTo>
                  <a:pt x="153" y="177"/>
                  <a:pt x="156" y="176"/>
                  <a:pt x="159" y="173"/>
                </a:cubicBezTo>
                <a:cubicBezTo>
                  <a:pt x="161" y="171"/>
                  <a:pt x="164" y="169"/>
                  <a:pt x="166" y="167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70" y="170"/>
                  <a:pt x="173" y="172"/>
                  <a:pt x="176" y="174"/>
                </a:cubicBezTo>
                <a:cubicBezTo>
                  <a:pt x="177" y="175"/>
                  <a:pt x="179" y="175"/>
                  <a:pt x="180" y="174"/>
                </a:cubicBezTo>
                <a:cubicBezTo>
                  <a:pt x="182" y="171"/>
                  <a:pt x="184" y="169"/>
                  <a:pt x="186" y="166"/>
                </a:cubicBezTo>
                <a:cubicBezTo>
                  <a:pt x="187" y="165"/>
                  <a:pt x="188" y="164"/>
                  <a:pt x="188" y="163"/>
                </a:cubicBezTo>
                <a:cubicBezTo>
                  <a:pt x="190" y="162"/>
                  <a:pt x="189" y="160"/>
                  <a:pt x="188" y="159"/>
                </a:cubicBezTo>
                <a:cubicBezTo>
                  <a:pt x="185" y="157"/>
                  <a:pt x="182" y="154"/>
                  <a:pt x="179" y="152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82" y="146"/>
                  <a:pt x="185" y="140"/>
                  <a:pt x="187" y="133"/>
                </a:cubicBezTo>
                <a:cubicBezTo>
                  <a:pt x="191" y="134"/>
                  <a:pt x="195" y="135"/>
                  <a:pt x="199" y="136"/>
                </a:cubicBezTo>
                <a:cubicBezTo>
                  <a:pt x="201" y="136"/>
                  <a:pt x="202" y="135"/>
                  <a:pt x="203" y="134"/>
                </a:cubicBezTo>
                <a:cubicBezTo>
                  <a:pt x="203" y="132"/>
                  <a:pt x="204" y="131"/>
                  <a:pt x="204" y="129"/>
                </a:cubicBezTo>
                <a:cubicBezTo>
                  <a:pt x="205" y="127"/>
                  <a:pt x="205" y="124"/>
                  <a:pt x="206" y="121"/>
                </a:cubicBezTo>
                <a:cubicBezTo>
                  <a:pt x="206" y="119"/>
                  <a:pt x="206" y="119"/>
                  <a:pt x="206" y="119"/>
                </a:cubicBezTo>
                <a:cubicBezTo>
                  <a:pt x="205" y="118"/>
                  <a:pt x="204" y="117"/>
                  <a:pt x="203" y="117"/>
                </a:cubicBezTo>
                <a:cubicBezTo>
                  <a:pt x="200" y="116"/>
                  <a:pt x="198" y="116"/>
                  <a:pt x="196" y="115"/>
                </a:cubicBezTo>
                <a:cubicBezTo>
                  <a:pt x="194" y="115"/>
                  <a:pt x="193" y="115"/>
                  <a:pt x="192" y="114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2" y="111"/>
                  <a:pt x="192" y="107"/>
                  <a:pt x="192" y="104"/>
                </a:cubicBezTo>
                <a:cubicBezTo>
                  <a:pt x="192" y="101"/>
                  <a:pt x="192" y="97"/>
                  <a:pt x="192" y="94"/>
                </a:cubicBezTo>
                <a:cubicBezTo>
                  <a:pt x="195" y="93"/>
                  <a:pt x="198" y="92"/>
                  <a:pt x="202" y="92"/>
                </a:cubicBezTo>
                <a:cubicBezTo>
                  <a:pt x="202" y="92"/>
                  <a:pt x="202" y="92"/>
                  <a:pt x="203" y="91"/>
                </a:cubicBezTo>
                <a:moveTo>
                  <a:pt x="104" y="162"/>
                </a:moveTo>
                <a:cubicBezTo>
                  <a:pt x="102" y="162"/>
                  <a:pt x="100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cubicBezTo>
                  <a:pt x="84" y="159"/>
                  <a:pt x="76" y="156"/>
                  <a:pt x="70" y="152"/>
                </a:cubicBezTo>
                <a:cubicBezTo>
                  <a:pt x="55" y="141"/>
                  <a:pt x="45" y="124"/>
                  <a:pt x="45" y="104"/>
                </a:cubicBezTo>
                <a:cubicBezTo>
                  <a:pt x="45" y="72"/>
                  <a:pt x="71" y="46"/>
                  <a:pt x="103" y="46"/>
                </a:cubicBezTo>
                <a:cubicBezTo>
                  <a:pt x="104" y="46"/>
                  <a:pt x="106" y="46"/>
                  <a:pt x="108" y="46"/>
                </a:cubicBezTo>
                <a:cubicBezTo>
                  <a:pt x="138" y="49"/>
                  <a:pt x="161" y="74"/>
                  <a:pt x="161" y="104"/>
                </a:cubicBezTo>
                <a:cubicBezTo>
                  <a:pt x="161" y="113"/>
                  <a:pt x="159" y="121"/>
                  <a:pt x="156" y="129"/>
                </a:cubicBezTo>
                <a:cubicBezTo>
                  <a:pt x="156" y="129"/>
                  <a:pt x="156" y="129"/>
                  <a:pt x="156" y="129"/>
                </a:cubicBezTo>
                <a:cubicBezTo>
                  <a:pt x="147" y="148"/>
                  <a:pt x="127" y="162"/>
                  <a:pt x="104" y="162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  <a:moveTo>
                  <a:pt x="92" y="161"/>
                </a:moveTo>
                <a:cubicBezTo>
                  <a:pt x="97" y="166"/>
                  <a:pt x="97" y="166"/>
                  <a:pt x="97" y="166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6" y="162"/>
                  <a:pt x="94" y="161"/>
                  <a:pt x="92" y="161"/>
                </a:cubicBezTo>
              </a:path>
            </a:pathLst>
          </a:cu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125">
            <a:extLst>
              <a:ext uri="{FF2B5EF4-FFF2-40B4-BE49-F238E27FC236}">
                <a16:creationId xmlns:a16="http://schemas.microsoft.com/office/drawing/2014/main" id="{F88A0822-5D5B-4525-B9F5-160CD88F4212}"/>
              </a:ext>
            </a:extLst>
          </p:cNvPr>
          <p:cNvSpPr>
            <a:spLocks noEditPoints="1"/>
          </p:cNvSpPr>
          <p:nvPr/>
        </p:nvSpPr>
        <p:spPr bwMode="auto">
          <a:xfrm>
            <a:off x="3772380" y="3039092"/>
            <a:ext cx="3152307" cy="3148294"/>
          </a:xfrm>
          <a:custGeom>
            <a:avLst/>
            <a:gdLst>
              <a:gd name="T0" fmla="*/ 424 w 903"/>
              <a:gd name="T1" fmla="*/ 586 h 902"/>
              <a:gd name="T2" fmla="*/ 367 w 903"/>
              <a:gd name="T3" fmla="*/ 650 h 902"/>
              <a:gd name="T4" fmla="*/ 375 w 903"/>
              <a:gd name="T5" fmla="*/ 445 h 902"/>
              <a:gd name="T6" fmla="*/ 195 w 903"/>
              <a:gd name="T7" fmla="*/ 510 h 902"/>
              <a:gd name="T8" fmla="*/ 396 w 903"/>
              <a:gd name="T9" fmla="*/ 488 h 902"/>
              <a:gd name="T10" fmla="*/ 397 w 903"/>
              <a:gd name="T11" fmla="*/ 622 h 902"/>
              <a:gd name="T12" fmla="*/ 388 w 903"/>
              <a:gd name="T13" fmla="*/ 748 h 902"/>
              <a:gd name="T14" fmla="*/ 379 w 903"/>
              <a:gd name="T15" fmla="*/ 466 h 902"/>
              <a:gd name="T16" fmla="*/ 189 w 903"/>
              <a:gd name="T17" fmla="*/ 501 h 902"/>
              <a:gd name="T18" fmla="*/ 217 w 903"/>
              <a:gd name="T19" fmla="*/ 532 h 902"/>
              <a:gd name="T20" fmla="*/ 407 w 903"/>
              <a:gd name="T21" fmla="*/ 518 h 902"/>
              <a:gd name="T22" fmla="*/ 398 w 903"/>
              <a:gd name="T23" fmla="*/ 691 h 902"/>
              <a:gd name="T24" fmla="*/ 395 w 903"/>
              <a:gd name="T25" fmla="*/ 487 h 902"/>
              <a:gd name="T26" fmla="*/ 183 w 903"/>
              <a:gd name="T27" fmla="*/ 495 h 902"/>
              <a:gd name="T28" fmla="*/ 198 w 903"/>
              <a:gd name="T29" fmla="*/ 519 h 902"/>
              <a:gd name="T30" fmla="*/ 425 w 903"/>
              <a:gd name="T31" fmla="*/ 500 h 902"/>
              <a:gd name="T32" fmla="*/ 437 w 903"/>
              <a:gd name="T33" fmla="*/ 562 h 902"/>
              <a:gd name="T34" fmla="*/ 380 w 903"/>
              <a:gd name="T35" fmla="*/ 639 h 902"/>
              <a:gd name="T36" fmla="*/ 243 w 903"/>
              <a:gd name="T37" fmla="*/ 476 h 902"/>
              <a:gd name="T38" fmla="*/ 197 w 903"/>
              <a:gd name="T39" fmla="*/ 516 h 902"/>
              <a:gd name="T40" fmla="*/ 503 w 903"/>
              <a:gd name="T41" fmla="*/ 370 h 902"/>
              <a:gd name="T42" fmla="*/ 851 w 903"/>
              <a:gd name="T43" fmla="*/ 256 h 902"/>
              <a:gd name="T44" fmla="*/ 660 w 903"/>
              <a:gd name="T45" fmla="*/ 93 h 902"/>
              <a:gd name="T46" fmla="*/ 523 w 903"/>
              <a:gd name="T47" fmla="*/ 44 h 902"/>
              <a:gd name="T48" fmla="*/ 274 w 903"/>
              <a:gd name="T49" fmla="*/ 45 h 902"/>
              <a:gd name="T50" fmla="*/ 84 w 903"/>
              <a:gd name="T51" fmla="*/ 203 h 902"/>
              <a:gd name="T52" fmla="*/ 63 w 903"/>
              <a:gd name="T53" fmla="*/ 308 h 902"/>
              <a:gd name="T54" fmla="*/ 31 w 903"/>
              <a:gd name="T55" fmla="*/ 498 h 902"/>
              <a:gd name="T56" fmla="*/ 105 w 903"/>
              <a:gd name="T57" fmla="*/ 678 h 902"/>
              <a:gd name="T58" fmla="*/ 199 w 903"/>
              <a:gd name="T59" fmla="*/ 825 h 902"/>
              <a:gd name="T60" fmla="*/ 379 w 903"/>
              <a:gd name="T61" fmla="*/ 862 h 902"/>
              <a:gd name="T62" fmla="*/ 615 w 903"/>
              <a:gd name="T63" fmla="*/ 832 h 902"/>
              <a:gd name="T64" fmla="*/ 790 w 903"/>
              <a:gd name="T65" fmla="*/ 750 h 902"/>
              <a:gd name="T66" fmla="*/ 841 w 903"/>
              <a:gd name="T67" fmla="*/ 594 h 902"/>
              <a:gd name="T68" fmla="*/ 902 w 903"/>
              <a:gd name="T69" fmla="*/ 459 h 902"/>
              <a:gd name="T70" fmla="*/ 480 w 903"/>
              <a:gd name="T71" fmla="*/ 279 h 902"/>
              <a:gd name="T72" fmla="*/ 256 w 903"/>
              <a:gd name="T73" fmla="*/ 278 h 902"/>
              <a:gd name="T74" fmla="*/ 109 w 903"/>
              <a:gd name="T75" fmla="*/ 507 h 902"/>
              <a:gd name="T76" fmla="*/ 138 w 903"/>
              <a:gd name="T77" fmla="*/ 550 h 902"/>
              <a:gd name="T78" fmla="*/ 381 w 903"/>
              <a:gd name="T79" fmla="*/ 772 h 902"/>
              <a:gd name="T80" fmla="*/ 789 w 903"/>
              <a:gd name="T81" fmla="*/ 580 h 902"/>
              <a:gd name="T82" fmla="*/ 500 w 903"/>
              <a:gd name="T83" fmla="*/ 340 h 902"/>
              <a:gd name="T84" fmla="*/ 243 w 903"/>
              <a:gd name="T85" fmla="*/ 476 h 902"/>
              <a:gd name="T86" fmla="*/ 197 w 903"/>
              <a:gd name="T87" fmla="*/ 516 h 902"/>
              <a:gd name="T88" fmla="*/ 367 w 903"/>
              <a:gd name="T89" fmla="*/ 650 h 902"/>
              <a:gd name="T90" fmla="*/ 425 w 903"/>
              <a:gd name="T91" fmla="*/ 500 h 902"/>
              <a:gd name="T92" fmla="*/ 437 w 903"/>
              <a:gd name="T93" fmla="*/ 562 h 902"/>
              <a:gd name="T94" fmla="*/ 376 w 903"/>
              <a:gd name="T95" fmla="*/ 455 h 902"/>
              <a:gd name="T96" fmla="*/ 193 w 903"/>
              <a:gd name="T97" fmla="*/ 506 h 902"/>
              <a:gd name="T98" fmla="*/ 335 w 903"/>
              <a:gd name="T99" fmla="*/ 504 h 902"/>
              <a:gd name="T100" fmla="*/ 388 w 903"/>
              <a:gd name="T101" fmla="*/ 748 h 902"/>
              <a:gd name="T102" fmla="*/ 408 w 903"/>
              <a:gd name="T103" fmla="*/ 608 h 902"/>
              <a:gd name="T104" fmla="*/ 382 w 903"/>
              <a:gd name="T105" fmla="*/ 472 h 902"/>
              <a:gd name="T106" fmla="*/ 186 w 903"/>
              <a:gd name="T107" fmla="*/ 497 h 902"/>
              <a:gd name="T108" fmla="*/ 199 w 903"/>
              <a:gd name="T109" fmla="*/ 530 h 902"/>
              <a:gd name="T110" fmla="*/ 376 w 903"/>
              <a:gd name="T111" fmla="*/ 708 h 902"/>
              <a:gd name="T112" fmla="*/ 391 w 903"/>
              <a:gd name="T113" fmla="*/ 629 h 902"/>
              <a:gd name="T114" fmla="*/ 500 w 903"/>
              <a:gd name="T115" fmla="*/ 340 h 902"/>
              <a:gd name="T116" fmla="*/ 375 w 903"/>
              <a:gd name="T117" fmla="*/ 625 h 902"/>
              <a:gd name="T118" fmla="*/ 367 w 903"/>
              <a:gd name="T119" fmla="*/ 650 h 902"/>
              <a:gd name="T120" fmla="*/ 375 w 903"/>
              <a:gd name="T121" fmla="*/ 452 h 902"/>
              <a:gd name="T122" fmla="*/ 194 w 903"/>
              <a:gd name="T123" fmla="*/ 507 h 902"/>
              <a:gd name="T124" fmla="*/ 398 w 903"/>
              <a:gd name="T125" fmla="*/ 489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3" h="902"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902" y="459"/>
                </a:moveTo>
                <a:cubicBezTo>
                  <a:pt x="901" y="457"/>
                  <a:pt x="898" y="457"/>
                  <a:pt x="896" y="456"/>
                </a:cubicBezTo>
                <a:cubicBezTo>
                  <a:pt x="891" y="456"/>
                  <a:pt x="887" y="455"/>
                  <a:pt x="882" y="455"/>
                </a:cubicBezTo>
                <a:cubicBezTo>
                  <a:pt x="877" y="454"/>
                  <a:pt x="871" y="453"/>
                  <a:pt x="866" y="453"/>
                </a:cubicBezTo>
                <a:cubicBezTo>
                  <a:pt x="865" y="436"/>
                  <a:pt x="864" y="420"/>
                  <a:pt x="864" y="404"/>
                </a:cubicBezTo>
                <a:cubicBezTo>
                  <a:pt x="864" y="404"/>
                  <a:pt x="865" y="404"/>
                  <a:pt x="866" y="404"/>
                </a:cubicBezTo>
                <a:cubicBezTo>
                  <a:pt x="874" y="402"/>
                  <a:pt x="883" y="400"/>
                  <a:pt x="892" y="398"/>
                </a:cubicBezTo>
                <a:cubicBezTo>
                  <a:pt x="898" y="396"/>
                  <a:pt x="900" y="394"/>
                  <a:pt x="899" y="387"/>
                </a:cubicBezTo>
                <a:cubicBezTo>
                  <a:pt x="898" y="384"/>
                  <a:pt x="898" y="382"/>
                  <a:pt x="898" y="379"/>
                </a:cubicBezTo>
                <a:cubicBezTo>
                  <a:pt x="896" y="373"/>
                  <a:pt x="895" y="367"/>
                  <a:pt x="894" y="360"/>
                </a:cubicBezTo>
                <a:cubicBezTo>
                  <a:pt x="893" y="355"/>
                  <a:pt x="890" y="353"/>
                  <a:pt x="885" y="354"/>
                </a:cubicBezTo>
                <a:cubicBezTo>
                  <a:pt x="881" y="354"/>
                  <a:pt x="877" y="355"/>
                  <a:pt x="872" y="355"/>
                </a:cubicBezTo>
                <a:cubicBezTo>
                  <a:pt x="868" y="356"/>
                  <a:pt x="863" y="356"/>
                  <a:pt x="858" y="357"/>
                </a:cubicBezTo>
                <a:cubicBezTo>
                  <a:pt x="857" y="357"/>
                  <a:pt x="856" y="357"/>
                  <a:pt x="855" y="357"/>
                </a:cubicBezTo>
                <a:cubicBezTo>
                  <a:pt x="851" y="341"/>
                  <a:pt x="846" y="326"/>
                  <a:pt x="842" y="310"/>
                </a:cubicBezTo>
                <a:cubicBezTo>
                  <a:pt x="850" y="306"/>
                  <a:pt x="859" y="302"/>
                  <a:pt x="868" y="297"/>
                </a:cubicBezTo>
                <a:cubicBezTo>
                  <a:pt x="873" y="295"/>
                  <a:pt x="874" y="292"/>
                  <a:pt x="872" y="287"/>
                </a:cubicBezTo>
                <a:cubicBezTo>
                  <a:pt x="869" y="278"/>
                  <a:pt x="865" y="269"/>
                  <a:pt x="861" y="260"/>
                </a:cubicBezTo>
                <a:cubicBezTo>
                  <a:pt x="859" y="256"/>
                  <a:pt x="856" y="255"/>
                  <a:pt x="851" y="256"/>
                </a:cubicBezTo>
                <a:cubicBezTo>
                  <a:pt x="847" y="258"/>
                  <a:pt x="843" y="259"/>
                  <a:pt x="840" y="261"/>
                </a:cubicBezTo>
                <a:cubicBezTo>
                  <a:pt x="834" y="263"/>
                  <a:pt x="828" y="265"/>
                  <a:pt x="823" y="267"/>
                </a:cubicBezTo>
                <a:cubicBezTo>
                  <a:pt x="815" y="253"/>
                  <a:pt x="807" y="239"/>
                  <a:pt x="799" y="224"/>
                </a:cubicBezTo>
                <a:cubicBezTo>
                  <a:pt x="799" y="224"/>
                  <a:pt x="800" y="223"/>
                  <a:pt x="801" y="222"/>
                </a:cubicBezTo>
                <a:cubicBezTo>
                  <a:pt x="808" y="217"/>
                  <a:pt x="815" y="211"/>
                  <a:pt x="822" y="205"/>
                </a:cubicBezTo>
                <a:cubicBezTo>
                  <a:pt x="826" y="202"/>
                  <a:pt x="826" y="199"/>
                  <a:pt x="823" y="194"/>
                </a:cubicBezTo>
                <a:cubicBezTo>
                  <a:pt x="817" y="187"/>
                  <a:pt x="812" y="179"/>
                  <a:pt x="806" y="171"/>
                </a:cubicBezTo>
                <a:cubicBezTo>
                  <a:pt x="803" y="167"/>
                  <a:pt x="799" y="167"/>
                  <a:pt x="795" y="170"/>
                </a:cubicBezTo>
                <a:cubicBezTo>
                  <a:pt x="787" y="175"/>
                  <a:pt x="780" y="180"/>
                  <a:pt x="772" y="185"/>
                </a:cubicBezTo>
                <a:cubicBezTo>
                  <a:pt x="771" y="186"/>
                  <a:pt x="771" y="186"/>
                  <a:pt x="770" y="186"/>
                </a:cubicBezTo>
                <a:cubicBezTo>
                  <a:pt x="769" y="184"/>
                  <a:pt x="767" y="183"/>
                  <a:pt x="765" y="181"/>
                </a:cubicBezTo>
                <a:cubicBezTo>
                  <a:pt x="756" y="171"/>
                  <a:pt x="746" y="161"/>
                  <a:pt x="737" y="151"/>
                </a:cubicBezTo>
                <a:cubicBezTo>
                  <a:pt x="737" y="150"/>
                  <a:pt x="738" y="149"/>
                  <a:pt x="738" y="149"/>
                </a:cubicBezTo>
                <a:cubicBezTo>
                  <a:pt x="744" y="141"/>
                  <a:pt x="750" y="134"/>
                  <a:pt x="755" y="126"/>
                </a:cubicBezTo>
                <a:cubicBezTo>
                  <a:pt x="758" y="123"/>
                  <a:pt x="758" y="119"/>
                  <a:pt x="755" y="117"/>
                </a:cubicBezTo>
                <a:cubicBezTo>
                  <a:pt x="747" y="110"/>
                  <a:pt x="739" y="103"/>
                  <a:pt x="731" y="97"/>
                </a:cubicBezTo>
                <a:cubicBezTo>
                  <a:pt x="728" y="94"/>
                  <a:pt x="724" y="95"/>
                  <a:pt x="721" y="98"/>
                </a:cubicBezTo>
                <a:cubicBezTo>
                  <a:pt x="717" y="103"/>
                  <a:pt x="712" y="107"/>
                  <a:pt x="708" y="112"/>
                </a:cubicBezTo>
                <a:cubicBezTo>
                  <a:pt x="705" y="115"/>
                  <a:pt x="703" y="117"/>
                  <a:pt x="701" y="120"/>
                </a:cubicBezTo>
                <a:cubicBezTo>
                  <a:pt x="687" y="111"/>
                  <a:pt x="674" y="102"/>
                  <a:pt x="660" y="93"/>
                </a:cubicBezTo>
                <a:cubicBezTo>
                  <a:pt x="660" y="93"/>
                  <a:pt x="660" y="93"/>
                  <a:pt x="660" y="93"/>
                </a:cubicBezTo>
                <a:cubicBezTo>
                  <a:pt x="660" y="93"/>
                  <a:pt x="660" y="93"/>
                  <a:pt x="660" y="93"/>
                </a:cubicBezTo>
                <a:cubicBezTo>
                  <a:pt x="661" y="91"/>
                  <a:pt x="661" y="90"/>
                  <a:pt x="662" y="89"/>
                </a:cubicBezTo>
                <a:cubicBezTo>
                  <a:pt x="665" y="81"/>
                  <a:pt x="669" y="73"/>
                  <a:pt x="672" y="65"/>
                </a:cubicBezTo>
                <a:cubicBezTo>
                  <a:pt x="674" y="61"/>
                  <a:pt x="673" y="58"/>
                  <a:pt x="669" y="56"/>
                </a:cubicBezTo>
                <a:cubicBezTo>
                  <a:pt x="665" y="53"/>
                  <a:pt x="660" y="51"/>
                  <a:pt x="656" y="49"/>
                </a:cubicBezTo>
                <a:cubicBezTo>
                  <a:pt x="651" y="46"/>
                  <a:pt x="647" y="44"/>
                  <a:pt x="642" y="42"/>
                </a:cubicBezTo>
                <a:cubicBezTo>
                  <a:pt x="638" y="40"/>
                  <a:pt x="635" y="42"/>
                  <a:pt x="632" y="45"/>
                </a:cubicBezTo>
                <a:cubicBezTo>
                  <a:pt x="630" y="49"/>
                  <a:pt x="628" y="53"/>
                  <a:pt x="626" y="57"/>
                </a:cubicBezTo>
                <a:cubicBezTo>
                  <a:pt x="624" y="59"/>
                  <a:pt x="623" y="62"/>
                  <a:pt x="621" y="65"/>
                </a:cubicBezTo>
                <a:cubicBezTo>
                  <a:pt x="620" y="67"/>
                  <a:pt x="619" y="69"/>
                  <a:pt x="617" y="72"/>
                </a:cubicBezTo>
                <a:cubicBezTo>
                  <a:pt x="603" y="66"/>
                  <a:pt x="589" y="61"/>
                  <a:pt x="574" y="56"/>
                </a:cubicBezTo>
                <a:cubicBezTo>
                  <a:pt x="573" y="55"/>
                  <a:pt x="572" y="55"/>
                  <a:pt x="572" y="55"/>
                </a:cubicBezTo>
                <a:cubicBezTo>
                  <a:pt x="572" y="50"/>
                  <a:pt x="573" y="45"/>
                  <a:pt x="574" y="40"/>
                </a:cubicBezTo>
                <a:cubicBezTo>
                  <a:pt x="575" y="36"/>
                  <a:pt x="576" y="31"/>
                  <a:pt x="577" y="26"/>
                </a:cubicBezTo>
                <a:cubicBezTo>
                  <a:pt x="578" y="23"/>
                  <a:pt x="577" y="20"/>
                  <a:pt x="574" y="17"/>
                </a:cubicBezTo>
                <a:cubicBezTo>
                  <a:pt x="574" y="17"/>
                  <a:pt x="574" y="17"/>
                  <a:pt x="574" y="17"/>
                </a:cubicBezTo>
                <a:cubicBezTo>
                  <a:pt x="570" y="16"/>
                  <a:pt x="566" y="14"/>
                  <a:pt x="562" y="13"/>
                </a:cubicBezTo>
                <a:cubicBezTo>
                  <a:pt x="556" y="12"/>
                  <a:pt x="550" y="11"/>
                  <a:pt x="544" y="9"/>
                </a:cubicBezTo>
                <a:cubicBezTo>
                  <a:pt x="538" y="8"/>
                  <a:pt x="536" y="10"/>
                  <a:pt x="534" y="15"/>
                </a:cubicBezTo>
                <a:cubicBezTo>
                  <a:pt x="531" y="24"/>
                  <a:pt x="529" y="33"/>
                  <a:pt x="526" y="42"/>
                </a:cubicBezTo>
                <a:cubicBezTo>
                  <a:pt x="525" y="44"/>
                  <a:pt x="525" y="44"/>
                  <a:pt x="523" y="44"/>
                </a:cubicBezTo>
                <a:cubicBezTo>
                  <a:pt x="521" y="43"/>
                  <a:pt x="519" y="43"/>
                  <a:pt x="517" y="43"/>
                </a:cubicBezTo>
                <a:cubicBezTo>
                  <a:pt x="510" y="42"/>
                  <a:pt x="503" y="41"/>
                  <a:pt x="496" y="40"/>
                </a:cubicBezTo>
                <a:cubicBezTo>
                  <a:pt x="490" y="39"/>
                  <a:pt x="483" y="39"/>
                  <a:pt x="477" y="38"/>
                </a:cubicBezTo>
                <a:cubicBezTo>
                  <a:pt x="477" y="37"/>
                  <a:pt x="477" y="36"/>
                  <a:pt x="477" y="35"/>
                </a:cubicBezTo>
                <a:cubicBezTo>
                  <a:pt x="476" y="26"/>
                  <a:pt x="476" y="17"/>
                  <a:pt x="475" y="8"/>
                </a:cubicBezTo>
                <a:cubicBezTo>
                  <a:pt x="475" y="3"/>
                  <a:pt x="473" y="0"/>
                  <a:pt x="468" y="0"/>
                </a:cubicBezTo>
                <a:cubicBezTo>
                  <a:pt x="458" y="0"/>
                  <a:pt x="449" y="0"/>
                  <a:pt x="439" y="0"/>
                </a:cubicBezTo>
                <a:cubicBezTo>
                  <a:pt x="434" y="0"/>
                  <a:pt x="431" y="3"/>
                  <a:pt x="431" y="8"/>
                </a:cubicBezTo>
                <a:cubicBezTo>
                  <a:pt x="431" y="17"/>
                  <a:pt x="430" y="26"/>
                  <a:pt x="430" y="35"/>
                </a:cubicBezTo>
                <a:cubicBezTo>
                  <a:pt x="430" y="38"/>
                  <a:pt x="429" y="38"/>
                  <a:pt x="427" y="38"/>
                </a:cubicBezTo>
                <a:cubicBezTo>
                  <a:pt x="416" y="39"/>
                  <a:pt x="406" y="40"/>
                  <a:pt x="396" y="41"/>
                </a:cubicBezTo>
                <a:cubicBezTo>
                  <a:pt x="391" y="42"/>
                  <a:pt x="386" y="43"/>
                  <a:pt x="381" y="44"/>
                </a:cubicBezTo>
                <a:cubicBezTo>
                  <a:pt x="378" y="34"/>
                  <a:pt x="375" y="24"/>
                  <a:pt x="373" y="14"/>
                </a:cubicBezTo>
                <a:cubicBezTo>
                  <a:pt x="371" y="10"/>
                  <a:pt x="368" y="8"/>
                  <a:pt x="364" y="9"/>
                </a:cubicBezTo>
                <a:cubicBezTo>
                  <a:pt x="354" y="11"/>
                  <a:pt x="344" y="13"/>
                  <a:pt x="334" y="16"/>
                </a:cubicBezTo>
                <a:cubicBezTo>
                  <a:pt x="330" y="17"/>
                  <a:pt x="329" y="20"/>
                  <a:pt x="329" y="24"/>
                </a:cubicBezTo>
                <a:cubicBezTo>
                  <a:pt x="331" y="32"/>
                  <a:pt x="332" y="39"/>
                  <a:pt x="333" y="47"/>
                </a:cubicBezTo>
                <a:cubicBezTo>
                  <a:pt x="334" y="49"/>
                  <a:pt x="334" y="52"/>
                  <a:pt x="335" y="54"/>
                </a:cubicBezTo>
                <a:cubicBezTo>
                  <a:pt x="319" y="60"/>
                  <a:pt x="304" y="65"/>
                  <a:pt x="289" y="71"/>
                </a:cubicBezTo>
                <a:cubicBezTo>
                  <a:pt x="288" y="70"/>
                  <a:pt x="288" y="70"/>
                  <a:pt x="288" y="70"/>
                </a:cubicBezTo>
                <a:cubicBezTo>
                  <a:pt x="284" y="62"/>
                  <a:pt x="279" y="53"/>
                  <a:pt x="274" y="45"/>
                </a:cubicBezTo>
                <a:cubicBezTo>
                  <a:pt x="272" y="40"/>
                  <a:pt x="268" y="39"/>
                  <a:pt x="263" y="41"/>
                </a:cubicBezTo>
                <a:cubicBezTo>
                  <a:pt x="255" y="45"/>
                  <a:pt x="247" y="49"/>
                  <a:pt x="239" y="53"/>
                </a:cubicBezTo>
                <a:cubicBezTo>
                  <a:pt x="233" y="56"/>
                  <a:pt x="232" y="59"/>
                  <a:pt x="235" y="66"/>
                </a:cubicBezTo>
                <a:cubicBezTo>
                  <a:pt x="239" y="74"/>
                  <a:pt x="242" y="82"/>
                  <a:pt x="246" y="90"/>
                </a:cubicBezTo>
                <a:cubicBezTo>
                  <a:pt x="246" y="91"/>
                  <a:pt x="246" y="91"/>
                  <a:pt x="246" y="92"/>
                </a:cubicBezTo>
                <a:cubicBezTo>
                  <a:pt x="244" y="93"/>
                  <a:pt x="242" y="95"/>
                  <a:pt x="240" y="96"/>
                </a:cubicBezTo>
                <a:cubicBezTo>
                  <a:pt x="228" y="104"/>
                  <a:pt x="217" y="111"/>
                  <a:pt x="205" y="119"/>
                </a:cubicBezTo>
                <a:cubicBezTo>
                  <a:pt x="199" y="111"/>
                  <a:pt x="192" y="104"/>
                  <a:pt x="185" y="97"/>
                </a:cubicBezTo>
                <a:cubicBezTo>
                  <a:pt x="182" y="93"/>
                  <a:pt x="179" y="93"/>
                  <a:pt x="175" y="95"/>
                </a:cubicBezTo>
                <a:cubicBezTo>
                  <a:pt x="175" y="95"/>
                  <a:pt x="174" y="96"/>
                  <a:pt x="174" y="96"/>
                </a:cubicBezTo>
                <a:cubicBezTo>
                  <a:pt x="166" y="102"/>
                  <a:pt x="159" y="108"/>
                  <a:pt x="152" y="114"/>
                </a:cubicBezTo>
                <a:cubicBezTo>
                  <a:pt x="148" y="117"/>
                  <a:pt x="148" y="121"/>
                  <a:pt x="151" y="125"/>
                </a:cubicBezTo>
                <a:cubicBezTo>
                  <a:pt x="156" y="132"/>
                  <a:pt x="162" y="140"/>
                  <a:pt x="167" y="147"/>
                </a:cubicBezTo>
                <a:cubicBezTo>
                  <a:pt x="168" y="148"/>
                  <a:pt x="168" y="148"/>
                  <a:pt x="169" y="149"/>
                </a:cubicBezTo>
                <a:cubicBezTo>
                  <a:pt x="157" y="161"/>
                  <a:pt x="146" y="172"/>
                  <a:pt x="135" y="184"/>
                </a:cubicBezTo>
                <a:cubicBezTo>
                  <a:pt x="135" y="184"/>
                  <a:pt x="135" y="184"/>
                  <a:pt x="134" y="184"/>
                </a:cubicBezTo>
                <a:cubicBezTo>
                  <a:pt x="126" y="178"/>
                  <a:pt x="119" y="173"/>
                  <a:pt x="111" y="168"/>
                </a:cubicBezTo>
                <a:cubicBezTo>
                  <a:pt x="106" y="165"/>
                  <a:pt x="103" y="165"/>
                  <a:pt x="99" y="170"/>
                </a:cubicBezTo>
                <a:cubicBezTo>
                  <a:pt x="96" y="174"/>
                  <a:pt x="92" y="179"/>
                  <a:pt x="89" y="184"/>
                </a:cubicBezTo>
                <a:cubicBezTo>
                  <a:pt x="87" y="186"/>
                  <a:pt x="85" y="189"/>
                  <a:pt x="82" y="192"/>
                </a:cubicBezTo>
                <a:cubicBezTo>
                  <a:pt x="79" y="196"/>
                  <a:pt x="80" y="200"/>
                  <a:pt x="84" y="203"/>
                </a:cubicBezTo>
                <a:cubicBezTo>
                  <a:pt x="88" y="207"/>
                  <a:pt x="92" y="210"/>
                  <a:pt x="96" y="213"/>
                </a:cubicBezTo>
                <a:cubicBezTo>
                  <a:pt x="99" y="215"/>
                  <a:pt x="101" y="218"/>
                  <a:pt x="104" y="220"/>
                </a:cubicBezTo>
                <a:cubicBezTo>
                  <a:pt x="104" y="220"/>
                  <a:pt x="104" y="220"/>
                  <a:pt x="104" y="220"/>
                </a:cubicBezTo>
                <a:cubicBezTo>
                  <a:pt x="105" y="221"/>
                  <a:pt x="105" y="221"/>
                  <a:pt x="105" y="221"/>
                </a:cubicBezTo>
                <a:cubicBezTo>
                  <a:pt x="106" y="221"/>
                  <a:pt x="106" y="222"/>
                  <a:pt x="107" y="223"/>
                </a:cubicBezTo>
                <a:cubicBezTo>
                  <a:pt x="107" y="223"/>
                  <a:pt x="107" y="224"/>
                  <a:pt x="106" y="224"/>
                </a:cubicBezTo>
                <a:cubicBezTo>
                  <a:pt x="99" y="237"/>
                  <a:pt x="91" y="250"/>
                  <a:pt x="84" y="263"/>
                </a:cubicBezTo>
                <a:cubicBezTo>
                  <a:pt x="83" y="265"/>
                  <a:pt x="82" y="264"/>
                  <a:pt x="80" y="264"/>
                </a:cubicBezTo>
                <a:cubicBezTo>
                  <a:pt x="72" y="261"/>
                  <a:pt x="63" y="257"/>
                  <a:pt x="54" y="254"/>
                </a:cubicBezTo>
                <a:cubicBezTo>
                  <a:pt x="52" y="253"/>
                  <a:pt x="51" y="253"/>
                  <a:pt x="50" y="254"/>
                </a:cubicBezTo>
                <a:cubicBezTo>
                  <a:pt x="49" y="253"/>
                  <a:pt x="49" y="253"/>
                  <a:pt x="49" y="253"/>
                </a:cubicBezTo>
                <a:cubicBezTo>
                  <a:pt x="49" y="254"/>
                  <a:pt x="49" y="254"/>
                  <a:pt x="49" y="254"/>
                </a:cubicBezTo>
                <a:cubicBezTo>
                  <a:pt x="47" y="254"/>
                  <a:pt x="45" y="255"/>
                  <a:pt x="44" y="258"/>
                </a:cubicBezTo>
                <a:cubicBezTo>
                  <a:pt x="44" y="258"/>
                  <a:pt x="44" y="258"/>
                  <a:pt x="44" y="258"/>
                </a:cubicBezTo>
                <a:cubicBezTo>
                  <a:pt x="44" y="258"/>
                  <a:pt x="44" y="258"/>
                  <a:pt x="44" y="258"/>
                </a:cubicBezTo>
                <a:cubicBezTo>
                  <a:pt x="43" y="261"/>
                  <a:pt x="41" y="264"/>
                  <a:pt x="40" y="266"/>
                </a:cubicBezTo>
                <a:cubicBezTo>
                  <a:pt x="38" y="272"/>
                  <a:pt x="36" y="277"/>
                  <a:pt x="33" y="282"/>
                </a:cubicBezTo>
                <a:cubicBezTo>
                  <a:pt x="33" y="284"/>
                  <a:pt x="32" y="286"/>
                  <a:pt x="32" y="288"/>
                </a:cubicBezTo>
                <a:cubicBezTo>
                  <a:pt x="32" y="291"/>
                  <a:pt x="33" y="293"/>
                  <a:pt x="36" y="295"/>
                </a:cubicBezTo>
                <a:cubicBezTo>
                  <a:pt x="41" y="297"/>
                  <a:pt x="45" y="299"/>
                  <a:pt x="49" y="301"/>
                </a:cubicBezTo>
                <a:cubicBezTo>
                  <a:pt x="54" y="303"/>
                  <a:pt x="59" y="306"/>
                  <a:pt x="63" y="308"/>
                </a:cubicBezTo>
                <a:cubicBezTo>
                  <a:pt x="63" y="310"/>
                  <a:pt x="62" y="312"/>
                  <a:pt x="62" y="314"/>
                </a:cubicBezTo>
                <a:cubicBezTo>
                  <a:pt x="57" y="328"/>
                  <a:pt x="53" y="341"/>
                  <a:pt x="49" y="355"/>
                </a:cubicBezTo>
                <a:cubicBezTo>
                  <a:pt x="48" y="355"/>
                  <a:pt x="48" y="355"/>
                  <a:pt x="47" y="355"/>
                </a:cubicBezTo>
                <a:cubicBezTo>
                  <a:pt x="38" y="354"/>
                  <a:pt x="29" y="353"/>
                  <a:pt x="21" y="351"/>
                </a:cubicBezTo>
                <a:cubicBezTo>
                  <a:pt x="17" y="351"/>
                  <a:pt x="14" y="351"/>
                  <a:pt x="11" y="354"/>
                </a:cubicBezTo>
                <a:cubicBezTo>
                  <a:pt x="10" y="360"/>
                  <a:pt x="10" y="360"/>
                  <a:pt x="10" y="360"/>
                </a:cubicBezTo>
                <a:cubicBezTo>
                  <a:pt x="10" y="360"/>
                  <a:pt x="10" y="361"/>
                  <a:pt x="10" y="361"/>
                </a:cubicBezTo>
                <a:cubicBezTo>
                  <a:pt x="8" y="368"/>
                  <a:pt x="7" y="375"/>
                  <a:pt x="6" y="382"/>
                </a:cubicBezTo>
                <a:cubicBezTo>
                  <a:pt x="6" y="383"/>
                  <a:pt x="6" y="384"/>
                  <a:pt x="5" y="385"/>
                </a:cubicBezTo>
                <a:cubicBezTo>
                  <a:pt x="5" y="390"/>
                  <a:pt x="7" y="394"/>
                  <a:pt x="12" y="395"/>
                </a:cubicBezTo>
                <a:cubicBezTo>
                  <a:pt x="13" y="395"/>
                  <a:pt x="14" y="395"/>
                  <a:pt x="15" y="396"/>
                </a:cubicBezTo>
                <a:cubicBezTo>
                  <a:pt x="23" y="397"/>
                  <a:pt x="31" y="399"/>
                  <a:pt x="39" y="401"/>
                </a:cubicBezTo>
                <a:cubicBezTo>
                  <a:pt x="41" y="402"/>
                  <a:pt x="41" y="402"/>
                  <a:pt x="41" y="404"/>
                </a:cubicBezTo>
                <a:cubicBezTo>
                  <a:pt x="41" y="406"/>
                  <a:pt x="41" y="408"/>
                  <a:pt x="41" y="410"/>
                </a:cubicBezTo>
                <a:cubicBezTo>
                  <a:pt x="40" y="420"/>
                  <a:pt x="39" y="430"/>
                  <a:pt x="38" y="440"/>
                </a:cubicBezTo>
                <a:cubicBezTo>
                  <a:pt x="38" y="444"/>
                  <a:pt x="38" y="447"/>
                  <a:pt x="38" y="450"/>
                </a:cubicBezTo>
                <a:cubicBezTo>
                  <a:pt x="28" y="451"/>
                  <a:pt x="18" y="452"/>
                  <a:pt x="8" y="454"/>
                </a:cubicBezTo>
                <a:cubicBezTo>
                  <a:pt x="3" y="454"/>
                  <a:pt x="0" y="457"/>
                  <a:pt x="1" y="462"/>
                </a:cubicBezTo>
                <a:cubicBezTo>
                  <a:pt x="1" y="472"/>
                  <a:pt x="2" y="481"/>
                  <a:pt x="2" y="490"/>
                </a:cubicBezTo>
                <a:cubicBezTo>
                  <a:pt x="3" y="496"/>
                  <a:pt x="5" y="498"/>
                  <a:pt x="11" y="498"/>
                </a:cubicBezTo>
                <a:cubicBezTo>
                  <a:pt x="18" y="498"/>
                  <a:pt x="24" y="498"/>
                  <a:pt x="31" y="498"/>
                </a:cubicBezTo>
                <a:cubicBezTo>
                  <a:pt x="34" y="498"/>
                  <a:pt x="36" y="498"/>
                  <a:pt x="38" y="498"/>
                </a:cubicBezTo>
                <a:cubicBezTo>
                  <a:pt x="40" y="498"/>
                  <a:pt x="41" y="498"/>
                  <a:pt x="41" y="500"/>
                </a:cubicBezTo>
                <a:cubicBezTo>
                  <a:pt x="44" y="515"/>
                  <a:pt x="46" y="529"/>
                  <a:pt x="49" y="544"/>
                </a:cubicBezTo>
                <a:cubicBezTo>
                  <a:pt x="49" y="545"/>
                  <a:pt x="49" y="545"/>
                  <a:pt x="49" y="546"/>
                </a:cubicBezTo>
                <a:cubicBezTo>
                  <a:pt x="39" y="549"/>
                  <a:pt x="30" y="553"/>
                  <a:pt x="21" y="556"/>
                </a:cubicBezTo>
                <a:cubicBezTo>
                  <a:pt x="16" y="558"/>
                  <a:pt x="14" y="561"/>
                  <a:pt x="15" y="566"/>
                </a:cubicBezTo>
                <a:cubicBezTo>
                  <a:pt x="17" y="571"/>
                  <a:pt x="18" y="576"/>
                  <a:pt x="20" y="582"/>
                </a:cubicBezTo>
                <a:cubicBezTo>
                  <a:pt x="21" y="585"/>
                  <a:pt x="22" y="589"/>
                  <a:pt x="23" y="593"/>
                </a:cubicBezTo>
                <a:cubicBezTo>
                  <a:pt x="25" y="598"/>
                  <a:pt x="28" y="600"/>
                  <a:pt x="34" y="598"/>
                </a:cubicBezTo>
                <a:cubicBezTo>
                  <a:pt x="43" y="596"/>
                  <a:pt x="53" y="594"/>
                  <a:pt x="62" y="591"/>
                </a:cubicBezTo>
                <a:cubicBezTo>
                  <a:pt x="69" y="606"/>
                  <a:pt x="75" y="621"/>
                  <a:pt x="81" y="636"/>
                </a:cubicBezTo>
                <a:cubicBezTo>
                  <a:pt x="73" y="642"/>
                  <a:pt x="65" y="647"/>
                  <a:pt x="56" y="653"/>
                </a:cubicBezTo>
                <a:cubicBezTo>
                  <a:pt x="55" y="653"/>
                  <a:pt x="54" y="654"/>
                  <a:pt x="54" y="655"/>
                </a:cubicBezTo>
                <a:cubicBezTo>
                  <a:pt x="52" y="657"/>
                  <a:pt x="52" y="660"/>
                  <a:pt x="53" y="662"/>
                </a:cubicBezTo>
                <a:cubicBezTo>
                  <a:pt x="54" y="665"/>
                  <a:pt x="56" y="667"/>
                  <a:pt x="57" y="669"/>
                </a:cubicBezTo>
                <a:cubicBezTo>
                  <a:pt x="61" y="676"/>
                  <a:pt x="64" y="682"/>
                  <a:pt x="68" y="689"/>
                </a:cubicBezTo>
                <a:cubicBezTo>
                  <a:pt x="71" y="692"/>
                  <a:pt x="74" y="693"/>
                  <a:pt x="78" y="691"/>
                </a:cubicBezTo>
                <a:cubicBezTo>
                  <a:pt x="81" y="690"/>
                  <a:pt x="84" y="688"/>
                  <a:pt x="87" y="687"/>
                </a:cubicBezTo>
                <a:cubicBezTo>
                  <a:pt x="88" y="686"/>
                  <a:pt x="90" y="685"/>
                  <a:pt x="91" y="685"/>
                </a:cubicBezTo>
                <a:cubicBezTo>
                  <a:pt x="93" y="684"/>
                  <a:pt x="95" y="683"/>
                  <a:pt x="97" y="681"/>
                </a:cubicBezTo>
                <a:cubicBezTo>
                  <a:pt x="100" y="680"/>
                  <a:pt x="103" y="679"/>
                  <a:pt x="105" y="678"/>
                </a:cubicBezTo>
                <a:cubicBezTo>
                  <a:pt x="106" y="679"/>
                  <a:pt x="107" y="680"/>
                  <a:pt x="108" y="682"/>
                </a:cubicBezTo>
                <a:cubicBezTo>
                  <a:pt x="110" y="684"/>
                  <a:pt x="111" y="686"/>
                  <a:pt x="113" y="688"/>
                </a:cubicBezTo>
                <a:cubicBezTo>
                  <a:pt x="117" y="693"/>
                  <a:pt x="120" y="698"/>
                  <a:pt x="124" y="703"/>
                </a:cubicBezTo>
                <a:cubicBezTo>
                  <a:pt x="127" y="707"/>
                  <a:pt x="131" y="712"/>
                  <a:pt x="134" y="717"/>
                </a:cubicBezTo>
                <a:cubicBezTo>
                  <a:pt x="134" y="717"/>
                  <a:pt x="133" y="718"/>
                  <a:pt x="133" y="718"/>
                </a:cubicBezTo>
                <a:cubicBezTo>
                  <a:pt x="126" y="725"/>
                  <a:pt x="120" y="732"/>
                  <a:pt x="113" y="739"/>
                </a:cubicBezTo>
                <a:cubicBezTo>
                  <a:pt x="112" y="740"/>
                  <a:pt x="112" y="741"/>
                  <a:pt x="111" y="742"/>
                </a:cubicBezTo>
                <a:cubicBezTo>
                  <a:pt x="110" y="744"/>
                  <a:pt x="111" y="747"/>
                  <a:pt x="113" y="749"/>
                </a:cubicBezTo>
                <a:cubicBezTo>
                  <a:pt x="117" y="754"/>
                  <a:pt x="122" y="759"/>
                  <a:pt x="126" y="764"/>
                </a:cubicBezTo>
                <a:cubicBezTo>
                  <a:pt x="128" y="766"/>
                  <a:pt x="130" y="768"/>
                  <a:pt x="133" y="770"/>
                </a:cubicBezTo>
                <a:cubicBezTo>
                  <a:pt x="135" y="773"/>
                  <a:pt x="137" y="774"/>
                  <a:pt x="140" y="773"/>
                </a:cubicBezTo>
                <a:cubicBezTo>
                  <a:pt x="141" y="773"/>
                  <a:pt x="143" y="772"/>
                  <a:pt x="144" y="771"/>
                </a:cubicBezTo>
                <a:cubicBezTo>
                  <a:pt x="152" y="764"/>
                  <a:pt x="159" y="758"/>
                  <a:pt x="167" y="751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71" y="755"/>
                  <a:pt x="174" y="758"/>
                  <a:pt x="178" y="761"/>
                </a:cubicBezTo>
                <a:cubicBezTo>
                  <a:pt x="182" y="764"/>
                  <a:pt x="186" y="767"/>
                  <a:pt x="190" y="770"/>
                </a:cubicBezTo>
                <a:cubicBezTo>
                  <a:pt x="194" y="774"/>
                  <a:pt x="198" y="778"/>
                  <a:pt x="203" y="781"/>
                </a:cubicBezTo>
                <a:cubicBezTo>
                  <a:pt x="204" y="783"/>
                  <a:pt x="204" y="783"/>
                  <a:pt x="203" y="785"/>
                </a:cubicBezTo>
                <a:cubicBezTo>
                  <a:pt x="198" y="793"/>
                  <a:pt x="194" y="801"/>
                  <a:pt x="189" y="809"/>
                </a:cubicBezTo>
                <a:cubicBezTo>
                  <a:pt x="186" y="813"/>
                  <a:pt x="187" y="817"/>
                  <a:pt x="191" y="819"/>
                </a:cubicBezTo>
                <a:cubicBezTo>
                  <a:pt x="194" y="821"/>
                  <a:pt x="196" y="823"/>
                  <a:pt x="199" y="825"/>
                </a:cubicBezTo>
                <a:cubicBezTo>
                  <a:pt x="199" y="825"/>
                  <a:pt x="199" y="825"/>
                  <a:pt x="199" y="825"/>
                </a:cubicBezTo>
                <a:cubicBezTo>
                  <a:pt x="203" y="828"/>
                  <a:pt x="207" y="830"/>
                  <a:pt x="211" y="833"/>
                </a:cubicBezTo>
                <a:cubicBezTo>
                  <a:pt x="213" y="834"/>
                  <a:pt x="214" y="835"/>
                  <a:pt x="215" y="836"/>
                </a:cubicBezTo>
                <a:cubicBezTo>
                  <a:pt x="219" y="838"/>
                  <a:pt x="223" y="837"/>
                  <a:pt x="226" y="834"/>
                </a:cubicBezTo>
                <a:cubicBezTo>
                  <a:pt x="227" y="832"/>
                  <a:pt x="228" y="830"/>
                  <a:pt x="229" y="828"/>
                </a:cubicBezTo>
                <a:cubicBezTo>
                  <a:pt x="230" y="828"/>
                  <a:pt x="230" y="828"/>
                  <a:pt x="230" y="828"/>
                </a:cubicBezTo>
                <a:cubicBezTo>
                  <a:pt x="234" y="822"/>
                  <a:pt x="238" y="817"/>
                  <a:pt x="241" y="812"/>
                </a:cubicBezTo>
                <a:cubicBezTo>
                  <a:pt x="242" y="811"/>
                  <a:pt x="243" y="810"/>
                  <a:pt x="244" y="809"/>
                </a:cubicBezTo>
                <a:cubicBezTo>
                  <a:pt x="246" y="811"/>
                  <a:pt x="249" y="812"/>
                  <a:pt x="252" y="814"/>
                </a:cubicBezTo>
                <a:cubicBezTo>
                  <a:pt x="264" y="819"/>
                  <a:pt x="275" y="825"/>
                  <a:pt x="287" y="831"/>
                </a:cubicBezTo>
                <a:cubicBezTo>
                  <a:pt x="287" y="832"/>
                  <a:pt x="287" y="833"/>
                  <a:pt x="286" y="834"/>
                </a:cubicBezTo>
                <a:cubicBezTo>
                  <a:pt x="284" y="842"/>
                  <a:pt x="281" y="851"/>
                  <a:pt x="278" y="860"/>
                </a:cubicBezTo>
                <a:cubicBezTo>
                  <a:pt x="277" y="865"/>
                  <a:pt x="278" y="868"/>
                  <a:pt x="284" y="870"/>
                </a:cubicBezTo>
                <a:cubicBezTo>
                  <a:pt x="290" y="873"/>
                  <a:pt x="297" y="875"/>
                  <a:pt x="303" y="878"/>
                </a:cubicBezTo>
                <a:cubicBezTo>
                  <a:pt x="306" y="879"/>
                  <a:pt x="309" y="880"/>
                  <a:pt x="313" y="880"/>
                </a:cubicBezTo>
                <a:cubicBezTo>
                  <a:pt x="317" y="880"/>
                  <a:pt x="319" y="878"/>
                  <a:pt x="320" y="874"/>
                </a:cubicBezTo>
                <a:cubicBezTo>
                  <a:pt x="323" y="866"/>
                  <a:pt x="327" y="858"/>
                  <a:pt x="330" y="851"/>
                </a:cubicBezTo>
                <a:cubicBezTo>
                  <a:pt x="332" y="847"/>
                  <a:pt x="332" y="847"/>
                  <a:pt x="336" y="848"/>
                </a:cubicBezTo>
                <a:cubicBezTo>
                  <a:pt x="344" y="850"/>
                  <a:pt x="352" y="853"/>
                  <a:pt x="361" y="855"/>
                </a:cubicBezTo>
                <a:cubicBezTo>
                  <a:pt x="367" y="856"/>
                  <a:pt x="373" y="857"/>
                  <a:pt x="379" y="859"/>
                </a:cubicBezTo>
                <a:cubicBezTo>
                  <a:pt x="379" y="860"/>
                  <a:pt x="379" y="861"/>
                  <a:pt x="379" y="862"/>
                </a:cubicBezTo>
                <a:cubicBezTo>
                  <a:pt x="378" y="870"/>
                  <a:pt x="378" y="879"/>
                  <a:pt x="377" y="888"/>
                </a:cubicBezTo>
                <a:cubicBezTo>
                  <a:pt x="377" y="893"/>
                  <a:pt x="379" y="897"/>
                  <a:pt x="385" y="898"/>
                </a:cubicBezTo>
                <a:cubicBezTo>
                  <a:pt x="394" y="899"/>
                  <a:pt x="404" y="900"/>
                  <a:pt x="413" y="901"/>
                </a:cubicBezTo>
                <a:cubicBezTo>
                  <a:pt x="417" y="901"/>
                  <a:pt x="420" y="899"/>
                  <a:pt x="421" y="895"/>
                </a:cubicBezTo>
                <a:cubicBezTo>
                  <a:pt x="422" y="889"/>
                  <a:pt x="423" y="883"/>
                  <a:pt x="424" y="878"/>
                </a:cubicBezTo>
                <a:cubicBezTo>
                  <a:pt x="425" y="873"/>
                  <a:pt x="426" y="869"/>
                  <a:pt x="426" y="865"/>
                </a:cubicBezTo>
                <a:cubicBezTo>
                  <a:pt x="443" y="865"/>
                  <a:pt x="459" y="865"/>
                  <a:pt x="475" y="865"/>
                </a:cubicBezTo>
                <a:cubicBezTo>
                  <a:pt x="477" y="875"/>
                  <a:pt x="478" y="885"/>
                  <a:pt x="480" y="894"/>
                </a:cubicBezTo>
                <a:cubicBezTo>
                  <a:pt x="481" y="899"/>
                  <a:pt x="484" y="902"/>
                  <a:pt x="488" y="901"/>
                </a:cubicBezTo>
                <a:cubicBezTo>
                  <a:pt x="498" y="900"/>
                  <a:pt x="508" y="899"/>
                  <a:pt x="518" y="898"/>
                </a:cubicBezTo>
                <a:cubicBezTo>
                  <a:pt x="522" y="897"/>
                  <a:pt x="524" y="894"/>
                  <a:pt x="524" y="890"/>
                </a:cubicBezTo>
                <a:cubicBezTo>
                  <a:pt x="524" y="887"/>
                  <a:pt x="524" y="884"/>
                  <a:pt x="524" y="881"/>
                </a:cubicBezTo>
                <a:cubicBezTo>
                  <a:pt x="523" y="874"/>
                  <a:pt x="523" y="866"/>
                  <a:pt x="522" y="860"/>
                </a:cubicBezTo>
                <a:cubicBezTo>
                  <a:pt x="538" y="856"/>
                  <a:pt x="554" y="852"/>
                  <a:pt x="570" y="848"/>
                </a:cubicBezTo>
                <a:cubicBezTo>
                  <a:pt x="570" y="849"/>
                  <a:pt x="571" y="850"/>
                  <a:pt x="571" y="851"/>
                </a:cubicBezTo>
                <a:cubicBezTo>
                  <a:pt x="574" y="859"/>
                  <a:pt x="578" y="868"/>
                  <a:pt x="582" y="876"/>
                </a:cubicBezTo>
                <a:cubicBezTo>
                  <a:pt x="584" y="880"/>
                  <a:pt x="587" y="882"/>
                  <a:pt x="591" y="880"/>
                </a:cubicBezTo>
                <a:cubicBezTo>
                  <a:pt x="601" y="877"/>
                  <a:pt x="610" y="874"/>
                  <a:pt x="619" y="871"/>
                </a:cubicBezTo>
                <a:cubicBezTo>
                  <a:pt x="623" y="869"/>
                  <a:pt x="625" y="866"/>
                  <a:pt x="623" y="861"/>
                </a:cubicBezTo>
                <a:cubicBezTo>
                  <a:pt x="621" y="852"/>
                  <a:pt x="618" y="844"/>
                  <a:pt x="615" y="835"/>
                </a:cubicBezTo>
                <a:cubicBezTo>
                  <a:pt x="615" y="834"/>
                  <a:pt x="615" y="833"/>
                  <a:pt x="615" y="832"/>
                </a:cubicBezTo>
                <a:cubicBezTo>
                  <a:pt x="629" y="825"/>
                  <a:pt x="644" y="818"/>
                  <a:pt x="658" y="810"/>
                </a:cubicBezTo>
                <a:cubicBezTo>
                  <a:pt x="664" y="818"/>
                  <a:pt x="670" y="827"/>
                  <a:pt x="676" y="835"/>
                </a:cubicBezTo>
                <a:cubicBezTo>
                  <a:pt x="679" y="838"/>
                  <a:pt x="683" y="839"/>
                  <a:pt x="686" y="837"/>
                </a:cubicBezTo>
                <a:cubicBezTo>
                  <a:pt x="695" y="832"/>
                  <a:pt x="703" y="826"/>
                  <a:pt x="711" y="821"/>
                </a:cubicBezTo>
                <a:cubicBezTo>
                  <a:pt x="714" y="819"/>
                  <a:pt x="715" y="816"/>
                  <a:pt x="714" y="814"/>
                </a:cubicBezTo>
                <a:cubicBezTo>
                  <a:pt x="714" y="814"/>
                  <a:pt x="714" y="814"/>
                  <a:pt x="714" y="814"/>
                </a:cubicBezTo>
                <a:cubicBezTo>
                  <a:pt x="714" y="813"/>
                  <a:pt x="714" y="812"/>
                  <a:pt x="713" y="811"/>
                </a:cubicBezTo>
                <a:cubicBezTo>
                  <a:pt x="713" y="810"/>
                  <a:pt x="713" y="810"/>
                  <a:pt x="713" y="810"/>
                </a:cubicBezTo>
                <a:cubicBezTo>
                  <a:pt x="712" y="808"/>
                  <a:pt x="710" y="805"/>
                  <a:pt x="709" y="803"/>
                </a:cubicBezTo>
                <a:cubicBezTo>
                  <a:pt x="705" y="797"/>
                  <a:pt x="702" y="790"/>
                  <a:pt x="698" y="784"/>
                </a:cubicBezTo>
                <a:cubicBezTo>
                  <a:pt x="708" y="776"/>
                  <a:pt x="718" y="768"/>
                  <a:pt x="728" y="760"/>
                </a:cubicBezTo>
                <a:cubicBezTo>
                  <a:pt x="730" y="757"/>
                  <a:pt x="733" y="755"/>
                  <a:pt x="736" y="753"/>
                </a:cubicBezTo>
                <a:cubicBezTo>
                  <a:pt x="736" y="754"/>
                  <a:pt x="737" y="754"/>
                  <a:pt x="738" y="755"/>
                </a:cubicBezTo>
                <a:cubicBezTo>
                  <a:pt x="739" y="756"/>
                  <a:pt x="741" y="758"/>
                  <a:pt x="742" y="759"/>
                </a:cubicBezTo>
                <a:cubicBezTo>
                  <a:pt x="744" y="760"/>
                  <a:pt x="745" y="761"/>
                  <a:pt x="747" y="763"/>
                </a:cubicBezTo>
                <a:cubicBezTo>
                  <a:pt x="750" y="766"/>
                  <a:pt x="754" y="769"/>
                  <a:pt x="758" y="773"/>
                </a:cubicBezTo>
                <a:cubicBezTo>
                  <a:pt x="762" y="776"/>
                  <a:pt x="766" y="776"/>
                  <a:pt x="770" y="772"/>
                </a:cubicBezTo>
                <a:cubicBezTo>
                  <a:pt x="771" y="771"/>
                  <a:pt x="773" y="769"/>
                  <a:pt x="775" y="767"/>
                </a:cubicBezTo>
                <a:cubicBezTo>
                  <a:pt x="778" y="764"/>
                  <a:pt x="780" y="761"/>
                  <a:pt x="783" y="758"/>
                </a:cubicBezTo>
                <a:cubicBezTo>
                  <a:pt x="785" y="756"/>
                  <a:pt x="787" y="754"/>
                  <a:pt x="789" y="752"/>
                </a:cubicBezTo>
                <a:cubicBezTo>
                  <a:pt x="790" y="751"/>
                  <a:pt x="790" y="750"/>
                  <a:pt x="790" y="750"/>
                </a:cubicBezTo>
                <a:cubicBezTo>
                  <a:pt x="792" y="746"/>
                  <a:pt x="792" y="743"/>
                  <a:pt x="789" y="740"/>
                </a:cubicBezTo>
                <a:cubicBezTo>
                  <a:pt x="787" y="738"/>
                  <a:pt x="785" y="736"/>
                  <a:pt x="783" y="734"/>
                </a:cubicBezTo>
                <a:cubicBezTo>
                  <a:pt x="783" y="734"/>
                  <a:pt x="783" y="734"/>
                  <a:pt x="783" y="734"/>
                </a:cubicBezTo>
                <a:cubicBezTo>
                  <a:pt x="781" y="732"/>
                  <a:pt x="779" y="729"/>
                  <a:pt x="776" y="727"/>
                </a:cubicBezTo>
                <a:cubicBezTo>
                  <a:pt x="774" y="725"/>
                  <a:pt x="772" y="722"/>
                  <a:pt x="769" y="720"/>
                </a:cubicBezTo>
                <a:cubicBezTo>
                  <a:pt x="769" y="719"/>
                  <a:pt x="769" y="719"/>
                  <a:pt x="768" y="719"/>
                </a:cubicBezTo>
                <a:cubicBezTo>
                  <a:pt x="771" y="716"/>
                  <a:pt x="773" y="713"/>
                  <a:pt x="775" y="710"/>
                </a:cubicBezTo>
                <a:cubicBezTo>
                  <a:pt x="783" y="700"/>
                  <a:pt x="790" y="690"/>
                  <a:pt x="798" y="680"/>
                </a:cubicBezTo>
                <a:cubicBezTo>
                  <a:pt x="798" y="680"/>
                  <a:pt x="798" y="680"/>
                  <a:pt x="798" y="680"/>
                </a:cubicBezTo>
                <a:cubicBezTo>
                  <a:pt x="807" y="684"/>
                  <a:pt x="815" y="689"/>
                  <a:pt x="824" y="693"/>
                </a:cubicBezTo>
                <a:cubicBezTo>
                  <a:pt x="829" y="696"/>
                  <a:pt x="832" y="695"/>
                  <a:pt x="835" y="690"/>
                </a:cubicBezTo>
                <a:cubicBezTo>
                  <a:pt x="838" y="686"/>
                  <a:pt x="841" y="681"/>
                  <a:pt x="843" y="676"/>
                </a:cubicBezTo>
                <a:cubicBezTo>
                  <a:pt x="845" y="673"/>
                  <a:pt x="847" y="670"/>
                  <a:pt x="849" y="666"/>
                </a:cubicBezTo>
                <a:cubicBezTo>
                  <a:pt x="852" y="661"/>
                  <a:pt x="851" y="658"/>
                  <a:pt x="846" y="655"/>
                </a:cubicBezTo>
                <a:cubicBezTo>
                  <a:pt x="844" y="653"/>
                  <a:pt x="842" y="652"/>
                  <a:pt x="840" y="651"/>
                </a:cubicBezTo>
                <a:cubicBezTo>
                  <a:pt x="840" y="650"/>
                  <a:pt x="839" y="650"/>
                  <a:pt x="839" y="650"/>
                </a:cubicBezTo>
                <a:cubicBezTo>
                  <a:pt x="833" y="646"/>
                  <a:pt x="827" y="642"/>
                  <a:pt x="821" y="639"/>
                </a:cubicBezTo>
                <a:cubicBezTo>
                  <a:pt x="822" y="638"/>
                  <a:pt x="822" y="637"/>
                  <a:pt x="823" y="636"/>
                </a:cubicBezTo>
                <a:cubicBezTo>
                  <a:pt x="823" y="634"/>
                  <a:pt x="824" y="632"/>
                  <a:pt x="825" y="630"/>
                </a:cubicBezTo>
                <a:cubicBezTo>
                  <a:pt x="829" y="620"/>
                  <a:pt x="834" y="611"/>
                  <a:pt x="838" y="601"/>
                </a:cubicBezTo>
                <a:cubicBezTo>
                  <a:pt x="839" y="599"/>
                  <a:pt x="840" y="596"/>
                  <a:pt x="841" y="594"/>
                </a:cubicBezTo>
                <a:cubicBezTo>
                  <a:pt x="849" y="596"/>
                  <a:pt x="856" y="597"/>
                  <a:pt x="864" y="599"/>
                </a:cubicBezTo>
                <a:cubicBezTo>
                  <a:pt x="864" y="599"/>
                  <a:pt x="864" y="599"/>
                  <a:pt x="864" y="599"/>
                </a:cubicBezTo>
                <a:cubicBezTo>
                  <a:pt x="866" y="600"/>
                  <a:pt x="868" y="600"/>
                  <a:pt x="870" y="601"/>
                </a:cubicBezTo>
                <a:cubicBezTo>
                  <a:pt x="874" y="602"/>
                  <a:pt x="878" y="600"/>
                  <a:pt x="879" y="596"/>
                </a:cubicBezTo>
                <a:cubicBezTo>
                  <a:pt x="880" y="595"/>
                  <a:pt x="880" y="594"/>
                  <a:pt x="881" y="593"/>
                </a:cubicBezTo>
                <a:cubicBezTo>
                  <a:pt x="883" y="586"/>
                  <a:pt x="885" y="578"/>
                  <a:pt x="887" y="571"/>
                </a:cubicBezTo>
                <a:cubicBezTo>
                  <a:pt x="888" y="570"/>
                  <a:pt x="888" y="569"/>
                  <a:pt x="888" y="568"/>
                </a:cubicBezTo>
                <a:cubicBezTo>
                  <a:pt x="889" y="563"/>
                  <a:pt x="887" y="560"/>
                  <a:pt x="883" y="558"/>
                </a:cubicBezTo>
                <a:cubicBezTo>
                  <a:pt x="879" y="557"/>
                  <a:pt x="876" y="556"/>
                  <a:pt x="873" y="555"/>
                </a:cubicBezTo>
                <a:cubicBezTo>
                  <a:pt x="872" y="555"/>
                  <a:pt x="872" y="555"/>
                  <a:pt x="872" y="555"/>
                </a:cubicBezTo>
                <a:cubicBezTo>
                  <a:pt x="867" y="553"/>
                  <a:pt x="862" y="551"/>
                  <a:pt x="857" y="549"/>
                </a:cubicBezTo>
                <a:cubicBezTo>
                  <a:pt x="856" y="549"/>
                  <a:pt x="855" y="549"/>
                  <a:pt x="854" y="548"/>
                </a:cubicBezTo>
                <a:cubicBezTo>
                  <a:pt x="854" y="547"/>
                  <a:pt x="855" y="546"/>
                  <a:pt x="855" y="545"/>
                </a:cubicBezTo>
                <a:cubicBezTo>
                  <a:pt x="857" y="533"/>
                  <a:pt x="859" y="520"/>
                  <a:pt x="862" y="508"/>
                </a:cubicBezTo>
                <a:cubicBezTo>
                  <a:pt x="862" y="506"/>
                  <a:pt x="862" y="504"/>
                  <a:pt x="862" y="502"/>
                </a:cubicBezTo>
                <a:cubicBezTo>
                  <a:pt x="863" y="501"/>
                  <a:pt x="863" y="500"/>
                  <a:pt x="865" y="500"/>
                </a:cubicBezTo>
                <a:cubicBezTo>
                  <a:pt x="872" y="500"/>
                  <a:pt x="878" y="500"/>
                  <a:pt x="885" y="500"/>
                </a:cubicBezTo>
                <a:cubicBezTo>
                  <a:pt x="888" y="500"/>
                  <a:pt x="890" y="500"/>
                  <a:pt x="893" y="500"/>
                </a:cubicBezTo>
                <a:cubicBezTo>
                  <a:pt x="898" y="501"/>
                  <a:pt x="901" y="498"/>
                  <a:pt x="902" y="493"/>
                </a:cubicBezTo>
                <a:cubicBezTo>
                  <a:pt x="902" y="484"/>
                  <a:pt x="903" y="474"/>
                  <a:pt x="903" y="465"/>
                </a:cubicBezTo>
                <a:cubicBezTo>
                  <a:pt x="903" y="462"/>
                  <a:pt x="903" y="460"/>
                  <a:pt x="902" y="459"/>
                </a:cubicBezTo>
                <a:moveTo>
                  <a:pt x="574" y="134"/>
                </a:moveTo>
                <a:cubicBezTo>
                  <a:pt x="580" y="114"/>
                  <a:pt x="580" y="114"/>
                  <a:pt x="580" y="114"/>
                </a:cubicBezTo>
                <a:cubicBezTo>
                  <a:pt x="594" y="120"/>
                  <a:pt x="608" y="126"/>
                  <a:pt x="621" y="133"/>
                </a:cubicBezTo>
                <a:cubicBezTo>
                  <a:pt x="638" y="141"/>
                  <a:pt x="653" y="151"/>
                  <a:pt x="667" y="162"/>
                </a:cubicBezTo>
                <a:cubicBezTo>
                  <a:pt x="708" y="192"/>
                  <a:pt x="741" y="230"/>
                  <a:pt x="765" y="273"/>
                </a:cubicBezTo>
                <a:cubicBezTo>
                  <a:pt x="779" y="296"/>
                  <a:pt x="789" y="321"/>
                  <a:pt x="797" y="346"/>
                </a:cubicBezTo>
                <a:cubicBezTo>
                  <a:pt x="765" y="354"/>
                  <a:pt x="765" y="354"/>
                  <a:pt x="765" y="354"/>
                </a:cubicBezTo>
                <a:cubicBezTo>
                  <a:pt x="568" y="400"/>
                  <a:pt x="568" y="400"/>
                  <a:pt x="568" y="400"/>
                </a:cubicBezTo>
                <a:cubicBezTo>
                  <a:pt x="524" y="410"/>
                  <a:pt x="524" y="410"/>
                  <a:pt x="524" y="410"/>
                </a:cubicBezTo>
                <a:cubicBezTo>
                  <a:pt x="488" y="418"/>
                  <a:pt x="488" y="418"/>
                  <a:pt x="488" y="418"/>
                </a:cubicBezTo>
                <a:cubicBezTo>
                  <a:pt x="503" y="370"/>
                  <a:pt x="503" y="370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21" y="310"/>
                  <a:pt x="521" y="310"/>
                  <a:pt x="521" y="310"/>
                </a:cubicBezTo>
                <a:cubicBezTo>
                  <a:pt x="529" y="282"/>
                  <a:pt x="529" y="282"/>
                  <a:pt x="529" y="282"/>
                </a:cubicBezTo>
                <a:cubicBezTo>
                  <a:pt x="531" y="275"/>
                  <a:pt x="531" y="275"/>
                  <a:pt x="531" y="275"/>
                </a:cubicBezTo>
                <a:cubicBezTo>
                  <a:pt x="574" y="134"/>
                  <a:pt x="574" y="134"/>
                  <a:pt x="574" y="134"/>
                </a:cubicBezTo>
                <a:moveTo>
                  <a:pt x="289" y="130"/>
                </a:moveTo>
                <a:cubicBezTo>
                  <a:pt x="359" y="94"/>
                  <a:pt x="441" y="81"/>
                  <a:pt x="523" y="98"/>
                </a:cubicBezTo>
                <a:cubicBezTo>
                  <a:pt x="527" y="98"/>
                  <a:pt x="530" y="99"/>
                  <a:pt x="534" y="100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480" y="279"/>
                  <a:pt x="480" y="279"/>
                  <a:pt x="480" y="279"/>
                </a:cubicBezTo>
                <a:cubicBezTo>
                  <a:pt x="470" y="310"/>
                  <a:pt x="470" y="310"/>
                  <a:pt x="470" y="310"/>
                </a:cubicBezTo>
                <a:cubicBezTo>
                  <a:pt x="455" y="361"/>
                  <a:pt x="455" y="361"/>
                  <a:pt x="455" y="361"/>
                </a:cubicBezTo>
                <a:cubicBezTo>
                  <a:pt x="450" y="376"/>
                  <a:pt x="450" y="376"/>
                  <a:pt x="450" y="376"/>
                </a:cubicBezTo>
                <a:cubicBezTo>
                  <a:pt x="442" y="404"/>
                  <a:pt x="442" y="404"/>
                  <a:pt x="442" y="404"/>
                </a:cubicBezTo>
                <a:cubicBezTo>
                  <a:pt x="412" y="373"/>
                  <a:pt x="412" y="373"/>
                  <a:pt x="412" y="373"/>
                </a:cubicBezTo>
                <a:cubicBezTo>
                  <a:pt x="381" y="340"/>
                  <a:pt x="381" y="340"/>
                  <a:pt x="381" y="340"/>
                </a:cubicBezTo>
                <a:cubicBezTo>
                  <a:pt x="356" y="313"/>
                  <a:pt x="356" y="313"/>
                  <a:pt x="356" y="313"/>
                </a:cubicBezTo>
                <a:cubicBezTo>
                  <a:pt x="252" y="202"/>
                  <a:pt x="252" y="202"/>
                  <a:pt x="252" y="202"/>
                </a:cubicBezTo>
                <a:cubicBezTo>
                  <a:pt x="241" y="191"/>
                  <a:pt x="241" y="191"/>
                  <a:pt x="241" y="191"/>
                </a:cubicBezTo>
                <a:cubicBezTo>
                  <a:pt x="224" y="172"/>
                  <a:pt x="224" y="172"/>
                  <a:pt x="224" y="172"/>
                </a:cubicBezTo>
                <a:cubicBezTo>
                  <a:pt x="244" y="156"/>
                  <a:pt x="266" y="141"/>
                  <a:pt x="289" y="130"/>
                </a:cubicBezTo>
                <a:moveTo>
                  <a:pt x="101" y="509"/>
                </a:moveTo>
                <a:cubicBezTo>
                  <a:pt x="96" y="510"/>
                  <a:pt x="96" y="510"/>
                  <a:pt x="96" y="510"/>
                </a:cubicBezTo>
                <a:cubicBezTo>
                  <a:pt x="95" y="503"/>
                  <a:pt x="94" y="496"/>
                  <a:pt x="93" y="488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90" y="462"/>
                  <a:pt x="91" y="435"/>
                  <a:pt x="94" y="408"/>
                </a:cubicBezTo>
                <a:cubicBezTo>
                  <a:pt x="94" y="405"/>
                  <a:pt x="95" y="402"/>
                  <a:pt x="95" y="399"/>
                </a:cubicBezTo>
                <a:cubicBezTo>
                  <a:pt x="98" y="382"/>
                  <a:pt x="102" y="364"/>
                  <a:pt x="107" y="346"/>
                </a:cubicBezTo>
                <a:cubicBezTo>
                  <a:pt x="124" y="292"/>
                  <a:pt x="152" y="244"/>
                  <a:pt x="188" y="205"/>
                </a:cubicBezTo>
                <a:cubicBezTo>
                  <a:pt x="204" y="222"/>
                  <a:pt x="204" y="222"/>
                  <a:pt x="204" y="222"/>
                </a:cubicBezTo>
                <a:cubicBezTo>
                  <a:pt x="256" y="278"/>
                  <a:pt x="256" y="278"/>
                  <a:pt x="256" y="278"/>
                </a:cubicBezTo>
                <a:cubicBezTo>
                  <a:pt x="319" y="344"/>
                  <a:pt x="319" y="344"/>
                  <a:pt x="319" y="344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75" y="404"/>
                  <a:pt x="375" y="404"/>
                  <a:pt x="375" y="404"/>
                </a:cubicBezTo>
                <a:cubicBezTo>
                  <a:pt x="375" y="404"/>
                  <a:pt x="375" y="404"/>
                  <a:pt x="375" y="404"/>
                </a:cubicBezTo>
                <a:cubicBezTo>
                  <a:pt x="379" y="409"/>
                  <a:pt x="379" y="409"/>
                  <a:pt x="379" y="409"/>
                </a:cubicBezTo>
                <a:cubicBezTo>
                  <a:pt x="380" y="409"/>
                  <a:pt x="380" y="409"/>
                  <a:pt x="380" y="409"/>
                </a:cubicBezTo>
                <a:cubicBezTo>
                  <a:pt x="406" y="437"/>
                  <a:pt x="406" y="437"/>
                  <a:pt x="406" y="437"/>
                </a:cubicBezTo>
                <a:cubicBezTo>
                  <a:pt x="406" y="437"/>
                  <a:pt x="406" y="437"/>
                  <a:pt x="406" y="437"/>
                </a:cubicBezTo>
                <a:cubicBezTo>
                  <a:pt x="406" y="438"/>
                  <a:pt x="406" y="438"/>
                  <a:pt x="406" y="438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65" y="494"/>
                  <a:pt x="165" y="494"/>
                  <a:pt x="165" y="494"/>
                </a:cubicBezTo>
                <a:cubicBezTo>
                  <a:pt x="143" y="499"/>
                  <a:pt x="143" y="499"/>
                  <a:pt x="143" y="499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18" y="505"/>
                  <a:pt x="118" y="505"/>
                  <a:pt x="118" y="505"/>
                </a:cubicBezTo>
                <a:cubicBezTo>
                  <a:pt x="109" y="507"/>
                  <a:pt x="109" y="507"/>
                  <a:pt x="109" y="507"/>
                </a:cubicBezTo>
                <a:cubicBezTo>
                  <a:pt x="101" y="509"/>
                  <a:pt x="101" y="509"/>
                  <a:pt x="101" y="509"/>
                </a:cubicBezTo>
                <a:moveTo>
                  <a:pt x="367" y="650"/>
                </a:moveTo>
                <a:cubicBezTo>
                  <a:pt x="363" y="665"/>
                  <a:pt x="363" y="665"/>
                  <a:pt x="363" y="665"/>
                </a:cubicBezTo>
                <a:cubicBezTo>
                  <a:pt x="360" y="674"/>
                  <a:pt x="360" y="674"/>
                  <a:pt x="360" y="674"/>
                </a:cubicBezTo>
                <a:cubicBezTo>
                  <a:pt x="333" y="763"/>
                  <a:pt x="333" y="763"/>
                  <a:pt x="333" y="763"/>
                </a:cubicBezTo>
                <a:cubicBezTo>
                  <a:pt x="325" y="789"/>
                  <a:pt x="325" y="789"/>
                  <a:pt x="325" y="789"/>
                </a:cubicBezTo>
                <a:cubicBezTo>
                  <a:pt x="313" y="784"/>
                  <a:pt x="300" y="779"/>
                  <a:pt x="289" y="773"/>
                </a:cubicBezTo>
                <a:cubicBezTo>
                  <a:pt x="264" y="760"/>
                  <a:pt x="241" y="745"/>
                  <a:pt x="221" y="728"/>
                </a:cubicBezTo>
                <a:cubicBezTo>
                  <a:pt x="216" y="724"/>
                  <a:pt x="212" y="720"/>
                  <a:pt x="207" y="716"/>
                </a:cubicBezTo>
                <a:cubicBezTo>
                  <a:pt x="207" y="716"/>
                  <a:pt x="207" y="716"/>
                  <a:pt x="207" y="716"/>
                </a:cubicBezTo>
                <a:cubicBezTo>
                  <a:pt x="204" y="713"/>
                  <a:pt x="200" y="710"/>
                  <a:pt x="197" y="706"/>
                </a:cubicBezTo>
                <a:cubicBezTo>
                  <a:pt x="193" y="702"/>
                  <a:pt x="188" y="697"/>
                  <a:pt x="184" y="693"/>
                </a:cubicBezTo>
                <a:cubicBezTo>
                  <a:pt x="172" y="679"/>
                  <a:pt x="161" y="665"/>
                  <a:pt x="151" y="650"/>
                </a:cubicBezTo>
                <a:cubicBezTo>
                  <a:pt x="151" y="650"/>
                  <a:pt x="151" y="650"/>
                  <a:pt x="151" y="650"/>
                </a:cubicBezTo>
                <a:cubicBezTo>
                  <a:pt x="140" y="634"/>
                  <a:pt x="131" y="617"/>
                  <a:pt x="123" y="599"/>
                </a:cubicBezTo>
                <a:cubicBezTo>
                  <a:pt x="121" y="594"/>
                  <a:pt x="119" y="590"/>
                  <a:pt x="117" y="585"/>
                </a:cubicBezTo>
                <a:cubicBezTo>
                  <a:pt x="113" y="576"/>
                  <a:pt x="110" y="567"/>
                  <a:pt x="107" y="557"/>
                </a:cubicBezTo>
                <a:cubicBezTo>
                  <a:pt x="120" y="554"/>
                  <a:pt x="120" y="554"/>
                  <a:pt x="120" y="554"/>
                </a:cubicBezTo>
                <a:cubicBezTo>
                  <a:pt x="130" y="552"/>
                  <a:pt x="130" y="552"/>
                  <a:pt x="130" y="552"/>
                </a:cubicBezTo>
                <a:cubicBezTo>
                  <a:pt x="135" y="551"/>
                  <a:pt x="135" y="551"/>
                  <a:pt x="135" y="551"/>
                </a:cubicBezTo>
                <a:cubicBezTo>
                  <a:pt x="138" y="550"/>
                  <a:pt x="138" y="550"/>
                  <a:pt x="138" y="550"/>
                </a:cubicBezTo>
                <a:cubicBezTo>
                  <a:pt x="160" y="545"/>
                  <a:pt x="160" y="545"/>
                  <a:pt x="160" y="545"/>
                </a:cubicBezTo>
                <a:cubicBezTo>
                  <a:pt x="161" y="545"/>
                  <a:pt x="161" y="545"/>
                  <a:pt x="161" y="545"/>
                </a:cubicBezTo>
                <a:cubicBezTo>
                  <a:pt x="161" y="545"/>
                  <a:pt x="161" y="545"/>
                  <a:pt x="161" y="545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417" y="485"/>
                  <a:pt x="417" y="485"/>
                  <a:pt x="417" y="485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7" y="650"/>
                  <a:pt x="367" y="650"/>
                  <a:pt x="367" y="650"/>
                </a:cubicBezTo>
                <a:moveTo>
                  <a:pt x="372" y="803"/>
                </a:moveTo>
                <a:cubicBezTo>
                  <a:pt x="381" y="772"/>
                  <a:pt x="381" y="772"/>
                  <a:pt x="381" y="772"/>
                </a:cubicBezTo>
                <a:cubicBezTo>
                  <a:pt x="388" y="748"/>
                  <a:pt x="388" y="748"/>
                  <a:pt x="388" y="748"/>
                </a:cubicBezTo>
                <a:cubicBezTo>
                  <a:pt x="388" y="748"/>
                  <a:pt x="388" y="748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7" y="686"/>
                  <a:pt x="407" y="686"/>
                  <a:pt x="407" y="686"/>
                </a:cubicBezTo>
                <a:cubicBezTo>
                  <a:pt x="418" y="650"/>
                  <a:pt x="418" y="650"/>
                  <a:pt x="418" y="650"/>
                </a:cubicBezTo>
                <a:cubicBezTo>
                  <a:pt x="422" y="637"/>
                  <a:pt x="422" y="637"/>
                  <a:pt x="422" y="637"/>
                </a:cubicBezTo>
                <a:cubicBezTo>
                  <a:pt x="440" y="576"/>
                  <a:pt x="440" y="576"/>
                  <a:pt x="440" y="576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64" y="499"/>
                  <a:pt x="464" y="499"/>
                  <a:pt x="464" y="499"/>
                </a:cubicBezTo>
                <a:cubicBezTo>
                  <a:pt x="466" y="501"/>
                  <a:pt x="466" y="501"/>
                  <a:pt x="466" y="501"/>
                </a:cubicBezTo>
                <a:cubicBezTo>
                  <a:pt x="467" y="502"/>
                  <a:pt x="467" y="502"/>
                  <a:pt x="467" y="502"/>
                </a:cubicBezTo>
                <a:cubicBezTo>
                  <a:pt x="501" y="538"/>
                  <a:pt x="501" y="538"/>
                  <a:pt x="501" y="538"/>
                </a:cubicBezTo>
                <a:cubicBezTo>
                  <a:pt x="651" y="699"/>
                  <a:pt x="651" y="699"/>
                  <a:pt x="651" y="699"/>
                </a:cubicBezTo>
                <a:cubicBezTo>
                  <a:pt x="651" y="699"/>
                  <a:pt x="651" y="699"/>
                  <a:pt x="651" y="699"/>
                </a:cubicBezTo>
                <a:cubicBezTo>
                  <a:pt x="681" y="730"/>
                  <a:pt x="681" y="730"/>
                  <a:pt x="681" y="730"/>
                </a:cubicBezTo>
                <a:cubicBezTo>
                  <a:pt x="597" y="799"/>
                  <a:pt x="483" y="828"/>
                  <a:pt x="372" y="803"/>
                </a:cubicBezTo>
                <a:moveTo>
                  <a:pt x="802" y="539"/>
                </a:moveTo>
                <a:cubicBezTo>
                  <a:pt x="800" y="545"/>
                  <a:pt x="799" y="550"/>
                  <a:pt x="797" y="556"/>
                </a:cubicBezTo>
                <a:cubicBezTo>
                  <a:pt x="796" y="560"/>
                  <a:pt x="794" y="565"/>
                  <a:pt x="793" y="569"/>
                </a:cubicBezTo>
                <a:cubicBezTo>
                  <a:pt x="792" y="573"/>
                  <a:pt x="790" y="576"/>
                  <a:pt x="789" y="580"/>
                </a:cubicBezTo>
                <a:cubicBezTo>
                  <a:pt x="784" y="592"/>
                  <a:pt x="779" y="604"/>
                  <a:pt x="773" y="615"/>
                </a:cubicBezTo>
                <a:cubicBezTo>
                  <a:pt x="759" y="643"/>
                  <a:pt x="741" y="669"/>
                  <a:pt x="721" y="691"/>
                </a:cubicBezTo>
                <a:cubicBezTo>
                  <a:pt x="719" y="693"/>
                  <a:pt x="718" y="695"/>
                  <a:pt x="716" y="697"/>
                </a:cubicBezTo>
                <a:cubicBezTo>
                  <a:pt x="707" y="687"/>
                  <a:pt x="707" y="687"/>
                  <a:pt x="707" y="687"/>
                </a:cubicBezTo>
                <a:cubicBezTo>
                  <a:pt x="692" y="671"/>
                  <a:pt x="692" y="671"/>
                  <a:pt x="692" y="671"/>
                </a:cubicBezTo>
                <a:cubicBezTo>
                  <a:pt x="561" y="531"/>
                  <a:pt x="561" y="531"/>
                  <a:pt x="561" y="531"/>
                </a:cubicBezTo>
                <a:cubicBezTo>
                  <a:pt x="550" y="520"/>
                  <a:pt x="550" y="520"/>
                  <a:pt x="550" y="520"/>
                </a:cubicBezTo>
                <a:cubicBezTo>
                  <a:pt x="532" y="501"/>
                  <a:pt x="532" y="501"/>
                  <a:pt x="532" y="501"/>
                </a:cubicBezTo>
                <a:cubicBezTo>
                  <a:pt x="524" y="492"/>
                  <a:pt x="524" y="492"/>
                  <a:pt x="524" y="492"/>
                </a:cubicBezTo>
                <a:cubicBezTo>
                  <a:pt x="499" y="466"/>
                  <a:pt x="499" y="466"/>
                  <a:pt x="499" y="466"/>
                </a:cubicBezTo>
                <a:cubicBezTo>
                  <a:pt x="513" y="462"/>
                  <a:pt x="513" y="462"/>
                  <a:pt x="513" y="462"/>
                </a:cubicBezTo>
                <a:cubicBezTo>
                  <a:pt x="513" y="462"/>
                  <a:pt x="513" y="462"/>
                  <a:pt x="513" y="462"/>
                </a:cubicBezTo>
                <a:cubicBezTo>
                  <a:pt x="524" y="460"/>
                  <a:pt x="524" y="460"/>
                  <a:pt x="524" y="460"/>
                </a:cubicBezTo>
                <a:cubicBezTo>
                  <a:pt x="532" y="458"/>
                  <a:pt x="532" y="458"/>
                  <a:pt x="532" y="458"/>
                </a:cubicBezTo>
                <a:cubicBezTo>
                  <a:pt x="532" y="458"/>
                  <a:pt x="532" y="458"/>
                  <a:pt x="532" y="458"/>
                </a:cubicBezTo>
                <a:cubicBezTo>
                  <a:pt x="594" y="443"/>
                  <a:pt x="594" y="443"/>
                  <a:pt x="594" y="443"/>
                </a:cubicBezTo>
                <a:cubicBezTo>
                  <a:pt x="763" y="404"/>
                  <a:pt x="763" y="404"/>
                  <a:pt x="763" y="404"/>
                </a:cubicBezTo>
                <a:cubicBezTo>
                  <a:pt x="765" y="403"/>
                  <a:pt x="765" y="403"/>
                  <a:pt x="765" y="403"/>
                </a:cubicBezTo>
                <a:cubicBezTo>
                  <a:pt x="808" y="393"/>
                  <a:pt x="808" y="393"/>
                  <a:pt x="808" y="393"/>
                </a:cubicBezTo>
                <a:cubicBezTo>
                  <a:pt x="816" y="441"/>
                  <a:pt x="814" y="490"/>
                  <a:pt x="802" y="539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500" y="340"/>
                </a:moveTo>
                <a:cubicBezTo>
                  <a:pt x="498" y="342"/>
                  <a:pt x="496" y="344"/>
                  <a:pt x="494" y="347"/>
                </a:cubicBezTo>
                <a:cubicBezTo>
                  <a:pt x="497" y="355"/>
                  <a:pt x="499" y="363"/>
                  <a:pt x="503" y="370"/>
                </a:cubicBezTo>
                <a:cubicBezTo>
                  <a:pt x="515" y="329"/>
                  <a:pt x="515" y="329"/>
                  <a:pt x="515" y="329"/>
                </a:cubicBezTo>
                <a:cubicBezTo>
                  <a:pt x="510" y="332"/>
                  <a:pt x="505" y="336"/>
                  <a:pt x="500" y="340"/>
                </a:cubicBezTo>
                <a:moveTo>
                  <a:pt x="398" y="691"/>
                </a:moveTo>
                <a:cubicBezTo>
                  <a:pt x="390" y="697"/>
                  <a:pt x="382" y="701"/>
                  <a:pt x="376" y="708"/>
                </a:cubicBezTo>
                <a:cubicBezTo>
                  <a:pt x="377" y="712"/>
                  <a:pt x="378" y="716"/>
                  <a:pt x="380" y="719"/>
                </a:cubicBezTo>
                <a:cubicBezTo>
                  <a:pt x="380" y="722"/>
                  <a:pt x="381" y="725"/>
                  <a:pt x="382" y="728"/>
                </a:cubicBezTo>
                <a:cubicBezTo>
                  <a:pt x="384" y="733"/>
                  <a:pt x="386" y="738"/>
                  <a:pt x="387" y="743"/>
                </a:cubicBezTo>
                <a:cubicBezTo>
                  <a:pt x="387" y="744"/>
                  <a:pt x="388" y="745"/>
                  <a:pt x="388" y="747"/>
                </a:cubicBezTo>
                <a:cubicBezTo>
                  <a:pt x="388" y="747"/>
                  <a:pt x="388" y="747"/>
                  <a:pt x="388" y="748"/>
                </a:cubicBezTo>
                <a:cubicBezTo>
                  <a:pt x="404" y="696"/>
                  <a:pt x="404" y="696"/>
                  <a:pt x="404" y="696"/>
                </a:cubicBezTo>
                <a:cubicBezTo>
                  <a:pt x="402" y="694"/>
                  <a:pt x="400" y="693"/>
                  <a:pt x="398" y="691"/>
                </a:cubicBezTo>
                <a:moveTo>
                  <a:pt x="432" y="501"/>
                </a:moveTo>
                <a:cubicBezTo>
                  <a:pt x="431" y="501"/>
                  <a:pt x="430" y="501"/>
                  <a:pt x="429" y="501"/>
                </a:cubicBezTo>
                <a:cubicBezTo>
                  <a:pt x="428" y="501"/>
                  <a:pt x="428" y="501"/>
                  <a:pt x="427" y="501"/>
                </a:cubicBezTo>
                <a:cubicBezTo>
                  <a:pt x="426" y="500"/>
                  <a:pt x="426" y="500"/>
                  <a:pt x="425" y="500"/>
                </a:cubicBezTo>
                <a:cubicBezTo>
                  <a:pt x="425" y="500"/>
                  <a:pt x="424" y="500"/>
                  <a:pt x="424" y="500"/>
                </a:cubicBezTo>
                <a:cubicBezTo>
                  <a:pt x="423" y="500"/>
                  <a:pt x="423" y="500"/>
                  <a:pt x="423" y="500"/>
                </a:cubicBezTo>
                <a:cubicBezTo>
                  <a:pt x="420" y="500"/>
                  <a:pt x="418" y="499"/>
                  <a:pt x="416" y="499"/>
                </a:cubicBezTo>
                <a:cubicBezTo>
                  <a:pt x="415" y="498"/>
                  <a:pt x="415" y="498"/>
                  <a:pt x="414" y="498"/>
                </a:cubicBezTo>
                <a:cubicBezTo>
                  <a:pt x="414" y="498"/>
                  <a:pt x="414" y="498"/>
                  <a:pt x="414" y="498"/>
                </a:cubicBezTo>
                <a:cubicBezTo>
                  <a:pt x="407" y="518"/>
                  <a:pt x="407" y="518"/>
                  <a:pt x="407" y="518"/>
                </a:cubicBezTo>
                <a:cubicBezTo>
                  <a:pt x="386" y="587"/>
                  <a:pt x="386" y="587"/>
                  <a:pt x="386" y="587"/>
                </a:cubicBezTo>
                <a:cubicBezTo>
                  <a:pt x="375" y="625"/>
                  <a:pt x="375" y="625"/>
                  <a:pt x="375" y="625"/>
                </a:cubicBezTo>
                <a:cubicBezTo>
                  <a:pt x="380" y="626"/>
                  <a:pt x="385" y="627"/>
                  <a:pt x="390" y="629"/>
                </a:cubicBezTo>
                <a:cubicBezTo>
                  <a:pt x="391" y="629"/>
                  <a:pt x="391" y="629"/>
                  <a:pt x="391" y="629"/>
                </a:cubicBezTo>
                <a:cubicBezTo>
                  <a:pt x="391" y="628"/>
                  <a:pt x="392" y="627"/>
                  <a:pt x="393" y="626"/>
                </a:cubicBezTo>
                <a:cubicBezTo>
                  <a:pt x="394" y="625"/>
                  <a:pt x="396" y="623"/>
                  <a:pt x="397" y="622"/>
                </a:cubicBezTo>
                <a:cubicBezTo>
                  <a:pt x="399" y="620"/>
                  <a:pt x="401" y="617"/>
                  <a:pt x="403" y="615"/>
                </a:cubicBezTo>
                <a:cubicBezTo>
                  <a:pt x="403" y="615"/>
                  <a:pt x="403" y="615"/>
                  <a:pt x="403" y="615"/>
                </a:cubicBezTo>
                <a:cubicBezTo>
                  <a:pt x="405" y="613"/>
                  <a:pt x="406" y="611"/>
                  <a:pt x="408" y="608"/>
                </a:cubicBezTo>
                <a:cubicBezTo>
                  <a:pt x="412" y="604"/>
                  <a:pt x="415" y="599"/>
                  <a:pt x="418" y="595"/>
                </a:cubicBezTo>
                <a:cubicBezTo>
                  <a:pt x="420" y="592"/>
                  <a:pt x="422" y="589"/>
                  <a:pt x="424" y="586"/>
                </a:cubicBezTo>
                <a:cubicBezTo>
                  <a:pt x="425" y="584"/>
                  <a:pt x="426" y="582"/>
                  <a:pt x="427" y="580"/>
                </a:cubicBezTo>
                <a:cubicBezTo>
                  <a:pt x="429" y="578"/>
                  <a:pt x="430" y="576"/>
                  <a:pt x="431" y="574"/>
                </a:cubicBezTo>
                <a:cubicBezTo>
                  <a:pt x="432" y="571"/>
                  <a:pt x="434" y="569"/>
                  <a:pt x="435" y="566"/>
                </a:cubicBezTo>
                <a:cubicBezTo>
                  <a:pt x="436" y="565"/>
                  <a:pt x="436" y="564"/>
                  <a:pt x="437" y="562"/>
                </a:cubicBezTo>
                <a:cubicBezTo>
                  <a:pt x="439" y="558"/>
                  <a:pt x="441" y="553"/>
                  <a:pt x="443" y="548"/>
                </a:cubicBezTo>
                <a:cubicBezTo>
                  <a:pt x="444" y="546"/>
                  <a:pt x="445" y="543"/>
                  <a:pt x="446" y="541"/>
                </a:cubicBezTo>
                <a:cubicBezTo>
                  <a:pt x="450" y="545"/>
                  <a:pt x="450" y="545"/>
                  <a:pt x="450" y="545"/>
                </a:cubicBezTo>
                <a:cubicBezTo>
                  <a:pt x="463" y="501"/>
                  <a:pt x="463" y="501"/>
                  <a:pt x="463" y="501"/>
                </a:cubicBezTo>
                <a:cubicBezTo>
                  <a:pt x="432" y="501"/>
                  <a:pt x="432" y="501"/>
                  <a:pt x="432" y="501"/>
                </a:cubicBezTo>
                <a:moveTo>
                  <a:pt x="375" y="625"/>
                </a:moveTo>
                <a:cubicBezTo>
                  <a:pt x="371" y="637"/>
                  <a:pt x="371" y="637"/>
                  <a:pt x="371" y="637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7" y="650"/>
                  <a:pt x="367" y="650"/>
                  <a:pt x="367" y="650"/>
                </a:cubicBezTo>
                <a:cubicBezTo>
                  <a:pt x="369" y="648"/>
                  <a:pt x="371" y="647"/>
                  <a:pt x="373" y="645"/>
                </a:cubicBezTo>
                <a:cubicBezTo>
                  <a:pt x="375" y="644"/>
                  <a:pt x="377" y="642"/>
                  <a:pt x="379" y="640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0" y="639"/>
                  <a:pt x="380" y="639"/>
                  <a:pt x="380" y="639"/>
                </a:cubicBezTo>
                <a:cubicBezTo>
                  <a:pt x="382" y="638"/>
                  <a:pt x="383" y="636"/>
                  <a:pt x="385" y="634"/>
                </a:cubicBezTo>
                <a:cubicBezTo>
                  <a:pt x="387" y="633"/>
                  <a:pt x="388" y="631"/>
                  <a:pt x="389" y="630"/>
                </a:cubicBezTo>
                <a:cubicBezTo>
                  <a:pt x="390" y="630"/>
                  <a:pt x="390" y="629"/>
                  <a:pt x="390" y="629"/>
                </a:cubicBezTo>
                <a:cubicBezTo>
                  <a:pt x="385" y="627"/>
                  <a:pt x="380" y="626"/>
                  <a:pt x="375" y="625"/>
                </a:cubicBezTo>
                <a:moveTo>
                  <a:pt x="396" y="488"/>
                </a:moveTo>
                <a:cubicBezTo>
                  <a:pt x="396" y="488"/>
                  <a:pt x="395" y="487"/>
                  <a:pt x="395" y="487"/>
                </a:cubicBezTo>
                <a:cubicBezTo>
                  <a:pt x="392" y="484"/>
                  <a:pt x="389" y="481"/>
                  <a:pt x="387" y="478"/>
                </a:cubicBezTo>
                <a:cubicBezTo>
                  <a:pt x="386" y="477"/>
                  <a:pt x="385" y="477"/>
                  <a:pt x="385" y="476"/>
                </a:cubicBezTo>
                <a:cubicBezTo>
                  <a:pt x="384" y="474"/>
                  <a:pt x="383" y="473"/>
                  <a:pt x="382" y="472"/>
                </a:cubicBezTo>
                <a:cubicBezTo>
                  <a:pt x="382" y="471"/>
                  <a:pt x="382" y="470"/>
                  <a:pt x="381" y="470"/>
                </a:cubicBezTo>
                <a:cubicBezTo>
                  <a:pt x="381" y="469"/>
                  <a:pt x="380" y="468"/>
                  <a:pt x="380" y="467"/>
                </a:cubicBezTo>
                <a:cubicBezTo>
                  <a:pt x="380" y="467"/>
                  <a:pt x="380" y="466"/>
                  <a:pt x="379" y="466"/>
                </a:cubicBezTo>
                <a:cubicBezTo>
                  <a:pt x="379" y="465"/>
                  <a:pt x="379" y="464"/>
                  <a:pt x="378" y="463"/>
                </a:cubicBezTo>
                <a:cubicBezTo>
                  <a:pt x="378" y="462"/>
                  <a:pt x="377" y="461"/>
                  <a:pt x="377" y="459"/>
                </a:cubicBezTo>
                <a:cubicBezTo>
                  <a:pt x="377" y="458"/>
                  <a:pt x="376" y="457"/>
                  <a:pt x="376" y="455"/>
                </a:cubicBezTo>
                <a:cubicBezTo>
                  <a:pt x="376" y="454"/>
                  <a:pt x="376" y="453"/>
                  <a:pt x="375" y="452"/>
                </a:cubicBezTo>
                <a:cubicBezTo>
                  <a:pt x="375" y="450"/>
                  <a:pt x="375" y="448"/>
                  <a:pt x="375" y="445"/>
                </a:cubicBezTo>
                <a:cubicBezTo>
                  <a:pt x="375" y="445"/>
                  <a:pt x="375" y="445"/>
                  <a:pt x="375" y="445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11" y="460"/>
                  <a:pt x="311" y="460"/>
                  <a:pt x="311" y="460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21" y="481"/>
                  <a:pt x="221" y="481"/>
                  <a:pt x="221" y="481"/>
                </a:cubicBezTo>
                <a:cubicBezTo>
                  <a:pt x="176" y="491"/>
                  <a:pt x="176" y="491"/>
                  <a:pt x="176" y="491"/>
                </a:cubicBezTo>
                <a:cubicBezTo>
                  <a:pt x="177" y="492"/>
                  <a:pt x="178" y="492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79" y="493"/>
                  <a:pt x="179" y="493"/>
                  <a:pt x="179" y="493"/>
                </a:cubicBezTo>
                <a:cubicBezTo>
                  <a:pt x="181" y="494"/>
                  <a:pt x="182" y="494"/>
                  <a:pt x="183" y="495"/>
                </a:cubicBezTo>
                <a:cubicBezTo>
                  <a:pt x="183" y="495"/>
                  <a:pt x="184" y="496"/>
                  <a:pt x="184" y="496"/>
                </a:cubicBezTo>
                <a:cubicBezTo>
                  <a:pt x="185" y="497"/>
                  <a:pt x="185" y="497"/>
                  <a:pt x="185" y="497"/>
                </a:cubicBezTo>
                <a:cubicBezTo>
                  <a:pt x="186" y="497"/>
                  <a:pt x="186" y="497"/>
                  <a:pt x="186" y="497"/>
                </a:cubicBezTo>
                <a:cubicBezTo>
                  <a:pt x="186" y="498"/>
                  <a:pt x="187" y="498"/>
                  <a:pt x="187" y="499"/>
                </a:cubicBezTo>
                <a:cubicBezTo>
                  <a:pt x="188" y="499"/>
                  <a:pt x="188" y="500"/>
                  <a:pt x="188" y="500"/>
                </a:cubicBezTo>
                <a:cubicBezTo>
                  <a:pt x="189" y="501"/>
                  <a:pt x="189" y="501"/>
                  <a:pt x="189" y="501"/>
                </a:cubicBezTo>
                <a:cubicBezTo>
                  <a:pt x="190" y="502"/>
                  <a:pt x="191" y="503"/>
                  <a:pt x="191" y="503"/>
                </a:cubicBezTo>
                <a:cubicBezTo>
                  <a:pt x="192" y="504"/>
                  <a:pt x="192" y="505"/>
                  <a:pt x="193" y="505"/>
                </a:cubicBezTo>
                <a:cubicBezTo>
                  <a:pt x="193" y="506"/>
                  <a:pt x="193" y="506"/>
                  <a:pt x="193" y="506"/>
                </a:cubicBezTo>
                <a:cubicBezTo>
                  <a:pt x="193" y="506"/>
                  <a:pt x="194" y="507"/>
                  <a:pt x="194" y="507"/>
                </a:cubicBezTo>
                <a:cubicBezTo>
                  <a:pt x="194" y="508"/>
                  <a:pt x="195" y="509"/>
                  <a:pt x="195" y="510"/>
                </a:cubicBezTo>
                <a:cubicBezTo>
                  <a:pt x="195" y="510"/>
                  <a:pt x="196" y="511"/>
                  <a:pt x="196" y="512"/>
                </a:cubicBezTo>
                <a:cubicBezTo>
                  <a:pt x="196" y="512"/>
                  <a:pt x="197" y="513"/>
                  <a:pt x="197" y="514"/>
                </a:cubicBezTo>
                <a:cubicBezTo>
                  <a:pt x="197" y="514"/>
                  <a:pt x="197" y="514"/>
                  <a:pt x="197" y="514"/>
                </a:cubicBezTo>
                <a:cubicBezTo>
                  <a:pt x="197" y="514"/>
                  <a:pt x="197" y="515"/>
                  <a:pt x="197" y="516"/>
                </a:cubicBezTo>
                <a:cubicBezTo>
                  <a:pt x="198" y="517"/>
                  <a:pt x="198" y="518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19"/>
                  <a:pt x="198" y="519"/>
                  <a:pt x="198" y="519"/>
                </a:cubicBezTo>
                <a:cubicBezTo>
                  <a:pt x="198" y="520"/>
                  <a:pt x="198" y="520"/>
                  <a:pt x="198" y="520"/>
                </a:cubicBezTo>
                <a:cubicBezTo>
                  <a:pt x="199" y="521"/>
                  <a:pt x="199" y="522"/>
                  <a:pt x="199" y="523"/>
                </a:cubicBezTo>
                <a:cubicBezTo>
                  <a:pt x="199" y="524"/>
                  <a:pt x="199" y="525"/>
                  <a:pt x="199" y="526"/>
                </a:cubicBezTo>
                <a:cubicBezTo>
                  <a:pt x="199" y="527"/>
                  <a:pt x="199" y="529"/>
                  <a:pt x="199" y="530"/>
                </a:cubicBezTo>
                <a:cubicBezTo>
                  <a:pt x="198" y="536"/>
                  <a:pt x="198" y="536"/>
                  <a:pt x="198" y="536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39" y="526"/>
                  <a:pt x="239" y="526"/>
                  <a:pt x="239" y="526"/>
                </a:cubicBezTo>
                <a:cubicBezTo>
                  <a:pt x="291" y="514"/>
                  <a:pt x="291" y="514"/>
                  <a:pt x="291" y="514"/>
                </a:cubicBezTo>
                <a:cubicBezTo>
                  <a:pt x="335" y="504"/>
                  <a:pt x="335" y="504"/>
                  <a:pt x="335" y="504"/>
                </a:cubicBezTo>
                <a:cubicBezTo>
                  <a:pt x="374" y="495"/>
                  <a:pt x="374" y="495"/>
                  <a:pt x="374" y="495"/>
                </a:cubicBezTo>
                <a:cubicBezTo>
                  <a:pt x="398" y="489"/>
                  <a:pt x="398" y="489"/>
                  <a:pt x="398" y="489"/>
                </a:cubicBezTo>
                <a:cubicBezTo>
                  <a:pt x="397" y="489"/>
                  <a:pt x="397" y="489"/>
                  <a:pt x="396" y="488"/>
                </a:cubicBezTo>
              </a:path>
            </a:pathLst>
          </a:custGeom>
          <a:solidFill>
            <a:srgbClr val="747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7D56B0F-4630-4E89-9DBA-6AD95CF20C2F}"/>
              </a:ext>
            </a:extLst>
          </p:cNvPr>
          <p:cNvGrpSpPr/>
          <p:nvPr/>
        </p:nvGrpSpPr>
        <p:grpSpPr>
          <a:xfrm>
            <a:off x="6816331" y="3747407"/>
            <a:ext cx="923018" cy="935057"/>
            <a:chOff x="13165138" y="3306763"/>
            <a:chExt cx="730250" cy="739775"/>
          </a:xfrm>
        </p:grpSpPr>
        <p:sp>
          <p:nvSpPr>
            <p:cNvPr id="281" name="Freeform 127">
              <a:extLst>
                <a:ext uri="{FF2B5EF4-FFF2-40B4-BE49-F238E27FC236}">
                  <a16:creationId xmlns:a16="http://schemas.microsoft.com/office/drawing/2014/main" id="{61373AF0-C85A-4765-AF93-7D73BB3C3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65138" y="3306763"/>
              <a:ext cx="730250" cy="739775"/>
            </a:xfrm>
            <a:custGeom>
              <a:avLst/>
              <a:gdLst>
                <a:gd name="T0" fmla="*/ 263 w 264"/>
                <a:gd name="T1" fmla="*/ 110 h 268"/>
                <a:gd name="T2" fmla="*/ 241 w 264"/>
                <a:gd name="T3" fmla="*/ 96 h 268"/>
                <a:gd name="T4" fmla="*/ 228 w 264"/>
                <a:gd name="T5" fmla="*/ 73 h 268"/>
                <a:gd name="T6" fmla="*/ 241 w 264"/>
                <a:gd name="T7" fmla="*/ 58 h 268"/>
                <a:gd name="T8" fmla="*/ 216 w 264"/>
                <a:gd name="T9" fmla="*/ 51 h 268"/>
                <a:gd name="T10" fmla="*/ 193 w 264"/>
                <a:gd name="T11" fmla="*/ 36 h 268"/>
                <a:gd name="T12" fmla="*/ 189 w 264"/>
                <a:gd name="T13" fmla="*/ 13 h 268"/>
                <a:gd name="T14" fmla="*/ 170 w 264"/>
                <a:gd name="T15" fmla="*/ 25 h 268"/>
                <a:gd name="T16" fmla="*/ 144 w 264"/>
                <a:gd name="T17" fmla="*/ 19 h 268"/>
                <a:gd name="T18" fmla="*/ 138 w 264"/>
                <a:gd name="T19" fmla="*/ 0 h 268"/>
                <a:gd name="T20" fmla="*/ 119 w 264"/>
                <a:gd name="T21" fmla="*/ 5 h 268"/>
                <a:gd name="T22" fmla="*/ 103 w 264"/>
                <a:gd name="T23" fmla="*/ 23 h 268"/>
                <a:gd name="T24" fmla="*/ 87 w 264"/>
                <a:gd name="T25" fmla="*/ 12 h 268"/>
                <a:gd name="T26" fmla="*/ 64 w 264"/>
                <a:gd name="T27" fmla="*/ 23 h 268"/>
                <a:gd name="T28" fmla="*/ 51 w 264"/>
                <a:gd name="T29" fmla="*/ 53 h 268"/>
                <a:gd name="T30" fmla="*/ 22 w 264"/>
                <a:gd name="T31" fmla="*/ 58 h 268"/>
                <a:gd name="T32" fmla="*/ 35 w 264"/>
                <a:gd name="T33" fmla="*/ 73 h 268"/>
                <a:gd name="T34" fmla="*/ 24 w 264"/>
                <a:gd name="T35" fmla="*/ 96 h 268"/>
                <a:gd name="T36" fmla="*/ 3 w 264"/>
                <a:gd name="T37" fmla="*/ 96 h 268"/>
                <a:gd name="T38" fmla="*/ 0 w 264"/>
                <a:gd name="T39" fmla="*/ 114 h 268"/>
                <a:gd name="T40" fmla="*/ 18 w 264"/>
                <a:gd name="T41" fmla="*/ 121 h 268"/>
                <a:gd name="T42" fmla="*/ 4 w 264"/>
                <a:gd name="T43" fmla="*/ 150 h 268"/>
                <a:gd name="T44" fmla="*/ 0 w 264"/>
                <a:gd name="T45" fmla="*/ 156 h 268"/>
                <a:gd name="T46" fmla="*/ 9 w 264"/>
                <a:gd name="T47" fmla="*/ 175 h 268"/>
                <a:gd name="T48" fmla="*/ 26 w 264"/>
                <a:gd name="T49" fmla="*/ 176 h 268"/>
                <a:gd name="T50" fmla="*/ 22 w 264"/>
                <a:gd name="T51" fmla="*/ 211 h 268"/>
                <a:gd name="T52" fmla="*/ 39 w 264"/>
                <a:gd name="T53" fmla="*/ 224 h 268"/>
                <a:gd name="T54" fmla="*/ 61 w 264"/>
                <a:gd name="T55" fmla="*/ 223 h 268"/>
                <a:gd name="T56" fmla="*/ 64 w 264"/>
                <a:gd name="T57" fmla="*/ 245 h 268"/>
                <a:gd name="T58" fmla="*/ 87 w 264"/>
                <a:gd name="T59" fmla="*/ 256 h 268"/>
                <a:gd name="T60" fmla="*/ 119 w 264"/>
                <a:gd name="T61" fmla="*/ 248 h 268"/>
                <a:gd name="T62" fmla="*/ 123 w 264"/>
                <a:gd name="T63" fmla="*/ 267 h 268"/>
                <a:gd name="T64" fmla="*/ 144 w 264"/>
                <a:gd name="T65" fmla="*/ 249 h 268"/>
                <a:gd name="T66" fmla="*/ 170 w 264"/>
                <a:gd name="T67" fmla="*/ 243 h 268"/>
                <a:gd name="T68" fmla="*/ 188 w 264"/>
                <a:gd name="T69" fmla="*/ 255 h 268"/>
                <a:gd name="T70" fmla="*/ 199 w 264"/>
                <a:gd name="T71" fmla="*/ 245 h 268"/>
                <a:gd name="T72" fmla="*/ 194 w 264"/>
                <a:gd name="T73" fmla="*/ 230 h 268"/>
                <a:gd name="T74" fmla="*/ 214 w 264"/>
                <a:gd name="T75" fmla="*/ 216 h 268"/>
                <a:gd name="T76" fmla="*/ 241 w 264"/>
                <a:gd name="T77" fmla="*/ 210 h 268"/>
                <a:gd name="T78" fmla="*/ 228 w 264"/>
                <a:gd name="T79" fmla="*/ 195 h 268"/>
                <a:gd name="T80" fmla="*/ 255 w 264"/>
                <a:gd name="T81" fmla="*/ 175 h 268"/>
                <a:gd name="T82" fmla="*/ 264 w 264"/>
                <a:gd name="T83" fmla="*/ 156 h 268"/>
                <a:gd name="T84" fmla="*/ 251 w 264"/>
                <a:gd name="T85" fmla="*/ 148 h 268"/>
                <a:gd name="T86" fmla="*/ 245 w 264"/>
                <a:gd name="T87" fmla="*/ 121 h 268"/>
                <a:gd name="T88" fmla="*/ 131 w 264"/>
                <a:gd name="T89" fmla="*/ 47 h 268"/>
                <a:gd name="T90" fmla="*/ 45 w 264"/>
                <a:gd name="T91" fmla="*/ 134 h 268"/>
                <a:gd name="T92" fmla="*/ 218 w 264"/>
                <a:gd name="T93" fmla="*/ 138 h 268"/>
                <a:gd name="T94" fmla="*/ 131 w 264"/>
                <a:gd name="T95" fmla="*/ 47 h 268"/>
                <a:gd name="T96" fmla="*/ 45 w 264"/>
                <a:gd name="T97" fmla="*/ 134 h 268"/>
                <a:gd name="T98" fmla="*/ 218 w 264"/>
                <a:gd name="T99" fmla="*/ 13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4" h="268">
                  <a:moveTo>
                    <a:pt x="264" y="115"/>
                  </a:moveTo>
                  <a:cubicBezTo>
                    <a:pt x="264" y="112"/>
                    <a:pt x="264" y="112"/>
                    <a:pt x="264" y="112"/>
                  </a:cubicBezTo>
                  <a:cubicBezTo>
                    <a:pt x="264" y="111"/>
                    <a:pt x="263" y="110"/>
                    <a:pt x="263" y="110"/>
                  </a:cubicBezTo>
                  <a:cubicBezTo>
                    <a:pt x="262" y="105"/>
                    <a:pt x="261" y="101"/>
                    <a:pt x="260" y="96"/>
                  </a:cubicBezTo>
                  <a:cubicBezTo>
                    <a:pt x="259" y="94"/>
                    <a:pt x="257" y="93"/>
                    <a:pt x="255" y="93"/>
                  </a:cubicBezTo>
                  <a:cubicBezTo>
                    <a:pt x="250" y="94"/>
                    <a:pt x="246" y="95"/>
                    <a:pt x="241" y="96"/>
                  </a:cubicBezTo>
                  <a:cubicBezTo>
                    <a:pt x="240" y="96"/>
                    <a:pt x="240" y="96"/>
                    <a:pt x="239" y="95"/>
                  </a:cubicBezTo>
                  <a:cubicBezTo>
                    <a:pt x="237" y="90"/>
                    <a:pt x="235" y="86"/>
                    <a:pt x="233" y="81"/>
                  </a:cubicBezTo>
                  <a:cubicBezTo>
                    <a:pt x="232" y="78"/>
                    <a:pt x="230" y="76"/>
                    <a:pt x="228" y="73"/>
                  </a:cubicBezTo>
                  <a:cubicBezTo>
                    <a:pt x="229" y="73"/>
                    <a:pt x="229" y="73"/>
                    <a:pt x="229" y="72"/>
                  </a:cubicBezTo>
                  <a:cubicBezTo>
                    <a:pt x="233" y="69"/>
                    <a:pt x="237" y="66"/>
                    <a:pt x="241" y="63"/>
                  </a:cubicBezTo>
                  <a:cubicBezTo>
                    <a:pt x="242" y="62"/>
                    <a:pt x="243" y="60"/>
                    <a:pt x="241" y="58"/>
                  </a:cubicBezTo>
                  <a:cubicBezTo>
                    <a:pt x="238" y="53"/>
                    <a:pt x="234" y="49"/>
                    <a:pt x="231" y="44"/>
                  </a:cubicBezTo>
                  <a:cubicBezTo>
                    <a:pt x="229" y="42"/>
                    <a:pt x="227" y="42"/>
                    <a:pt x="225" y="44"/>
                  </a:cubicBezTo>
                  <a:cubicBezTo>
                    <a:pt x="222" y="46"/>
                    <a:pt x="219" y="49"/>
                    <a:pt x="216" y="51"/>
                  </a:cubicBezTo>
                  <a:cubicBezTo>
                    <a:pt x="215" y="52"/>
                    <a:pt x="214" y="53"/>
                    <a:pt x="213" y="53"/>
                  </a:cubicBezTo>
                  <a:cubicBezTo>
                    <a:pt x="206" y="47"/>
                    <a:pt x="200" y="42"/>
                    <a:pt x="192" y="37"/>
                  </a:cubicBezTo>
                  <a:cubicBezTo>
                    <a:pt x="193" y="37"/>
                    <a:pt x="193" y="36"/>
                    <a:pt x="193" y="36"/>
                  </a:cubicBezTo>
                  <a:cubicBezTo>
                    <a:pt x="195" y="32"/>
                    <a:pt x="197" y="28"/>
                    <a:pt x="199" y="23"/>
                  </a:cubicBezTo>
                  <a:cubicBezTo>
                    <a:pt x="200" y="21"/>
                    <a:pt x="200" y="19"/>
                    <a:pt x="197" y="17"/>
                  </a:cubicBezTo>
                  <a:cubicBezTo>
                    <a:pt x="194" y="16"/>
                    <a:pt x="192" y="15"/>
                    <a:pt x="189" y="13"/>
                  </a:cubicBezTo>
                  <a:cubicBezTo>
                    <a:pt x="187" y="12"/>
                    <a:pt x="184" y="11"/>
                    <a:pt x="182" y="10"/>
                  </a:cubicBezTo>
                  <a:cubicBezTo>
                    <a:pt x="179" y="9"/>
                    <a:pt x="178" y="10"/>
                    <a:pt x="176" y="12"/>
                  </a:cubicBezTo>
                  <a:cubicBezTo>
                    <a:pt x="174" y="17"/>
                    <a:pt x="172" y="21"/>
                    <a:pt x="170" y="25"/>
                  </a:cubicBezTo>
                  <a:cubicBezTo>
                    <a:pt x="170" y="26"/>
                    <a:pt x="169" y="26"/>
                    <a:pt x="168" y="26"/>
                  </a:cubicBezTo>
                  <a:cubicBezTo>
                    <a:pt x="161" y="23"/>
                    <a:pt x="153" y="22"/>
                    <a:pt x="146" y="21"/>
                  </a:cubicBezTo>
                  <a:cubicBezTo>
                    <a:pt x="145" y="21"/>
                    <a:pt x="144" y="20"/>
                    <a:pt x="144" y="19"/>
                  </a:cubicBezTo>
                  <a:cubicBezTo>
                    <a:pt x="144" y="15"/>
                    <a:pt x="144" y="10"/>
                    <a:pt x="144" y="5"/>
                  </a:cubicBezTo>
                  <a:cubicBezTo>
                    <a:pt x="144" y="2"/>
                    <a:pt x="143" y="1"/>
                    <a:pt x="140" y="1"/>
                  </a:cubicBezTo>
                  <a:cubicBezTo>
                    <a:pt x="139" y="1"/>
                    <a:pt x="139" y="0"/>
                    <a:pt x="13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4" y="1"/>
                    <a:pt x="124" y="1"/>
                  </a:cubicBezTo>
                  <a:cubicBezTo>
                    <a:pt x="121" y="1"/>
                    <a:pt x="119" y="2"/>
                    <a:pt x="119" y="5"/>
                  </a:cubicBezTo>
                  <a:cubicBezTo>
                    <a:pt x="119" y="10"/>
                    <a:pt x="119" y="15"/>
                    <a:pt x="119" y="19"/>
                  </a:cubicBezTo>
                  <a:cubicBezTo>
                    <a:pt x="119" y="20"/>
                    <a:pt x="119" y="21"/>
                    <a:pt x="118" y="21"/>
                  </a:cubicBezTo>
                  <a:cubicBezTo>
                    <a:pt x="113" y="21"/>
                    <a:pt x="108" y="22"/>
                    <a:pt x="103" y="23"/>
                  </a:cubicBezTo>
                  <a:cubicBezTo>
                    <a:pt x="101" y="24"/>
                    <a:pt x="98" y="25"/>
                    <a:pt x="95" y="26"/>
                  </a:cubicBezTo>
                  <a:cubicBezTo>
                    <a:pt x="94" y="26"/>
                    <a:pt x="94" y="26"/>
                    <a:pt x="93" y="25"/>
                  </a:cubicBezTo>
                  <a:cubicBezTo>
                    <a:pt x="91" y="21"/>
                    <a:pt x="89" y="17"/>
                    <a:pt x="87" y="12"/>
                  </a:cubicBezTo>
                  <a:cubicBezTo>
                    <a:pt x="86" y="10"/>
                    <a:pt x="83" y="9"/>
                    <a:pt x="81" y="10"/>
                  </a:cubicBezTo>
                  <a:cubicBezTo>
                    <a:pt x="76" y="13"/>
                    <a:pt x="71" y="15"/>
                    <a:pt x="66" y="18"/>
                  </a:cubicBezTo>
                  <a:cubicBezTo>
                    <a:pt x="64" y="19"/>
                    <a:pt x="63" y="21"/>
                    <a:pt x="64" y="23"/>
                  </a:cubicBezTo>
                  <a:cubicBezTo>
                    <a:pt x="66" y="27"/>
                    <a:pt x="68" y="31"/>
                    <a:pt x="70" y="34"/>
                  </a:cubicBezTo>
                  <a:cubicBezTo>
                    <a:pt x="70" y="35"/>
                    <a:pt x="71" y="36"/>
                    <a:pt x="71" y="37"/>
                  </a:cubicBezTo>
                  <a:cubicBezTo>
                    <a:pt x="64" y="42"/>
                    <a:pt x="57" y="47"/>
                    <a:pt x="51" y="53"/>
                  </a:cubicBezTo>
                  <a:cubicBezTo>
                    <a:pt x="47" y="50"/>
                    <a:pt x="43" y="47"/>
                    <a:pt x="39" y="44"/>
                  </a:cubicBezTo>
                  <a:cubicBezTo>
                    <a:pt x="37" y="42"/>
                    <a:pt x="34" y="42"/>
                    <a:pt x="33" y="44"/>
                  </a:cubicBezTo>
                  <a:cubicBezTo>
                    <a:pt x="29" y="49"/>
                    <a:pt x="25" y="53"/>
                    <a:pt x="22" y="58"/>
                  </a:cubicBezTo>
                  <a:cubicBezTo>
                    <a:pt x="21" y="60"/>
                    <a:pt x="21" y="62"/>
                    <a:pt x="23" y="63"/>
                  </a:cubicBezTo>
                  <a:cubicBezTo>
                    <a:pt x="26" y="66"/>
                    <a:pt x="30" y="69"/>
                    <a:pt x="34" y="72"/>
                  </a:cubicBezTo>
                  <a:cubicBezTo>
                    <a:pt x="34" y="73"/>
                    <a:pt x="35" y="73"/>
                    <a:pt x="35" y="73"/>
                  </a:cubicBezTo>
                  <a:cubicBezTo>
                    <a:pt x="33" y="77"/>
                    <a:pt x="31" y="81"/>
                    <a:pt x="29" y="85"/>
                  </a:cubicBezTo>
                  <a:cubicBezTo>
                    <a:pt x="27" y="88"/>
                    <a:pt x="26" y="91"/>
                    <a:pt x="25" y="94"/>
                  </a:cubicBezTo>
                  <a:cubicBezTo>
                    <a:pt x="24" y="95"/>
                    <a:pt x="24" y="96"/>
                    <a:pt x="24" y="96"/>
                  </a:cubicBezTo>
                  <a:cubicBezTo>
                    <a:pt x="23" y="96"/>
                    <a:pt x="23" y="96"/>
                    <a:pt x="22" y="96"/>
                  </a:cubicBezTo>
                  <a:cubicBezTo>
                    <a:pt x="18" y="95"/>
                    <a:pt x="13" y="94"/>
                    <a:pt x="9" y="93"/>
                  </a:cubicBezTo>
                  <a:cubicBezTo>
                    <a:pt x="6" y="93"/>
                    <a:pt x="4" y="94"/>
                    <a:pt x="3" y="96"/>
                  </a:cubicBezTo>
                  <a:cubicBezTo>
                    <a:pt x="3" y="98"/>
                    <a:pt x="2" y="100"/>
                    <a:pt x="2" y="102"/>
                  </a:cubicBezTo>
                  <a:cubicBezTo>
                    <a:pt x="1" y="106"/>
                    <a:pt x="0" y="109"/>
                    <a:pt x="0" y="11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7"/>
                    <a:pt x="4" y="118"/>
                  </a:cubicBezTo>
                  <a:cubicBezTo>
                    <a:pt x="6" y="118"/>
                    <a:pt x="9" y="119"/>
                    <a:pt x="12" y="120"/>
                  </a:cubicBezTo>
                  <a:cubicBezTo>
                    <a:pt x="14" y="120"/>
                    <a:pt x="16" y="121"/>
                    <a:pt x="18" y="121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8" y="147"/>
                    <a:pt x="17" y="147"/>
                    <a:pt x="17" y="147"/>
                  </a:cubicBezTo>
                  <a:cubicBezTo>
                    <a:pt x="12" y="148"/>
                    <a:pt x="8" y="150"/>
                    <a:pt x="4" y="150"/>
                  </a:cubicBezTo>
                  <a:cubicBezTo>
                    <a:pt x="2" y="151"/>
                    <a:pt x="1" y="151"/>
                    <a:pt x="0" y="152"/>
                  </a:cubicBezTo>
                  <a:cubicBezTo>
                    <a:pt x="0" y="153"/>
                    <a:pt x="0" y="153"/>
                    <a:pt x="0" y="15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" y="162"/>
                    <a:pt x="2" y="167"/>
                    <a:pt x="3" y="172"/>
                  </a:cubicBezTo>
                  <a:cubicBezTo>
                    <a:pt x="4" y="175"/>
                    <a:pt x="6" y="176"/>
                    <a:pt x="9" y="175"/>
                  </a:cubicBezTo>
                  <a:cubicBezTo>
                    <a:pt x="11" y="175"/>
                    <a:pt x="12" y="174"/>
                    <a:pt x="14" y="174"/>
                  </a:cubicBezTo>
                  <a:cubicBezTo>
                    <a:pt x="17" y="173"/>
                    <a:pt x="21" y="172"/>
                    <a:pt x="24" y="172"/>
                  </a:cubicBezTo>
                  <a:cubicBezTo>
                    <a:pt x="24" y="173"/>
                    <a:pt x="25" y="175"/>
                    <a:pt x="26" y="176"/>
                  </a:cubicBezTo>
                  <a:cubicBezTo>
                    <a:pt x="28" y="183"/>
                    <a:pt x="31" y="189"/>
                    <a:pt x="35" y="195"/>
                  </a:cubicBezTo>
                  <a:cubicBezTo>
                    <a:pt x="31" y="198"/>
                    <a:pt x="27" y="202"/>
                    <a:pt x="23" y="205"/>
                  </a:cubicBezTo>
                  <a:cubicBezTo>
                    <a:pt x="21" y="206"/>
                    <a:pt x="21" y="209"/>
                    <a:pt x="22" y="211"/>
                  </a:cubicBezTo>
                  <a:cubicBezTo>
                    <a:pt x="23" y="211"/>
                    <a:pt x="23" y="212"/>
                    <a:pt x="24" y="213"/>
                  </a:cubicBezTo>
                  <a:cubicBezTo>
                    <a:pt x="27" y="217"/>
                    <a:pt x="30" y="220"/>
                    <a:pt x="32" y="224"/>
                  </a:cubicBezTo>
                  <a:cubicBezTo>
                    <a:pt x="34" y="226"/>
                    <a:pt x="36" y="226"/>
                    <a:pt x="39" y="224"/>
                  </a:cubicBezTo>
                  <a:cubicBezTo>
                    <a:pt x="40" y="223"/>
                    <a:pt x="42" y="222"/>
                    <a:pt x="43" y="221"/>
                  </a:cubicBezTo>
                  <a:cubicBezTo>
                    <a:pt x="46" y="219"/>
                    <a:pt x="48" y="217"/>
                    <a:pt x="51" y="215"/>
                  </a:cubicBezTo>
                  <a:cubicBezTo>
                    <a:pt x="54" y="218"/>
                    <a:pt x="57" y="221"/>
                    <a:pt x="61" y="223"/>
                  </a:cubicBezTo>
                  <a:cubicBezTo>
                    <a:pt x="64" y="226"/>
                    <a:pt x="67" y="228"/>
                    <a:pt x="71" y="231"/>
                  </a:cubicBezTo>
                  <a:cubicBezTo>
                    <a:pt x="71" y="232"/>
                    <a:pt x="71" y="232"/>
                    <a:pt x="71" y="232"/>
                  </a:cubicBezTo>
                  <a:cubicBezTo>
                    <a:pt x="69" y="236"/>
                    <a:pt x="66" y="241"/>
                    <a:pt x="64" y="245"/>
                  </a:cubicBezTo>
                  <a:cubicBezTo>
                    <a:pt x="63" y="247"/>
                    <a:pt x="64" y="249"/>
                    <a:pt x="66" y="250"/>
                  </a:cubicBezTo>
                  <a:cubicBezTo>
                    <a:pt x="71" y="253"/>
                    <a:pt x="76" y="256"/>
                    <a:pt x="82" y="258"/>
                  </a:cubicBezTo>
                  <a:cubicBezTo>
                    <a:pt x="84" y="259"/>
                    <a:pt x="86" y="258"/>
                    <a:pt x="87" y="256"/>
                  </a:cubicBezTo>
                  <a:cubicBezTo>
                    <a:pt x="88" y="253"/>
                    <a:pt x="89" y="251"/>
                    <a:pt x="91" y="248"/>
                  </a:cubicBezTo>
                  <a:cubicBezTo>
                    <a:pt x="92" y="246"/>
                    <a:pt x="93" y="244"/>
                    <a:pt x="94" y="242"/>
                  </a:cubicBezTo>
                  <a:cubicBezTo>
                    <a:pt x="102" y="245"/>
                    <a:pt x="111" y="247"/>
                    <a:pt x="119" y="248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9" y="265"/>
                    <a:pt x="120" y="266"/>
                    <a:pt x="121" y="267"/>
                  </a:cubicBezTo>
                  <a:cubicBezTo>
                    <a:pt x="121" y="267"/>
                    <a:pt x="122" y="267"/>
                    <a:pt x="123" y="267"/>
                  </a:cubicBezTo>
                  <a:cubicBezTo>
                    <a:pt x="129" y="268"/>
                    <a:pt x="135" y="268"/>
                    <a:pt x="140" y="267"/>
                  </a:cubicBezTo>
                  <a:cubicBezTo>
                    <a:pt x="143" y="267"/>
                    <a:pt x="144" y="266"/>
                    <a:pt x="144" y="263"/>
                  </a:cubicBezTo>
                  <a:cubicBezTo>
                    <a:pt x="144" y="258"/>
                    <a:pt x="144" y="254"/>
                    <a:pt x="144" y="249"/>
                  </a:cubicBezTo>
                  <a:cubicBezTo>
                    <a:pt x="144" y="249"/>
                    <a:pt x="144" y="248"/>
                    <a:pt x="144" y="248"/>
                  </a:cubicBezTo>
                  <a:cubicBezTo>
                    <a:pt x="153" y="247"/>
                    <a:pt x="161" y="245"/>
                    <a:pt x="170" y="242"/>
                  </a:cubicBezTo>
                  <a:cubicBezTo>
                    <a:pt x="170" y="242"/>
                    <a:pt x="170" y="243"/>
                    <a:pt x="170" y="243"/>
                  </a:cubicBezTo>
                  <a:cubicBezTo>
                    <a:pt x="172" y="247"/>
                    <a:pt x="174" y="251"/>
                    <a:pt x="176" y="256"/>
                  </a:cubicBezTo>
                  <a:cubicBezTo>
                    <a:pt x="178" y="258"/>
                    <a:pt x="180" y="259"/>
                    <a:pt x="182" y="258"/>
                  </a:cubicBezTo>
                  <a:cubicBezTo>
                    <a:pt x="184" y="257"/>
                    <a:pt x="186" y="256"/>
                    <a:pt x="188" y="255"/>
                  </a:cubicBezTo>
                  <a:cubicBezTo>
                    <a:pt x="189" y="255"/>
                    <a:pt x="189" y="255"/>
                    <a:pt x="190" y="255"/>
                  </a:cubicBezTo>
                  <a:cubicBezTo>
                    <a:pt x="192" y="253"/>
                    <a:pt x="195" y="252"/>
                    <a:pt x="197" y="251"/>
                  </a:cubicBezTo>
                  <a:cubicBezTo>
                    <a:pt x="200" y="249"/>
                    <a:pt x="200" y="247"/>
                    <a:pt x="199" y="245"/>
                  </a:cubicBezTo>
                  <a:cubicBezTo>
                    <a:pt x="199" y="244"/>
                    <a:pt x="198" y="243"/>
                    <a:pt x="197" y="242"/>
                  </a:cubicBezTo>
                  <a:cubicBezTo>
                    <a:pt x="196" y="238"/>
                    <a:pt x="194" y="235"/>
                    <a:pt x="192" y="231"/>
                  </a:cubicBezTo>
                  <a:cubicBezTo>
                    <a:pt x="193" y="231"/>
                    <a:pt x="193" y="231"/>
                    <a:pt x="194" y="230"/>
                  </a:cubicBezTo>
                  <a:cubicBezTo>
                    <a:pt x="197" y="228"/>
                    <a:pt x="200" y="226"/>
                    <a:pt x="203" y="223"/>
                  </a:cubicBezTo>
                  <a:cubicBezTo>
                    <a:pt x="206" y="221"/>
                    <a:pt x="209" y="218"/>
                    <a:pt x="213" y="215"/>
                  </a:cubicBezTo>
                  <a:cubicBezTo>
                    <a:pt x="213" y="215"/>
                    <a:pt x="214" y="215"/>
                    <a:pt x="214" y="216"/>
                  </a:cubicBezTo>
                  <a:cubicBezTo>
                    <a:pt x="218" y="219"/>
                    <a:pt x="221" y="222"/>
                    <a:pt x="225" y="224"/>
                  </a:cubicBezTo>
                  <a:cubicBezTo>
                    <a:pt x="227" y="226"/>
                    <a:pt x="229" y="226"/>
                    <a:pt x="231" y="224"/>
                  </a:cubicBezTo>
                  <a:cubicBezTo>
                    <a:pt x="234" y="220"/>
                    <a:pt x="238" y="215"/>
                    <a:pt x="241" y="210"/>
                  </a:cubicBezTo>
                  <a:cubicBezTo>
                    <a:pt x="243" y="209"/>
                    <a:pt x="242" y="206"/>
                    <a:pt x="241" y="205"/>
                  </a:cubicBezTo>
                  <a:cubicBezTo>
                    <a:pt x="237" y="202"/>
                    <a:pt x="233" y="199"/>
                    <a:pt x="229" y="196"/>
                  </a:cubicBezTo>
                  <a:cubicBezTo>
                    <a:pt x="229" y="196"/>
                    <a:pt x="229" y="195"/>
                    <a:pt x="228" y="195"/>
                  </a:cubicBezTo>
                  <a:cubicBezTo>
                    <a:pt x="233" y="188"/>
                    <a:pt x="237" y="180"/>
                    <a:pt x="240" y="172"/>
                  </a:cubicBezTo>
                  <a:cubicBezTo>
                    <a:pt x="245" y="173"/>
                    <a:pt x="250" y="174"/>
                    <a:pt x="255" y="175"/>
                  </a:cubicBezTo>
                  <a:cubicBezTo>
                    <a:pt x="255" y="175"/>
                    <a:pt x="255" y="175"/>
                    <a:pt x="255" y="175"/>
                  </a:cubicBezTo>
                  <a:cubicBezTo>
                    <a:pt x="257" y="176"/>
                    <a:pt x="259" y="175"/>
                    <a:pt x="260" y="172"/>
                  </a:cubicBezTo>
                  <a:cubicBezTo>
                    <a:pt x="261" y="170"/>
                    <a:pt x="261" y="168"/>
                    <a:pt x="261" y="167"/>
                  </a:cubicBezTo>
                  <a:cubicBezTo>
                    <a:pt x="262" y="163"/>
                    <a:pt x="263" y="160"/>
                    <a:pt x="264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3" y="152"/>
                    <a:pt x="262" y="151"/>
                    <a:pt x="260" y="150"/>
                  </a:cubicBezTo>
                  <a:cubicBezTo>
                    <a:pt x="257" y="150"/>
                    <a:pt x="254" y="149"/>
                    <a:pt x="251" y="148"/>
                  </a:cubicBezTo>
                  <a:cubicBezTo>
                    <a:pt x="249" y="148"/>
                    <a:pt x="247" y="147"/>
                    <a:pt x="245" y="147"/>
                  </a:cubicBezTo>
                  <a:cubicBezTo>
                    <a:pt x="246" y="143"/>
                    <a:pt x="246" y="138"/>
                    <a:pt x="246" y="134"/>
                  </a:cubicBezTo>
                  <a:cubicBezTo>
                    <a:pt x="246" y="130"/>
                    <a:pt x="246" y="125"/>
                    <a:pt x="245" y="121"/>
                  </a:cubicBezTo>
                  <a:cubicBezTo>
                    <a:pt x="250" y="120"/>
                    <a:pt x="255" y="119"/>
                    <a:pt x="260" y="118"/>
                  </a:cubicBezTo>
                  <a:cubicBezTo>
                    <a:pt x="262" y="117"/>
                    <a:pt x="263" y="117"/>
                    <a:pt x="264" y="115"/>
                  </a:cubicBezTo>
                  <a:close/>
                  <a:moveTo>
                    <a:pt x="131" y="47"/>
                  </a:moveTo>
                  <a:cubicBezTo>
                    <a:pt x="130" y="47"/>
                    <a:pt x="129" y="47"/>
                    <a:pt x="127" y="47"/>
                  </a:cubicBezTo>
                  <a:cubicBezTo>
                    <a:pt x="88" y="49"/>
                    <a:pt x="55" y="78"/>
                    <a:pt x="47" y="116"/>
                  </a:cubicBezTo>
                  <a:cubicBezTo>
                    <a:pt x="46" y="122"/>
                    <a:pt x="45" y="128"/>
                    <a:pt x="45" y="134"/>
                  </a:cubicBezTo>
                  <a:cubicBezTo>
                    <a:pt x="45" y="183"/>
                    <a:pt x="85" y="222"/>
                    <a:pt x="133" y="221"/>
                  </a:cubicBezTo>
                  <a:cubicBezTo>
                    <a:pt x="139" y="221"/>
                    <a:pt x="144" y="220"/>
                    <a:pt x="150" y="219"/>
                  </a:cubicBezTo>
                  <a:cubicBezTo>
                    <a:pt x="187" y="211"/>
                    <a:pt x="216" y="179"/>
                    <a:pt x="218" y="138"/>
                  </a:cubicBezTo>
                  <a:cubicBezTo>
                    <a:pt x="218" y="137"/>
                    <a:pt x="218" y="135"/>
                    <a:pt x="218" y="134"/>
                  </a:cubicBezTo>
                  <a:cubicBezTo>
                    <a:pt x="218" y="86"/>
                    <a:pt x="179" y="47"/>
                    <a:pt x="131" y="47"/>
                  </a:cubicBezTo>
                  <a:close/>
                  <a:moveTo>
                    <a:pt x="131" y="47"/>
                  </a:moveTo>
                  <a:cubicBezTo>
                    <a:pt x="130" y="47"/>
                    <a:pt x="129" y="47"/>
                    <a:pt x="127" y="47"/>
                  </a:cubicBezTo>
                  <a:cubicBezTo>
                    <a:pt x="88" y="49"/>
                    <a:pt x="55" y="78"/>
                    <a:pt x="47" y="116"/>
                  </a:cubicBezTo>
                  <a:cubicBezTo>
                    <a:pt x="46" y="122"/>
                    <a:pt x="45" y="128"/>
                    <a:pt x="45" y="134"/>
                  </a:cubicBezTo>
                  <a:cubicBezTo>
                    <a:pt x="45" y="183"/>
                    <a:pt x="85" y="222"/>
                    <a:pt x="133" y="221"/>
                  </a:cubicBezTo>
                  <a:cubicBezTo>
                    <a:pt x="139" y="221"/>
                    <a:pt x="144" y="220"/>
                    <a:pt x="150" y="219"/>
                  </a:cubicBezTo>
                  <a:cubicBezTo>
                    <a:pt x="187" y="211"/>
                    <a:pt x="216" y="179"/>
                    <a:pt x="218" y="138"/>
                  </a:cubicBezTo>
                  <a:cubicBezTo>
                    <a:pt x="218" y="137"/>
                    <a:pt x="218" y="135"/>
                    <a:pt x="218" y="134"/>
                  </a:cubicBezTo>
                  <a:cubicBezTo>
                    <a:pt x="218" y="86"/>
                    <a:pt x="179" y="47"/>
                    <a:pt x="131" y="47"/>
                  </a:cubicBezTo>
                  <a:close/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C6A737E-8000-42C9-962D-230F372E9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0888" y="3598863"/>
              <a:ext cx="157163" cy="155575"/>
            </a:xfrm>
            <a:prstGeom prst="ellipse">
              <a:avLst/>
            </a:prstGeom>
            <a:solidFill>
              <a:srgbClr val="7C7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9">
              <a:extLst>
                <a:ext uri="{FF2B5EF4-FFF2-40B4-BE49-F238E27FC236}">
                  <a16:creationId xmlns:a16="http://schemas.microsoft.com/office/drawing/2014/main" id="{E4DC3FE2-43F3-433A-92EF-82D93C804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01663" y="3448051"/>
              <a:ext cx="455613" cy="455613"/>
            </a:xfrm>
            <a:custGeom>
              <a:avLst/>
              <a:gdLst>
                <a:gd name="T0" fmla="*/ 83 w 165"/>
                <a:gd name="T1" fmla="*/ 0 h 165"/>
                <a:gd name="T2" fmla="*/ 82 w 165"/>
                <a:gd name="T3" fmla="*/ 0 h 165"/>
                <a:gd name="T4" fmla="*/ 1 w 165"/>
                <a:gd name="T5" fmla="*/ 69 h 165"/>
                <a:gd name="T6" fmla="*/ 0 w 165"/>
                <a:gd name="T7" fmla="*/ 83 h 165"/>
                <a:gd name="T8" fmla="*/ 83 w 165"/>
                <a:gd name="T9" fmla="*/ 165 h 165"/>
                <a:gd name="T10" fmla="*/ 97 w 165"/>
                <a:gd name="T11" fmla="*/ 164 h 165"/>
                <a:gd name="T12" fmla="*/ 165 w 165"/>
                <a:gd name="T13" fmla="*/ 83 h 165"/>
                <a:gd name="T14" fmla="*/ 165 w 165"/>
                <a:gd name="T15" fmla="*/ 83 h 165"/>
                <a:gd name="T16" fmla="*/ 83 w 165"/>
                <a:gd name="T17" fmla="*/ 0 h 165"/>
                <a:gd name="T18" fmla="*/ 156 w 165"/>
                <a:gd name="T19" fmla="*/ 83 h 165"/>
                <a:gd name="T20" fmla="*/ 89 w 165"/>
                <a:gd name="T21" fmla="*/ 156 h 165"/>
                <a:gd name="T22" fmla="*/ 83 w 165"/>
                <a:gd name="T23" fmla="*/ 156 h 165"/>
                <a:gd name="T24" fmla="*/ 10 w 165"/>
                <a:gd name="T25" fmla="*/ 83 h 165"/>
                <a:gd name="T26" fmla="*/ 10 w 165"/>
                <a:gd name="T27" fmla="*/ 77 h 165"/>
                <a:gd name="T28" fmla="*/ 83 w 165"/>
                <a:gd name="T29" fmla="*/ 10 h 165"/>
                <a:gd name="T30" fmla="*/ 93 w 165"/>
                <a:gd name="T31" fmla="*/ 11 h 165"/>
                <a:gd name="T32" fmla="*/ 155 w 165"/>
                <a:gd name="T33" fmla="*/ 73 h 165"/>
                <a:gd name="T34" fmla="*/ 156 w 165"/>
                <a:gd name="T35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165">
                  <a:moveTo>
                    <a:pt x="8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42" y="1"/>
                    <a:pt x="8" y="30"/>
                    <a:pt x="1" y="69"/>
                  </a:cubicBezTo>
                  <a:cubicBezTo>
                    <a:pt x="1" y="73"/>
                    <a:pt x="0" y="78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cubicBezTo>
                    <a:pt x="88" y="165"/>
                    <a:pt x="92" y="165"/>
                    <a:pt x="97" y="164"/>
                  </a:cubicBezTo>
                  <a:cubicBezTo>
                    <a:pt x="136" y="157"/>
                    <a:pt x="165" y="124"/>
                    <a:pt x="165" y="83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37"/>
                    <a:pt x="128" y="0"/>
                    <a:pt x="83" y="0"/>
                  </a:cubicBezTo>
                  <a:close/>
                  <a:moveTo>
                    <a:pt x="156" y="83"/>
                  </a:moveTo>
                  <a:cubicBezTo>
                    <a:pt x="156" y="121"/>
                    <a:pt x="126" y="153"/>
                    <a:pt x="89" y="156"/>
                  </a:cubicBezTo>
                  <a:cubicBezTo>
                    <a:pt x="87" y="156"/>
                    <a:pt x="85" y="156"/>
                    <a:pt x="83" y="156"/>
                  </a:cubicBezTo>
                  <a:cubicBezTo>
                    <a:pt x="42" y="156"/>
                    <a:pt x="10" y="123"/>
                    <a:pt x="10" y="83"/>
                  </a:cubicBezTo>
                  <a:cubicBezTo>
                    <a:pt x="10" y="81"/>
                    <a:pt x="10" y="79"/>
                    <a:pt x="10" y="77"/>
                  </a:cubicBezTo>
                  <a:cubicBezTo>
                    <a:pt x="13" y="40"/>
                    <a:pt x="44" y="10"/>
                    <a:pt x="83" y="10"/>
                  </a:cubicBezTo>
                  <a:cubicBezTo>
                    <a:pt x="86" y="10"/>
                    <a:pt x="89" y="10"/>
                    <a:pt x="93" y="11"/>
                  </a:cubicBezTo>
                  <a:cubicBezTo>
                    <a:pt x="125" y="15"/>
                    <a:pt x="151" y="41"/>
                    <a:pt x="155" y="73"/>
                  </a:cubicBezTo>
                  <a:cubicBezTo>
                    <a:pt x="155" y="76"/>
                    <a:pt x="156" y="80"/>
                    <a:pt x="156" y="83"/>
                  </a:cubicBezTo>
                  <a:close/>
                </a:path>
              </a:pathLst>
            </a:custGeom>
            <a:solidFill>
              <a:srgbClr val="728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EE0BC99-646B-4077-9D49-F0D1152C558C}"/>
              </a:ext>
            </a:extLst>
          </p:cNvPr>
          <p:cNvGrpSpPr/>
          <p:nvPr/>
        </p:nvGrpSpPr>
        <p:grpSpPr>
          <a:xfrm>
            <a:off x="2403906" y="6002781"/>
            <a:ext cx="921012" cy="933051"/>
            <a:chOff x="9674226" y="5091113"/>
            <a:chExt cx="728663" cy="738188"/>
          </a:xfrm>
        </p:grpSpPr>
        <p:sp>
          <p:nvSpPr>
            <p:cNvPr id="279" name="Freeform 130">
              <a:extLst>
                <a:ext uri="{FF2B5EF4-FFF2-40B4-BE49-F238E27FC236}">
                  <a16:creationId xmlns:a16="http://schemas.microsoft.com/office/drawing/2014/main" id="{E07DA8E5-0EA7-4964-A005-90DBBAAF6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4226" y="5091113"/>
              <a:ext cx="728663" cy="738188"/>
            </a:xfrm>
            <a:custGeom>
              <a:avLst/>
              <a:gdLst>
                <a:gd name="T0" fmla="*/ 264 w 264"/>
                <a:gd name="T1" fmla="*/ 109 h 267"/>
                <a:gd name="T2" fmla="*/ 242 w 264"/>
                <a:gd name="T3" fmla="*/ 95 h 267"/>
                <a:gd name="T4" fmla="*/ 229 w 264"/>
                <a:gd name="T5" fmla="*/ 72 h 267"/>
                <a:gd name="T6" fmla="*/ 242 w 264"/>
                <a:gd name="T7" fmla="*/ 57 h 267"/>
                <a:gd name="T8" fmla="*/ 216 w 264"/>
                <a:gd name="T9" fmla="*/ 50 h 267"/>
                <a:gd name="T10" fmla="*/ 194 w 264"/>
                <a:gd name="T11" fmla="*/ 35 h 267"/>
                <a:gd name="T12" fmla="*/ 198 w 264"/>
                <a:gd name="T13" fmla="*/ 17 h 267"/>
                <a:gd name="T14" fmla="*/ 183 w 264"/>
                <a:gd name="T15" fmla="*/ 9 h 267"/>
                <a:gd name="T16" fmla="*/ 169 w 264"/>
                <a:gd name="T17" fmla="*/ 25 h 267"/>
                <a:gd name="T18" fmla="*/ 145 w 264"/>
                <a:gd name="T19" fmla="*/ 4 h 267"/>
                <a:gd name="T20" fmla="*/ 126 w 264"/>
                <a:gd name="T21" fmla="*/ 0 h 267"/>
                <a:gd name="T22" fmla="*/ 120 w 264"/>
                <a:gd name="T23" fmla="*/ 19 h 267"/>
                <a:gd name="T24" fmla="*/ 94 w 264"/>
                <a:gd name="T25" fmla="*/ 24 h 267"/>
                <a:gd name="T26" fmla="*/ 79 w 264"/>
                <a:gd name="T27" fmla="*/ 11 h 267"/>
                <a:gd name="T28" fmla="*/ 70 w 264"/>
                <a:gd name="T29" fmla="*/ 33 h 267"/>
                <a:gd name="T30" fmla="*/ 39 w 264"/>
                <a:gd name="T31" fmla="*/ 43 h 267"/>
                <a:gd name="T32" fmla="*/ 23 w 264"/>
                <a:gd name="T33" fmla="*/ 63 h 267"/>
                <a:gd name="T34" fmla="*/ 29 w 264"/>
                <a:gd name="T35" fmla="*/ 84 h 267"/>
                <a:gd name="T36" fmla="*/ 16 w 264"/>
                <a:gd name="T37" fmla="*/ 94 h 267"/>
                <a:gd name="T38" fmla="*/ 4 w 264"/>
                <a:gd name="T39" fmla="*/ 96 h 267"/>
                <a:gd name="T40" fmla="*/ 0 w 264"/>
                <a:gd name="T41" fmla="*/ 114 h 267"/>
                <a:gd name="T42" fmla="*/ 18 w 264"/>
                <a:gd name="T43" fmla="*/ 120 h 267"/>
                <a:gd name="T44" fmla="*/ 4 w 264"/>
                <a:gd name="T45" fmla="*/ 150 h 267"/>
                <a:gd name="T46" fmla="*/ 0 w 264"/>
                <a:gd name="T47" fmla="*/ 156 h 267"/>
                <a:gd name="T48" fmla="*/ 15 w 264"/>
                <a:gd name="T49" fmla="*/ 173 h 267"/>
                <a:gd name="T50" fmla="*/ 23 w 264"/>
                <a:gd name="T51" fmla="*/ 204 h 267"/>
                <a:gd name="T52" fmla="*/ 33 w 264"/>
                <a:gd name="T53" fmla="*/ 223 h 267"/>
                <a:gd name="T54" fmla="*/ 51 w 264"/>
                <a:gd name="T55" fmla="*/ 214 h 267"/>
                <a:gd name="T56" fmla="*/ 71 w 264"/>
                <a:gd name="T57" fmla="*/ 231 h 267"/>
                <a:gd name="T58" fmla="*/ 82 w 264"/>
                <a:gd name="T59" fmla="*/ 257 h 267"/>
                <a:gd name="T60" fmla="*/ 94 w 264"/>
                <a:gd name="T61" fmla="*/ 241 h 267"/>
                <a:gd name="T62" fmla="*/ 124 w 264"/>
                <a:gd name="T63" fmla="*/ 267 h 267"/>
                <a:gd name="T64" fmla="*/ 145 w 264"/>
                <a:gd name="T65" fmla="*/ 248 h 267"/>
                <a:gd name="T66" fmla="*/ 165 w 264"/>
                <a:gd name="T67" fmla="*/ 243 h 267"/>
                <a:gd name="T68" fmla="*/ 177 w 264"/>
                <a:gd name="T69" fmla="*/ 255 h 267"/>
                <a:gd name="T70" fmla="*/ 198 w 264"/>
                <a:gd name="T71" fmla="*/ 250 h 267"/>
                <a:gd name="T72" fmla="*/ 193 w 264"/>
                <a:gd name="T73" fmla="*/ 230 h 267"/>
                <a:gd name="T74" fmla="*/ 214 w 264"/>
                <a:gd name="T75" fmla="*/ 215 h 267"/>
                <a:gd name="T76" fmla="*/ 242 w 264"/>
                <a:gd name="T77" fmla="*/ 210 h 267"/>
                <a:gd name="T78" fmla="*/ 229 w 264"/>
                <a:gd name="T79" fmla="*/ 194 h 267"/>
                <a:gd name="T80" fmla="*/ 240 w 264"/>
                <a:gd name="T81" fmla="*/ 172 h 267"/>
                <a:gd name="T82" fmla="*/ 261 w 264"/>
                <a:gd name="T83" fmla="*/ 171 h 267"/>
                <a:gd name="T84" fmla="*/ 264 w 264"/>
                <a:gd name="T85" fmla="*/ 153 h 267"/>
                <a:gd name="T86" fmla="*/ 246 w 264"/>
                <a:gd name="T87" fmla="*/ 146 h 267"/>
                <a:gd name="T88" fmla="*/ 260 w 264"/>
                <a:gd name="T89" fmla="*/ 117 h 267"/>
                <a:gd name="T90" fmla="*/ 132 w 264"/>
                <a:gd name="T91" fmla="*/ 97 h 267"/>
                <a:gd name="T92" fmla="*/ 96 w 264"/>
                <a:gd name="T9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4" h="267">
                  <a:moveTo>
                    <a:pt x="264" y="114"/>
                  </a:moveTo>
                  <a:cubicBezTo>
                    <a:pt x="264" y="111"/>
                    <a:pt x="264" y="111"/>
                    <a:pt x="264" y="111"/>
                  </a:cubicBezTo>
                  <a:cubicBezTo>
                    <a:pt x="264" y="111"/>
                    <a:pt x="264" y="110"/>
                    <a:pt x="264" y="109"/>
                  </a:cubicBezTo>
                  <a:cubicBezTo>
                    <a:pt x="263" y="104"/>
                    <a:pt x="262" y="100"/>
                    <a:pt x="261" y="95"/>
                  </a:cubicBezTo>
                  <a:cubicBezTo>
                    <a:pt x="260" y="93"/>
                    <a:pt x="258" y="92"/>
                    <a:pt x="256" y="92"/>
                  </a:cubicBezTo>
                  <a:cubicBezTo>
                    <a:pt x="251" y="93"/>
                    <a:pt x="246" y="94"/>
                    <a:pt x="242" y="95"/>
                  </a:cubicBezTo>
                  <a:cubicBezTo>
                    <a:pt x="241" y="96"/>
                    <a:pt x="240" y="96"/>
                    <a:pt x="240" y="94"/>
                  </a:cubicBezTo>
                  <a:cubicBezTo>
                    <a:pt x="238" y="90"/>
                    <a:pt x="236" y="85"/>
                    <a:pt x="233" y="80"/>
                  </a:cubicBezTo>
                  <a:cubicBezTo>
                    <a:pt x="232" y="78"/>
                    <a:pt x="231" y="75"/>
                    <a:pt x="229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4" y="69"/>
                    <a:pt x="237" y="66"/>
                    <a:pt x="241" y="63"/>
                  </a:cubicBezTo>
                  <a:cubicBezTo>
                    <a:pt x="243" y="61"/>
                    <a:pt x="244" y="59"/>
                    <a:pt x="242" y="57"/>
                  </a:cubicBezTo>
                  <a:cubicBezTo>
                    <a:pt x="239" y="52"/>
                    <a:pt x="235" y="48"/>
                    <a:pt x="231" y="43"/>
                  </a:cubicBezTo>
                  <a:cubicBezTo>
                    <a:pt x="230" y="42"/>
                    <a:pt x="227" y="42"/>
                    <a:pt x="225" y="43"/>
                  </a:cubicBezTo>
                  <a:cubicBezTo>
                    <a:pt x="222" y="45"/>
                    <a:pt x="219" y="48"/>
                    <a:pt x="216" y="50"/>
                  </a:cubicBezTo>
                  <a:cubicBezTo>
                    <a:pt x="215" y="51"/>
                    <a:pt x="214" y="52"/>
                    <a:pt x="213" y="53"/>
                  </a:cubicBezTo>
                  <a:cubicBezTo>
                    <a:pt x="207" y="47"/>
                    <a:pt x="200" y="41"/>
                    <a:pt x="193" y="37"/>
                  </a:cubicBezTo>
                  <a:cubicBezTo>
                    <a:pt x="193" y="36"/>
                    <a:pt x="193" y="36"/>
                    <a:pt x="194" y="35"/>
                  </a:cubicBezTo>
                  <a:cubicBezTo>
                    <a:pt x="195" y="32"/>
                    <a:pt x="197" y="29"/>
                    <a:pt x="198" y="25"/>
                  </a:cubicBezTo>
                  <a:cubicBezTo>
                    <a:pt x="199" y="24"/>
                    <a:pt x="199" y="24"/>
                    <a:pt x="200" y="23"/>
                  </a:cubicBezTo>
                  <a:cubicBezTo>
                    <a:pt x="201" y="20"/>
                    <a:pt x="200" y="18"/>
                    <a:pt x="198" y="17"/>
                  </a:cubicBezTo>
                  <a:cubicBezTo>
                    <a:pt x="197" y="16"/>
                    <a:pt x="197" y="16"/>
                    <a:pt x="196" y="16"/>
                  </a:cubicBezTo>
                  <a:cubicBezTo>
                    <a:pt x="194" y="15"/>
                    <a:pt x="192" y="14"/>
                    <a:pt x="190" y="13"/>
                  </a:cubicBezTo>
                  <a:cubicBezTo>
                    <a:pt x="187" y="11"/>
                    <a:pt x="185" y="10"/>
                    <a:pt x="183" y="9"/>
                  </a:cubicBezTo>
                  <a:cubicBezTo>
                    <a:pt x="180" y="8"/>
                    <a:pt x="178" y="9"/>
                    <a:pt x="177" y="12"/>
                  </a:cubicBezTo>
                  <a:cubicBezTo>
                    <a:pt x="175" y="16"/>
                    <a:pt x="173" y="20"/>
                    <a:pt x="171" y="24"/>
                  </a:cubicBezTo>
                  <a:cubicBezTo>
                    <a:pt x="170" y="25"/>
                    <a:pt x="170" y="26"/>
                    <a:pt x="169" y="25"/>
                  </a:cubicBezTo>
                  <a:cubicBezTo>
                    <a:pt x="161" y="23"/>
                    <a:pt x="154" y="21"/>
                    <a:pt x="146" y="20"/>
                  </a:cubicBezTo>
                  <a:cubicBezTo>
                    <a:pt x="145" y="20"/>
                    <a:pt x="145" y="19"/>
                    <a:pt x="145" y="19"/>
                  </a:cubicBezTo>
                  <a:cubicBezTo>
                    <a:pt x="145" y="14"/>
                    <a:pt x="145" y="9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ubicBezTo>
                    <a:pt x="140" y="0"/>
                    <a:pt x="139" y="0"/>
                    <a:pt x="13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25" y="0"/>
                    <a:pt x="124" y="0"/>
                  </a:cubicBezTo>
                  <a:cubicBezTo>
                    <a:pt x="121" y="0"/>
                    <a:pt x="120" y="2"/>
                    <a:pt x="120" y="4"/>
                  </a:cubicBezTo>
                  <a:cubicBezTo>
                    <a:pt x="120" y="9"/>
                    <a:pt x="120" y="14"/>
                    <a:pt x="120" y="19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1" y="21"/>
                    <a:pt x="103" y="23"/>
                    <a:pt x="96" y="25"/>
                  </a:cubicBezTo>
                  <a:cubicBezTo>
                    <a:pt x="95" y="26"/>
                    <a:pt x="94" y="25"/>
                    <a:pt x="94" y="24"/>
                  </a:cubicBezTo>
                  <a:cubicBezTo>
                    <a:pt x="92" y="20"/>
                    <a:pt x="90" y="16"/>
                    <a:pt x="88" y="12"/>
                  </a:cubicBezTo>
                  <a:cubicBezTo>
                    <a:pt x="86" y="9"/>
                    <a:pt x="84" y="8"/>
                    <a:pt x="82" y="9"/>
                  </a:cubicBezTo>
                  <a:cubicBezTo>
                    <a:pt x="81" y="10"/>
                    <a:pt x="80" y="10"/>
                    <a:pt x="79" y="11"/>
                  </a:cubicBezTo>
                  <a:cubicBezTo>
                    <a:pt x="75" y="13"/>
                    <a:pt x="71" y="15"/>
                    <a:pt x="67" y="17"/>
                  </a:cubicBezTo>
                  <a:cubicBezTo>
                    <a:pt x="64" y="18"/>
                    <a:pt x="64" y="20"/>
                    <a:pt x="65" y="22"/>
                  </a:cubicBezTo>
                  <a:cubicBezTo>
                    <a:pt x="67" y="26"/>
                    <a:pt x="68" y="30"/>
                    <a:pt x="70" y="33"/>
                  </a:cubicBezTo>
                  <a:cubicBezTo>
                    <a:pt x="71" y="34"/>
                    <a:pt x="71" y="35"/>
                    <a:pt x="72" y="37"/>
                  </a:cubicBezTo>
                  <a:cubicBezTo>
                    <a:pt x="64" y="41"/>
                    <a:pt x="58" y="47"/>
                    <a:pt x="51" y="53"/>
                  </a:cubicBezTo>
                  <a:cubicBezTo>
                    <a:pt x="47" y="49"/>
                    <a:pt x="43" y="46"/>
                    <a:pt x="39" y="43"/>
                  </a:cubicBezTo>
                  <a:cubicBezTo>
                    <a:pt x="37" y="42"/>
                    <a:pt x="35" y="42"/>
                    <a:pt x="33" y="43"/>
                  </a:cubicBezTo>
                  <a:cubicBezTo>
                    <a:pt x="30" y="48"/>
                    <a:pt x="26" y="52"/>
                    <a:pt x="23" y="57"/>
                  </a:cubicBezTo>
                  <a:cubicBezTo>
                    <a:pt x="21" y="59"/>
                    <a:pt x="22" y="61"/>
                    <a:pt x="23" y="63"/>
                  </a:cubicBezTo>
                  <a:cubicBezTo>
                    <a:pt x="27" y="65"/>
                    <a:pt x="31" y="68"/>
                    <a:pt x="34" y="71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3" y="76"/>
                    <a:pt x="31" y="80"/>
                    <a:pt x="29" y="84"/>
                  </a:cubicBezTo>
                  <a:cubicBezTo>
                    <a:pt x="28" y="88"/>
                    <a:pt x="26" y="92"/>
                    <a:pt x="24" y="96"/>
                  </a:cubicBezTo>
                  <a:cubicBezTo>
                    <a:pt x="24" y="96"/>
                    <a:pt x="23" y="96"/>
                    <a:pt x="23" y="95"/>
                  </a:cubicBezTo>
                  <a:cubicBezTo>
                    <a:pt x="21" y="95"/>
                    <a:pt x="18" y="94"/>
                    <a:pt x="16" y="94"/>
                  </a:cubicBezTo>
                  <a:cubicBezTo>
                    <a:pt x="15" y="94"/>
                    <a:pt x="14" y="93"/>
                    <a:pt x="13" y="93"/>
                  </a:cubicBezTo>
                  <a:cubicBezTo>
                    <a:pt x="12" y="93"/>
                    <a:pt x="10" y="93"/>
                    <a:pt x="9" y="92"/>
                  </a:cubicBezTo>
                  <a:cubicBezTo>
                    <a:pt x="7" y="92"/>
                    <a:pt x="5" y="93"/>
                    <a:pt x="4" y="96"/>
                  </a:cubicBezTo>
                  <a:cubicBezTo>
                    <a:pt x="3" y="97"/>
                    <a:pt x="3" y="99"/>
                    <a:pt x="2" y="101"/>
                  </a:cubicBezTo>
                  <a:cubicBezTo>
                    <a:pt x="2" y="105"/>
                    <a:pt x="1" y="108"/>
                    <a:pt x="0" y="11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6"/>
                    <a:pt x="2" y="117"/>
                    <a:pt x="4" y="117"/>
                  </a:cubicBezTo>
                  <a:cubicBezTo>
                    <a:pt x="7" y="118"/>
                    <a:pt x="10" y="118"/>
                    <a:pt x="12" y="119"/>
                  </a:cubicBezTo>
                  <a:cubicBezTo>
                    <a:pt x="14" y="119"/>
                    <a:pt x="17" y="120"/>
                    <a:pt x="18" y="120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146"/>
                    <a:pt x="18" y="147"/>
                    <a:pt x="17" y="147"/>
                  </a:cubicBezTo>
                  <a:cubicBezTo>
                    <a:pt x="13" y="148"/>
                    <a:pt x="9" y="149"/>
                    <a:pt x="4" y="150"/>
                  </a:cubicBezTo>
                  <a:cubicBezTo>
                    <a:pt x="2" y="150"/>
                    <a:pt x="1" y="151"/>
                    <a:pt x="0" y="153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61"/>
                    <a:pt x="3" y="166"/>
                    <a:pt x="4" y="171"/>
                  </a:cubicBezTo>
                  <a:cubicBezTo>
                    <a:pt x="5" y="174"/>
                    <a:pt x="6" y="175"/>
                    <a:pt x="9" y="174"/>
                  </a:cubicBezTo>
                  <a:cubicBezTo>
                    <a:pt x="11" y="174"/>
                    <a:pt x="13" y="173"/>
                    <a:pt x="15" y="173"/>
                  </a:cubicBezTo>
                  <a:cubicBezTo>
                    <a:pt x="18" y="172"/>
                    <a:pt x="21" y="172"/>
                    <a:pt x="24" y="171"/>
                  </a:cubicBezTo>
                  <a:cubicBezTo>
                    <a:pt x="27" y="179"/>
                    <a:pt x="31" y="187"/>
                    <a:pt x="36" y="194"/>
                  </a:cubicBezTo>
                  <a:cubicBezTo>
                    <a:pt x="31" y="198"/>
                    <a:pt x="28" y="201"/>
                    <a:pt x="23" y="204"/>
                  </a:cubicBezTo>
                  <a:cubicBezTo>
                    <a:pt x="22" y="206"/>
                    <a:pt x="21" y="208"/>
                    <a:pt x="23" y="210"/>
                  </a:cubicBezTo>
                  <a:cubicBezTo>
                    <a:pt x="23" y="211"/>
                    <a:pt x="24" y="211"/>
                    <a:pt x="24" y="212"/>
                  </a:cubicBezTo>
                  <a:cubicBezTo>
                    <a:pt x="27" y="216"/>
                    <a:pt x="30" y="219"/>
                    <a:pt x="33" y="223"/>
                  </a:cubicBezTo>
                  <a:cubicBezTo>
                    <a:pt x="35" y="225"/>
                    <a:pt x="37" y="225"/>
                    <a:pt x="39" y="224"/>
                  </a:cubicBezTo>
                  <a:cubicBezTo>
                    <a:pt x="41" y="222"/>
                    <a:pt x="42" y="221"/>
                    <a:pt x="44" y="220"/>
                  </a:cubicBezTo>
                  <a:cubicBezTo>
                    <a:pt x="46" y="218"/>
                    <a:pt x="49" y="216"/>
                    <a:pt x="51" y="214"/>
                  </a:cubicBezTo>
                  <a:cubicBezTo>
                    <a:pt x="55" y="217"/>
                    <a:pt x="58" y="220"/>
                    <a:pt x="61" y="223"/>
                  </a:cubicBezTo>
                  <a:cubicBezTo>
                    <a:pt x="64" y="225"/>
                    <a:pt x="68" y="228"/>
                    <a:pt x="72" y="230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9" y="236"/>
                    <a:pt x="67" y="240"/>
                    <a:pt x="65" y="244"/>
                  </a:cubicBezTo>
                  <a:cubicBezTo>
                    <a:pt x="64" y="247"/>
                    <a:pt x="64" y="249"/>
                    <a:pt x="67" y="250"/>
                  </a:cubicBezTo>
                  <a:cubicBezTo>
                    <a:pt x="72" y="252"/>
                    <a:pt x="77" y="255"/>
                    <a:pt x="82" y="257"/>
                  </a:cubicBezTo>
                  <a:cubicBezTo>
                    <a:pt x="85" y="258"/>
                    <a:pt x="86" y="257"/>
                    <a:pt x="88" y="255"/>
                  </a:cubicBezTo>
                  <a:cubicBezTo>
                    <a:pt x="89" y="253"/>
                    <a:pt x="90" y="250"/>
                    <a:pt x="91" y="248"/>
                  </a:cubicBezTo>
                  <a:cubicBezTo>
                    <a:pt x="92" y="245"/>
                    <a:pt x="93" y="243"/>
                    <a:pt x="94" y="241"/>
                  </a:cubicBezTo>
                  <a:cubicBezTo>
                    <a:pt x="103" y="244"/>
                    <a:pt x="111" y="246"/>
                    <a:pt x="120" y="247"/>
                  </a:cubicBezTo>
                  <a:cubicBezTo>
                    <a:pt x="120" y="262"/>
                    <a:pt x="120" y="262"/>
                    <a:pt x="120" y="262"/>
                  </a:cubicBezTo>
                  <a:cubicBezTo>
                    <a:pt x="120" y="265"/>
                    <a:pt x="121" y="267"/>
                    <a:pt x="124" y="267"/>
                  </a:cubicBezTo>
                  <a:cubicBezTo>
                    <a:pt x="130" y="267"/>
                    <a:pt x="135" y="267"/>
                    <a:pt x="141" y="267"/>
                  </a:cubicBezTo>
                  <a:cubicBezTo>
                    <a:pt x="144" y="267"/>
                    <a:pt x="145" y="265"/>
                    <a:pt x="145" y="262"/>
                  </a:cubicBezTo>
                  <a:cubicBezTo>
                    <a:pt x="145" y="258"/>
                    <a:pt x="145" y="253"/>
                    <a:pt x="145" y="248"/>
                  </a:cubicBezTo>
                  <a:cubicBezTo>
                    <a:pt x="145" y="248"/>
                    <a:pt x="145" y="247"/>
                    <a:pt x="145" y="247"/>
                  </a:cubicBezTo>
                  <a:cubicBezTo>
                    <a:pt x="151" y="246"/>
                    <a:pt x="157" y="245"/>
                    <a:pt x="163" y="243"/>
                  </a:cubicBezTo>
                  <a:cubicBezTo>
                    <a:pt x="164" y="243"/>
                    <a:pt x="164" y="243"/>
                    <a:pt x="165" y="243"/>
                  </a:cubicBezTo>
                  <a:cubicBezTo>
                    <a:pt x="167" y="242"/>
                    <a:pt x="168" y="242"/>
                    <a:pt x="170" y="241"/>
                  </a:cubicBezTo>
                  <a:cubicBezTo>
                    <a:pt x="170" y="242"/>
                    <a:pt x="171" y="242"/>
                    <a:pt x="171" y="242"/>
                  </a:cubicBezTo>
                  <a:cubicBezTo>
                    <a:pt x="173" y="246"/>
                    <a:pt x="175" y="251"/>
                    <a:pt x="177" y="255"/>
                  </a:cubicBezTo>
                  <a:cubicBezTo>
                    <a:pt x="178" y="258"/>
                    <a:pt x="180" y="258"/>
                    <a:pt x="183" y="257"/>
                  </a:cubicBezTo>
                  <a:cubicBezTo>
                    <a:pt x="185" y="256"/>
                    <a:pt x="188" y="255"/>
                    <a:pt x="190" y="254"/>
                  </a:cubicBezTo>
                  <a:cubicBezTo>
                    <a:pt x="193" y="253"/>
                    <a:pt x="195" y="251"/>
                    <a:pt x="198" y="250"/>
                  </a:cubicBezTo>
                  <a:cubicBezTo>
                    <a:pt x="200" y="249"/>
                    <a:pt x="201" y="247"/>
                    <a:pt x="200" y="244"/>
                  </a:cubicBezTo>
                  <a:cubicBezTo>
                    <a:pt x="199" y="243"/>
                    <a:pt x="199" y="242"/>
                    <a:pt x="198" y="241"/>
                  </a:cubicBezTo>
                  <a:cubicBezTo>
                    <a:pt x="196" y="237"/>
                    <a:pt x="195" y="234"/>
                    <a:pt x="193" y="230"/>
                  </a:cubicBezTo>
                  <a:cubicBezTo>
                    <a:pt x="197" y="228"/>
                    <a:pt x="200" y="225"/>
                    <a:pt x="203" y="223"/>
                  </a:cubicBezTo>
                  <a:cubicBezTo>
                    <a:pt x="207" y="220"/>
                    <a:pt x="210" y="217"/>
                    <a:pt x="213" y="214"/>
                  </a:cubicBezTo>
                  <a:cubicBezTo>
                    <a:pt x="214" y="214"/>
                    <a:pt x="214" y="215"/>
                    <a:pt x="214" y="215"/>
                  </a:cubicBezTo>
                  <a:cubicBezTo>
                    <a:pt x="218" y="218"/>
                    <a:pt x="222" y="221"/>
                    <a:pt x="225" y="224"/>
                  </a:cubicBezTo>
                  <a:cubicBezTo>
                    <a:pt x="227" y="225"/>
                    <a:pt x="230" y="225"/>
                    <a:pt x="231" y="223"/>
                  </a:cubicBezTo>
                  <a:cubicBezTo>
                    <a:pt x="235" y="219"/>
                    <a:pt x="239" y="214"/>
                    <a:pt x="242" y="210"/>
                  </a:cubicBezTo>
                  <a:cubicBezTo>
                    <a:pt x="244" y="208"/>
                    <a:pt x="243" y="206"/>
                    <a:pt x="241" y="204"/>
                  </a:cubicBezTo>
                  <a:cubicBezTo>
                    <a:pt x="237" y="201"/>
                    <a:pt x="234" y="198"/>
                    <a:pt x="230" y="195"/>
                  </a:cubicBezTo>
                  <a:cubicBezTo>
                    <a:pt x="230" y="195"/>
                    <a:pt x="229" y="195"/>
                    <a:pt x="229" y="194"/>
                  </a:cubicBezTo>
                  <a:cubicBezTo>
                    <a:pt x="230" y="192"/>
                    <a:pt x="231" y="191"/>
                    <a:pt x="232" y="189"/>
                  </a:cubicBezTo>
                  <a:cubicBezTo>
                    <a:pt x="233" y="187"/>
                    <a:pt x="234" y="185"/>
                    <a:pt x="235" y="183"/>
                  </a:cubicBezTo>
                  <a:cubicBezTo>
                    <a:pt x="237" y="179"/>
                    <a:pt x="239" y="175"/>
                    <a:pt x="240" y="172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5" y="172"/>
                    <a:pt x="250" y="173"/>
                    <a:pt x="255" y="174"/>
                  </a:cubicBezTo>
                  <a:cubicBezTo>
                    <a:pt x="258" y="175"/>
                    <a:pt x="260" y="174"/>
                    <a:pt x="261" y="171"/>
                  </a:cubicBezTo>
                  <a:cubicBezTo>
                    <a:pt x="261" y="170"/>
                    <a:pt x="262" y="168"/>
                    <a:pt x="262" y="166"/>
                  </a:cubicBezTo>
                  <a:cubicBezTo>
                    <a:pt x="263" y="162"/>
                    <a:pt x="264" y="159"/>
                    <a:pt x="264" y="155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4" y="151"/>
                    <a:pt x="262" y="150"/>
                    <a:pt x="260" y="150"/>
                  </a:cubicBezTo>
                  <a:cubicBezTo>
                    <a:pt x="257" y="149"/>
                    <a:pt x="254" y="148"/>
                    <a:pt x="251" y="148"/>
                  </a:cubicBezTo>
                  <a:cubicBezTo>
                    <a:pt x="249" y="147"/>
                    <a:pt x="248" y="147"/>
                    <a:pt x="246" y="146"/>
                  </a:cubicBezTo>
                  <a:cubicBezTo>
                    <a:pt x="246" y="142"/>
                    <a:pt x="247" y="138"/>
                    <a:pt x="247" y="133"/>
                  </a:cubicBezTo>
                  <a:cubicBezTo>
                    <a:pt x="247" y="129"/>
                    <a:pt x="246" y="125"/>
                    <a:pt x="246" y="120"/>
                  </a:cubicBezTo>
                  <a:cubicBezTo>
                    <a:pt x="251" y="119"/>
                    <a:pt x="256" y="118"/>
                    <a:pt x="260" y="117"/>
                  </a:cubicBezTo>
                  <a:cubicBezTo>
                    <a:pt x="262" y="117"/>
                    <a:pt x="264" y="116"/>
                    <a:pt x="264" y="114"/>
                  </a:cubicBezTo>
                  <a:close/>
                  <a:moveTo>
                    <a:pt x="96" y="133"/>
                  </a:moveTo>
                  <a:cubicBezTo>
                    <a:pt x="96" y="113"/>
                    <a:pt x="112" y="97"/>
                    <a:pt x="132" y="97"/>
                  </a:cubicBezTo>
                  <a:cubicBezTo>
                    <a:pt x="152" y="97"/>
                    <a:pt x="168" y="113"/>
                    <a:pt x="168" y="133"/>
                  </a:cubicBezTo>
                  <a:cubicBezTo>
                    <a:pt x="168" y="153"/>
                    <a:pt x="152" y="169"/>
                    <a:pt x="132" y="169"/>
                  </a:cubicBezTo>
                  <a:cubicBezTo>
                    <a:pt x="112" y="169"/>
                    <a:pt x="96" y="153"/>
                    <a:pt x="96" y="133"/>
                  </a:cubicBezTo>
                  <a:close/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31">
              <a:extLst>
                <a:ext uri="{FF2B5EF4-FFF2-40B4-BE49-F238E27FC236}">
                  <a16:creationId xmlns:a16="http://schemas.microsoft.com/office/drawing/2014/main" id="{49302C88-8AA7-4CD2-98B8-46D0F2186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2338" y="5232401"/>
              <a:ext cx="455613" cy="455613"/>
            </a:xfrm>
            <a:custGeom>
              <a:avLst/>
              <a:gdLst>
                <a:gd name="T0" fmla="*/ 82 w 165"/>
                <a:gd name="T1" fmla="*/ 0 h 165"/>
                <a:gd name="T2" fmla="*/ 70 w 165"/>
                <a:gd name="T3" fmla="*/ 1 h 165"/>
                <a:gd name="T4" fmla="*/ 0 w 165"/>
                <a:gd name="T5" fmla="*/ 79 h 165"/>
                <a:gd name="T6" fmla="*/ 0 w 165"/>
                <a:gd name="T7" fmla="*/ 82 h 165"/>
                <a:gd name="T8" fmla="*/ 82 w 165"/>
                <a:gd name="T9" fmla="*/ 165 h 165"/>
                <a:gd name="T10" fmla="*/ 85 w 165"/>
                <a:gd name="T11" fmla="*/ 165 h 165"/>
                <a:gd name="T12" fmla="*/ 164 w 165"/>
                <a:gd name="T13" fmla="*/ 94 h 165"/>
                <a:gd name="T14" fmla="*/ 165 w 165"/>
                <a:gd name="T15" fmla="*/ 82 h 165"/>
                <a:gd name="T16" fmla="*/ 82 w 165"/>
                <a:gd name="T17" fmla="*/ 0 h 165"/>
                <a:gd name="T18" fmla="*/ 82 w 165"/>
                <a:gd name="T19" fmla="*/ 155 h 165"/>
                <a:gd name="T20" fmla="*/ 75 w 165"/>
                <a:gd name="T21" fmla="*/ 155 h 165"/>
                <a:gd name="T22" fmla="*/ 10 w 165"/>
                <a:gd name="T23" fmla="*/ 89 h 165"/>
                <a:gd name="T24" fmla="*/ 9 w 165"/>
                <a:gd name="T25" fmla="*/ 82 h 165"/>
                <a:gd name="T26" fmla="*/ 79 w 165"/>
                <a:gd name="T27" fmla="*/ 9 h 165"/>
                <a:gd name="T28" fmla="*/ 82 w 165"/>
                <a:gd name="T29" fmla="*/ 9 h 165"/>
                <a:gd name="T30" fmla="*/ 155 w 165"/>
                <a:gd name="T31" fmla="*/ 82 h 165"/>
                <a:gd name="T32" fmla="*/ 155 w 165"/>
                <a:gd name="T33" fmla="*/ 86 h 165"/>
                <a:gd name="T34" fmla="*/ 82 w 165"/>
                <a:gd name="T35" fmla="*/ 15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165">
                  <a:moveTo>
                    <a:pt x="82" y="0"/>
                  </a:moveTo>
                  <a:cubicBezTo>
                    <a:pt x="78" y="0"/>
                    <a:pt x="74" y="0"/>
                    <a:pt x="70" y="1"/>
                  </a:cubicBezTo>
                  <a:cubicBezTo>
                    <a:pt x="31" y="6"/>
                    <a:pt x="1" y="39"/>
                    <a:pt x="0" y="79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83" y="165"/>
                    <a:pt x="84" y="165"/>
                    <a:pt x="85" y="165"/>
                  </a:cubicBezTo>
                  <a:cubicBezTo>
                    <a:pt x="125" y="163"/>
                    <a:pt x="158" y="133"/>
                    <a:pt x="164" y="94"/>
                  </a:cubicBezTo>
                  <a:cubicBezTo>
                    <a:pt x="164" y="90"/>
                    <a:pt x="165" y="86"/>
                    <a:pt x="165" y="82"/>
                  </a:cubicBezTo>
                  <a:cubicBezTo>
                    <a:pt x="165" y="37"/>
                    <a:pt x="128" y="0"/>
                    <a:pt x="82" y="0"/>
                  </a:cubicBezTo>
                  <a:close/>
                  <a:moveTo>
                    <a:pt x="82" y="155"/>
                  </a:moveTo>
                  <a:cubicBezTo>
                    <a:pt x="80" y="155"/>
                    <a:pt x="78" y="155"/>
                    <a:pt x="75" y="155"/>
                  </a:cubicBezTo>
                  <a:cubicBezTo>
                    <a:pt x="41" y="152"/>
                    <a:pt x="13" y="124"/>
                    <a:pt x="10" y="89"/>
                  </a:cubicBezTo>
                  <a:cubicBezTo>
                    <a:pt x="9" y="87"/>
                    <a:pt x="9" y="85"/>
                    <a:pt x="9" y="82"/>
                  </a:cubicBezTo>
                  <a:cubicBezTo>
                    <a:pt x="9" y="43"/>
                    <a:pt x="40" y="11"/>
                    <a:pt x="79" y="9"/>
                  </a:cubicBezTo>
                  <a:cubicBezTo>
                    <a:pt x="80" y="9"/>
                    <a:pt x="81" y="9"/>
                    <a:pt x="82" y="9"/>
                  </a:cubicBezTo>
                  <a:cubicBezTo>
                    <a:pt x="123" y="9"/>
                    <a:pt x="155" y="42"/>
                    <a:pt x="155" y="82"/>
                  </a:cubicBezTo>
                  <a:cubicBezTo>
                    <a:pt x="155" y="83"/>
                    <a:pt x="155" y="84"/>
                    <a:pt x="155" y="86"/>
                  </a:cubicBezTo>
                  <a:cubicBezTo>
                    <a:pt x="153" y="124"/>
                    <a:pt x="121" y="155"/>
                    <a:pt x="82" y="155"/>
                  </a:cubicBezTo>
                  <a:close/>
                </a:path>
              </a:pathLst>
            </a:custGeom>
            <a:solidFill>
              <a:srgbClr val="728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864361D-B8B3-4352-8272-C666D9147E9C}"/>
              </a:ext>
            </a:extLst>
          </p:cNvPr>
          <p:cNvGrpSpPr/>
          <p:nvPr/>
        </p:nvGrpSpPr>
        <p:grpSpPr>
          <a:xfrm>
            <a:off x="2907552" y="5402820"/>
            <a:ext cx="718349" cy="728382"/>
            <a:chOff x="10072688" y="4616451"/>
            <a:chExt cx="568325" cy="576263"/>
          </a:xfrm>
        </p:grpSpPr>
        <p:sp>
          <p:nvSpPr>
            <p:cNvPr id="276" name="Freeform 132">
              <a:extLst>
                <a:ext uri="{FF2B5EF4-FFF2-40B4-BE49-F238E27FC236}">
                  <a16:creationId xmlns:a16="http://schemas.microsoft.com/office/drawing/2014/main" id="{D881B385-583C-44CF-8F47-916A09FC4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4616451"/>
              <a:ext cx="568325" cy="576263"/>
            </a:xfrm>
            <a:custGeom>
              <a:avLst/>
              <a:gdLst>
                <a:gd name="T0" fmla="*/ 206 w 206"/>
                <a:gd name="T1" fmla="*/ 86 h 209"/>
                <a:gd name="T2" fmla="*/ 189 w 206"/>
                <a:gd name="T3" fmla="*/ 75 h 209"/>
                <a:gd name="T4" fmla="*/ 179 w 206"/>
                <a:gd name="T5" fmla="*/ 57 h 209"/>
                <a:gd name="T6" fmla="*/ 189 w 206"/>
                <a:gd name="T7" fmla="*/ 45 h 209"/>
                <a:gd name="T8" fmla="*/ 169 w 206"/>
                <a:gd name="T9" fmla="*/ 40 h 209"/>
                <a:gd name="T10" fmla="*/ 151 w 206"/>
                <a:gd name="T11" fmla="*/ 29 h 209"/>
                <a:gd name="T12" fmla="*/ 154 w 206"/>
                <a:gd name="T13" fmla="*/ 14 h 209"/>
                <a:gd name="T14" fmla="*/ 138 w 206"/>
                <a:gd name="T15" fmla="*/ 10 h 209"/>
                <a:gd name="T16" fmla="*/ 114 w 206"/>
                <a:gd name="T17" fmla="*/ 16 h 209"/>
                <a:gd name="T18" fmla="*/ 110 w 206"/>
                <a:gd name="T19" fmla="*/ 1 h 209"/>
                <a:gd name="T20" fmla="*/ 97 w 206"/>
                <a:gd name="T21" fmla="*/ 1 h 209"/>
                <a:gd name="T22" fmla="*/ 92 w 206"/>
                <a:gd name="T23" fmla="*/ 16 h 209"/>
                <a:gd name="T24" fmla="*/ 68 w 206"/>
                <a:gd name="T25" fmla="*/ 10 h 209"/>
                <a:gd name="T26" fmla="*/ 52 w 206"/>
                <a:gd name="T27" fmla="*/ 14 h 209"/>
                <a:gd name="T28" fmla="*/ 56 w 206"/>
                <a:gd name="T29" fmla="*/ 29 h 209"/>
                <a:gd name="T30" fmla="*/ 26 w 206"/>
                <a:gd name="T31" fmla="*/ 35 h 209"/>
                <a:gd name="T32" fmla="*/ 27 w 206"/>
                <a:gd name="T33" fmla="*/ 57 h 209"/>
                <a:gd name="T34" fmla="*/ 22 w 206"/>
                <a:gd name="T35" fmla="*/ 67 h 209"/>
                <a:gd name="T36" fmla="*/ 19 w 206"/>
                <a:gd name="T37" fmla="*/ 76 h 209"/>
                <a:gd name="T38" fmla="*/ 3 w 206"/>
                <a:gd name="T39" fmla="*/ 75 h 209"/>
                <a:gd name="T40" fmla="*/ 0 w 206"/>
                <a:gd name="T41" fmla="*/ 88 h 209"/>
                <a:gd name="T42" fmla="*/ 9 w 206"/>
                <a:gd name="T43" fmla="*/ 94 h 209"/>
                <a:gd name="T44" fmla="*/ 13 w 206"/>
                <a:gd name="T45" fmla="*/ 115 h 209"/>
                <a:gd name="T46" fmla="*/ 0 w 206"/>
                <a:gd name="T47" fmla="*/ 122 h 209"/>
                <a:gd name="T48" fmla="*/ 7 w 206"/>
                <a:gd name="T49" fmla="*/ 137 h 209"/>
                <a:gd name="T50" fmla="*/ 27 w 206"/>
                <a:gd name="T51" fmla="*/ 153 h 209"/>
                <a:gd name="T52" fmla="*/ 19 w 206"/>
                <a:gd name="T53" fmla="*/ 167 h 209"/>
                <a:gd name="T54" fmla="*/ 34 w 206"/>
                <a:gd name="T55" fmla="*/ 173 h 209"/>
                <a:gd name="T56" fmla="*/ 56 w 206"/>
                <a:gd name="T57" fmla="*/ 181 h 209"/>
                <a:gd name="T58" fmla="*/ 50 w 206"/>
                <a:gd name="T59" fmla="*/ 192 h 209"/>
                <a:gd name="T60" fmla="*/ 64 w 206"/>
                <a:gd name="T61" fmla="*/ 202 h 209"/>
                <a:gd name="T62" fmla="*/ 73 w 206"/>
                <a:gd name="T63" fmla="*/ 189 h 209"/>
                <a:gd name="T64" fmla="*/ 96 w 206"/>
                <a:gd name="T65" fmla="*/ 209 h 209"/>
                <a:gd name="T66" fmla="*/ 113 w 206"/>
                <a:gd name="T67" fmla="*/ 195 h 209"/>
                <a:gd name="T68" fmla="*/ 133 w 206"/>
                <a:gd name="T69" fmla="*/ 189 h 209"/>
                <a:gd name="T70" fmla="*/ 143 w 206"/>
                <a:gd name="T71" fmla="*/ 202 h 209"/>
                <a:gd name="T72" fmla="*/ 156 w 206"/>
                <a:gd name="T73" fmla="*/ 192 h 209"/>
                <a:gd name="T74" fmla="*/ 159 w 206"/>
                <a:gd name="T75" fmla="*/ 175 h 209"/>
                <a:gd name="T76" fmla="*/ 176 w 206"/>
                <a:gd name="T77" fmla="*/ 176 h 209"/>
                <a:gd name="T78" fmla="*/ 188 w 206"/>
                <a:gd name="T79" fmla="*/ 160 h 209"/>
                <a:gd name="T80" fmla="*/ 187 w 206"/>
                <a:gd name="T81" fmla="*/ 135 h 209"/>
                <a:gd name="T82" fmla="*/ 203 w 206"/>
                <a:gd name="T83" fmla="*/ 135 h 209"/>
                <a:gd name="T84" fmla="*/ 206 w 206"/>
                <a:gd name="T85" fmla="*/ 120 h 209"/>
                <a:gd name="T86" fmla="*/ 192 w 206"/>
                <a:gd name="T87" fmla="*/ 115 h 209"/>
                <a:gd name="T88" fmla="*/ 203 w 206"/>
                <a:gd name="T89" fmla="*/ 92 h 209"/>
                <a:gd name="T90" fmla="*/ 102 w 206"/>
                <a:gd name="T91" fmla="*/ 37 h 209"/>
                <a:gd name="T92" fmla="*/ 48 w 206"/>
                <a:gd name="T93" fmla="*/ 65 h 209"/>
                <a:gd name="T94" fmla="*/ 39 w 206"/>
                <a:gd name="T95" fmla="*/ 128 h 209"/>
                <a:gd name="T96" fmla="*/ 170 w 206"/>
                <a:gd name="T97" fmla="*/ 117 h 209"/>
                <a:gd name="T98" fmla="*/ 134 w 206"/>
                <a:gd name="T99" fmla="*/ 45 h 209"/>
                <a:gd name="T100" fmla="*/ 89 w 206"/>
                <a:gd name="T101" fmla="*/ 39 h 209"/>
                <a:gd name="T102" fmla="*/ 35 w 206"/>
                <a:gd name="T103" fmla="*/ 108 h 209"/>
                <a:gd name="T104" fmla="*/ 104 w 206"/>
                <a:gd name="T105" fmla="*/ 173 h 209"/>
                <a:gd name="T106" fmla="*/ 134 w 206"/>
                <a:gd name="T107" fmla="*/ 4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9">
                  <a:moveTo>
                    <a:pt x="206" y="90"/>
                  </a:moveTo>
                  <a:cubicBezTo>
                    <a:pt x="206" y="88"/>
                    <a:pt x="206" y="88"/>
                    <a:pt x="206" y="88"/>
                  </a:cubicBezTo>
                  <a:cubicBezTo>
                    <a:pt x="206" y="87"/>
                    <a:pt x="206" y="86"/>
                    <a:pt x="206" y="86"/>
                  </a:cubicBezTo>
                  <a:cubicBezTo>
                    <a:pt x="205" y="82"/>
                    <a:pt x="204" y="79"/>
                    <a:pt x="203" y="75"/>
                  </a:cubicBezTo>
                  <a:cubicBezTo>
                    <a:pt x="203" y="73"/>
                    <a:pt x="201" y="73"/>
                    <a:pt x="199" y="73"/>
                  </a:cubicBezTo>
                  <a:cubicBezTo>
                    <a:pt x="196" y="74"/>
                    <a:pt x="192" y="75"/>
                    <a:pt x="189" y="75"/>
                  </a:cubicBezTo>
                  <a:cubicBezTo>
                    <a:pt x="188" y="76"/>
                    <a:pt x="187" y="75"/>
                    <a:pt x="187" y="75"/>
                  </a:cubicBezTo>
                  <a:cubicBezTo>
                    <a:pt x="186" y="71"/>
                    <a:pt x="184" y="67"/>
                    <a:pt x="182" y="63"/>
                  </a:cubicBezTo>
                  <a:cubicBezTo>
                    <a:pt x="181" y="61"/>
                    <a:pt x="180" y="59"/>
                    <a:pt x="179" y="57"/>
                  </a:cubicBezTo>
                  <a:cubicBezTo>
                    <a:pt x="180" y="57"/>
                    <a:pt x="180" y="57"/>
                    <a:pt x="180" y="57"/>
                  </a:cubicBezTo>
                  <a:cubicBezTo>
                    <a:pt x="182" y="54"/>
                    <a:pt x="185" y="52"/>
                    <a:pt x="188" y="50"/>
                  </a:cubicBezTo>
                  <a:cubicBezTo>
                    <a:pt x="190" y="48"/>
                    <a:pt x="190" y="47"/>
                    <a:pt x="189" y="45"/>
                  </a:cubicBezTo>
                  <a:cubicBezTo>
                    <a:pt x="186" y="42"/>
                    <a:pt x="183" y="38"/>
                    <a:pt x="180" y="35"/>
                  </a:cubicBezTo>
                  <a:cubicBezTo>
                    <a:pt x="179" y="33"/>
                    <a:pt x="178" y="33"/>
                    <a:pt x="176" y="34"/>
                  </a:cubicBezTo>
                  <a:cubicBezTo>
                    <a:pt x="174" y="36"/>
                    <a:pt x="171" y="38"/>
                    <a:pt x="169" y="40"/>
                  </a:cubicBezTo>
                  <a:cubicBezTo>
                    <a:pt x="168" y="41"/>
                    <a:pt x="167" y="41"/>
                    <a:pt x="166" y="42"/>
                  </a:cubicBezTo>
                  <a:cubicBezTo>
                    <a:pt x="162" y="38"/>
                    <a:pt x="158" y="34"/>
                    <a:pt x="154" y="31"/>
                  </a:cubicBezTo>
                  <a:cubicBezTo>
                    <a:pt x="153" y="31"/>
                    <a:pt x="152" y="30"/>
                    <a:pt x="151" y="29"/>
                  </a:cubicBezTo>
                  <a:cubicBezTo>
                    <a:pt x="151" y="29"/>
                    <a:pt x="151" y="29"/>
                    <a:pt x="151" y="28"/>
                  </a:cubicBezTo>
                  <a:cubicBezTo>
                    <a:pt x="153" y="25"/>
                    <a:pt x="154" y="22"/>
                    <a:pt x="156" y="18"/>
                  </a:cubicBezTo>
                  <a:cubicBezTo>
                    <a:pt x="157" y="16"/>
                    <a:pt x="156" y="15"/>
                    <a:pt x="154" y="14"/>
                  </a:cubicBezTo>
                  <a:cubicBezTo>
                    <a:pt x="152" y="13"/>
                    <a:pt x="150" y="11"/>
                    <a:pt x="148" y="10"/>
                  </a:cubicBezTo>
                  <a:cubicBezTo>
                    <a:pt x="146" y="10"/>
                    <a:pt x="144" y="9"/>
                    <a:pt x="142" y="8"/>
                  </a:cubicBezTo>
                  <a:cubicBezTo>
                    <a:pt x="140" y="7"/>
                    <a:pt x="139" y="8"/>
                    <a:pt x="138" y="10"/>
                  </a:cubicBezTo>
                  <a:cubicBezTo>
                    <a:pt x="136" y="13"/>
                    <a:pt x="135" y="16"/>
                    <a:pt x="133" y="20"/>
                  </a:cubicBezTo>
                  <a:cubicBezTo>
                    <a:pt x="133" y="20"/>
                    <a:pt x="132" y="21"/>
                    <a:pt x="132" y="20"/>
                  </a:cubicBezTo>
                  <a:cubicBezTo>
                    <a:pt x="126" y="18"/>
                    <a:pt x="120" y="17"/>
                    <a:pt x="114" y="16"/>
                  </a:cubicBezTo>
                  <a:cubicBezTo>
                    <a:pt x="113" y="16"/>
                    <a:pt x="113" y="16"/>
                    <a:pt x="113" y="15"/>
                  </a:cubicBezTo>
                  <a:cubicBezTo>
                    <a:pt x="113" y="11"/>
                    <a:pt x="113" y="8"/>
                    <a:pt x="113" y="4"/>
                  </a:cubicBezTo>
                  <a:cubicBezTo>
                    <a:pt x="113" y="2"/>
                    <a:pt x="112" y="1"/>
                    <a:pt x="110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4" y="1"/>
                    <a:pt x="93" y="2"/>
                    <a:pt x="93" y="4"/>
                  </a:cubicBezTo>
                  <a:cubicBezTo>
                    <a:pt x="93" y="8"/>
                    <a:pt x="93" y="12"/>
                    <a:pt x="93" y="15"/>
                  </a:cubicBezTo>
                  <a:cubicBezTo>
                    <a:pt x="93" y="16"/>
                    <a:pt x="93" y="16"/>
                    <a:pt x="92" y="16"/>
                  </a:cubicBezTo>
                  <a:cubicBezTo>
                    <a:pt x="86" y="17"/>
                    <a:pt x="80" y="18"/>
                    <a:pt x="74" y="20"/>
                  </a:cubicBezTo>
                  <a:cubicBezTo>
                    <a:pt x="74" y="21"/>
                    <a:pt x="73" y="20"/>
                    <a:pt x="73" y="20"/>
                  </a:cubicBezTo>
                  <a:cubicBezTo>
                    <a:pt x="71" y="16"/>
                    <a:pt x="70" y="13"/>
                    <a:pt x="68" y="10"/>
                  </a:cubicBezTo>
                  <a:cubicBezTo>
                    <a:pt x="67" y="8"/>
                    <a:pt x="65" y="7"/>
                    <a:pt x="64" y="8"/>
                  </a:cubicBezTo>
                  <a:cubicBezTo>
                    <a:pt x="63" y="8"/>
                    <a:pt x="62" y="9"/>
                    <a:pt x="61" y="9"/>
                  </a:cubicBezTo>
                  <a:cubicBezTo>
                    <a:pt x="58" y="11"/>
                    <a:pt x="55" y="12"/>
                    <a:pt x="52" y="14"/>
                  </a:cubicBezTo>
                  <a:cubicBezTo>
                    <a:pt x="50" y="15"/>
                    <a:pt x="50" y="16"/>
                    <a:pt x="50" y="18"/>
                  </a:cubicBezTo>
                  <a:cubicBezTo>
                    <a:pt x="52" y="21"/>
                    <a:pt x="53" y="24"/>
                    <a:pt x="54" y="27"/>
                  </a:cubicBezTo>
                  <a:cubicBezTo>
                    <a:pt x="55" y="28"/>
                    <a:pt x="55" y="28"/>
                    <a:pt x="56" y="29"/>
                  </a:cubicBezTo>
                  <a:cubicBezTo>
                    <a:pt x="50" y="33"/>
                    <a:pt x="45" y="37"/>
                    <a:pt x="40" y="42"/>
                  </a:cubicBezTo>
                  <a:cubicBezTo>
                    <a:pt x="37" y="39"/>
                    <a:pt x="33" y="37"/>
                    <a:pt x="30" y="34"/>
                  </a:cubicBezTo>
                  <a:cubicBezTo>
                    <a:pt x="29" y="33"/>
                    <a:pt x="27" y="33"/>
                    <a:pt x="26" y="35"/>
                  </a:cubicBezTo>
                  <a:cubicBezTo>
                    <a:pt x="23" y="38"/>
                    <a:pt x="20" y="42"/>
                    <a:pt x="17" y="45"/>
                  </a:cubicBezTo>
                  <a:cubicBezTo>
                    <a:pt x="16" y="47"/>
                    <a:pt x="16" y="48"/>
                    <a:pt x="18" y="50"/>
                  </a:cubicBezTo>
                  <a:cubicBezTo>
                    <a:pt x="21" y="52"/>
                    <a:pt x="24" y="54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60"/>
                    <a:pt x="24" y="63"/>
                    <a:pt x="23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8"/>
                    <a:pt x="21" y="69"/>
                    <a:pt x="21" y="70"/>
                  </a:cubicBezTo>
                  <a:cubicBezTo>
                    <a:pt x="21" y="71"/>
                    <a:pt x="20" y="71"/>
                    <a:pt x="20" y="72"/>
                  </a:cubicBezTo>
                  <a:cubicBezTo>
                    <a:pt x="20" y="73"/>
                    <a:pt x="19" y="74"/>
                    <a:pt x="19" y="76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4" y="75"/>
                    <a:pt x="10" y="74"/>
                    <a:pt x="7" y="73"/>
                  </a:cubicBezTo>
                  <a:cubicBezTo>
                    <a:pt x="5" y="73"/>
                    <a:pt x="3" y="73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7"/>
                    <a:pt x="2" y="78"/>
                    <a:pt x="1" y="80"/>
                  </a:cubicBezTo>
                  <a:cubicBezTo>
                    <a:pt x="1" y="83"/>
                    <a:pt x="0" y="85"/>
                    <a:pt x="0" y="8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1" y="92"/>
                    <a:pt x="3" y="92"/>
                  </a:cubicBezTo>
                  <a:cubicBezTo>
                    <a:pt x="5" y="93"/>
                    <a:pt x="7" y="93"/>
                    <a:pt x="9" y="94"/>
                  </a:cubicBezTo>
                  <a:cubicBezTo>
                    <a:pt x="11" y="94"/>
                    <a:pt x="13" y="94"/>
                    <a:pt x="14" y="95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4" y="115"/>
                    <a:pt x="14" y="115"/>
                    <a:pt x="13" y="115"/>
                  </a:cubicBezTo>
                  <a:cubicBezTo>
                    <a:pt x="10" y="116"/>
                    <a:pt x="6" y="117"/>
                    <a:pt x="3" y="118"/>
                  </a:cubicBezTo>
                  <a:cubicBezTo>
                    <a:pt x="1" y="118"/>
                    <a:pt x="0" y="119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7"/>
                    <a:pt x="2" y="130"/>
                    <a:pt x="3" y="134"/>
                  </a:cubicBezTo>
                  <a:cubicBezTo>
                    <a:pt x="3" y="137"/>
                    <a:pt x="5" y="137"/>
                    <a:pt x="7" y="137"/>
                  </a:cubicBezTo>
                  <a:cubicBezTo>
                    <a:pt x="8" y="137"/>
                    <a:pt x="10" y="136"/>
                    <a:pt x="11" y="136"/>
                  </a:cubicBezTo>
                  <a:cubicBezTo>
                    <a:pt x="14" y="136"/>
                    <a:pt x="16" y="135"/>
                    <a:pt x="19" y="134"/>
                  </a:cubicBezTo>
                  <a:cubicBezTo>
                    <a:pt x="21" y="141"/>
                    <a:pt x="24" y="147"/>
                    <a:pt x="27" y="153"/>
                  </a:cubicBezTo>
                  <a:cubicBezTo>
                    <a:pt x="24" y="155"/>
                    <a:pt x="21" y="158"/>
                    <a:pt x="18" y="160"/>
                  </a:cubicBezTo>
                  <a:cubicBezTo>
                    <a:pt x="16" y="162"/>
                    <a:pt x="16" y="163"/>
                    <a:pt x="17" y="165"/>
                  </a:cubicBezTo>
                  <a:cubicBezTo>
                    <a:pt x="18" y="165"/>
                    <a:pt x="18" y="166"/>
                    <a:pt x="19" y="167"/>
                  </a:cubicBezTo>
                  <a:cubicBezTo>
                    <a:pt x="21" y="170"/>
                    <a:pt x="23" y="172"/>
                    <a:pt x="25" y="175"/>
                  </a:cubicBezTo>
                  <a:cubicBezTo>
                    <a:pt x="27" y="177"/>
                    <a:pt x="29" y="177"/>
                    <a:pt x="30" y="176"/>
                  </a:cubicBezTo>
                  <a:cubicBezTo>
                    <a:pt x="31" y="175"/>
                    <a:pt x="33" y="174"/>
                    <a:pt x="34" y="173"/>
                  </a:cubicBezTo>
                  <a:cubicBezTo>
                    <a:pt x="36" y="171"/>
                    <a:pt x="38" y="170"/>
                    <a:pt x="40" y="168"/>
                  </a:cubicBezTo>
                  <a:cubicBezTo>
                    <a:pt x="42" y="170"/>
                    <a:pt x="45" y="173"/>
                    <a:pt x="47" y="175"/>
                  </a:cubicBezTo>
                  <a:cubicBezTo>
                    <a:pt x="50" y="177"/>
                    <a:pt x="53" y="179"/>
                    <a:pt x="56" y="181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4"/>
                    <a:pt x="53" y="186"/>
                    <a:pt x="52" y="188"/>
                  </a:cubicBezTo>
                  <a:cubicBezTo>
                    <a:pt x="52" y="189"/>
                    <a:pt x="51" y="190"/>
                    <a:pt x="50" y="192"/>
                  </a:cubicBezTo>
                  <a:cubicBezTo>
                    <a:pt x="50" y="194"/>
                    <a:pt x="50" y="195"/>
                    <a:pt x="52" y="196"/>
                  </a:cubicBezTo>
                  <a:cubicBezTo>
                    <a:pt x="52" y="196"/>
                    <a:pt x="53" y="197"/>
                    <a:pt x="54" y="197"/>
                  </a:cubicBezTo>
                  <a:cubicBezTo>
                    <a:pt x="57" y="199"/>
                    <a:pt x="61" y="200"/>
                    <a:pt x="64" y="202"/>
                  </a:cubicBezTo>
                  <a:cubicBezTo>
                    <a:pt x="66" y="203"/>
                    <a:pt x="67" y="202"/>
                    <a:pt x="68" y="200"/>
                  </a:cubicBezTo>
                  <a:cubicBezTo>
                    <a:pt x="69" y="198"/>
                    <a:pt x="70" y="196"/>
                    <a:pt x="71" y="194"/>
                  </a:cubicBezTo>
                  <a:cubicBezTo>
                    <a:pt x="72" y="193"/>
                    <a:pt x="73" y="191"/>
                    <a:pt x="73" y="189"/>
                  </a:cubicBezTo>
                  <a:cubicBezTo>
                    <a:pt x="80" y="192"/>
                    <a:pt x="86" y="193"/>
                    <a:pt x="93" y="194"/>
                  </a:cubicBezTo>
                  <a:cubicBezTo>
                    <a:pt x="93" y="206"/>
                    <a:pt x="93" y="206"/>
                    <a:pt x="93" y="206"/>
                  </a:cubicBezTo>
                  <a:cubicBezTo>
                    <a:pt x="93" y="208"/>
                    <a:pt x="94" y="209"/>
                    <a:pt x="96" y="209"/>
                  </a:cubicBezTo>
                  <a:cubicBezTo>
                    <a:pt x="101" y="209"/>
                    <a:pt x="105" y="209"/>
                    <a:pt x="110" y="209"/>
                  </a:cubicBezTo>
                  <a:cubicBezTo>
                    <a:pt x="112" y="209"/>
                    <a:pt x="113" y="208"/>
                    <a:pt x="113" y="206"/>
                  </a:cubicBezTo>
                  <a:cubicBezTo>
                    <a:pt x="113" y="202"/>
                    <a:pt x="113" y="199"/>
                    <a:pt x="113" y="195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5" y="194"/>
                    <a:pt x="118" y="193"/>
                    <a:pt x="120" y="193"/>
                  </a:cubicBezTo>
                  <a:cubicBezTo>
                    <a:pt x="124" y="192"/>
                    <a:pt x="129" y="191"/>
                    <a:pt x="133" y="189"/>
                  </a:cubicBezTo>
                  <a:cubicBezTo>
                    <a:pt x="133" y="190"/>
                    <a:pt x="133" y="190"/>
                    <a:pt x="133" y="190"/>
                  </a:cubicBezTo>
                  <a:cubicBezTo>
                    <a:pt x="135" y="193"/>
                    <a:pt x="136" y="197"/>
                    <a:pt x="138" y="200"/>
                  </a:cubicBezTo>
                  <a:cubicBezTo>
                    <a:pt x="139" y="202"/>
                    <a:pt x="141" y="203"/>
                    <a:pt x="143" y="202"/>
                  </a:cubicBezTo>
                  <a:cubicBezTo>
                    <a:pt x="145" y="201"/>
                    <a:pt x="147" y="200"/>
                    <a:pt x="148" y="199"/>
                  </a:cubicBezTo>
                  <a:cubicBezTo>
                    <a:pt x="150" y="198"/>
                    <a:pt x="152" y="197"/>
                    <a:pt x="154" y="196"/>
                  </a:cubicBezTo>
                  <a:cubicBezTo>
                    <a:pt x="156" y="195"/>
                    <a:pt x="157" y="194"/>
                    <a:pt x="156" y="192"/>
                  </a:cubicBezTo>
                  <a:cubicBezTo>
                    <a:pt x="155" y="191"/>
                    <a:pt x="155" y="190"/>
                    <a:pt x="155" y="189"/>
                  </a:cubicBezTo>
                  <a:cubicBezTo>
                    <a:pt x="153" y="186"/>
                    <a:pt x="152" y="184"/>
                    <a:pt x="151" y="181"/>
                  </a:cubicBezTo>
                  <a:cubicBezTo>
                    <a:pt x="153" y="179"/>
                    <a:pt x="156" y="177"/>
                    <a:pt x="159" y="175"/>
                  </a:cubicBezTo>
                  <a:cubicBezTo>
                    <a:pt x="161" y="173"/>
                    <a:pt x="164" y="170"/>
                    <a:pt x="166" y="168"/>
                  </a:cubicBezTo>
                  <a:cubicBezTo>
                    <a:pt x="167" y="169"/>
                    <a:pt x="167" y="169"/>
                    <a:pt x="167" y="169"/>
                  </a:cubicBezTo>
                  <a:cubicBezTo>
                    <a:pt x="170" y="171"/>
                    <a:pt x="173" y="173"/>
                    <a:pt x="176" y="176"/>
                  </a:cubicBezTo>
                  <a:cubicBezTo>
                    <a:pt x="178" y="177"/>
                    <a:pt x="179" y="177"/>
                    <a:pt x="181" y="175"/>
                  </a:cubicBezTo>
                  <a:cubicBezTo>
                    <a:pt x="183" y="172"/>
                    <a:pt x="186" y="168"/>
                    <a:pt x="189" y="165"/>
                  </a:cubicBezTo>
                  <a:cubicBezTo>
                    <a:pt x="190" y="163"/>
                    <a:pt x="190" y="162"/>
                    <a:pt x="188" y="160"/>
                  </a:cubicBezTo>
                  <a:cubicBezTo>
                    <a:pt x="185" y="158"/>
                    <a:pt x="182" y="156"/>
                    <a:pt x="180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2" y="147"/>
                    <a:pt x="185" y="141"/>
                    <a:pt x="187" y="135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92" y="135"/>
                    <a:pt x="196" y="136"/>
                    <a:pt x="199" y="137"/>
                  </a:cubicBezTo>
                  <a:cubicBezTo>
                    <a:pt x="201" y="137"/>
                    <a:pt x="203" y="137"/>
                    <a:pt x="203" y="135"/>
                  </a:cubicBezTo>
                  <a:cubicBezTo>
                    <a:pt x="204" y="133"/>
                    <a:pt x="204" y="132"/>
                    <a:pt x="205" y="130"/>
                  </a:cubicBezTo>
                  <a:cubicBezTo>
                    <a:pt x="205" y="128"/>
                    <a:pt x="206" y="125"/>
                    <a:pt x="206" y="122"/>
                  </a:cubicBezTo>
                  <a:cubicBezTo>
                    <a:pt x="206" y="120"/>
                    <a:pt x="206" y="120"/>
                    <a:pt x="206" y="120"/>
                  </a:cubicBezTo>
                  <a:cubicBezTo>
                    <a:pt x="206" y="119"/>
                    <a:pt x="205" y="118"/>
                    <a:pt x="203" y="118"/>
                  </a:cubicBezTo>
                  <a:cubicBezTo>
                    <a:pt x="201" y="117"/>
                    <a:pt x="198" y="117"/>
                    <a:pt x="196" y="116"/>
                  </a:cubicBezTo>
                  <a:cubicBezTo>
                    <a:pt x="195" y="116"/>
                    <a:pt x="193" y="115"/>
                    <a:pt x="192" y="115"/>
                  </a:cubicBezTo>
                  <a:cubicBezTo>
                    <a:pt x="192" y="112"/>
                    <a:pt x="192" y="108"/>
                    <a:pt x="192" y="105"/>
                  </a:cubicBezTo>
                  <a:cubicBezTo>
                    <a:pt x="192" y="102"/>
                    <a:pt x="192" y="98"/>
                    <a:pt x="192" y="95"/>
                  </a:cubicBezTo>
                  <a:cubicBezTo>
                    <a:pt x="196" y="94"/>
                    <a:pt x="199" y="93"/>
                    <a:pt x="203" y="92"/>
                  </a:cubicBezTo>
                  <a:cubicBezTo>
                    <a:pt x="205" y="92"/>
                    <a:pt x="206" y="91"/>
                    <a:pt x="206" y="90"/>
                  </a:cubicBezTo>
                  <a:close/>
                  <a:moveTo>
                    <a:pt x="134" y="45"/>
                  </a:moveTo>
                  <a:cubicBezTo>
                    <a:pt x="125" y="40"/>
                    <a:pt x="114" y="37"/>
                    <a:pt x="102" y="37"/>
                  </a:cubicBezTo>
                  <a:cubicBezTo>
                    <a:pt x="98" y="37"/>
                    <a:pt x="94" y="38"/>
                    <a:pt x="91" y="38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72" y="42"/>
                    <a:pt x="58" y="52"/>
                    <a:pt x="48" y="65"/>
                  </a:cubicBezTo>
                  <a:cubicBezTo>
                    <a:pt x="40" y="76"/>
                    <a:pt x="35" y="90"/>
                    <a:pt x="35" y="105"/>
                  </a:cubicBezTo>
                  <a:cubicBezTo>
                    <a:pt x="35" y="106"/>
                    <a:pt x="35" y="107"/>
                    <a:pt x="35" y="108"/>
                  </a:cubicBezTo>
                  <a:cubicBezTo>
                    <a:pt x="36" y="115"/>
                    <a:pt x="37" y="122"/>
                    <a:pt x="39" y="128"/>
                  </a:cubicBezTo>
                  <a:cubicBezTo>
                    <a:pt x="48" y="153"/>
                    <a:pt x="72" y="172"/>
                    <a:pt x="100" y="173"/>
                  </a:cubicBezTo>
                  <a:cubicBezTo>
                    <a:pt x="101" y="173"/>
                    <a:pt x="103" y="173"/>
                    <a:pt x="104" y="173"/>
                  </a:cubicBezTo>
                  <a:cubicBezTo>
                    <a:pt x="136" y="172"/>
                    <a:pt x="164" y="149"/>
                    <a:pt x="170" y="117"/>
                  </a:cubicBezTo>
                  <a:cubicBezTo>
                    <a:pt x="171" y="113"/>
                    <a:pt x="171" y="109"/>
                    <a:pt x="171" y="105"/>
                  </a:cubicBezTo>
                  <a:cubicBezTo>
                    <a:pt x="171" y="79"/>
                    <a:pt x="156" y="56"/>
                    <a:pt x="134" y="45"/>
                  </a:cubicBezTo>
                  <a:close/>
                  <a:moveTo>
                    <a:pt x="134" y="45"/>
                  </a:moveTo>
                  <a:cubicBezTo>
                    <a:pt x="125" y="40"/>
                    <a:pt x="114" y="37"/>
                    <a:pt x="102" y="37"/>
                  </a:cubicBezTo>
                  <a:cubicBezTo>
                    <a:pt x="98" y="37"/>
                    <a:pt x="94" y="38"/>
                    <a:pt x="91" y="38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72" y="42"/>
                    <a:pt x="58" y="52"/>
                    <a:pt x="48" y="65"/>
                  </a:cubicBezTo>
                  <a:cubicBezTo>
                    <a:pt x="40" y="76"/>
                    <a:pt x="35" y="90"/>
                    <a:pt x="35" y="105"/>
                  </a:cubicBezTo>
                  <a:cubicBezTo>
                    <a:pt x="35" y="106"/>
                    <a:pt x="35" y="107"/>
                    <a:pt x="35" y="108"/>
                  </a:cubicBezTo>
                  <a:cubicBezTo>
                    <a:pt x="36" y="115"/>
                    <a:pt x="37" y="122"/>
                    <a:pt x="39" y="128"/>
                  </a:cubicBezTo>
                  <a:cubicBezTo>
                    <a:pt x="48" y="153"/>
                    <a:pt x="72" y="172"/>
                    <a:pt x="100" y="173"/>
                  </a:cubicBezTo>
                  <a:cubicBezTo>
                    <a:pt x="101" y="173"/>
                    <a:pt x="103" y="173"/>
                    <a:pt x="104" y="173"/>
                  </a:cubicBezTo>
                  <a:cubicBezTo>
                    <a:pt x="136" y="172"/>
                    <a:pt x="164" y="149"/>
                    <a:pt x="170" y="117"/>
                  </a:cubicBezTo>
                  <a:cubicBezTo>
                    <a:pt x="171" y="113"/>
                    <a:pt x="171" y="109"/>
                    <a:pt x="171" y="105"/>
                  </a:cubicBezTo>
                  <a:cubicBezTo>
                    <a:pt x="171" y="79"/>
                    <a:pt x="156" y="56"/>
                    <a:pt x="134" y="45"/>
                  </a:cubicBezTo>
                  <a:close/>
                </a:path>
              </a:pathLst>
            </a:custGeom>
            <a:solidFill>
              <a:srgbClr val="C0D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B0ECE79-41EB-44BF-9F22-116CC8ED4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38" y="4832351"/>
              <a:ext cx="149225" cy="147638"/>
            </a:xfrm>
            <a:prstGeom prst="ellipse">
              <a:avLst/>
            </a:prstGeom>
            <a:solidFill>
              <a:srgbClr val="728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34">
              <a:extLst>
                <a:ext uri="{FF2B5EF4-FFF2-40B4-BE49-F238E27FC236}">
                  <a16:creationId xmlns:a16="http://schemas.microsoft.com/office/drawing/2014/main" id="{BEF086DC-9281-425B-9CA5-29BB93D28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7463" y="4725988"/>
              <a:ext cx="358775" cy="357188"/>
            </a:xfrm>
            <a:custGeom>
              <a:avLst/>
              <a:gdLst>
                <a:gd name="T0" fmla="*/ 95 w 130"/>
                <a:gd name="T1" fmla="*/ 7 h 129"/>
                <a:gd name="T2" fmla="*/ 65 w 130"/>
                <a:gd name="T3" fmla="*/ 0 h 129"/>
                <a:gd name="T4" fmla="*/ 55 w 130"/>
                <a:gd name="T5" fmla="*/ 1 h 129"/>
                <a:gd name="T6" fmla="*/ 47 w 130"/>
                <a:gd name="T7" fmla="*/ 3 h 129"/>
                <a:gd name="T8" fmla="*/ 16 w 130"/>
                <a:gd name="T9" fmla="*/ 23 h 129"/>
                <a:gd name="T10" fmla="*/ 0 w 130"/>
                <a:gd name="T11" fmla="*/ 65 h 129"/>
                <a:gd name="T12" fmla="*/ 1 w 130"/>
                <a:gd name="T13" fmla="*/ 72 h 129"/>
                <a:gd name="T14" fmla="*/ 4 w 130"/>
                <a:gd name="T15" fmla="*/ 85 h 129"/>
                <a:gd name="T16" fmla="*/ 58 w 130"/>
                <a:gd name="T17" fmla="*/ 129 h 129"/>
                <a:gd name="T18" fmla="*/ 65 w 130"/>
                <a:gd name="T19" fmla="*/ 129 h 129"/>
                <a:gd name="T20" fmla="*/ 129 w 130"/>
                <a:gd name="T21" fmla="*/ 75 h 129"/>
                <a:gd name="T22" fmla="*/ 130 w 130"/>
                <a:gd name="T23" fmla="*/ 65 h 129"/>
                <a:gd name="T24" fmla="*/ 95 w 130"/>
                <a:gd name="T25" fmla="*/ 7 h 129"/>
                <a:gd name="T26" fmla="*/ 65 w 130"/>
                <a:gd name="T27" fmla="*/ 122 h 129"/>
                <a:gd name="T28" fmla="*/ 49 w 130"/>
                <a:gd name="T29" fmla="*/ 120 h 129"/>
                <a:gd name="T30" fmla="*/ 10 w 130"/>
                <a:gd name="T31" fmla="*/ 81 h 129"/>
                <a:gd name="T32" fmla="*/ 8 w 130"/>
                <a:gd name="T33" fmla="*/ 67 h 129"/>
                <a:gd name="T34" fmla="*/ 8 w 130"/>
                <a:gd name="T35" fmla="*/ 65 h 129"/>
                <a:gd name="T36" fmla="*/ 62 w 130"/>
                <a:gd name="T37" fmla="*/ 8 h 129"/>
                <a:gd name="T38" fmla="*/ 65 w 130"/>
                <a:gd name="T39" fmla="*/ 8 h 129"/>
                <a:gd name="T40" fmla="*/ 98 w 130"/>
                <a:gd name="T41" fmla="*/ 19 h 129"/>
                <a:gd name="T42" fmla="*/ 104 w 130"/>
                <a:gd name="T43" fmla="*/ 23 h 129"/>
                <a:gd name="T44" fmla="*/ 104 w 130"/>
                <a:gd name="T45" fmla="*/ 23 h 129"/>
                <a:gd name="T46" fmla="*/ 105 w 130"/>
                <a:gd name="T47" fmla="*/ 24 h 129"/>
                <a:gd name="T48" fmla="*/ 122 w 130"/>
                <a:gd name="T49" fmla="*/ 65 h 129"/>
                <a:gd name="T50" fmla="*/ 122 w 130"/>
                <a:gd name="T51" fmla="*/ 68 h 129"/>
                <a:gd name="T52" fmla="*/ 122 w 130"/>
                <a:gd name="T53" fmla="*/ 68 h 129"/>
                <a:gd name="T54" fmla="*/ 65 w 130"/>
                <a:gd name="T55" fmla="*/ 1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9">
                  <a:moveTo>
                    <a:pt x="95" y="7"/>
                  </a:moveTo>
                  <a:cubicBezTo>
                    <a:pt x="86" y="3"/>
                    <a:pt x="76" y="0"/>
                    <a:pt x="65" y="0"/>
                  </a:cubicBezTo>
                  <a:cubicBezTo>
                    <a:pt x="62" y="0"/>
                    <a:pt x="59" y="1"/>
                    <a:pt x="55" y="1"/>
                  </a:cubicBezTo>
                  <a:cubicBezTo>
                    <a:pt x="53" y="1"/>
                    <a:pt x="50" y="2"/>
                    <a:pt x="47" y="3"/>
                  </a:cubicBezTo>
                  <a:cubicBezTo>
                    <a:pt x="35" y="6"/>
                    <a:pt x="24" y="13"/>
                    <a:pt x="16" y="23"/>
                  </a:cubicBezTo>
                  <a:cubicBezTo>
                    <a:pt x="6" y="34"/>
                    <a:pt x="0" y="49"/>
                    <a:pt x="0" y="65"/>
                  </a:cubicBezTo>
                  <a:cubicBezTo>
                    <a:pt x="0" y="67"/>
                    <a:pt x="1" y="69"/>
                    <a:pt x="1" y="72"/>
                  </a:cubicBezTo>
                  <a:cubicBezTo>
                    <a:pt x="1" y="76"/>
                    <a:pt x="2" y="81"/>
                    <a:pt x="4" y="85"/>
                  </a:cubicBezTo>
                  <a:cubicBezTo>
                    <a:pt x="11" y="109"/>
                    <a:pt x="33" y="126"/>
                    <a:pt x="58" y="129"/>
                  </a:cubicBezTo>
                  <a:cubicBezTo>
                    <a:pt x="61" y="129"/>
                    <a:pt x="63" y="129"/>
                    <a:pt x="65" y="129"/>
                  </a:cubicBezTo>
                  <a:cubicBezTo>
                    <a:pt x="97" y="129"/>
                    <a:pt x="124" y="106"/>
                    <a:pt x="129" y="75"/>
                  </a:cubicBezTo>
                  <a:cubicBezTo>
                    <a:pt x="129" y="71"/>
                    <a:pt x="130" y="68"/>
                    <a:pt x="130" y="65"/>
                  </a:cubicBezTo>
                  <a:cubicBezTo>
                    <a:pt x="130" y="40"/>
                    <a:pt x="115" y="18"/>
                    <a:pt x="95" y="7"/>
                  </a:cubicBezTo>
                  <a:close/>
                  <a:moveTo>
                    <a:pt x="65" y="122"/>
                  </a:moveTo>
                  <a:cubicBezTo>
                    <a:pt x="59" y="122"/>
                    <a:pt x="54" y="121"/>
                    <a:pt x="49" y="120"/>
                  </a:cubicBezTo>
                  <a:cubicBezTo>
                    <a:pt x="30" y="114"/>
                    <a:pt x="16" y="100"/>
                    <a:pt x="10" y="81"/>
                  </a:cubicBezTo>
                  <a:cubicBezTo>
                    <a:pt x="9" y="77"/>
                    <a:pt x="8" y="72"/>
                    <a:pt x="8" y="67"/>
                  </a:cubicBezTo>
                  <a:cubicBezTo>
                    <a:pt x="8" y="66"/>
                    <a:pt x="8" y="66"/>
                    <a:pt x="8" y="65"/>
                  </a:cubicBezTo>
                  <a:cubicBezTo>
                    <a:pt x="8" y="34"/>
                    <a:pt x="32" y="9"/>
                    <a:pt x="62" y="8"/>
                  </a:cubicBezTo>
                  <a:cubicBezTo>
                    <a:pt x="63" y="8"/>
                    <a:pt x="64" y="8"/>
                    <a:pt x="65" y="8"/>
                  </a:cubicBezTo>
                  <a:cubicBezTo>
                    <a:pt x="78" y="8"/>
                    <a:pt x="89" y="12"/>
                    <a:pt x="98" y="19"/>
                  </a:cubicBezTo>
                  <a:cubicBezTo>
                    <a:pt x="100" y="20"/>
                    <a:pt x="102" y="21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16" y="34"/>
                    <a:pt x="122" y="49"/>
                    <a:pt x="122" y="65"/>
                  </a:cubicBezTo>
                  <a:cubicBezTo>
                    <a:pt x="122" y="66"/>
                    <a:pt x="122" y="67"/>
                    <a:pt x="122" y="68"/>
                  </a:cubicBezTo>
                  <a:cubicBezTo>
                    <a:pt x="122" y="68"/>
                    <a:pt x="122" y="68"/>
                    <a:pt x="122" y="68"/>
                  </a:cubicBezTo>
                  <a:cubicBezTo>
                    <a:pt x="121" y="98"/>
                    <a:pt x="96" y="122"/>
                    <a:pt x="65" y="122"/>
                  </a:cubicBezTo>
                  <a:close/>
                </a:path>
              </a:pathLst>
            </a:custGeom>
            <a:solidFill>
              <a:srgbClr val="728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581E6AE-4FD2-437D-9B9D-8476D1C281CA}"/>
              </a:ext>
            </a:extLst>
          </p:cNvPr>
          <p:cNvGrpSpPr/>
          <p:nvPr/>
        </p:nvGrpSpPr>
        <p:grpSpPr>
          <a:xfrm>
            <a:off x="3234622" y="3352115"/>
            <a:ext cx="2524253" cy="2532279"/>
            <a:chOff x="10331451" y="2994026"/>
            <a:chExt cx="1997075" cy="2003425"/>
          </a:xfrm>
        </p:grpSpPr>
        <p:sp>
          <p:nvSpPr>
            <p:cNvPr id="274" name="Freeform 142">
              <a:extLst>
                <a:ext uri="{FF2B5EF4-FFF2-40B4-BE49-F238E27FC236}">
                  <a16:creationId xmlns:a16="http://schemas.microsoft.com/office/drawing/2014/main" id="{78E76E33-C015-47A0-9B0D-C6E660696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9738" y="3265488"/>
              <a:ext cx="1458913" cy="1458913"/>
            </a:xfrm>
            <a:custGeom>
              <a:avLst/>
              <a:gdLst>
                <a:gd name="T0" fmla="*/ 467 w 528"/>
                <a:gd name="T1" fmla="*/ 308 h 528"/>
                <a:gd name="T2" fmla="*/ 459 w 528"/>
                <a:gd name="T3" fmla="*/ 304 h 528"/>
                <a:gd name="T4" fmla="*/ 431 w 528"/>
                <a:gd name="T5" fmla="*/ 307 h 528"/>
                <a:gd name="T6" fmla="*/ 470 w 528"/>
                <a:gd name="T7" fmla="*/ 310 h 528"/>
                <a:gd name="T8" fmla="*/ 467 w 528"/>
                <a:gd name="T9" fmla="*/ 308 h 528"/>
                <a:gd name="T10" fmla="*/ 459 w 528"/>
                <a:gd name="T11" fmla="*/ 304 h 528"/>
                <a:gd name="T12" fmla="*/ 431 w 528"/>
                <a:gd name="T13" fmla="*/ 307 h 528"/>
                <a:gd name="T14" fmla="*/ 470 w 528"/>
                <a:gd name="T15" fmla="*/ 310 h 528"/>
                <a:gd name="T16" fmla="*/ 467 w 528"/>
                <a:gd name="T17" fmla="*/ 308 h 528"/>
                <a:gd name="T18" fmla="*/ 459 w 528"/>
                <a:gd name="T19" fmla="*/ 304 h 528"/>
                <a:gd name="T20" fmla="*/ 431 w 528"/>
                <a:gd name="T21" fmla="*/ 307 h 528"/>
                <a:gd name="T22" fmla="*/ 470 w 528"/>
                <a:gd name="T23" fmla="*/ 310 h 528"/>
                <a:gd name="T24" fmla="*/ 467 w 528"/>
                <a:gd name="T25" fmla="*/ 308 h 528"/>
                <a:gd name="T26" fmla="*/ 459 w 528"/>
                <a:gd name="T27" fmla="*/ 304 h 528"/>
                <a:gd name="T28" fmla="*/ 431 w 528"/>
                <a:gd name="T29" fmla="*/ 307 h 528"/>
                <a:gd name="T30" fmla="*/ 470 w 528"/>
                <a:gd name="T31" fmla="*/ 310 h 528"/>
                <a:gd name="T32" fmla="*/ 512 w 528"/>
                <a:gd name="T33" fmla="*/ 173 h 528"/>
                <a:gd name="T34" fmla="*/ 169 w 528"/>
                <a:gd name="T35" fmla="*/ 18 h 528"/>
                <a:gd name="T36" fmla="*/ 114 w 528"/>
                <a:gd name="T37" fmla="*/ 481 h 528"/>
                <a:gd name="T38" fmla="*/ 203 w 528"/>
                <a:gd name="T39" fmla="*/ 521 h 528"/>
                <a:gd name="T40" fmla="*/ 279 w 528"/>
                <a:gd name="T41" fmla="*/ 528 h 528"/>
                <a:gd name="T42" fmla="*/ 447 w 528"/>
                <a:gd name="T43" fmla="*/ 454 h 528"/>
                <a:gd name="T44" fmla="*/ 524 w 528"/>
                <a:gd name="T45" fmla="*/ 314 h 528"/>
                <a:gd name="T46" fmla="*/ 528 w 528"/>
                <a:gd name="T47" fmla="*/ 257 h 528"/>
                <a:gd name="T48" fmla="*/ 392 w 528"/>
                <a:gd name="T49" fmla="*/ 316 h 528"/>
                <a:gd name="T50" fmla="*/ 464 w 528"/>
                <a:gd name="T51" fmla="*/ 380 h 528"/>
                <a:gd name="T52" fmla="*/ 242 w 528"/>
                <a:gd name="T53" fmla="*/ 490 h 528"/>
                <a:gd name="T54" fmla="*/ 248 w 528"/>
                <a:gd name="T55" fmla="*/ 399 h 528"/>
                <a:gd name="T56" fmla="*/ 290 w 528"/>
                <a:gd name="T57" fmla="*/ 404 h 528"/>
                <a:gd name="T58" fmla="*/ 282 w 528"/>
                <a:gd name="T59" fmla="*/ 492 h 528"/>
                <a:gd name="T60" fmla="*/ 215 w 528"/>
                <a:gd name="T61" fmla="*/ 83 h 528"/>
                <a:gd name="T62" fmla="*/ 452 w 528"/>
                <a:gd name="T63" fmla="*/ 135 h 528"/>
                <a:gd name="T64" fmla="*/ 446 w 528"/>
                <a:gd name="T65" fmla="*/ 216 h 528"/>
                <a:gd name="T66" fmla="*/ 432 w 528"/>
                <a:gd name="T67" fmla="*/ 222 h 528"/>
                <a:gd name="T68" fmla="*/ 373 w 528"/>
                <a:gd name="T69" fmla="*/ 178 h 528"/>
                <a:gd name="T70" fmla="*/ 452 w 528"/>
                <a:gd name="T71" fmla="*/ 135 h 528"/>
                <a:gd name="T72" fmla="*/ 98 w 528"/>
                <a:gd name="T73" fmla="*/ 222 h 528"/>
                <a:gd name="T74" fmla="*/ 65 w 528"/>
                <a:gd name="T75" fmla="*/ 149 h 528"/>
                <a:gd name="T76" fmla="*/ 65 w 528"/>
                <a:gd name="T77" fmla="*/ 380 h 528"/>
                <a:gd name="T78" fmla="*/ 150 w 528"/>
                <a:gd name="T79" fmla="*/ 330 h 528"/>
                <a:gd name="T80" fmla="*/ 469 w 528"/>
                <a:gd name="T81" fmla="*/ 309 h 528"/>
                <a:gd name="T82" fmla="*/ 464 w 528"/>
                <a:gd name="T83" fmla="*/ 307 h 528"/>
                <a:gd name="T84" fmla="*/ 455 w 528"/>
                <a:gd name="T85" fmla="*/ 301 h 528"/>
                <a:gd name="T86" fmla="*/ 464 w 528"/>
                <a:gd name="T87" fmla="*/ 330 h 528"/>
                <a:gd name="T88" fmla="*/ 469 w 528"/>
                <a:gd name="T89" fmla="*/ 309 h 528"/>
                <a:gd name="T90" fmla="*/ 464 w 528"/>
                <a:gd name="T91" fmla="*/ 307 h 528"/>
                <a:gd name="T92" fmla="*/ 455 w 528"/>
                <a:gd name="T93" fmla="*/ 301 h 528"/>
                <a:gd name="T94" fmla="*/ 464 w 528"/>
                <a:gd name="T95" fmla="*/ 330 h 528"/>
                <a:gd name="T96" fmla="*/ 469 w 528"/>
                <a:gd name="T97" fmla="*/ 309 h 528"/>
                <a:gd name="T98" fmla="*/ 464 w 528"/>
                <a:gd name="T99" fmla="*/ 307 h 528"/>
                <a:gd name="T100" fmla="*/ 455 w 528"/>
                <a:gd name="T101" fmla="*/ 301 h 528"/>
                <a:gd name="T102" fmla="*/ 464 w 528"/>
                <a:gd name="T103" fmla="*/ 33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8" h="528"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528" y="257"/>
                  </a:moveTo>
                  <a:cubicBezTo>
                    <a:pt x="528" y="256"/>
                    <a:pt x="528" y="256"/>
                    <a:pt x="528" y="255"/>
                  </a:cubicBezTo>
                  <a:cubicBezTo>
                    <a:pt x="528" y="252"/>
                    <a:pt x="528" y="248"/>
                    <a:pt x="527" y="244"/>
                  </a:cubicBezTo>
                  <a:cubicBezTo>
                    <a:pt x="525" y="219"/>
                    <a:pt x="520" y="195"/>
                    <a:pt x="512" y="173"/>
                  </a:cubicBezTo>
                  <a:cubicBezTo>
                    <a:pt x="505" y="155"/>
                    <a:pt x="497" y="138"/>
                    <a:pt x="486" y="122"/>
                  </a:cubicBezTo>
                  <a:cubicBezTo>
                    <a:pt x="445" y="58"/>
                    <a:pt x="377" y="13"/>
                    <a:pt x="298" y="3"/>
                  </a:cubicBezTo>
                  <a:cubicBezTo>
                    <a:pt x="287" y="1"/>
                    <a:pt x="276" y="0"/>
                    <a:pt x="264" y="0"/>
                  </a:cubicBezTo>
                  <a:cubicBezTo>
                    <a:pt x="231" y="0"/>
                    <a:pt x="198" y="7"/>
                    <a:pt x="169" y="18"/>
                  </a:cubicBezTo>
                  <a:cubicBezTo>
                    <a:pt x="163" y="20"/>
                    <a:pt x="158" y="23"/>
                    <a:pt x="153" y="25"/>
                  </a:cubicBezTo>
                  <a:cubicBezTo>
                    <a:pt x="75" y="62"/>
                    <a:pt x="17" y="135"/>
                    <a:pt x="4" y="223"/>
                  </a:cubicBezTo>
                  <a:cubicBezTo>
                    <a:pt x="2" y="236"/>
                    <a:pt x="0" y="250"/>
                    <a:pt x="0" y="264"/>
                  </a:cubicBezTo>
                  <a:cubicBezTo>
                    <a:pt x="0" y="354"/>
                    <a:pt x="45" y="433"/>
                    <a:pt x="114" y="481"/>
                  </a:cubicBezTo>
                  <a:cubicBezTo>
                    <a:pt x="123" y="488"/>
                    <a:pt x="133" y="494"/>
                    <a:pt x="144" y="499"/>
                  </a:cubicBezTo>
                  <a:cubicBezTo>
                    <a:pt x="150" y="502"/>
                    <a:pt x="157" y="506"/>
                    <a:pt x="164" y="508"/>
                  </a:cubicBezTo>
                  <a:cubicBezTo>
                    <a:pt x="169" y="511"/>
                    <a:pt x="175" y="513"/>
                    <a:pt x="181" y="515"/>
                  </a:cubicBezTo>
                  <a:cubicBezTo>
                    <a:pt x="188" y="517"/>
                    <a:pt x="195" y="519"/>
                    <a:pt x="203" y="521"/>
                  </a:cubicBezTo>
                  <a:cubicBezTo>
                    <a:pt x="214" y="524"/>
                    <a:pt x="227" y="526"/>
                    <a:pt x="239" y="527"/>
                  </a:cubicBezTo>
                  <a:cubicBezTo>
                    <a:pt x="247" y="528"/>
                    <a:pt x="256" y="528"/>
                    <a:pt x="264" y="528"/>
                  </a:cubicBezTo>
                  <a:cubicBezTo>
                    <a:pt x="264" y="528"/>
                    <a:pt x="264" y="528"/>
                    <a:pt x="264" y="528"/>
                  </a:cubicBezTo>
                  <a:cubicBezTo>
                    <a:pt x="269" y="528"/>
                    <a:pt x="274" y="528"/>
                    <a:pt x="279" y="528"/>
                  </a:cubicBezTo>
                  <a:cubicBezTo>
                    <a:pt x="288" y="527"/>
                    <a:pt x="297" y="526"/>
                    <a:pt x="306" y="525"/>
                  </a:cubicBezTo>
                  <a:cubicBezTo>
                    <a:pt x="344" y="519"/>
                    <a:pt x="379" y="505"/>
                    <a:pt x="410" y="484"/>
                  </a:cubicBezTo>
                  <a:cubicBezTo>
                    <a:pt x="414" y="482"/>
                    <a:pt x="417" y="480"/>
                    <a:pt x="420" y="477"/>
                  </a:cubicBezTo>
                  <a:cubicBezTo>
                    <a:pt x="429" y="470"/>
                    <a:pt x="439" y="463"/>
                    <a:pt x="447" y="454"/>
                  </a:cubicBezTo>
                  <a:cubicBezTo>
                    <a:pt x="451" y="451"/>
                    <a:pt x="454" y="447"/>
                    <a:pt x="458" y="444"/>
                  </a:cubicBezTo>
                  <a:cubicBezTo>
                    <a:pt x="473" y="427"/>
                    <a:pt x="487" y="408"/>
                    <a:pt x="497" y="388"/>
                  </a:cubicBezTo>
                  <a:cubicBezTo>
                    <a:pt x="502" y="379"/>
                    <a:pt x="506" y="370"/>
                    <a:pt x="510" y="360"/>
                  </a:cubicBezTo>
                  <a:cubicBezTo>
                    <a:pt x="516" y="345"/>
                    <a:pt x="520" y="330"/>
                    <a:pt x="524" y="314"/>
                  </a:cubicBezTo>
                  <a:cubicBezTo>
                    <a:pt x="524" y="313"/>
                    <a:pt x="524" y="313"/>
                    <a:pt x="524" y="313"/>
                  </a:cubicBezTo>
                  <a:cubicBezTo>
                    <a:pt x="525" y="308"/>
                    <a:pt x="525" y="303"/>
                    <a:pt x="526" y="297"/>
                  </a:cubicBezTo>
                  <a:cubicBezTo>
                    <a:pt x="527" y="287"/>
                    <a:pt x="528" y="276"/>
                    <a:pt x="528" y="264"/>
                  </a:cubicBezTo>
                  <a:cubicBezTo>
                    <a:pt x="528" y="262"/>
                    <a:pt x="528" y="259"/>
                    <a:pt x="528" y="257"/>
                  </a:cubicBezTo>
                  <a:moveTo>
                    <a:pt x="443" y="399"/>
                  </a:moveTo>
                  <a:cubicBezTo>
                    <a:pt x="429" y="406"/>
                    <a:pt x="412" y="406"/>
                    <a:pt x="397" y="398"/>
                  </a:cubicBezTo>
                  <a:cubicBezTo>
                    <a:pt x="374" y="384"/>
                    <a:pt x="365" y="354"/>
                    <a:pt x="379" y="330"/>
                  </a:cubicBezTo>
                  <a:cubicBezTo>
                    <a:pt x="382" y="325"/>
                    <a:pt x="387" y="320"/>
                    <a:pt x="392" y="316"/>
                  </a:cubicBezTo>
                  <a:cubicBezTo>
                    <a:pt x="403" y="307"/>
                    <a:pt x="417" y="304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3" y="345"/>
                    <a:pt x="473" y="364"/>
                    <a:pt x="464" y="380"/>
                  </a:cubicBezTo>
                  <a:cubicBezTo>
                    <a:pt x="459" y="388"/>
                    <a:pt x="452" y="395"/>
                    <a:pt x="443" y="399"/>
                  </a:cubicBezTo>
                  <a:moveTo>
                    <a:pt x="282" y="492"/>
                  </a:moveTo>
                  <a:cubicBezTo>
                    <a:pt x="277" y="494"/>
                    <a:pt x="271" y="495"/>
                    <a:pt x="265" y="495"/>
                  </a:cubicBezTo>
                  <a:cubicBezTo>
                    <a:pt x="257" y="495"/>
                    <a:pt x="249" y="493"/>
                    <a:pt x="242" y="490"/>
                  </a:cubicBezTo>
                  <a:cubicBezTo>
                    <a:pt x="226" y="482"/>
                    <a:pt x="215" y="465"/>
                    <a:pt x="215" y="446"/>
                  </a:cubicBezTo>
                  <a:cubicBezTo>
                    <a:pt x="215" y="440"/>
                    <a:pt x="216" y="435"/>
                    <a:pt x="218" y="430"/>
                  </a:cubicBezTo>
                  <a:cubicBezTo>
                    <a:pt x="222" y="418"/>
                    <a:pt x="231" y="408"/>
                    <a:pt x="242" y="402"/>
                  </a:cubicBezTo>
                  <a:cubicBezTo>
                    <a:pt x="244" y="401"/>
                    <a:pt x="246" y="400"/>
                    <a:pt x="248" y="399"/>
                  </a:cubicBezTo>
                  <a:cubicBezTo>
                    <a:pt x="249" y="399"/>
                    <a:pt x="250" y="399"/>
                    <a:pt x="251" y="399"/>
                  </a:cubicBezTo>
                  <a:cubicBezTo>
                    <a:pt x="255" y="397"/>
                    <a:pt x="260" y="397"/>
                    <a:pt x="265" y="397"/>
                  </a:cubicBezTo>
                  <a:cubicBezTo>
                    <a:pt x="266" y="397"/>
                    <a:pt x="268" y="397"/>
                    <a:pt x="269" y="397"/>
                  </a:cubicBezTo>
                  <a:cubicBezTo>
                    <a:pt x="277" y="397"/>
                    <a:pt x="284" y="400"/>
                    <a:pt x="290" y="404"/>
                  </a:cubicBezTo>
                  <a:cubicBezTo>
                    <a:pt x="295" y="407"/>
                    <a:pt x="299" y="410"/>
                    <a:pt x="303" y="415"/>
                  </a:cubicBezTo>
                  <a:cubicBezTo>
                    <a:pt x="310" y="423"/>
                    <a:pt x="314" y="434"/>
                    <a:pt x="314" y="446"/>
                  </a:cubicBezTo>
                  <a:cubicBezTo>
                    <a:pt x="314" y="450"/>
                    <a:pt x="313" y="454"/>
                    <a:pt x="313" y="457"/>
                  </a:cubicBezTo>
                  <a:cubicBezTo>
                    <a:pt x="309" y="473"/>
                    <a:pt x="297" y="486"/>
                    <a:pt x="282" y="492"/>
                  </a:cubicBezTo>
                  <a:moveTo>
                    <a:pt x="314" y="83"/>
                  </a:moveTo>
                  <a:cubicBezTo>
                    <a:pt x="314" y="85"/>
                    <a:pt x="314" y="87"/>
                    <a:pt x="313" y="90"/>
                  </a:cubicBezTo>
                  <a:cubicBezTo>
                    <a:pt x="310" y="114"/>
                    <a:pt x="290" y="132"/>
                    <a:pt x="265" y="132"/>
                  </a:cubicBezTo>
                  <a:cubicBezTo>
                    <a:pt x="237" y="132"/>
                    <a:pt x="215" y="110"/>
                    <a:pt x="215" y="83"/>
                  </a:cubicBezTo>
                  <a:cubicBezTo>
                    <a:pt x="215" y="57"/>
                    <a:pt x="236" y="36"/>
                    <a:pt x="261" y="34"/>
                  </a:cubicBezTo>
                  <a:cubicBezTo>
                    <a:pt x="262" y="34"/>
                    <a:pt x="263" y="34"/>
                    <a:pt x="265" y="34"/>
                  </a:cubicBezTo>
                  <a:cubicBezTo>
                    <a:pt x="292" y="34"/>
                    <a:pt x="314" y="56"/>
                    <a:pt x="314" y="83"/>
                  </a:cubicBezTo>
                  <a:moveTo>
                    <a:pt x="452" y="135"/>
                  </a:moveTo>
                  <a:cubicBezTo>
                    <a:pt x="457" y="139"/>
                    <a:pt x="461" y="144"/>
                    <a:pt x="464" y="149"/>
                  </a:cubicBezTo>
                  <a:cubicBezTo>
                    <a:pt x="471" y="161"/>
                    <a:pt x="472" y="173"/>
                    <a:pt x="469" y="185"/>
                  </a:cubicBezTo>
                  <a:cubicBezTo>
                    <a:pt x="467" y="196"/>
                    <a:pt x="461" y="205"/>
                    <a:pt x="453" y="212"/>
                  </a:cubicBezTo>
                  <a:cubicBezTo>
                    <a:pt x="451" y="214"/>
                    <a:pt x="449" y="215"/>
                    <a:pt x="446" y="216"/>
                  </a:cubicBezTo>
                  <a:cubicBezTo>
                    <a:pt x="444" y="218"/>
                    <a:pt x="442" y="219"/>
                    <a:pt x="440" y="219"/>
                  </a:cubicBezTo>
                  <a:cubicBezTo>
                    <a:pt x="439" y="220"/>
                    <a:pt x="438" y="220"/>
                    <a:pt x="436" y="221"/>
                  </a:cubicBezTo>
                  <a:cubicBezTo>
                    <a:pt x="436" y="221"/>
                    <a:pt x="436" y="221"/>
                    <a:pt x="436" y="221"/>
                  </a:cubicBezTo>
                  <a:cubicBezTo>
                    <a:pt x="435" y="221"/>
                    <a:pt x="433" y="222"/>
                    <a:pt x="432" y="222"/>
                  </a:cubicBezTo>
                  <a:cubicBezTo>
                    <a:pt x="411" y="226"/>
                    <a:pt x="390" y="217"/>
                    <a:pt x="379" y="198"/>
                  </a:cubicBezTo>
                  <a:cubicBezTo>
                    <a:pt x="378" y="196"/>
                    <a:pt x="377" y="195"/>
                    <a:pt x="376" y="193"/>
                  </a:cubicBezTo>
                  <a:cubicBezTo>
                    <a:pt x="374" y="188"/>
                    <a:pt x="373" y="183"/>
                    <a:pt x="373" y="178"/>
                  </a:cubicBezTo>
                  <a:cubicBezTo>
                    <a:pt x="373" y="178"/>
                    <a:pt x="373" y="178"/>
                    <a:pt x="373" y="178"/>
                  </a:cubicBezTo>
                  <a:cubicBezTo>
                    <a:pt x="372" y="171"/>
                    <a:pt x="373" y="163"/>
                    <a:pt x="376" y="156"/>
                  </a:cubicBezTo>
                  <a:cubicBezTo>
                    <a:pt x="380" y="146"/>
                    <a:pt x="387" y="137"/>
                    <a:pt x="397" y="131"/>
                  </a:cubicBezTo>
                  <a:cubicBezTo>
                    <a:pt x="402" y="128"/>
                    <a:pt x="408" y="126"/>
                    <a:pt x="413" y="125"/>
                  </a:cubicBezTo>
                  <a:cubicBezTo>
                    <a:pt x="427" y="123"/>
                    <a:pt x="441" y="127"/>
                    <a:pt x="452" y="135"/>
                  </a:cubicBezTo>
                  <a:moveTo>
                    <a:pt x="119" y="126"/>
                  </a:moveTo>
                  <a:cubicBezTo>
                    <a:pt x="123" y="127"/>
                    <a:pt x="128" y="129"/>
                    <a:pt x="132" y="131"/>
                  </a:cubicBezTo>
                  <a:cubicBezTo>
                    <a:pt x="156" y="145"/>
                    <a:pt x="164" y="175"/>
                    <a:pt x="150" y="198"/>
                  </a:cubicBezTo>
                  <a:cubicBezTo>
                    <a:pt x="139" y="217"/>
                    <a:pt x="118" y="226"/>
                    <a:pt x="98" y="222"/>
                  </a:cubicBezTo>
                  <a:cubicBezTo>
                    <a:pt x="93" y="221"/>
                    <a:pt x="88" y="219"/>
                    <a:pt x="83" y="216"/>
                  </a:cubicBezTo>
                  <a:cubicBezTo>
                    <a:pt x="79" y="214"/>
                    <a:pt x="75" y="211"/>
                    <a:pt x="72" y="208"/>
                  </a:cubicBezTo>
                  <a:cubicBezTo>
                    <a:pt x="68" y="204"/>
                    <a:pt x="65" y="199"/>
                    <a:pt x="63" y="194"/>
                  </a:cubicBezTo>
                  <a:cubicBezTo>
                    <a:pt x="56" y="180"/>
                    <a:pt x="57" y="164"/>
                    <a:pt x="65" y="149"/>
                  </a:cubicBezTo>
                  <a:cubicBezTo>
                    <a:pt x="76" y="130"/>
                    <a:pt x="98" y="121"/>
                    <a:pt x="119" y="126"/>
                  </a:cubicBezTo>
                  <a:moveTo>
                    <a:pt x="132" y="398"/>
                  </a:moveTo>
                  <a:cubicBezTo>
                    <a:pt x="114" y="408"/>
                    <a:pt x="92" y="406"/>
                    <a:pt x="77" y="394"/>
                  </a:cubicBezTo>
                  <a:cubicBezTo>
                    <a:pt x="72" y="390"/>
                    <a:pt x="68" y="385"/>
                    <a:pt x="65" y="380"/>
                  </a:cubicBezTo>
                  <a:cubicBezTo>
                    <a:pt x="51" y="356"/>
                    <a:pt x="59" y="326"/>
                    <a:pt x="83" y="312"/>
                  </a:cubicBezTo>
                  <a:cubicBezTo>
                    <a:pt x="85" y="311"/>
                    <a:pt x="87" y="311"/>
                    <a:pt x="88" y="310"/>
                  </a:cubicBezTo>
                  <a:cubicBezTo>
                    <a:pt x="101" y="305"/>
                    <a:pt x="114" y="305"/>
                    <a:pt x="126" y="309"/>
                  </a:cubicBezTo>
                  <a:cubicBezTo>
                    <a:pt x="136" y="313"/>
                    <a:pt x="145" y="320"/>
                    <a:pt x="150" y="330"/>
                  </a:cubicBezTo>
                  <a:cubicBezTo>
                    <a:pt x="159" y="346"/>
                    <a:pt x="159" y="364"/>
                    <a:pt x="151" y="379"/>
                  </a:cubicBezTo>
                  <a:cubicBezTo>
                    <a:pt x="146" y="387"/>
                    <a:pt x="140" y="393"/>
                    <a:pt x="132" y="398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  <a:moveTo>
                    <a:pt x="470" y="310"/>
                  </a:moveTo>
                  <a:cubicBezTo>
                    <a:pt x="470" y="309"/>
                    <a:pt x="469" y="309"/>
                    <a:pt x="469" y="309"/>
                  </a:cubicBezTo>
                  <a:cubicBezTo>
                    <a:pt x="468" y="309"/>
                    <a:pt x="468" y="309"/>
                    <a:pt x="467" y="308"/>
                  </a:cubicBezTo>
                  <a:cubicBezTo>
                    <a:pt x="467" y="308"/>
                    <a:pt x="467" y="308"/>
                    <a:pt x="467" y="308"/>
                  </a:cubicBezTo>
                  <a:cubicBezTo>
                    <a:pt x="466" y="308"/>
                    <a:pt x="465" y="308"/>
                    <a:pt x="465" y="307"/>
                  </a:cubicBezTo>
                  <a:cubicBezTo>
                    <a:pt x="464" y="307"/>
                    <a:pt x="464" y="307"/>
                    <a:pt x="464" y="307"/>
                  </a:cubicBezTo>
                  <a:cubicBezTo>
                    <a:pt x="463" y="307"/>
                    <a:pt x="463" y="306"/>
                    <a:pt x="462" y="306"/>
                  </a:cubicBezTo>
                  <a:cubicBezTo>
                    <a:pt x="461" y="305"/>
                    <a:pt x="460" y="305"/>
                    <a:pt x="459" y="304"/>
                  </a:cubicBezTo>
                  <a:cubicBezTo>
                    <a:pt x="459" y="304"/>
                    <a:pt x="459" y="304"/>
                    <a:pt x="458" y="304"/>
                  </a:cubicBezTo>
                  <a:cubicBezTo>
                    <a:pt x="457" y="303"/>
                    <a:pt x="456" y="302"/>
                    <a:pt x="455" y="301"/>
                  </a:cubicBezTo>
                  <a:cubicBezTo>
                    <a:pt x="455" y="301"/>
                    <a:pt x="455" y="301"/>
                    <a:pt x="455" y="301"/>
                  </a:cubicBezTo>
                  <a:cubicBezTo>
                    <a:pt x="431" y="307"/>
                    <a:pt x="431" y="307"/>
                    <a:pt x="431" y="307"/>
                  </a:cubicBezTo>
                  <a:cubicBezTo>
                    <a:pt x="436" y="308"/>
                    <a:pt x="441" y="310"/>
                    <a:pt x="446" y="312"/>
                  </a:cubicBezTo>
                  <a:cubicBezTo>
                    <a:pt x="454" y="317"/>
                    <a:pt x="460" y="323"/>
                    <a:pt x="464" y="330"/>
                  </a:cubicBezTo>
                  <a:cubicBezTo>
                    <a:pt x="471" y="310"/>
                    <a:pt x="471" y="310"/>
                    <a:pt x="471" y="310"/>
                  </a:cubicBezTo>
                  <a:cubicBezTo>
                    <a:pt x="470" y="310"/>
                    <a:pt x="470" y="310"/>
                    <a:pt x="470" y="310"/>
                  </a:cubicBezTo>
                </a:path>
              </a:pathLst>
            </a:custGeom>
            <a:solidFill>
              <a:srgbClr val="F0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43">
              <a:extLst>
                <a:ext uri="{FF2B5EF4-FFF2-40B4-BE49-F238E27FC236}">
                  <a16:creationId xmlns:a16="http://schemas.microsoft.com/office/drawing/2014/main" id="{2F659652-0E20-4E69-827E-FF107C315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1451" y="2994026"/>
              <a:ext cx="1997075" cy="2003425"/>
            </a:xfrm>
            <a:custGeom>
              <a:avLst/>
              <a:gdLst>
                <a:gd name="T0" fmla="*/ 667 w 723"/>
                <a:gd name="T1" fmla="*/ 372 h 725"/>
                <a:gd name="T2" fmla="*/ 723 w 723"/>
                <a:gd name="T3" fmla="*/ 329 h 725"/>
                <a:gd name="T4" fmla="*/ 657 w 723"/>
                <a:gd name="T5" fmla="*/ 281 h 725"/>
                <a:gd name="T6" fmla="*/ 686 w 723"/>
                <a:gd name="T7" fmla="*/ 226 h 725"/>
                <a:gd name="T8" fmla="*/ 634 w 723"/>
                <a:gd name="T9" fmla="*/ 189 h 725"/>
                <a:gd name="T10" fmla="*/ 552 w 723"/>
                <a:gd name="T11" fmla="*/ 123 h 725"/>
                <a:gd name="T12" fmla="*/ 476 w 723"/>
                <a:gd name="T13" fmla="*/ 66 h 725"/>
                <a:gd name="T14" fmla="*/ 400 w 723"/>
                <a:gd name="T15" fmla="*/ 0 h 725"/>
                <a:gd name="T16" fmla="*/ 375 w 723"/>
                <a:gd name="T17" fmla="*/ 56 h 725"/>
                <a:gd name="T18" fmla="*/ 284 w 723"/>
                <a:gd name="T19" fmla="*/ 7 h 725"/>
                <a:gd name="T20" fmla="*/ 237 w 723"/>
                <a:gd name="T21" fmla="*/ 53 h 725"/>
                <a:gd name="T22" fmla="*/ 171 w 723"/>
                <a:gd name="T23" fmla="*/ 123 h 725"/>
                <a:gd name="T24" fmla="*/ 118 w 723"/>
                <a:gd name="T25" fmla="*/ 178 h 725"/>
                <a:gd name="T26" fmla="*/ 49 w 723"/>
                <a:gd name="T27" fmla="*/ 178 h 725"/>
                <a:gd name="T28" fmla="*/ 61 w 723"/>
                <a:gd name="T29" fmla="*/ 281 h 725"/>
                <a:gd name="T30" fmla="*/ 0 w 723"/>
                <a:gd name="T31" fmla="*/ 396 h 725"/>
                <a:gd name="T32" fmla="*/ 46 w 723"/>
                <a:gd name="T33" fmla="*/ 492 h 725"/>
                <a:gd name="T34" fmla="*/ 114 w 723"/>
                <a:gd name="T35" fmla="*/ 541 h 725"/>
                <a:gd name="T36" fmla="*/ 193 w 723"/>
                <a:gd name="T37" fmla="*/ 617 h 725"/>
                <a:gd name="T38" fmla="*/ 261 w 723"/>
                <a:gd name="T39" fmla="*/ 651 h 725"/>
                <a:gd name="T40" fmla="*/ 280 w 723"/>
                <a:gd name="T41" fmla="*/ 666 h 725"/>
                <a:gd name="T42" fmla="*/ 281 w 723"/>
                <a:gd name="T43" fmla="*/ 701 h 725"/>
                <a:gd name="T44" fmla="*/ 287 w 723"/>
                <a:gd name="T45" fmla="*/ 718 h 725"/>
                <a:gd name="T46" fmla="*/ 315 w 723"/>
                <a:gd name="T47" fmla="*/ 723 h 725"/>
                <a:gd name="T48" fmla="*/ 361 w 723"/>
                <a:gd name="T49" fmla="*/ 668 h 725"/>
                <a:gd name="T50" fmla="*/ 406 w 723"/>
                <a:gd name="T51" fmla="*/ 724 h 725"/>
                <a:gd name="T52" fmla="*/ 443 w 723"/>
                <a:gd name="T53" fmla="*/ 658 h 725"/>
                <a:gd name="T54" fmla="*/ 508 w 723"/>
                <a:gd name="T55" fmla="*/ 694 h 725"/>
                <a:gd name="T56" fmla="*/ 542 w 723"/>
                <a:gd name="T57" fmla="*/ 658 h 725"/>
                <a:gd name="T58" fmla="*/ 530 w 723"/>
                <a:gd name="T59" fmla="*/ 618 h 725"/>
                <a:gd name="T60" fmla="*/ 601 w 723"/>
                <a:gd name="T61" fmla="*/ 634 h 725"/>
                <a:gd name="T62" fmla="*/ 616 w 723"/>
                <a:gd name="T63" fmla="*/ 623 h 725"/>
                <a:gd name="T64" fmla="*/ 634 w 723"/>
                <a:gd name="T65" fmla="*/ 603 h 725"/>
                <a:gd name="T66" fmla="*/ 613 w 723"/>
                <a:gd name="T67" fmla="*/ 571 h 725"/>
                <a:gd name="T68" fmla="*/ 674 w 723"/>
                <a:gd name="T69" fmla="*/ 547 h 725"/>
                <a:gd name="T70" fmla="*/ 657 w 723"/>
                <a:gd name="T71" fmla="*/ 444 h 725"/>
                <a:gd name="T72" fmla="*/ 723 w 723"/>
                <a:gd name="T73" fmla="*/ 397 h 725"/>
                <a:gd name="T74" fmla="*/ 300 w 723"/>
                <a:gd name="T75" fmla="*/ 609 h 725"/>
                <a:gd name="T76" fmla="*/ 107 w 723"/>
                <a:gd name="T77" fmla="*/ 362 h 725"/>
                <a:gd name="T78" fmla="*/ 124 w 723"/>
                <a:gd name="T79" fmla="*/ 271 h 725"/>
                <a:gd name="T80" fmla="*/ 132 w 723"/>
                <a:gd name="T81" fmla="*/ 253 h 725"/>
                <a:gd name="T82" fmla="*/ 170 w 723"/>
                <a:gd name="T83" fmla="*/ 195 h 725"/>
                <a:gd name="T84" fmla="*/ 194 w 723"/>
                <a:gd name="T85" fmla="*/ 172 h 725"/>
                <a:gd name="T86" fmla="*/ 221 w 723"/>
                <a:gd name="T87" fmla="*/ 151 h 725"/>
                <a:gd name="T88" fmla="*/ 406 w 723"/>
                <a:gd name="T89" fmla="*/ 112 h 725"/>
                <a:gd name="T90" fmla="*/ 616 w 723"/>
                <a:gd name="T91" fmla="*/ 353 h 725"/>
                <a:gd name="T92" fmla="*/ 597 w 723"/>
                <a:gd name="T93" fmla="*/ 458 h 725"/>
                <a:gd name="T94" fmla="*/ 578 w 723"/>
                <a:gd name="T95" fmla="*/ 496 h 725"/>
                <a:gd name="T96" fmla="*/ 551 w 723"/>
                <a:gd name="T97" fmla="*/ 532 h 725"/>
                <a:gd name="T98" fmla="*/ 534 w 723"/>
                <a:gd name="T99" fmla="*/ 549 h 725"/>
                <a:gd name="T100" fmla="*/ 520 w 723"/>
                <a:gd name="T101" fmla="*/ 561 h 725"/>
                <a:gd name="T102" fmla="*/ 488 w 723"/>
                <a:gd name="T103" fmla="*/ 583 h 725"/>
                <a:gd name="T104" fmla="*/ 461 w 723"/>
                <a:gd name="T105" fmla="*/ 596 h 725"/>
                <a:gd name="T106" fmla="*/ 420 w 723"/>
                <a:gd name="T107" fmla="*/ 61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3" h="725">
                  <a:moveTo>
                    <a:pt x="723" y="397"/>
                  </a:moveTo>
                  <a:cubicBezTo>
                    <a:pt x="708" y="390"/>
                    <a:pt x="693" y="385"/>
                    <a:pt x="678" y="380"/>
                  </a:cubicBezTo>
                  <a:cubicBezTo>
                    <a:pt x="675" y="379"/>
                    <a:pt x="671" y="378"/>
                    <a:pt x="668" y="376"/>
                  </a:cubicBezTo>
                  <a:cubicBezTo>
                    <a:pt x="668" y="375"/>
                    <a:pt x="667" y="374"/>
                    <a:pt x="667" y="373"/>
                  </a:cubicBezTo>
                  <a:cubicBezTo>
                    <a:pt x="667" y="372"/>
                    <a:pt x="667" y="372"/>
                    <a:pt x="667" y="372"/>
                  </a:cubicBezTo>
                  <a:cubicBezTo>
                    <a:pt x="666" y="368"/>
                    <a:pt x="666" y="364"/>
                    <a:pt x="667" y="360"/>
                  </a:cubicBezTo>
                  <a:cubicBezTo>
                    <a:pt x="667" y="358"/>
                    <a:pt x="667" y="356"/>
                    <a:pt x="667" y="353"/>
                  </a:cubicBezTo>
                  <a:cubicBezTo>
                    <a:pt x="666" y="352"/>
                    <a:pt x="666" y="351"/>
                    <a:pt x="666" y="349"/>
                  </a:cubicBezTo>
                  <a:cubicBezTo>
                    <a:pt x="670" y="348"/>
                    <a:pt x="674" y="347"/>
                    <a:pt x="678" y="345"/>
                  </a:cubicBezTo>
                  <a:cubicBezTo>
                    <a:pt x="693" y="340"/>
                    <a:pt x="708" y="334"/>
                    <a:pt x="723" y="329"/>
                  </a:cubicBezTo>
                  <a:cubicBezTo>
                    <a:pt x="723" y="322"/>
                    <a:pt x="723" y="316"/>
                    <a:pt x="722" y="310"/>
                  </a:cubicBezTo>
                  <a:cubicBezTo>
                    <a:pt x="721" y="301"/>
                    <a:pt x="719" y="293"/>
                    <a:pt x="717" y="284"/>
                  </a:cubicBezTo>
                  <a:cubicBezTo>
                    <a:pt x="707" y="281"/>
                    <a:pt x="697" y="282"/>
                    <a:pt x="687" y="282"/>
                  </a:cubicBezTo>
                  <a:cubicBezTo>
                    <a:pt x="687" y="282"/>
                    <a:pt x="687" y="282"/>
                    <a:pt x="687" y="282"/>
                  </a:cubicBezTo>
                  <a:cubicBezTo>
                    <a:pt x="677" y="281"/>
                    <a:pt x="667" y="281"/>
                    <a:pt x="657" y="281"/>
                  </a:cubicBezTo>
                  <a:cubicBezTo>
                    <a:pt x="657" y="280"/>
                    <a:pt x="657" y="280"/>
                    <a:pt x="657" y="280"/>
                  </a:cubicBezTo>
                  <a:cubicBezTo>
                    <a:pt x="653" y="273"/>
                    <a:pt x="651" y="265"/>
                    <a:pt x="648" y="257"/>
                  </a:cubicBezTo>
                  <a:cubicBezTo>
                    <a:pt x="650" y="254"/>
                    <a:pt x="652" y="252"/>
                    <a:pt x="654" y="250"/>
                  </a:cubicBezTo>
                  <a:cubicBezTo>
                    <a:pt x="659" y="246"/>
                    <a:pt x="664" y="242"/>
                    <a:pt x="669" y="239"/>
                  </a:cubicBezTo>
                  <a:cubicBezTo>
                    <a:pt x="675" y="234"/>
                    <a:pt x="680" y="230"/>
                    <a:pt x="686" y="226"/>
                  </a:cubicBezTo>
                  <a:cubicBezTo>
                    <a:pt x="688" y="224"/>
                    <a:pt x="690" y="222"/>
                    <a:pt x="693" y="220"/>
                  </a:cubicBezTo>
                  <a:cubicBezTo>
                    <a:pt x="694" y="219"/>
                    <a:pt x="695" y="218"/>
                    <a:pt x="695" y="217"/>
                  </a:cubicBezTo>
                  <a:cubicBezTo>
                    <a:pt x="692" y="208"/>
                    <a:pt x="688" y="200"/>
                    <a:pt x="683" y="192"/>
                  </a:cubicBezTo>
                  <a:cubicBezTo>
                    <a:pt x="681" y="187"/>
                    <a:pt x="678" y="182"/>
                    <a:pt x="675" y="178"/>
                  </a:cubicBezTo>
                  <a:cubicBezTo>
                    <a:pt x="661" y="180"/>
                    <a:pt x="647" y="184"/>
                    <a:pt x="634" y="189"/>
                  </a:cubicBezTo>
                  <a:cubicBezTo>
                    <a:pt x="628" y="191"/>
                    <a:pt x="623" y="192"/>
                    <a:pt x="617" y="194"/>
                  </a:cubicBezTo>
                  <a:cubicBezTo>
                    <a:pt x="611" y="186"/>
                    <a:pt x="606" y="179"/>
                    <a:pt x="600" y="172"/>
                  </a:cubicBezTo>
                  <a:cubicBezTo>
                    <a:pt x="612" y="155"/>
                    <a:pt x="624" y="139"/>
                    <a:pt x="634" y="122"/>
                  </a:cubicBezTo>
                  <a:cubicBezTo>
                    <a:pt x="625" y="110"/>
                    <a:pt x="614" y="100"/>
                    <a:pt x="603" y="90"/>
                  </a:cubicBezTo>
                  <a:cubicBezTo>
                    <a:pt x="584" y="100"/>
                    <a:pt x="569" y="112"/>
                    <a:pt x="552" y="123"/>
                  </a:cubicBezTo>
                  <a:cubicBezTo>
                    <a:pt x="545" y="118"/>
                    <a:pt x="537" y="113"/>
                    <a:pt x="530" y="107"/>
                  </a:cubicBezTo>
                  <a:cubicBezTo>
                    <a:pt x="535" y="87"/>
                    <a:pt x="543" y="69"/>
                    <a:pt x="546" y="49"/>
                  </a:cubicBezTo>
                  <a:cubicBezTo>
                    <a:pt x="534" y="41"/>
                    <a:pt x="521" y="35"/>
                    <a:pt x="507" y="29"/>
                  </a:cubicBezTo>
                  <a:cubicBezTo>
                    <a:pt x="505" y="31"/>
                    <a:pt x="502" y="33"/>
                    <a:pt x="500" y="36"/>
                  </a:cubicBezTo>
                  <a:cubicBezTo>
                    <a:pt x="492" y="46"/>
                    <a:pt x="484" y="56"/>
                    <a:pt x="476" y="66"/>
                  </a:cubicBezTo>
                  <a:cubicBezTo>
                    <a:pt x="474" y="69"/>
                    <a:pt x="471" y="72"/>
                    <a:pt x="469" y="76"/>
                  </a:cubicBezTo>
                  <a:cubicBezTo>
                    <a:pt x="460" y="73"/>
                    <a:pt x="451" y="71"/>
                    <a:pt x="443" y="67"/>
                  </a:cubicBezTo>
                  <a:cubicBezTo>
                    <a:pt x="442" y="58"/>
                    <a:pt x="443" y="49"/>
                    <a:pt x="443" y="40"/>
                  </a:cubicBezTo>
                  <a:cubicBezTo>
                    <a:pt x="443" y="29"/>
                    <a:pt x="442" y="18"/>
                    <a:pt x="440" y="7"/>
                  </a:cubicBezTo>
                  <a:cubicBezTo>
                    <a:pt x="427" y="3"/>
                    <a:pt x="413" y="2"/>
                    <a:pt x="400" y="0"/>
                  </a:cubicBezTo>
                  <a:cubicBezTo>
                    <a:pt x="399" y="0"/>
                    <a:pt x="398" y="0"/>
                    <a:pt x="398" y="0"/>
                  </a:cubicBezTo>
                  <a:cubicBezTo>
                    <a:pt x="396" y="2"/>
                    <a:pt x="395" y="4"/>
                    <a:pt x="394" y="6"/>
                  </a:cubicBezTo>
                  <a:cubicBezTo>
                    <a:pt x="393" y="7"/>
                    <a:pt x="393" y="8"/>
                    <a:pt x="393" y="8"/>
                  </a:cubicBezTo>
                  <a:cubicBezTo>
                    <a:pt x="388" y="22"/>
                    <a:pt x="383" y="36"/>
                    <a:pt x="378" y="49"/>
                  </a:cubicBezTo>
                  <a:cubicBezTo>
                    <a:pt x="377" y="51"/>
                    <a:pt x="376" y="54"/>
                    <a:pt x="375" y="56"/>
                  </a:cubicBezTo>
                  <a:cubicBezTo>
                    <a:pt x="369" y="57"/>
                    <a:pt x="363" y="57"/>
                    <a:pt x="357" y="57"/>
                  </a:cubicBezTo>
                  <a:cubicBezTo>
                    <a:pt x="354" y="57"/>
                    <a:pt x="351" y="57"/>
                    <a:pt x="348" y="57"/>
                  </a:cubicBezTo>
                  <a:cubicBezTo>
                    <a:pt x="341" y="40"/>
                    <a:pt x="337" y="22"/>
                    <a:pt x="329" y="5"/>
                  </a:cubicBezTo>
                  <a:cubicBezTo>
                    <a:pt x="328" y="4"/>
                    <a:pt x="328" y="2"/>
                    <a:pt x="327" y="1"/>
                  </a:cubicBezTo>
                  <a:cubicBezTo>
                    <a:pt x="312" y="1"/>
                    <a:pt x="299" y="4"/>
                    <a:pt x="284" y="7"/>
                  </a:cubicBezTo>
                  <a:cubicBezTo>
                    <a:pt x="283" y="10"/>
                    <a:pt x="282" y="12"/>
                    <a:pt x="282" y="15"/>
                  </a:cubicBezTo>
                  <a:cubicBezTo>
                    <a:pt x="281" y="28"/>
                    <a:pt x="281" y="40"/>
                    <a:pt x="280" y="52"/>
                  </a:cubicBezTo>
                  <a:cubicBezTo>
                    <a:pt x="280" y="57"/>
                    <a:pt x="280" y="62"/>
                    <a:pt x="280" y="68"/>
                  </a:cubicBezTo>
                  <a:cubicBezTo>
                    <a:pt x="271" y="71"/>
                    <a:pt x="264" y="73"/>
                    <a:pt x="255" y="76"/>
                  </a:cubicBezTo>
                  <a:cubicBezTo>
                    <a:pt x="248" y="69"/>
                    <a:pt x="243" y="60"/>
                    <a:pt x="237" y="53"/>
                  </a:cubicBezTo>
                  <a:cubicBezTo>
                    <a:pt x="230" y="45"/>
                    <a:pt x="224" y="37"/>
                    <a:pt x="218" y="30"/>
                  </a:cubicBezTo>
                  <a:cubicBezTo>
                    <a:pt x="210" y="31"/>
                    <a:pt x="200" y="35"/>
                    <a:pt x="190" y="41"/>
                  </a:cubicBezTo>
                  <a:cubicBezTo>
                    <a:pt x="186" y="44"/>
                    <a:pt x="182" y="46"/>
                    <a:pt x="177" y="50"/>
                  </a:cubicBezTo>
                  <a:cubicBezTo>
                    <a:pt x="180" y="69"/>
                    <a:pt x="188" y="87"/>
                    <a:pt x="193" y="107"/>
                  </a:cubicBezTo>
                  <a:cubicBezTo>
                    <a:pt x="187" y="113"/>
                    <a:pt x="179" y="118"/>
                    <a:pt x="171" y="123"/>
                  </a:cubicBezTo>
                  <a:cubicBezTo>
                    <a:pt x="155" y="112"/>
                    <a:pt x="139" y="101"/>
                    <a:pt x="123" y="90"/>
                  </a:cubicBezTo>
                  <a:cubicBezTo>
                    <a:pt x="112" y="96"/>
                    <a:pt x="101" y="107"/>
                    <a:pt x="89" y="122"/>
                  </a:cubicBezTo>
                  <a:cubicBezTo>
                    <a:pt x="99" y="139"/>
                    <a:pt x="111" y="155"/>
                    <a:pt x="122" y="171"/>
                  </a:cubicBezTo>
                  <a:cubicBezTo>
                    <a:pt x="122" y="173"/>
                    <a:pt x="121" y="174"/>
                    <a:pt x="120" y="175"/>
                  </a:cubicBezTo>
                  <a:cubicBezTo>
                    <a:pt x="120" y="176"/>
                    <a:pt x="119" y="177"/>
                    <a:pt x="118" y="178"/>
                  </a:cubicBezTo>
                  <a:cubicBezTo>
                    <a:pt x="117" y="181"/>
                    <a:pt x="115" y="183"/>
                    <a:pt x="113" y="185"/>
                  </a:cubicBezTo>
                  <a:cubicBezTo>
                    <a:pt x="112" y="187"/>
                    <a:pt x="110" y="189"/>
                    <a:pt x="109" y="191"/>
                  </a:cubicBezTo>
                  <a:cubicBezTo>
                    <a:pt x="108" y="192"/>
                    <a:pt x="107" y="192"/>
                    <a:pt x="106" y="193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87" y="189"/>
                    <a:pt x="69" y="181"/>
                    <a:pt x="49" y="178"/>
                  </a:cubicBezTo>
                  <a:cubicBezTo>
                    <a:pt x="40" y="190"/>
                    <a:pt x="34" y="203"/>
                    <a:pt x="28" y="217"/>
                  </a:cubicBezTo>
                  <a:cubicBezTo>
                    <a:pt x="42" y="232"/>
                    <a:pt x="60" y="242"/>
                    <a:pt x="75" y="255"/>
                  </a:cubicBezTo>
                  <a:cubicBezTo>
                    <a:pt x="74" y="259"/>
                    <a:pt x="73" y="263"/>
                    <a:pt x="72" y="267"/>
                  </a:cubicBezTo>
                  <a:cubicBezTo>
                    <a:pt x="70" y="271"/>
                    <a:pt x="68" y="276"/>
                    <a:pt x="67" y="281"/>
                  </a:cubicBezTo>
                  <a:cubicBezTo>
                    <a:pt x="65" y="281"/>
                    <a:pt x="63" y="281"/>
                    <a:pt x="61" y="281"/>
                  </a:cubicBezTo>
                  <a:cubicBezTo>
                    <a:pt x="43" y="282"/>
                    <a:pt x="25" y="281"/>
                    <a:pt x="7" y="284"/>
                  </a:cubicBezTo>
                  <a:cubicBezTo>
                    <a:pt x="3" y="298"/>
                    <a:pt x="0" y="312"/>
                    <a:pt x="0" y="327"/>
                  </a:cubicBezTo>
                  <a:cubicBezTo>
                    <a:pt x="17" y="337"/>
                    <a:pt x="37" y="341"/>
                    <a:pt x="55" y="348"/>
                  </a:cubicBezTo>
                  <a:cubicBezTo>
                    <a:pt x="58" y="357"/>
                    <a:pt x="57" y="366"/>
                    <a:pt x="56" y="376"/>
                  </a:cubicBezTo>
                  <a:cubicBezTo>
                    <a:pt x="38" y="382"/>
                    <a:pt x="19" y="389"/>
                    <a:pt x="0" y="396"/>
                  </a:cubicBezTo>
                  <a:cubicBezTo>
                    <a:pt x="0" y="412"/>
                    <a:pt x="3" y="426"/>
                    <a:pt x="7" y="441"/>
                  </a:cubicBezTo>
                  <a:cubicBezTo>
                    <a:pt x="27" y="444"/>
                    <a:pt x="46" y="442"/>
                    <a:pt x="67" y="444"/>
                  </a:cubicBezTo>
                  <a:cubicBezTo>
                    <a:pt x="68" y="448"/>
                    <a:pt x="70" y="452"/>
                    <a:pt x="71" y="456"/>
                  </a:cubicBezTo>
                  <a:cubicBezTo>
                    <a:pt x="73" y="461"/>
                    <a:pt x="74" y="465"/>
                    <a:pt x="75" y="470"/>
                  </a:cubicBezTo>
                  <a:cubicBezTo>
                    <a:pt x="65" y="478"/>
                    <a:pt x="55" y="485"/>
                    <a:pt x="46" y="492"/>
                  </a:cubicBezTo>
                  <a:cubicBezTo>
                    <a:pt x="40" y="497"/>
                    <a:pt x="34" y="502"/>
                    <a:pt x="28" y="507"/>
                  </a:cubicBezTo>
                  <a:cubicBezTo>
                    <a:pt x="33" y="521"/>
                    <a:pt x="40" y="534"/>
                    <a:pt x="48" y="547"/>
                  </a:cubicBezTo>
                  <a:cubicBezTo>
                    <a:pt x="55" y="546"/>
                    <a:pt x="62" y="544"/>
                    <a:pt x="70" y="542"/>
                  </a:cubicBezTo>
                  <a:cubicBezTo>
                    <a:pt x="82" y="539"/>
                    <a:pt x="94" y="534"/>
                    <a:pt x="106" y="531"/>
                  </a:cubicBezTo>
                  <a:cubicBezTo>
                    <a:pt x="109" y="534"/>
                    <a:pt x="112" y="538"/>
                    <a:pt x="114" y="541"/>
                  </a:cubicBezTo>
                  <a:cubicBezTo>
                    <a:pt x="117" y="545"/>
                    <a:pt x="119" y="548"/>
                    <a:pt x="122" y="553"/>
                  </a:cubicBezTo>
                  <a:cubicBezTo>
                    <a:pt x="111" y="569"/>
                    <a:pt x="100" y="585"/>
                    <a:pt x="89" y="602"/>
                  </a:cubicBezTo>
                  <a:cubicBezTo>
                    <a:pt x="97" y="615"/>
                    <a:pt x="109" y="624"/>
                    <a:pt x="120" y="635"/>
                  </a:cubicBezTo>
                  <a:cubicBezTo>
                    <a:pt x="138" y="625"/>
                    <a:pt x="154" y="613"/>
                    <a:pt x="170" y="602"/>
                  </a:cubicBezTo>
                  <a:cubicBezTo>
                    <a:pt x="179" y="606"/>
                    <a:pt x="185" y="612"/>
                    <a:pt x="193" y="617"/>
                  </a:cubicBezTo>
                  <a:cubicBezTo>
                    <a:pt x="188" y="637"/>
                    <a:pt x="180" y="655"/>
                    <a:pt x="177" y="674"/>
                  </a:cubicBezTo>
                  <a:cubicBezTo>
                    <a:pt x="186" y="682"/>
                    <a:pt x="200" y="690"/>
                    <a:pt x="217" y="695"/>
                  </a:cubicBezTo>
                  <a:cubicBezTo>
                    <a:pt x="231" y="682"/>
                    <a:pt x="241" y="665"/>
                    <a:pt x="254" y="649"/>
                  </a:cubicBezTo>
                  <a:cubicBezTo>
                    <a:pt x="255" y="649"/>
                    <a:pt x="256" y="649"/>
                    <a:pt x="257" y="650"/>
                  </a:cubicBezTo>
                  <a:cubicBezTo>
                    <a:pt x="258" y="650"/>
                    <a:pt x="260" y="650"/>
                    <a:pt x="261" y="651"/>
                  </a:cubicBezTo>
                  <a:cubicBezTo>
                    <a:pt x="262" y="651"/>
                    <a:pt x="263" y="651"/>
                    <a:pt x="263" y="651"/>
                  </a:cubicBezTo>
                  <a:cubicBezTo>
                    <a:pt x="264" y="651"/>
                    <a:pt x="264" y="652"/>
                    <a:pt x="265" y="652"/>
                  </a:cubicBezTo>
                  <a:cubicBezTo>
                    <a:pt x="266" y="652"/>
                    <a:pt x="267" y="652"/>
                    <a:pt x="269" y="653"/>
                  </a:cubicBezTo>
                  <a:cubicBezTo>
                    <a:pt x="272" y="654"/>
                    <a:pt x="276" y="656"/>
                    <a:pt x="280" y="658"/>
                  </a:cubicBezTo>
                  <a:cubicBezTo>
                    <a:pt x="280" y="660"/>
                    <a:pt x="280" y="663"/>
                    <a:pt x="280" y="666"/>
                  </a:cubicBezTo>
                  <a:cubicBezTo>
                    <a:pt x="280" y="668"/>
                    <a:pt x="280" y="671"/>
                    <a:pt x="280" y="674"/>
                  </a:cubicBezTo>
                  <a:cubicBezTo>
                    <a:pt x="280" y="677"/>
                    <a:pt x="281" y="681"/>
                    <a:pt x="281" y="684"/>
                  </a:cubicBezTo>
                  <a:cubicBezTo>
                    <a:pt x="281" y="687"/>
                    <a:pt x="281" y="689"/>
                    <a:pt x="281" y="692"/>
                  </a:cubicBezTo>
                  <a:cubicBezTo>
                    <a:pt x="281" y="694"/>
                    <a:pt x="281" y="695"/>
                    <a:pt x="281" y="697"/>
                  </a:cubicBezTo>
                  <a:cubicBezTo>
                    <a:pt x="281" y="698"/>
                    <a:pt x="281" y="700"/>
                    <a:pt x="281" y="701"/>
                  </a:cubicBezTo>
                  <a:cubicBezTo>
                    <a:pt x="281" y="703"/>
                    <a:pt x="282" y="704"/>
                    <a:pt x="282" y="706"/>
                  </a:cubicBezTo>
                  <a:cubicBezTo>
                    <a:pt x="282" y="706"/>
                    <a:pt x="282" y="706"/>
                    <a:pt x="282" y="706"/>
                  </a:cubicBezTo>
                  <a:cubicBezTo>
                    <a:pt x="282" y="708"/>
                    <a:pt x="282" y="710"/>
                    <a:pt x="282" y="712"/>
                  </a:cubicBezTo>
                  <a:cubicBezTo>
                    <a:pt x="283" y="713"/>
                    <a:pt x="283" y="715"/>
                    <a:pt x="283" y="717"/>
                  </a:cubicBezTo>
                  <a:cubicBezTo>
                    <a:pt x="285" y="718"/>
                    <a:pt x="286" y="718"/>
                    <a:pt x="287" y="718"/>
                  </a:cubicBezTo>
                  <a:cubicBezTo>
                    <a:pt x="288" y="719"/>
                    <a:pt x="289" y="719"/>
                    <a:pt x="291" y="719"/>
                  </a:cubicBezTo>
                  <a:cubicBezTo>
                    <a:pt x="292" y="720"/>
                    <a:pt x="293" y="720"/>
                    <a:pt x="295" y="720"/>
                  </a:cubicBezTo>
                  <a:cubicBezTo>
                    <a:pt x="297" y="721"/>
                    <a:pt x="299" y="721"/>
                    <a:pt x="301" y="721"/>
                  </a:cubicBezTo>
                  <a:cubicBezTo>
                    <a:pt x="303" y="722"/>
                    <a:pt x="306" y="722"/>
                    <a:pt x="308" y="722"/>
                  </a:cubicBezTo>
                  <a:cubicBezTo>
                    <a:pt x="310" y="723"/>
                    <a:pt x="313" y="723"/>
                    <a:pt x="315" y="723"/>
                  </a:cubicBezTo>
                  <a:cubicBezTo>
                    <a:pt x="319" y="724"/>
                    <a:pt x="323" y="724"/>
                    <a:pt x="327" y="725"/>
                  </a:cubicBezTo>
                  <a:cubicBezTo>
                    <a:pt x="327" y="724"/>
                    <a:pt x="327" y="724"/>
                    <a:pt x="327" y="723"/>
                  </a:cubicBezTo>
                  <a:cubicBezTo>
                    <a:pt x="334" y="710"/>
                    <a:pt x="338" y="695"/>
                    <a:pt x="344" y="680"/>
                  </a:cubicBezTo>
                  <a:cubicBezTo>
                    <a:pt x="345" y="676"/>
                    <a:pt x="346" y="672"/>
                    <a:pt x="348" y="668"/>
                  </a:cubicBezTo>
                  <a:cubicBezTo>
                    <a:pt x="352" y="668"/>
                    <a:pt x="357" y="668"/>
                    <a:pt x="361" y="668"/>
                  </a:cubicBezTo>
                  <a:cubicBezTo>
                    <a:pt x="365" y="668"/>
                    <a:pt x="368" y="668"/>
                    <a:pt x="372" y="668"/>
                  </a:cubicBezTo>
                  <a:cubicBezTo>
                    <a:pt x="373" y="668"/>
                    <a:pt x="374" y="668"/>
                    <a:pt x="375" y="668"/>
                  </a:cubicBezTo>
                  <a:cubicBezTo>
                    <a:pt x="383" y="686"/>
                    <a:pt x="387" y="705"/>
                    <a:pt x="395" y="722"/>
                  </a:cubicBezTo>
                  <a:cubicBezTo>
                    <a:pt x="396" y="723"/>
                    <a:pt x="396" y="723"/>
                    <a:pt x="396" y="724"/>
                  </a:cubicBezTo>
                  <a:cubicBezTo>
                    <a:pt x="400" y="724"/>
                    <a:pt x="403" y="724"/>
                    <a:pt x="406" y="724"/>
                  </a:cubicBezTo>
                  <a:cubicBezTo>
                    <a:pt x="417" y="723"/>
                    <a:pt x="428" y="720"/>
                    <a:pt x="439" y="718"/>
                  </a:cubicBezTo>
                  <a:cubicBezTo>
                    <a:pt x="443" y="708"/>
                    <a:pt x="442" y="698"/>
                    <a:pt x="443" y="688"/>
                  </a:cubicBezTo>
                  <a:cubicBezTo>
                    <a:pt x="443" y="687"/>
                    <a:pt x="443" y="685"/>
                    <a:pt x="443" y="683"/>
                  </a:cubicBezTo>
                  <a:cubicBezTo>
                    <a:pt x="443" y="676"/>
                    <a:pt x="443" y="670"/>
                    <a:pt x="443" y="663"/>
                  </a:cubicBezTo>
                  <a:cubicBezTo>
                    <a:pt x="443" y="658"/>
                    <a:pt x="443" y="658"/>
                    <a:pt x="443" y="658"/>
                  </a:cubicBezTo>
                  <a:cubicBezTo>
                    <a:pt x="451" y="653"/>
                    <a:pt x="459" y="652"/>
                    <a:pt x="468" y="649"/>
                  </a:cubicBezTo>
                  <a:cubicBezTo>
                    <a:pt x="476" y="656"/>
                    <a:pt x="480" y="664"/>
                    <a:pt x="487" y="672"/>
                  </a:cubicBezTo>
                  <a:cubicBezTo>
                    <a:pt x="487" y="673"/>
                    <a:pt x="487" y="673"/>
                    <a:pt x="487" y="673"/>
                  </a:cubicBezTo>
                  <a:cubicBezTo>
                    <a:pt x="493" y="680"/>
                    <a:pt x="499" y="688"/>
                    <a:pt x="505" y="695"/>
                  </a:cubicBezTo>
                  <a:cubicBezTo>
                    <a:pt x="506" y="695"/>
                    <a:pt x="507" y="694"/>
                    <a:pt x="508" y="694"/>
                  </a:cubicBezTo>
                  <a:cubicBezTo>
                    <a:pt x="516" y="692"/>
                    <a:pt x="525" y="688"/>
                    <a:pt x="535" y="682"/>
                  </a:cubicBezTo>
                  <a:cubicBezTo>
                    <a:pt x="538" y="680"/>
                    <a:pt x="542" y="678"/>
                    <a:pt x="546" y="675"/>
                  </a:cubicBezTo>
                  <a:cubicBezTo>
                    <a:pt x="546" y="674"/>
                    <a:pt x="545" y="672"/>
                    <a:pt x="545" y="671"/>
                  </a:cubicBezTo>
                  <a:cubicBezTo>
                    <a:pt x="544" y="667"/>
                    <a:pt x="544" y="662"/>
                    <a:pt x="542" y="658"/>
                  </a:cubicBezTo>
                  <a:cubicBezTo>
                    <a:pt x="542" y="658"/>
                    <a:pt x="542" y="658"/>
                    <a:pt x="542" y="658"/>
                  </a:cubicBezTo>
                  <a:cubicBezTo>
                    <a:pt x="542" y="657"/>
                    <a:pt x="542" y="657"/>
                    <a:pt x="542" y="657"/>
                  </a:cubicBezTo>
                  <a:cubicBezTo>
                    <a:pt x="542" y="655"/>
                    <a:pt x="541" y="654"/>
                    <a:pt x="541" y="653"/>
                  </a:cubicBezTo>
                  <a:cubicBezTo>
                    <a:pt x="540" y="648"/>
                    <a:pt x="538" y="643"/>
                    <a:pt x="536" y="638"/>
                  </a:cubicBezTo>
                  <a:cubicBezTo>
                    <a:pt x="535" y="635"/>
                    <a:pt x="534" y="632"/>
                    <a:pt x="534" y="629"/>
                  </a:cubicBezTo>
                  <a:cubicBezTo>
                    <a:pt x="532" y="626"/>
                    <a:pt x="531" y="622"/>
                    <a:pt x="530" y="618"/>
                  </a:cubicBezTo>
                  <a:cubicBezTo>
                    <a:pt x="536" y="611"/>
                    <a:pt x="544" y="607"/>
                    <a:pt x="552" y="601"/>
                  </a:cubicBezTo>
                  <a:cubicBezTo>
                    <a:pt x="554" y="603"/>
                    <a:pt x="556" y="604"/>
                    <a:pt x="558" y="606"/>
                  </a:cubicBezTo>
                  <a:cubicBezTo>
                    <a:pt x="560" y="607"/>
                    <a:pt x="562" y="609"/>
                    <a:pt x="564" y="610"/>
                  </a:cubicBezTo>
                  <a:cubicBezTo>
                    <a:pt x="568" y="613"/>
                    <a:pt x="572" y="616"/>
                    <a:pt x="576" y="618"/>
                  </a:cubicBezTo>
                  <a:cubicBezTo>
                    <a:pt x="584" y="624"/>
                    <a:pt x="593" y="629"/>
                    <a:pt x="601" y="634"/>
                  </a:cubicBezTo>
                  <a:cubicBezTo>
                    <a:pt x="603" y="633"/>
                    <a:pt x="605" y="632"/>
                    <a:pt x="607" y="630"/>
                  </a:cubicBezTo>
                  <a:cubicBezTo>
                    <a:pt x="608" y="630"/>
                    <a:pt x="609" y="629"/>
                    <a:pt x="610" y="628"/>
                  </a:cubicBezTo>
                  <a:cubicBezTo>
                    <a:pt x="611" y="628"/>
                    <a:pt x="612" y="627"/>
                    <a:pt x="613" y="626"/>
                  </a:cubicBezTo>
                  <a:cubicBezTo>
                    <a:pt x="613" y="625"/>
                    <a:pt x="614" y="624"/>
                    <a:pt x="615" y="624"/>
                  </a:cubicBezTo>
                  <a:cubicBezTo>
                    <a:pt x="616" y="623"/>
                    <a:pt x="616" y="623"/>
                    <a:pt x="616" y="623"/>
                  </a:cubicBezTo>
                  <a:cubicBezTo>
                    <a:pt x="617" y="622"/>
                    <a:pt x="617" y="621"/>
                    <a:pt x="618" y="621"/>
                  </a:cubicBezTo>
                  <a:cubicBezTo>
                    <a:pt x="621" y="618"/>
                    <a:pt x="623" y="616"/>
                    <a:pt x="625" y="614"/>
                  </a:cubicBezTo>
                  <a:cubicBezTo>
                    <a:pt x="626" y="612"/>
                    <a:pt x="627" y="611"/>
                    <a:pt x="629" y="609"/>
                  </a:cubicBezTo>
                  <a:cubicBezTo>
                    <a:pt x="629" y="609"/>
                    <a:pt x="629" y="608"/>
                    <a:pt x="630" y="608"/>
                  </a:cubicBezTo>
                  <a:cubicBezTo>
                    <a:pt x="631" y="606"/>
                    <a:pt x="632" y="605"/>
                    <a:pt x="634" y="603"/>
                  </a:cubicBezTo>
                  <a:cubicBezTo>
                    <a:pt x="633" y="601"/>
                    <a:pt x="631" y="598"/>
                    <a:pt x="630" y="596"/>
                  </a:cubicBezTo>
                  <a:cubicBezTo>
                    <a:pt x="628" y="592"/>
                    <a:pt x="625" y="588"/>
                    <a:pt x="622" y="584"/>
                  </a:cubicBezTo>
                  <a:cubicBezTo>
                    <a:pt x="622" y="584"/>
                    <a:pt x="622" y="583"/>
                    <a:pt x="622" y="583"/>
                  </a:cubicBezTo>
                  <a:cubicBezTo>
                    <a:pt x="620" y="581"/>
                    <a:pt x="619" y="580"/>
                    <a:pt x="618" y="578"/>
                  </a:cubicBezTo>
                  <a:cubicBezTo>
                    <a:pt x="617" y="576"/>
                    <a:pt x="615" y="573"/>
                    <a:pt x="613" y="571"/>
                  </a:cubicBezTo>
                  <a:cubicBezTo>
                    <a:pt x="611" y="568"/>
                    <a:pt x="609" y="565"/>
                    <a:pt x="607" y="562"/>
                  </a:cubicBezTo>
                  <a:cubicBezTo>
                    <a:pt x="605" y="560"/>
                    <a:pt x="603" y="557"/>
                    <a:pt x="602" y="554"/>
                  </a:cubicBezTo>
                  <a:cubicBezTo>
                    <a:pt x="601" y="553"/>
                    <a:pt x="601" y="553"/>
                    <a:pt x="601" y="553"/>
                  </a:cubicBezTo>
                  <a:cubicBezTo>
                    <a:pt x="605" y="545"/>
                    <a:pt x="611" y="539"/>
                    <a:pt x="617" y="531"/>
                  </a:cubicBezTo>
                  <a:cubicBezTo>
                    <a:pt x="636" y="536"/>
                    <a:pt x="654" y="544"/>
                    <a:pt x="674" y="547"/>
                  </a:cubicBezTo>
                  <a:cubicBezTo>
                    <a:pt x="678" y="543"/>
                    <a:pt x="680" y="538"/>
                    <a:pt x="683" y="534"/>
                  </a:cubicBezTo>
                  <a:cubicBezTo>
                    <a:pt x="688" y="525"/>
                    <a:pt x="691" y="517"/>
                    <a:pt x="695" y="507"/>
                  </a:cubicBezTo>
                  <a:cubicBezTo>
                    <a:pt x="681" y="493"/>
                    <a:pt x="664" y="483"/>
                    <a:pt x="649" y="470"/>
                  </a:cubicBezTo>
                  <a:cubicBezTo>
                    <a:pt x="650" y="462"/>
                    <a:pt x="652" y="455"/>
                    <a:pt x="655" y="448"/>
                  </a:cubicBezTo>
                  <a:cubicBezTo>
                    <a:pt x="655" y="447"/>
                    <a:pt x="656" y="446"/>
                    <a:pt x="657" y="444"/>
                  </a:cubicBezTo>
                  <a:cubicBezTo>
                    <a:pt x="676" y="442"/>
                    <a:pt x="695" y="444"/>
                    <a:pt x="715" y="441"/>
                  </a:cubicBezTo>
                  <a:cubicBezTo>
                    <a:pt x="715" y="441"/>
                    <a:pt x="716" y="441"/>
                    <a:pt x="717" y="441"/>
                  </a:cubicBezTo>
                  <a:cubicBezTo>
                    <a:pt x="717" y="439"/>
                    <a:pt x="717" y="437"/>
                    <a:pt x="718" y="436"/>
                  </a:cubicBezTo>
                  <a:cubicBezTo>
                    <a:pt x="720" y="427"/>
                    <a:pt x="722" y="419"/>
                    <a:pt x="722" y="411"/>
                  </a:cubicBezTo>
                  <a:cubicBezTo>
                    <a:pt x="723" y="406"/>
                    <a:pt x="723" y="401"/>
                    <a:pt x="723" y="397"/>
                  </a:cubicBezTo>
                  <a:moveTo>
                    <a:pt x="377" y="616"/>
                  </a:moveTo>
                  <a:cubicBezTo>
                    <a:pt x="372" y="616"/>
                    <a:pt x="367" y="616"/>
                    <a:pt x="362" y="616"/>
                  </a:cubicBezTo>
                  <a:cubicBezTo>
                    <a:pt x="358" y="616"/>
                    <a:pt x="355" y="616"/>
                    <a:pt x="351" y="616"/>
                  </a:cubicBezTo>
                  <a:cubicBezTo>
                    <a:pt x="346" y="616"/>
                    <a:pt x="342" y="616"/>
                    <a:pt x="337" y="615"/>
                  </a:cubicBezTo>
                  <a:cubicBezTo>
                    <a:pt x="325" y="614"/>
                    <a:pt x="312" y="612"/>
                    <a:pt x="300" y="609"/>
                  </a:cubicBezTo>
                  <a:cubicBezTo>
                    <a:pt x="289" y="606"/>
                    <a:pt x="278" y="603"/>
                    <a:pt x="267" y="598"/>
                  </a:cubicBezTo>
                  <a:cubicBezTo>
                    <a:pt x="265" y="598"/>
                    <a:pt x="264" y="597"/>
                    <a:pt x="262" y="596"/>
                  </a:cubicBezTo>
                  <a:cubicBezTo>
                    <a:pt x="258" y="595"/>
                    <a:pt x="255" y="593"/>
                    <a:pt x="251" y="591"/>
                  </a:cubicBezTo>
                  <a:cubicBezTo>
                    <a:pt x="236" y="584"/>
                    <a:pt x="221" y="575"/>
                    <a:pt x="208" y="565"/>
                  </a:cubicBezTo>
                  <a:cubicBezTo>
                    <a:pt x="148" y="519"/>
                    <a:pt x="107" y="447"/>
                    <a:pt x="107" y="362"/>
                  </a:cubicBezTo>
                  <a:cubicBezTo>
                    <a:pt x="107" y="351"/>
                    <a:pt x="108" y="340"/>
                    <a:pt x="109" y="330"/>
                  </a:cubicBezTo>
                  <a:cubicBezTo>
                    <a:pt x="111" y="317"/>
                    <a:pt x="113" y="306"/>
                    <a:pt x="117" y="294"/>
                  </a:cubicBezTo>
                  <a:cubicBezTo>
                    <a:pt x="117" y="291"/>
                    <a:pt x="118" y="288"/>
                    <a:pt x="119" y="286"/>
                  </a:cubicBezTo>
                  <a:cubicBezTo>
                    <a:pt x="120" y="283"/>
                    <a:pt x="121" y="280"/>
                    <a:pt x="122" y="277"/>
                  </a:cubicBezTo>
                  <a:cubicBezTo>
                    <a:pt x="123" y="275"/>
                    <a:pt x="123" y="273"/>
                    <a:pt x="124" y="271"/>
                  </a:cubicBezTo>
                  <a:cubicBezTo>
                    <a:pt x="124" y="271"/>
                    <a:pt x="124" y="271"/>
                    <a:pt x="124" y="271"/>
                  </a:cubicBezTo>
                  <a:cubicBezTo>
                    <a:pt x="125" y="269"/>
                    <a:pt x="125" y="268"/>
                    <a:pt x="126" y="267"/>
                  </a:cubicBezTo>
                  <a:cubicBezTo>
                    <a:pt x="127" y="265"/>
                    <a:pt x="127" y="263"/>
                    <a:pt x="128" y="262"/>
                  </a:cubicBezTo>
                  <a:cubicBezTo>
                    <a:pt x="129" y="261"/>
                    <a:pt x="129" y="260"/>
                    <a:pt x="129" y="259"/>
                  </a:cubicBezTo>
                  <a:cubicBezTo>
                    <a:pt x="130" y="257"/>
                    <a:pt x="131" y="255"/>
                    <a:pt x="132" y="253"/>
                  </a:cubicBezTo>
                  <a:cubicBezTo>
                    <a:pt x="133" y="250"/>
                    <a:pt x="135" y="248"/>
                    <a:pt x="136" y="245"/>
                  </a:cubicBezTo>
                  <a:cubicBezTo>
                    <a:pt x="137" y="242"/>
                    <a:pt x="139" y="240"/>
                    <a:pt x="140" y="237"/>
                  </a:cubicBezTo>
                  <a:cubicBezTo>
                    <a:pt x="141" y="235"/>
                    <a:pt x="143" y="232"/>
                    <a:pt x="144" y="230"/>
                  </a:cubicBezTo>
                  <a:cubicBezTo>
                    <a:pt x="150" y="220"/>
                    <a:pt x="157" y="211"/>
                    <a:pt x="164" y="202"/>
                  </a:cubicBezTo>
                  <a:cubicBezTo>
                    <a:pt x="166" y="200"/>
                    <a:pt x="168" y="198"/>
                    <a:pt x="170" y="195"/>
                  </a:cubicBezTo>
                  <a:cubicBezTo>
                    <a:pt x="172" y="193"/>
                    <a:pt x="173" y="191"/>
                    <a:pt x="175" y="190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77" y="187"/>
                    <a:pt x="179" y="185"/>
                    <a:pt x="181" y="183"/>
                  </a:cubicBezTo>
                  <a:cubicBezTo>
                    <a:pt x="183" y="181"/>
                    <a:pt x="186" y="179"/>
                    <a:pt x="188" y="177"/>
                  </a:cubicBezTo>
                  <a:cubicBezTo>
                    <a:pt x="190" y="175"/>
                    <a:pt x="192" y="173"/>
                    <a:pt x="194" y="172"/>
                  </a:cubicBezTo>
                  <a:cubicBezTo>
                    <a:pt x="195" y="170"/>
                    <a:pt x="197" y="169"/>
                    <a:pt x="198" y="168"/>
                  </a:cubicBezTo>
                  <a:cubicBezTo>
                    <a:pt x="199" y="167"/>
                    <a:pt x="200" y="167"/>
                    <a:pt x="200" y="166"/>
                  </a:cubicBezTo>
                  <a:cubicBezTo>
                    <a:pt x="201" y="165"/>
                    <a:pt x="202" y="164"/>
                    <a:pt x="203" y="164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9" y="159"/>
                    <a:pt x="215" y="155"/>
                    <a:pt x="221" y="151"/>
                  </a:cubicBezTo>
                  <a:cubicBezTo>
                    <a:pt x="223" y="149"/>
                    <a:pt x="225" y="148"/>
                    <a:pt x="228" y="146"/>
                  </a:cubicBezTo>
                  <a:cubicBezTo>
                    <a:pt x="238" y="140"/>
                    <a:pt x="248" y="135"/>
                    <a:pt x="258" y="130"/>
                  </a:cubicBezTo>
                  <a:cubicBezTo>
                    <a:pt x="263" y="128"/>
                    <a:pt x="268" y="126"/>
                    <a:pt x="273" y="124"/>
                  </a:cubicBezTo>
                  <a:cubicBezTo>
                    <a:pt x="301" y="114"/>
                    <a:pt x="330" y="108"/>
                    <a:pt x="360" y="108"/>
                  </a:cubicBezTo>
                  <a:cubicBezTo>
                    <a:pt x="376" y="108"/>
                    <a:pt x="391" y="109"/>
                    <a:pt x="406" y="112"/>
                  </a:cubicBezTo>
                  <a:cubicBezTo>
                    <a:pt x="474" y="124"/>
                    <a:pt x="535" y="164"/>
                    <a:pt x="573" y="221"/>
                  </a:cubicBezTo>
                  <a:cubicBezTo>
                    <a:pt x="586" y="241"/>
                    <a:pt x="597" y="263"/>
                    <a:pt x="604" y="286"/>
                  </a:cubicBezTo>
                  <a:cubicBezTo>
                    <a:pt x="609" y="303"/>
                    <a:pt x="613" y="320"/>
                    <a:pt x="615" y="338"/>
                  </a:cubicBezTo>
                  <a:cubicBezTo>
                    <a:pt x="615" y="342"/>
                    <a:pt x="615" y="346"/>
                    <a:pt x="616" y="351"/>
                  </a:cubicBezTo>
                  <a:cubicBezTo>
                    <a:pt x="616" y="352"/>
                    <a:pt x="616" y="353"/>
                    <a:pt x="616" y="353"/>
                  </a:cubicBezTo>
                  <a:cubicBezTo>
                    <a:pt x="616" y="356"/>
                    <a:pt x="616" y="358"/>
                    <a:pt x="616" y="360"/>
                  </a:cubicBezTo>
                  <a:cubicBezTo>
                    <a:pt x="616" y="371"/>
                    <a:pt x="615" y="381"/>
                    <a:pt x="614" y="392"/>
                  </a:cubicBezTo>
                  <a:cubicBezTo>
                    <a:pt x="613" y="398"/>
                    <a:pt x="612" y="404"/>
                    <a:pt x="611" y="411"/>
                  </a:cubicBezTo>
                  <a:cubicBezTo>
                    <a:pt x="609" y="425"/>
                    <a:pt x="605" y="438"/>
                    <a:pt x="600" y="451"/>
                  </a:cubicBezTo>
                  <a:cubicBezTo>
                    <a:pt x="599" y="453"/>
                    <a:pt x="598" y="456"/>
                    <a:pt x="597" y="458"/>
                  </a:cubicBezTo>
                  <a:cubicBezTo>
                    <a:pt x="595" y="463"/>
                    <a:pt x="593" y="468"/>
                    <a:pt x="591" y="472"/>
                  </a:cubicBezTo>
                  <a:cubicBezTo>
                    <a:pt x="590" y="474"/>
                    <a:pt x="590" y="475"/>
                    <a:pt x="589" y="476"/>
                  </a:cubicBezTo>
                  <a:cubicBezTo>
                    <a:pt x="588" y="479"/>
                    <a:pt x="586" y="481"/>
                    <a:pt x="585" y="484"/>
                  </a:cubicBezTo>
                  <a:cubicBezTo>
                    <a:pt x="584" y="486"/>
                    <a:pt x="583" y="488"/>
                    <a:pt x="581" y="490"/>
                  </a:cubicBezTo>
                  <a:cubicBezTo>
                    <a:pt x="580" y="492"/>
                    <a:pt x="579" y="494"/>
                    <a:pt x="578" y="496"/>
                  </a:cubicBezTo>
                  <a:cubicBezTo>
                    <a:pt x="576" y="499"/>
                    <a:pt x="574" y="502"/>
                    <a:pt x="572" y="505"/>
                  </a:cubicBezTo>
                  <a:cubicBezTo>
                    <a:pt x="569" y="509"/>
                    <a:pt x="566" y="514"/>
                    <a:pt x="562" y="518"/>
                  </a:cubicBezTo>
                  <a:cubicBezTo>
                    <a:pt x="560" y="521"/>
                    <a:pt x="559" y="523"/>
                    <a:pt x="557" y="525"/>
                  </a:cubicBezTo>
                  <a:cubicBezTo>
                    <a:pt x="557" y="525"/>
                    <a:pt x="557" y="525"/>
                    <a:pt x="557" y="525"/>
                  </a:cubicBezTo>
                  <a:cubicBezTo>
                    <a:pt x="555" y="527"/>
                    <a:pt x="553" y="530"/>
                    <a:pt x="551" y="532"/>
                  </a:cubicBezTo>
                  <a:cubicBezTo>
                    <a:pt x="550" y="533"/>
                    <a:pt x="548" y="535"/>
                    <a:pt x="547" y="536"/>
                  </a:cubicBezTo>
                  <a:cubicBezTo>
                    <a:pt x="546" y="537"/>
                    <a:pt x="545" y="538"/>
                    <a:pt x="545" y="539"/>
                  </a:cubicBezTo>
                  <a:cubicBezTo>
                    <a:pt x="544" y="539"/>
                    <a:pt x="544" y="540"/>
                    <a:pt x="543" y="540"/>
                  </a:cubicBezTo>
                  <a:cubicBezTo>
                    <a:pt x="542" y="541"/>
                    <a:pt x="541" y="543"/>
                    <a:pt x="539" y="544"/>
                  </a:cubicBezTo>
                  <a:cubicBezTo>
                    <a:pt x="537" y="546"/>
                    <a:pt x="536" y="548"/>
                    <a:pt x="534" y="549"/>
                  </a:cubicBezTo>
                  <a:cubicBezTo>
                    <a:pt x="534" y="549"/>
                    <a:pt x="534" y="549"/>
                    <a:pt x="534" y="549"/>
                  </a:cubicBezTo>
                  <a:cubicBezTo>
                    <a:pt x="533" y="550"/>
                    <a:pt x="533" y="550"/>
                    <a:pt x="533" y="550"/>
                  </a:cubicBezTo>
                  <a:cubicBezTo>
                    <a:pt x="531" y="552"/>
                    <a:pt x="529" y="554"/>
                    <a:pt x="527" y="555"/>
                  </a:cubicBezTo>
                  <a:cubicBezTo>
                    <a:pt x="525" y="557"/>
                    <a:pt x="523" y="559"/>
                    <a:pt x="521" y="560"/>
                  </a:cubicBezTo>
                  <a:cubicBezTo>
                    <a:pt x="521" y="560"/>
                    <a:pt x="521" y="561"/>
                    <a:pt x="520" y="561"/>
                  </a:cubicBezTo>
                  <a:cubicBezTo>
                    <a:pt x="516" y="565"/>
                    <a:pt x="511" y="568"/>
                    <a:pt x="506" y="571"/>
                  </a:cubicBezTo>
                  <a:cubicBezTo>
                    <a:pt x="504" y="573"/>
                    <a:pt x="502" y="574"/>
                    <a:pt x="499" y="576"/>
                  </a:cubicBezTo>
                  <a:cubicBezTo>
                    <a:pt x="498" y="577"/>
                    <a:pt x="497" y="578"/>
                    <a:pt x="495" y="579"/>
                  </a:cubicBezTo>
                  <a:cubicBezTo>
                    <a:pt x="494" y="579"/>
                    <a:pt x="494" y="580"/>
                    <a:pt x="493" y="580"/>
                  </a:cubicBezTo>
                  <a:cubicBezTo>
                    <a:pt x="491" y="581"/>
                    <a:pt x="490" y="582"/>
                    <a:pt x="488" y="583"/>
                  </a:cubicBezTo>
                  <a:cubicBezTo>
                    <a:pt x="487" y="583"/>
                    <a:pt x="486" y="584"/>
                    <a:pt x="485" y="585"/>
                  </a:cubicBezTo>
                  <a:cubicBezTo>
                    <a:pt x="482" y="586"/>
                    <a:pt x="480" y="587"/>
                    <a:pt x="477" y="589"/>
                  </a:cubicBezTo>
                  <a:cubicBezTo>
                    <a:pt x="477" y="589"/>
                    <a:pt x="477" y="589"/>
                    <a:pt x="477" y="589"/>
                  </a:cubicBezTo>
                  <a:cubicBezTo>
                    <a:pt x="474" y="590"/>
                    <a:pt x="472" y="591"/>
                    <a:pt x="469" y="593"/>
                  </a:cubicBezTo>
                  <a:cubicBezTo>
                    <a:pt x="467" y="594"/>
                    <a:pt x="464" y="595"/>
                    <a:pt x="461" y="596"/>
                  </a:cubicBezTo>
                  <a:cubicBezTo>
                    <a:pt x="459" y="597"/>
                    <a:pt x="456" y="598"/>
                    <a:pt x="453" y="599"/>
                  </a:cubicBezTo>
                  <a:cubicBezTo>
                    <a:pt x="451" y="600"/>
                    <a:pt x="448" y="601"/>
                    <a:pt x="445" y="602"/>
                  </a:cubicBezTo>
                  <a:cubicBezTo>
                    <a:pt x="443" y="603"/>
                    <a:pt x="440" y="604"/>
                    <a:pt x="437" y="605"/>
                  </a:cubicBezTo>
                  <a:cubicBezTo>
                    <a:pt x="434" y="606"/>
                    <a:pt x="431" y="607"/>
                    <a:pt x="429" y="608"/>
                  </a:cubicBezTo>
                  <a:cubicBezTo>
                    <a:pt x="426" y="608"/>
                    <a:pt x="423" y="609"/>
                    <a:pt x="420" y="610"/>
                  </a:cubicBezTo>
                  <a:cubicBezTo>
                    <a:pt x="414" y="611"/>
                    <a:pt x="409" y="612"/>
                    <a:pt x="403" y="613"/>
                  </a:cubicBezTo>
                  <a:cubicBezTo>
                    <a:pt x="400" y="614"/>
                    <a:pt x="397" y="614"/>
                    <a:pt x="394" y="614"/>
                  </a:cubicBezTo>
                  <a:cubicBezTo>
                    <a:pt x="388" y="615"/>
                    <a:pt x="382" y="616"/>
                    <a:pt x="377" y="616"/>
                  </a:cubicBezTo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6" name="Freeform 144">
            <a:extLst>
              <a:ext uri="{FF2B5EF4-FFF2-40B4-BE49-F238E27FC236}">
                <a16:creationId xmlns:a16="http://schemas.microsoft.com/office/drawing/2014/main" id="{8B24BF3C-1286-4685-A51C-770D0AE716FF}"/>
              </a:ext>
            </a:extLst>
          </p:cNvPr>
          <p:cNvSpPr>
            <a:spLocks noEditPoints="1"/>
          </p:cNvSpPr>
          <p:nvPr/>
        </p:nvSpPr>
        <p:spPr bwMode="auto">
          <a:xfrm>
            <a:off x="4003134" y="4218949"/>
            <a:ext cx="3362995" cy="1707583"/>
          </a:xfrm>
          <a:custGeom>
            <a:avLst/>
            <a:gdLst>
              <a:gd name="T0" fmla="*/ 937 w 963"/>
              <a:gd name="T1" fmla="*/ 338 h 489"/>
              <a:gd name="T2" fmla="*/ 772 w 963"/>
              <a:gd name="T3" fmla="*/ 263 h 489"/>
              <a:gd name="T4" fmla="*/ 723 w 963"/>
              <a:gd name="T5" fmla="*/ 242 h 489"/>
              <a:gd name="T6" fmla="*/ 705 w 963"/>
              <a:gd name="T7" fmla="*/ 257 h 489"/>
              <a:gd name="T8" fmla="*/ 707 w 963"/>
              <a:gd name="T9" fmla="*/ 277 h 489"/>
              <a:gd name="T10" fmla="*/ 753 w 963"/>
              <a:gd name="T11" fmla="*/ 296 h 489"/>
              <a:gd name="T12" fmla="*/ 802 w 963"/>
              <a:gd name="T13" fmla="*/ 317 h 489"/>
              <a:gd name="T14" fmla="*/ 903 w 963"/>
              <a:gd name="T15" fmla="*/ 361 h 489"/>
              <a:gd name="T16" fmla="*/ 921 w 963"/>
              <a:gd name="T17" fmla="*/ 419 h 489"/>
              <a:gd name="T18" fmla="*/ 909 w 963"/>
              <a:gd name="T19" fmla="*/ 436 h 489"/>
              <a:gd name="T20" fmla="*/ 821 w 963"/>
              <a:gd name="T21" fmla="*/ 438 h 489"/>
              <a:gd name="T22" fmla="*/ 724 w 963"/>
              <a:gd name="T23" fmla="*/ 412 h 489"/>
              <a:gd name="T24" fmla="*/ 641 w 963"/>
              <a:gd name="T25" fmla="*/ 389 h 489"/>
              <a:gd name="T26" fmla="*/ 630 w 963"/>
              <a:gd name="T27" fmla="*/ 421 h 489"/>
              <a:gd name="T28" fmla="*/ 662 w 963"/>
              <a:gd name="T29" fmla="*/ 422 h 489"/>
              <a:gd name="T30" fmla="*/ 679 w 963"/>
              <a:gd name="T31" fmla="*/ 421 h 489"/>
              <a:gd name="T32" fmla="*/ 682 w 963"/>
              <a:gd name="T33" fmla="*/ 440 h 489"/>
              <a:gd name="T34" fmla="*/ 798 w 963"/>
              <a:gd name="T35" fmla="*/ 471 h 489"/>
              <a:gd name="T36" fmla="*/ 861 w 963"/>
              <a:gd name="T37" fmla="*/ 488 h 489"/>
              <a:gd name="T38" fmla="*/ 918 w 963"/>
              <a:gd name="T39" fmla="*/ 477 h 489"/>
              <a:gd name="T40" fmla="*/ 944 w 963"/>
              <a:gd name="T41" fmla="*/ 456 h 489"/>
              <a:gd name="T42" fmla="*/ 503 w 963"/>
              <a:gd name="T43" fmla="*/ 149 h 489"/>
              <a:gd name="T44" fmla="*/ 447 w 963"/>
              <a:gd name="T45" fmla="*/ 125 h 489"/>
              <a:gd name="T46" fmla="*/ 402 w 963"/>
              <a:gd name="T47" fmla="*/ 105 h 489"/>
              <a:gd name="T48" fmla="*/ 312 w 963"/>
              <a:gd name="T49" fmla="*/ 67 h 489"/>
              <a:gd name="T50" fmla="*/ 253 w 963"/>
              <a:gd name="T51" fmla="*/ 43 h 489"/>
              <a:gd name="T52" fmla="*/ 34 w 963"/>
              <a:gd name="T53" fmla="*/ 55 h 489"/>
              <a:gd name="T54" fmla="*/ 3 w 963"/>
              <a:gd name="T55" fmla="*/ 159 h 489"/>
              <a:gd name="T56" fmla="*/ 50 w 963"/>
              <a:gd name="T57" fmla="*/ 255 h 489"/>
              <a:gd name="T58" fmla="*/ 88 w 963"/>
              <a:gd name="T59" fmla="*/ 278 h 489"/>
              <a:gd name="T60" fmla="*/ 163 w 963"/>
              <a:gd name="T61" fmla="*/ 300 h 489"/>
              <a:gd name="T62" fmla="*/ 275 w 963"/>
              <a:gd name="T63" fmla="*/ 331 h 489"/>
              <a:gd name="T64" fmla="*/ 341 w 963"/>
              <a:gd name="T65" fmla="*/ 348 h 489"/>
              <a:gd name="T66" fmla="*/ 410 w 963"/>
              <a:gd name="T67" fmla="*/ 360 h 489"/>
              <a:gd name="T68" fmla="*/ 402 w 963"/>
              <a:gd name="T69" fmla="*/ 336 h 489"/>
              <a:gd name="T70" fmla="*/ 393 w 963"/>
              <a:gd name="T71" fmla="*/ 323 h 489"/>
              <a:gd name="T72" fmla="*/ 324 w 963"/>
              <a:gd name="T73" fmla="*/ 304 h 489"/>
              <a:gd name="T74" fmla="*/ 305 w 963"/>
              <a:gd name="T75" fmla="*/ 299 h 489"/>
              <a:gd name="T76" fmla="*/ 148 w 963"/>
              <a:gd name="T77" fmla="*/ 256 h 489"/>
              <a:gd name="T78" fmla="*/ 141 w 963"/>
              <a:gd name="T79" fmla="*/ 254 h 489"/>
              <a:gd name="T80" fmla="*/ 99 w 963"/>
              <a:gd name="T81" fmla="*/ 241 h 489"/>
              <a:gd name="T82" fmla="*/ 64 w 963"/>
              <a:gd name="T83" fmla="*/ 214 h 489"/>
              <a:gd name="T84" fmla="*/ 54 w 963"/>
              <a:gd name="T85" fmla="*/ 199 h 489"/>
              <a:gd name="T86" fmla="*/ 40 w 963"/>
              <a:gd name="T87" fmla="*/ 138 h 489"/>
              <a:gd name="T88" fmla="*/ 177 w 963"/>
              <a:gd name="T89" fmla="*/ 52 h 489"/>
              <a:gd name="T90" fmla="*/ 309 w 963"/>
              <a:gd name="T91" fmla="*/ 107 h 489"/>
              <a:gd name="T92" fmla="*/ 439 w 963"/>
              <a:gd name="T93" fmla="*/ 163 h 489"/>
              <a:gd name="T94" fmla="*/ 502 w 963"/>
              <a:gd name="T95" fmla="*/ 163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63" h="489">
                <a:moveTo>
                  <a:pt x="959" y="377"/>
                </a:moveTo>
                <a:cubicBezTo>
                  <a:pt x="959" y="377"/>
                  <a:pt x="959" y="377"/>
                  <a:pt x="959" y="377"/>
                </a:cubicBezTo>
                <a:cubicBezTo>
                  <a:pt x="956" y="362"/>
                  <a:pt x="949" y="349"/>
                  <a:pt x="937" y="338"/>
                </a:cubicBezTo>
                <a:cubicBezTo>
                  <a:pt x="932" y="333"/>
                  <a:pt x="926" y="329"/>
                  <a:pt x="919" y="326"/>
                </a:cubicBezTo>
                <a:cubicBezTo>
                  <a:pt x="908" y="321"/>
                  <a:pt x="877" y="308"/>
                  <a:pt x="834" y="290"/>
                </a:cubicBezTo>
                <a:cubicBezTo>
                  <a:pt x="815" y="282"/>
                  <a:pt x="794" y="273"/>
                  <a:pt x="772" y="263"/>
                </a:cubicBezTo>
                <a:cubicBezTo>
                  <a:pt x="766" y="260"/>
                  <a:pt x="759" y="258"/>
                  <a:pt x="753" y="255"/>
                </a:cubicBezTo>
                <a:cubicBezTo>
                  <a:pt x="749" y="253"/>
                  <a:pt x="746" y="252"/>
                  <a:pt x="742" y="250"/>
                </a:cubicBezTo>
                <a:cubicBezTo>
                  <a:pt x="736" y="248"/>
                  <a:pt x="729" y="245"/>
                  <a:pt x="723" y="242"/>
                </a:cubicBezTo>
                <a:cubicBezTo>
                  <a:pt x="719" y="240"/>
                  <a:pt x="715" y="239"/>
                  <a:pt x="712" y="237"/>
                </a:cubicBezTo>
                <a:cubicBezTo>
                  <a:pt x="713" y="239"/>
                  <a:pt x="714" y="241"/>
                  <a:pt x="716" y="242"/>
                </a:cubicBezTo>
                <a:cubicBezTo>
                  <a:pt x="713" y="248"/>
                  <a:pt x="709" y="252"/>
                  <a:pt x="705" y="257"/>
                </a:cubicBezTo>
                <a:cubicBezTo>
                  <a:pt x="690" y="251"/>
                  <a:pt x="675" y="246"/>
                  <a:pt x="660" y="241"/>
                </a:cubicBezTo>
                <a:cubicBezTo>
                  <a:pt x="657" y="243"/>
                  <a:pt x="654" y="248"/>
                  <a:pt x="651" y="253"/>
                </a:cubicBezTo>
                <a:cubicBezTo>
                  <a:pt x="671" y="261"/>
                  <a:pt x="689" y="269"/>
                  <a:pt x="707" y="277"/>
                </a:cubicBezTo>
                <a:cubicBezTo>
                  <a:pt x="711" y="279"/>
                  <a:pt x="715" y="280"/>
                  <a:pt x="719" y="282"/>
                </a:cubicBezTo>
                <a:cubicBezTo>
                  <a:pt x="723" y="284"/>
                  <a:pt x="727" y="285"/>
                  <a:pt x="730" y="287"/>
                </a:cubicBezTo>
                <a:cubicBezTo>
                  <a:pt x="738" y="290"/>
                  <a:pt x="745" y="293"/>
                  <a:pt x="753" y="296"/>
                </a:cubicBezTo>
                <a:cubicBezTo>
                  <a:pt x="754" y="297"/>
                  <a:pt x="755" y="297"/>
                  <a:pt x="757" y="298"/>
                </a:cubicBezTo>
                <a:cubicBezTo>
                  <a:pt x="763" y="301"/>
                  <a:pt x="770" y="304"/>
                  <a:pt x="776" y="307"/>
                </a:cubicBezTo>
                <a:cubicBezTo>
                  <a:pt x="785" y="310"/>
                  <a:pt x="794" y="314"/>
                  <a:pt x="802" y="317"/>
                </a:cubicBezTo>
                <a:cubicBezTo>
                  <a:pt x="814" y="323"/>
                  <a:pt x="826" y="328"/>
                  <a:pt x="836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70" y="347"/>
                  <a:pt x="894" y="357"/>
                  <a:pt x="903" y="361"/>
                </a:cubicBezTo>
                <a:cubicBezTo>
                  <a:pt x="914" y="366"/>
                  <a:pt x="919" y="375"/>
                  <a:pt x="922" y="386"/>
                </a:cubicBezTo>
                <a:cubicBezTo>
                  <a:pt x="924" y="397"/>
                  <a:pt x="924" y="408"/>
                  <a:pt x="921" y="417"/>
                </a:cubicBezTo>
                <a:cubicBezTo>
                  <a:pt x="921" y="417"/>
                  <a:pt x="921" y="418"/>
                  <a:pt x="921" y="419"/>
                </a:cubicBezTo>
                <a:cubicBezTo>
                  <a:pt x="921" y="419"/>
                  <a:pt x="921" y="419"/>
                  <a:pt x="921" y="419"/>
                </a:cubicBezTo>
                <a:cubicBezTo>
                  <a:pt x="918" y="426"/>
                  <a:pt x="914" y="432"/>
                  <a:pt x="910" y="436"/>
                </a:cubicBezTo>
                <a:cubicBezTo>
                  <a:pt x="909" y="436"/>
                  <a:pt x="909" y="436"/>
                  <a:pt x="909" y="436"/>
                </a:cubicBezTo>
                <a:cubicBezTo>
                  <a:pt x="906" y="440"/>
                  <a:pt x="903" y="442"/>
                  <a:pt x="900" y="444"/>
                </a:cubicBezTo>
                <a:cubicBezTo>
                  <a:pt x="888" y="450"/>
                  <a:pt x="874" y="452"/>
                  <a:pt x="862" y="449"/>
                </a:cubicBezTo>
                <a:cubicBezTo>
                  <a:pt x="855" y="447"/>
                  <a:pt x="841" y="443"/>
                  <a:pt x="821" y="438"/>
                </a:cubicBezTo>
                <a:cubicBezTo>
                  <a:pt x="808" y="434"/>
                  <a:pt x="793" y="430"/>
                  <a:pt x="775" y="425"/>
                </a:cubicBezTo>
                <a:cubicBezTo>
                  <a:pt x="769" y="424"/>
                  <a:pt x="762" y="422"/>
                  <a:pt x="756" y="420"/>
                </a:cubicBezTo>
                <a:cubicBezTo>
                  <a:pt x="746" y="417"/>
                  <a:pt x="735" y="415"/>
                  <a:pt x="724" y="412"/>
                </a:cubicBezTo>
                <a:cubicBezTo>
                  <a:pt x="721" y="411"/>
                  <a:pt x="718" y="410"/>
                  <a:pt x="714" y="409"/>
                </a:cubicBezTo>
                <a:cubicBezTo>
                  <a:pt x="710" y="408"/>
                  <a:pt x="706" y="407"/>
                  <a:pt x="702" y="405"/>
                </a:cubicBezTo>
                <a:cubicBezTo>
                  <a:pt x="683" y="400"/>
                  <a:pt x="662" y="395"/>
                  <a:pt x="641" y="389"/>
                </a:cubicBezTo>
                <a:cubicBezTo>
                  <a:pt x="639" y="389"/>
                  <a:pt x="637" y="388"/>
                  <a:pt x="634" y="388"/>
                </a:cubicBezTo>
                <a:cubicBezTo>
                  <a:pt x="631" y="389"/>
                  <a:pt x="628" y="390"/>
                  <a:pt x="625" y="391"/>
                </a:cubicBezTo>
                <a:cubicBezTo>
                  <a:pt x="625" y="400"/>
                  <a:pt x="627" y="411"/>
                  <a:pt x="630" y="421"/>
                </a:cubicBezTo>
                <a:cubicBezTo>
                  <a:pt x="633" y="422"/>
                  <a:pt x="637" y="422"/>
                  <a:pt x="641" y="422"/>
                </a:cubicBezTo>
                <a:cubicBezTo>
                  <a:pt x="643" y="422"/>
                  <a:pt x="644" y="422"/>
                  <a:pt x="646" y="422"/>
                </a:cubicBezTo>
                <a:cubicBezTo>
                  <a:pt x="651" y="422"/>
                  <a:pt x="657" y="422"/>
                  <a:pt x="662" y="422"/>
                </a:cubicBezTo>
                <a:cubicBezTo>
                  <a:pt x="663" y="422"/>
                  <a:pt x="663" y="422"/>
                  <a:pt x="663" y="422"/>
                </a:cubicBezTo>
                <a:cubicBezTo>
                  <a:pt x="667" y="421"/>
                  <a:pt x="672" y="421"/>
                  <a:pt x="676" y="421"/>
                </a:cubicBezTo>
                <a:cubicBezTo>
                  <a:pt x="679" y="421"/>
                  <a:pt x="679" y="421"/>
                  <a:pt x="679" y="421"/>
                </a:cubicBezTo>
                <a:cubicBezTo>
                  <a:pt x="679" y="422"/>
                  <a:pt x="680" y="423"/>
                  <a:pt x="681" y="425"/>
                </a:cubicBezTo>
                <a:cubicBezTo>
                  <a:pt x="682" y="429"/>
                  <a:pt x="684" y="433"/>
                  <a:pt x="685" y="438"/>
                </a:cubicBezTo>
                <a:cubicBezTo>
                  <a:pt x="684" y="439"/>
                  <a:pt x="683" y="439"/>
                  <a:pt x="682" y="440"/>
                </a:cubicBezTo>
                <a:cubicBezTo>
                  <a:pt x="694" y="443"/>
                  <a:pt x="706" y="446"/>
                  <a:pt x="718" y="449"/>
                </a:cubicBezTo>
                <a:cubicBezTo>
                  <a:pt x="723" y="451"/>
                  <a:pt x="728" y="452"/>
                  <a:pt x="733" y="454"/>
                </a:cubicBezTo>
                <a:cubicBezTo>
                  <a:pt x="758" y="460"/>
                  <a:pt x="780" y="466"/>
                  <a:pt x="798" y="471"/>
                </a:cubicBezTo>
                <a:cubicBezTo>
                  <a:pt x="807" y="473"/>
                  <a:pt x="816" y="476"/>
                  <a:pt x="823" y="478"/>
                </a:cubicBezTo>
                <a:cubicBezTo>
                  <a:pt x="836" y="481"/>
                  <a:pt x="846" y="484"/>
                  <a:pt x="851" y="485"/>
                </a:cubicBezTo>
                <a:cubicBezTo>
                  <a:pt x="854" y="486"/>
                  <a:pt x="858" y="487"/>
                  <a:pt x="861" y="488"/>
                </a:cubicBezTo>
                <a:cubicBezTo>
                  <a:pt x="865" y="488"/>
                  <a:pt x="870" y="489"/>
                  <a:pt x="874" y="489"/>
                </a:cubicBezTo>
                <a:cubicBezTo>
                  <a:pt x="878" y="489"/>
                  <a:pt x="881" y="488"/>
                  <a:pt x="884" y="488"/>
                </a:cubicBezTo>
                <a:cubicBezTo>
                  <a:pt x="896" y="487"/>
                  <a:pt x="908" y="483"/>
                  <a:pt x="918" y="477"/>
                </a:cubicBezTo>
                <a:cubicBezTo>
                  <a:pt x="920" y="476"/>
                  <a:pt x="921" y="475"/>
                  <a:pt x="923" y="474"/>
                </a:cubicBezTo>
                <a:cubicBezTo>
                  <a:pt x="928" y="471"/>
                  <a:pt x="932" y="468"/>
                  <a:pt x="936" y="464"/>
                </a:cubicBezTo>
                <a:cubicBezTo>
                  <a:pt x="939" y="461"/>
                  <a:pt x="941" y="459"/>
                  <a:pt x="944" y="456"/>
                </a:cubicBezTo>
                <a:cubicBezTo>
                  <a:pt x="950" y="447"/>
                  <a:pt x="955" y="437"/>
                  <a:pt x="958" y="427"/>
                </a:cubicBezTo>
                <a:cubicBezTo>
                  <a:pt x="963" y="411"/>
                  <a:pt x="963" y="394"/>
                  <a:pt x="959" y="377"/>
                </a:cubicBezTo>
                <a:moveTo>
                  <a:pt x="503" y="149"/>
                </a:moveTo>
                <a:cubicBezTo>
                  <a:pt x="488" y="142"/>
                  <a:pt x="473" y="137"/>
                  <a:pt x="458" y="132"/>
                </a:cubicBezTo>
                <a:cubicBezTo>
                  <a:pt x="455" y="131"/>
                  <a:pt x="451" y="130"/>
                  <a:pt x="448" y="128"/>
                </a:cubicBezTo>
                <a:cubicBezTo>
                  <a:pt x="448" y="127"/>
                  <a:pt x="447" y="126"/>
                  <a:pt x="447" y="125"/>
                </a:cubicBezTo>
                <a:cubicBezTo>
                  <a:pt x="447" y="124"/>
                  <a:pt x="447" y="124"/>
                  <a:pt x="447" y="124"/>
                </a:cubicBezTo>
                <a:cubicBezTo>
                  <a:pt x="432" y="118"/>
                  <a:pt x="419" y="113"/>
                  <a:pt x="405" y="107"/>
                </a:cubicBezTo>
                <a:cubicBezTo>
                  <a:pt x="404" y="106"/>
                  <a:pt x="403" y="106"/>
                  <a:pt x="402" y="105"/>
                </a:cubicBezTo>
                <a:cubicBezTo>
                  <a:pt x="400" y="105"/>
                  <a:pt x="398" y="104"/>
                  <a:pt x="396" y="103"/>
                </a:cubicBezTo>
                <a:cubicBezTo>
                  <a:pt x="368" y="91"/>
                  <a:pt x="341" y="80"/>
                  <a:pt x="317" y="69"/>
                </a:cubicBezTo>
                <a:cubicBezTo>
                  <a:pt x="315" y="69"/>
                  <a:pt x="314" y="68"/>
                  <a:pt x="312" y="67"/>
                </a:cubicBezTo>
                <a:cubicBezTo>
                  <a:pt x="311" y="67"/>
                  <a:pt x="310" y="67"/>
                  <a:pt x="309" y="66"/>
                </a:cubicBezTo>
                <a:cubicBezTo>
                  <a:pt x="309" y="66"/>
                  <a:pt x="309" y="66"/>
                  <a:pt x="309" y="66"/>
                </a:cubicBezTo>
                <a:cubicBezTo>
                  <a:pt x="288" y="57"/>
                  <a:pt x="269" y="49"/>
                  <a:pt x="253" y="43"/>
                </a:cubicBezTo>
                <a:cubicBezTo>
                  <a:pt x="221" y="29"/>
                  <a:pt x="198" y="20"/>
                  <a:pt x="191" y="17"/>
                </a:cubicBezTo>
                <a:cubicBezTo>
                  <a:pt x="147" y="0"/>
                  <a:pt x="75" y="9"/>
                  <a:pt x="34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7"/>
                  <a:pt x="31" y="59"/>
                  <a:pt x="29" y="61"/>
                </a:cubicBezTo>
                <a:cubicBezTo>
                  <a:pt x="23" y="70"/>
                  <a:pt x="17" y="79"/>
                  <a:pt x="12" y="90"/>
                </a:cubicBezTo>
                <a:cubicBezTo>
                  <a:pt x="4" y="112"/>
                  <a:pt x="0" y="136"/>
                  <a:pt x="3" y="159"/>
                </a:cubicBezTo>
                <a:cubicBezTo>
                  <a:pt x="5" y="175"/>
                  <a:pt x="9" y="192"/>
                  <a:pt x="16" y="207"/>
                </a:cubicBezTo>
                <a:cubicBezTo>
                  <a:pt x="19" y="215"/>
                  <a:pt x="23" y="222"/>
                  <a:pt x="28" y="229"/>
                </a:cubicBezTo>
                <a:cubicBezTo>
                  <a:pt x="34" y="239"/>
                  <a:pt x="42" y="248"/>
                  <a:pt x="50" y="255"/>
                </a:cubicBezTo>
                <a:cubicBezTo>
                  <a:pt x="52" y="257"/>
                  <a:pt x="55" y="259"/>
                  <a:pt x="57" y="261"/>
                </a:cubicBezTo>
                <a:cubicBezTo>
                  <a:pt x="66" y="268"/>
                  <a:pt x="76" y="273"/>
                  <a:pt x="86" y="277"/>
                </a:cubicBezTo>
                <a:cubicBezTo>
                  <a:pt x="86" y="277"/>
                  <a:pt x="87" y="278"/>
                  <a:pt x="88" y="278"/>
                </a:cubicBezTo>
                <a:cubicBezTo>
                  <a:pt x="90" y="279"/>
                  <a:pt x="92" y="279"/>
                  <a:pt x="95" y="280"/>
                </a:cubicBezTo>
                <a:cubicBezTo>
                  <a:pt x="102" y="282"/>
                  <a:pt x="112" y="285"/>
                  <a:pt x="124" y="289"/>
                </a:cubicBezTo>
                <a:cubicBezTo>
                  <a:pt x="135" y="292"/>
                  <a:pt x="148" y="296"/>
                  <a:pt x="163" y="300"/>
                </a:cubicBezTo>
                <a:cubicBezTo>
                  <a:pt x="171" y="302"/>
                  <a:pt x="180" y="305"/>
                  <a:pt x="190" y="307"/>
                </a:cubicBezTo>
                <a:cubicBezTo>
                  <a:pt x="215" y="314"/>
                  <a:pt x="244" y="322"/>
                  <a:pt x="275" y="331"/>
                </a:cubicBezTo>
                <a:cubicBezTo>
                  <a:pt x="275" y="331"/>
                  <a:pt x="275" y="331"/>
                  <a:pt x="275" y="331"/>
                </a:cubicBezTo>
                <a:cubicBezTo>
                  <a:pt x="279" y="332"/>
                  <a:pt x="283" y="333"/>
                  <a:pt x="287" y="334"/>
                </a:cubicBezTo>
                <a:cubicBezTo>
                  <a:pt x="290" y="335"/>
                  <a:pt x="292" y="335"/>
                  <a:pt x="294" y="336"/>
                </a:cubicBezTo>
                <a:cubicBezTo>
                  <a:pt x="309" y="340"/>
                  <a:pt x="325" y="344"/>
                  <a:pt x="341" y="348"/>
                </a:cubicBezTo>
                <a:cubicBezTo>
                  <a:pt x="362" y="354"/>
                  <a:pt x="383" y="360"/>
                  <a:pt x="405" y="366"/>
                </a:cubicBezTo>
                <a:cubicBezTo>
                  <a:pt x="406" y="364"/>
                  <a:pt x="407" y="363"/>
                  <a:pt x="409" y="361"/>
                </a:cubicBezTo>
                <a:cubicBezTo>
                  <a:pt x="409" y="361"/>
                  <a:pt x="409" y="360"/>
                  <a:pt x="410" y="360"/>
                </a:cubicBezTo>
                <a:cubicBezTo>
                  <a:pt x="411" y="358"/>
                  <a:pt x="412" y="357"/>
                  <a:pt x="414" y="355"/>
                </a:cubicBezTo>
                <a:cubicBezTo>
                  <a:pt x="413" y="353"/>
                  <a:pt x="411" y="350"/>
                  <a:pt x="410" y="348"/>
                </a:cubicBezTo>
                <a:cubicBezTo>
                  <a:pt x="408" y="344"/>
                  <a:pt x="405" y="340"/>
                  <a:pt x="402" y="336"/>
                </a:cubicBezTo>
                <a:cubicBezTo>
                  <a:pt x="402" y="336"/>
                  <a:pt x="402" y="335"/>
                  <a:pt x="402" y="335"/>
                </a:cubicBezTo>
                <a:cubicBezTo>
                  <a:pt x="400" y="333"/>
                  <a:pt x="399" y="332"/>
                  <a:pt x="398" y="330"/>
                </a:cubicBezTo>
                <a:cubicBezTo>
                  <a:pt x="397" y="328"/>
                  <a:pt x="395" y="325"/>
                  <a:pt x="393" y="323"/>
                </a:cubicBezTo>
                <a:cubicBezTo>
                  <a:pt x="393" y="323"/>
                  <a:pt x="393" y="323"/>
                  <a:pt x="393" y="323"/>
                </a:cubicBezTo>
                <a:cubicBezTo>
                  <a:pt x="379" y="319"/>
                  <a:pt x="366" y="315"/>
                  <a:pt x="352" y="312"/>
                </a:cubicBezTo>
                <a:cubicBezTo>
                  <a:pt x="343" y="309"/>
                  <a:pt x="333" y="307"/>
                  <a:pt x="324" y="304"/>
                </a:cubicBezTo>
                <a:cubicBezTo>
                  <a:pt x="321" y="303"/>
                  <a:pt x="317" y="302"/>
                  <a:pt x="314" y="301"/>
                </a:cubicBezTo>
                <a:cubicBezTo>
                  <a:pt x="314" y="301"/>
                  <a:pt x="314" y="301"/>
                  <a:pt x="314" y="301"/>
                </a:cubicBezTo>
                <a:cubicBezTo>
                  <a:pt x="311" y="301"/>
                  <a:pt x="308" y="300"/>
                  <a:pt x="305" y="299"/>
                </a:cubicBezTo>
                <a:cubicBezTo>
                  <a:pt x="258" y="286"/>
                  <a:pt x="215" y="275"/>
                  <a:pt x="180" y="265"/>
                </a:cubicBezTo>
                <a:cubicBezTo>
                  <a:pt x="175" y="264"/>
                  <a:pt x="171" y="262"/>
                  <a:pt x="166" y="261"/>
                </a:cubicBezTo>
                <a:cubicBezTo>
                  <a:pt x="160" y="259"/>
                  <a:pt x="154" y="258"/>
                  <a:pt x="148" y="256"/>
                </a:cubicBezTo>
                <a:cubicBezTo>
                  <a:pt x="147" y="256"/>
                  <a:pt x="146" y="255"/>
                  <a:pt x="145" y="255"/>
                </a:cubicBezTo>
                <a:cubicBezTo>
                  <a:pt x="144" y="255"/>
                  <a:pt x="143" y="254"/>
                  <a:pt x="142" y="254"/>
                </a:cubicBezTo>
                <a:cubicBezTo>
                  <a:pt x="141" y="254"/>
                  <a:pt x="141" y="254"/>
                  <a:pt x="141" y="254"/>
                </a:cubicBezTo>
                <a:cubicBezTo>
                  <a:pt x="136" y="253"/>
                  <a:pt x="132" y="251"/>
                  <a:pt x="128" y="250"/>
                </a:cubicBezTo>
                <a:cubicBezTo>
                  <a:pt x="127" y="250"/>
                  <a:pt x="126" y="250"/>
                  <a:pt x="125" y="249"/>
                </a:cubicBezTo>
                <a:cubicBezTo>
                  <a:pt x="112" y="246"/>
                  <a:pt x="103" y="243"/>
                  <a:pt x="99" y="241"/>
                </a:cubicBezTo>
                <a:cubicBezTo>
                  <a:pt x="96" y="240"/>
                  <a:pt x="94" y="239"/>
                  <a:pt x="92" y="238"/>
                </a:cubicBezTo>
                <a:cubicBezTo>
                  <a:pt x="84" y="234"/>
                  <a:pt x="78" y="229"/>
                  <a:pt x="71" y="223"/>
                </a:cubicBezTo>
                <a:cubicBezTo>
                  <a:pt x="69" y="220"/>
                  <a:pt x="66" y="217"/>
                  <a:pt x="64" y="214"/>
                </a:cubicBezTo>
                <a:cubicBezTo>
                  <a:pt x="61" y="210"/>
                  <a:pt x="58" y="205"/>
                  <a:pt x="55" y="201"/>
                </a:cubicBezTo>
                <a:cubicBezTo>
                  <a:pt x="55" y="200"/>
                  <a:pt x="55" y="200"/>
                  <a:pt x="54" y="199"/>
                </a:cubicBezTo>
                <a:cubicBezTo>
                  <a:pt x="54" y="199"/>
                  <a:pt x="54" y="199"/>
                  <a:pt x="54" y="199"/>
                </a:cubicBezTo>
                <a:cubicBezTo>
                  <a:pt x="53" y="196"/>
                  <a:pt x="52" y="194"/>
                  <a:pt x="50" y="191"/>
                </a:cubicBezTo>
                <a:cubicBezTo>
                  <a:pt x="47" y="184"/>
                  <a:pt x="45" y="177"/>
                  <a:pt x="43" y="169"/>
                </a:cubicBezTo>
                <a:cubicBezTo>
                  <a:pt x="41" y="159"/>
                  <a:pt x="40" y="148"/>
                  <a:pt x="40" y="138"/>
                </a:cubicBezTo>
                <a:cubicBezTo>
                  <a:pt x="41" y="126"/>
                  <a:pt x="44" y="115"/>
                  <a:pt x="48" y="105"/>
                </a:cubicBezTo>
                <a:cubicBezTo>
                  <a:pt x="60" y="76"/>
                  <a:pt x="98" y="46"/>
                  <a:pt x="142" y="46"/>
                </a:cubicBezTo>
                <a:cubicBezTo>
                  <a:pt x="154" y="46"/>
                  <a:pt x="165" y="48"/>
                  <a:pt x="177" y="52"/>
                </a:cubicBezTo>
                <a:cubicBezTo>
                  <a:pt x="184" y="55"/>
                  <a:pt x="207" y="65"/>
                  <a:pt x="239" y="78"/>
                </a:cubicBezTo>
                <a:cubicBezTo>
                  <a:pt x="259" y="86"/>
                  <a:pt x="282" y="96"/>
                  <a:pt x="308" y="107"/>
                </a:cubicBezTo>
                <a:cubicBezTo>
                  <a:pt x="309" y="107"/>
                  <a:pt x="309" y="107"/>
                  <a:pt x="309" y="107"/>
                </a:cubicBezTo>
                <a:cubicBezTo>
                  <a:pt x="335" y="118"/>
                  <a:pt x="364" y="131"/>
                  <a:pt x="394" y="144"/>
                </a:cubicBezTo>
                <a:cubicBezTo>
                  <a:pt x="397" y="145"/>
                  <a:pt x="400" y="146"/>
                  <a:pt x="403" y="147"/>
                </a:cubicBezTo>
                <a:cubicBezTo>
                  <a:pt x="415" y="152"/>
                  <a:pt x="427" y="158"/>
                  <a:pt x="439" y="163"/>
                </a:cubicBezTo>
                <a:cubicBezTo>
                  <a:pt x="454" y="169"/>
                  <a:pt x="469" y="175"/>
                  <a:pt x="484" y="182"/>
                </a:cubicBezTo>
                <a:cubicBezTo>
                  <a:pt x="489" y="184"/>
                  <a:pt x="493" y="186"/>
                  <a:pt x="498" y="188"/>
                </a:cubicBezTo>
                <a:cubicBezTo>
                  <a:pt x="500" y="179"/>
                  <a:pt x="502" y="171"/>
                  <a:pt x="502" y="163"/>
                </a:cubicBezTo>
                <a:cubicBezTo>
                  <a:pt x="503" y="158"/>
                  <a:pt x="503" y="153"/>
                  <a:pt x="503" y="149"/>
                </a:cubicBezTo>
              </a:path>
            </a:pathLst>
          </a:custGeom>
          <a:solidFill>
            <a:srgbClr val="433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145">
            <a:extLst>
              <a:ext uri="{FF2B5EF4-FFF2-40B4-BE49-F238E27FC236}">
                <a16:creationId xmlns:a16="http://schemas.microsoft.com/office/drawing/2014/main" id="{ABB633AA-05EB-4CAD-9DB7-5E9986E7EFB6}"/>
              </a:ext>
            </a:extLst>
          </p:cNvPr>
          <p:cNvSpPr>
            <a:spLocks noEditPoints="1"/>
          </p:cNvSpPr>
          <p:nvPr/>
        </p:nvSpPr>
        <p:spPr bwMode="auto">
          <a:xfrm>
            <a:off x="4135567" y="5196144"/>
            <a:ext cx="300984" cy="425391"/>
          </a:xfrm>
          <a:custGeom>
            <a:avLst/>
            <a:gdLst>
              <a:gd name="T0" fmla="*/ 0 w 86"/>
              <a:gd name="T1" fmla="*/ 122 h 122"/>
              <a:gd name="T2" fmla="*/ 2 w 86"/>
              <a:gd name="T3" fmla="*/ 122 h 122"/>
              <a:gd name="T4" fmla="*/ 0 w 86"/>
              <a:gd name="T5" fmla="*/ 122 h 122"/>
              <a:gd name="T6" fmla="*/ 57 w 86"/>
              <a:gd name="T7" fmla="*/ 0 h 122"/>
              <a:gd name="T8" fmla="*/ 57 w 86"/>
              <a:gd name="T9" fmla="*/ 0 h 122"/>
              <a:gd name="T10" fmla="*/ 54 w 86"/>
              <a:gd name="T11" fmla="*/ 16 h 122"/>
              <a:gd name="T12" fmla="*/ 81 w 86"/>
              <a:gd name="T13" fmla="*/ 60 h 122"/>
              <a:gd name="T14" fmla="*/ 81 w 86"/>
              <a:gd name="T15" fmla="*/ 60 h 122"/>
              <a:gd name="T16" fmla="*/ 86 w 86"/>
              <a:gd name="T17" fmla="*/ 9 h 122"/>
              <a:gd name="T18" fmla="*/ 86 w 86"/>
              <a:gd name="T19" fmla="*/ 9 h 122"/>
              <a:gd name="T20" fmla="*/ 57 w 86"/>
              <a:gd name="T21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122">
                <a:moveTo>
                  <a:pt x="0" y="122"/>
                </a:moveTo>
                <a:cubicBezTo>
                  <a:pt x="1" y="122"/>
                  <a:pt x="2" y="122"/>
                  <a:pt x="2" y="122"/>
                </a:cubicBezTo>
                <a:cubicBezTo>
                  <a:pt x="2" y="122"/>
                  <a:pt x="1" y="122"/>
                  <a:pt x="0" y="122"/>
                </a:cubicBezTo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5"/>
                  <a:pt x="54" y="10"/>
                  <a:pt x="54" y="16"/>
                </a:cubicBezTo>
                <a:cubicBezTo>
                  <a:pt x="54" y="35"/>
                  <a:pt x="65" y="52"/>
                  <a:pt x="81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86" y="9"/>
                  <a:pt x="86" y="9"/>
                  <a:pt x="86" y="9"/>
                </a:cubicBezTo>
                <a:cubicBezTo>
                  <a:pt x="86" y="9"/>
                  <a:pt x="86" y="9"/>
                  <a:pt x="86" y="9"/>
                </a:cubicBezTo>
                <a:cubicBezTo>
                  <a:pt x="74" y="5"/>
                  <a:pt x="64" y="2"/>
                  <a:pt x="57" y="0"/>
                </a:cubicBezTo>
              </a:path>
            </a:pathLst>
          </a:custGeom>
          <a:solidFill>
            <a:srgbClr val="231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146">
            <a:extLst>
              <a:ext uri="{FF2B5EF4-FFF2-40B4-BE49-F238E27FC236}">
                <a16:creationId xmlns:a16="http://schemas.microsoft.com/office/drawing/2014/main" id="{FC015845-40F5-43ED-8BA8-33AF48E650B6}"/>
              </a:ext>
            </a:extLst>
          </p:cNvPr>
          <p:cNvSpPr>
            <a:spLocks noEditPoints="1"/>
          </p:cNvSpPr>
          <p:nvPr/>
        </p:nvSpPr>
        <p:spPr bwMode="auto">
          <a:xfrm>
            <a:off x="4163659" y="5629561"/>
            <a:ext cx="48157" cy="62204"/>
          </a:xfrm>
          <a:custGeom>
            <a:avLst/>
            <a:gdLst>
              <a:gd name="T0" fmla="*/ 14 w 14"/>
              <a:gd name="T1" fmla="*/ 16 h 18"/>
              <a:gd name="T2" fmla="*/ 14 w 14"/>
              <a:gd name="T3" fmla="*/ 18 h 18"/>
              <a:gd name="T4" fmla="*/ 14 w 14"/>
              <a:gd name="T5" fmla="*/ 16 h 18"/>
              <a:gd name="T6" fmla="*/ 14 w 14"/>
              <a:gd name="T7" fmla="*/ 9 h 18"/>
              <a:gd name="T8" fmla="*/ 14 w 14"/>
              <a:gd name="T9" fmla="*/ 13 h 18"/>
              <a:gd name="T10" fmla="*/ 14 w 14"/>
              <a:gd name="T11" fmla="*/ 9 h 18"/>
              <a:gd name="T12" fmla="*/ 0 w 14"/>
              <a:gd name="T13" fmla="*/ 0 h 18"/>
              <a:gd name="T14" fmla="*/ 2 w 14"/>
              <a:gd name="T15" fmla="*/ 1 h 18"/>
              <a:gd name="T16" fmla="*/ 0 w 14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8">
                <a:moveTo>
                  <a:pt x="14" y="16"/>
                </a:moveTo>
                <a:cubicBezTo>
                  <a:pt x="14" y="16"/>
                  <a:pt x="14" y="17"/>
                  <a:pt x="14" y="18"/>
                </a:cubicBezTo>
                <a:cubicBezTo>
                  <a:pt x="14" y="17"/>
                  <a:pt x="14" y="16"/>
                  <a:pt x="14" y="16"/>
                </a:cubicBezTo>
                <a:moveTo>
                  <a:pt x="14" y="9"/>
                </a:moveTo>
                <a:cubicBezTo>
                  <a:pt x="14" y="10"/>
                  <a:pt x="14" y="11"/>
                  <a:pt x="14" y="13"/>
                </a:cubicBezTo>
                <a:cubicBezTo>
                  <a:pt x="14" y="11"/>
                  <a:pt x="14" y="10"/>
                  <a:pt x="14" y="9"/>
                </a:cubicBezTo>
                <a:moveTo>
                  <a:pt x="0" y="0"/>
                </a:moveTo>
                <a:cubicBezTo>
                  <a:pt x="1" y="0"/>
                  <a:pt x="1" y="1"/>
                  <a:pt x="2" y="1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5B58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147">
            <a:extLst>
              <a:ext uri="{FF2B5EF4-FFF2-40B4-BE49-F238E27FC236}">
                <a16:creationId xmlns:a16="http://schemas.microsoft.com/office/drawing/2014/main" id="{7725D5FB-56FA-49CC-997B-A6A984BE642C}"/>
              </a:ext>
            </a:extLst>
          </p:cNvPr>
          <p:cNvSpPr>
            <a:spLocks noEditPoints="1"/>
          </p:cNvSpPr>
          <p:nvPr/>
        </p:nvSpPr>
        <p:spPr bwMode="auto">
          <a:xfrm>
            <a:off x="4211816" y="5715843"/>
            <a:ext cx="136446" cy="164538"/>
          </a:xfrm>
          <a:custGeom>
            <a:avLst/>
            <a:gdLst>
              <a:gd name="T0" fmla="*/ 25 w 39"/>
              <a:gd name="T1" fmla="*/ 45 h 47"/>
              <a:gd name="T2" fmla="*/ 39 w 39"/>
              <a:gd name="T3" fmla="*/ 47 h 47"/>
              <a:gd name="T4" fmla="*/ 35 w 39"/>
              <a:gd name="T5" fmla="*/ 46 h 47"/>
              <a:gd name="T6" fmla="*/ 28 w 39"/>
              <a:gd name="T7" fmla="*/ 45 h 47"/>
              <a:gd name="T8" fmla="*/ 25 w 39"/>
              <a:gd name="T9" fmla="*/ 45 h 47"/>
              <a:gd name="T10" fmla="*/ 3 w 39"/>
              <a:gd name="T11" fmla="*/ 40 h 47"/>
              <a:gd name="T12" fmla="*/ 22 w 39"/>
              <a:gd name="T13" fmla="*/ 45 h 47"/>
              <a:gd name="T14" fmla="*/ 21 w 39"/>
              <a:gd name="T15" fmla="*/ 44 h 47"/>
              <a:gd name="T16" fmla="*/ 15 w 39"/>
              <a:gd name="T17" fmla="*/ 43 h 47"/>
              <a:gd name="T18" fmla="*/ 11 w 39"/>
              <a:gd name="T19" fmla="*/ 42 h 47"/>
              <a:gd name="T20" fmla="*/ 7 w 39"/>
              <a:gd name="T21" fmla="*/ 41 h 47"/>
              <a:gd name="T22" fmla="*/ 3 w 39"/>
              <a:gd name="T23" fmla="*/ 40 h 47"/>
              <a:gd name="T24" fmla="*/ 2 w 39"/>
              <a:gd name="T25" fmla="*/ 35 h 47"/>
              <a:gd name="T26" fmla="*/ 3 w 39"/>
              <a:gd name="T27" fmla="*/ 40 h 47"/>
              <a:gd name="T28" fmla="*/ 2 w 39"/>
              <a:gd name="T29" fmla="*/ 35 h 47"/>
              <a:gd name="T30" fmla="*/ 2 w 39"/>
              <a:gd name="T31" fmla="*/ 29 h 47"/>
              <a:gd name="T32" fmla="*/ 2 w 39"/>
              <a:gd name="T33" fmla="*/ 34 h 47"/>
              <a:gd name="T34" fmla="*/ 2 w 39"/>
              <a:gd name="T35" fmla="*/ 29 h 47"/>
              <a:gd name="T36" fmla="*/ 2 w 39"/>
              <a:gd name="T37" fmla="*/ 29 h 47"/>
              <a:gd name="T38" fmla="*/ 1 w 39"/>
              <a:gd name="T39" fmla="*/ 25 h 47"/>
              <a:gd name="T40" fmla="*/ 2 w 39"/>
              <a:gd name="T41" fmla="*/ 28 h 47"/>
              <a:gd name="T42" fmla="*/ 1 w 39"/>
              <a:gd name="T43" fmla="*/ 25 h 47"/>
              <a:gd name="T44" fmla="*/ 1 w 39"/>
              <a:gd name="T45" fmla="*/ 16 h 47"/>
              <a:gd name="T46" fmla="*/ 1 w 39"/>
              <a:gd name="T47" fmla="*/ 24 h 47"/>
              <a:gd name="T48" fmla="*/ 1 w 39"/>
              <a:gd name="T49" fmla="*/ 20 h 47"/>
              <a:gd name="T50" fmla="*/ 1 w 39"/>
              <a:gd name="T51" fmla="*/ 16 h 47"/>
              <a:gd name="T52" fmla="*/ 0 w 39"/>
              <a:gd name="T53" fmla="*/ 0 h 47"/>
              <a:gd name="T54" fmla="*/ 1 w 39"/>
              <a:gd name="T55" fmla="*/ 10 h 47"/>
              <a:gd name="T56" fmla="*/ 1 w 39"/>
              <a:gd name="T57" fmla="*/ 7 h 47"/>
              <a:gd name="T58" fmla="*/ 0 w 39"/>
              <a:gd name="T5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" h="47">
                <a:moveTo>
                  <a:pt x="25" y="45"/>
                </a:moveTo>
                <a:cubicBezTo>
                  <a:pt x="30" y="46"/>
                  <a:pt x="34" y="46"/>
                  <a:pt x="39" y="47"/>
                </a:cubicBezTo>
                <a:cubicBezTo>
                  <a:pt x="38" y="47"/>
                  <a:pt x="37" y="46"/>
                  <a:pt x="35" y="46"/>
                </a:cubicBezTo>
                <a:cubicBezTo>
                  <a:pt x="33" y="46"/>
                  <a:pt x="30" y="46"/>
                  <a:pt x="28" y="45"/>
                </a:cubicBezTo>
                <a:cubicBezTo>
                  <a:pt x="27" y="45"/>
                  <a:pt x="26" y="45"/>
                  <a:pt x="25" y="45"/>
                </a:cubicBezTo>
                <a:moveTo>
                  <a:pt x="3" y="40"/>
                </a:moveTo>
                <a:cubicBezTo>
                  <a:pt x="10" y="42"/>
                  <a:pt x="16" y="44"/>
                  <a:pt x="22" y="45"/>
                </a:cubicBezTo>
                <a:cubicBezTo>
                  <a:pt x="22" y="45"/>
                  <a:pt x="21" y="44"/>
                  <a:pt x="21" y="44"/>
                </a:cubicBezTo>
                <a:cubicBezTo>
                  <a:pt x="19" y="44"/>
                  <a:pt x="17" y="44"/>
                  <a:pt x="15" y="43"/>
                </a:cubicBezTo>
                <a:cubicBezTo>
                  <a:pt x="13" y="43"/>
                  <a:pt x="12" y="43"/>
                  <a:pt x="11" y="42"/>
                </a:cubicBezTo>
                <a:cubicBezTo>
                  <a:pt x="9" y="42"/>
                  <a:pt x="8" y="42"/>
                  <a:pt x="7" y="41"/>
                </a:cubicBezTo>
                <a:cubicBezTo>
                  <a:pt x="6" y="41"/>
                  <a:pt x="5" y="41"/>
                  <a:pt x="3" y="40"/>
                </a:cubicBezTo>
                <a:moveTo>
                  <a:pt x="2" y="35"/>
                </a:moveTo>
                <a:cubicBezTo>
                  <a:pt x="3" y="37"/>
                  <a:pt x="3" y="38"/>
                  <a:pt x="3" y="40"/>
                </a:cubicBezTo>
                <a:cubicBezTo>
                  <a:pt x="3" y="38"/>
                  <a:pt x="3" y="37"/>
                  <a:pt x="2" y="35"/>
                </a:cubicBezTo>
                <a:moveTo>
                  <a:pt x="2" y="29"/>
                </a:moveTo>
                <a:cubicBezTo>
                  <a:pt x="2" y="31"/>
                  <a:pt x="2" y="33"/>
                  <a:pt x="2" y="34"/>
                </a:cubicBezTo>
                <a:cubicBezTo>
                  <a:pt x="2" y="33"/>
                  <a:pt x="2" y="31"/>
                  <a:pt x="2" y="29"/>
                </a:cubicBezTo>
                <a:cubicBezTo>
                  <a:pt x="2" y="29"/>
                  <a:pt x="2" y="29"/>
                  <a:pt x="2" y="29"/>
                </a:cubicBezTo>
                <a:moveTo>
                  <a:pt x="1" y="25"/>
                </a:moveTo>
                <a:cubicBezTo>
                  <a:pt x="1" y="26"/>
                  <a:pt x="2" y="27"/>
                  <a:pt x="2" y="28"/>
                </a:cubicBezTo>
                <a:cubicBezTo>
                  <a:pt x="2" y="27"/>
                  <a:pt x="1" y="26"/>
                  <a:pt x="1" y="25"/>
                </a:cubicBezTo>
                <a:moveTo>
                  <a:pt x="1" y="16"/>
                </a:moveTo>
                <a:cubicBezTo>
                  <a:pt x="1" y="19"/>
                  <a:pt x="1" y="21"/>
                  <a:pt x="1" y="24"/>
                </a:cubicBezTo>
                <a:cubicBezTo>
                  <a:pt x="1" y="22"/>
                  <a:pt x="1" y="21"/>
                  <a:pt x="1" y="20"/>
                </a:cubicBezTo>
                <a:cubicBezTo>
                  <a:pt x="1" y="18"/>
                  <a:pt x="1" y="17"/>
                  <a:pt x="1" y="16"/>
                </a:cubicBezTo>
                <a:moveTo>
                  <a:pt x="0" y="0"/>
                </a:moveTo>
                <a:cubicBezTo>
                  <a:pt x="1" y="3"/>
                  <a:pt x="1" y="7"/>
                  <a:pt x="1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3"/>
                  <a:pt x="0" y="0"/>
                </a:cubicBezTo>
              </a:path>
            </a:pathLst>
          </a:custGeom>
          <a:solidFill>
            <a:srgbClr val="231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148">
            <a:extLst>
              <a:ext uri="{FF2B5EF4-FFF2-40B4-BE49-F238E27FC236}">
                <a16:creationId xmlns:a16="http://schemas.microsoft.com/office/drawing/2014/main" id="{AF8083A4-EB8A-41B1-B096-4AB728351815}"/>
              </a:ext>
            </a:extLst>
          </p:cNvPr>
          <p:cNvSpPr>
            <a:spLocks/>
          </p:cNvSpPr>
          <p:nvPr/>
        </p:nvSpPr>
        <p:spPr bwMode="auto">
          <a:xfrm>
            <a:off x="4149613" y="5109862"/>
            <a:ext cx="268879" cy="391280"/>
          </a:xfrm>
          <a:custGeom>
            <a:avLst/>
            <a:gdLst>
              <a:gd name="T0" fmla="*/ 8 w 77"/>
              <a:gd name="T1" fmla="*/ 0 h 112"/>
              <a:gd name="T2" fmla="*/ 0 w 77"/>
              <a:gd name="T3" fmla="*/ 93 h 112"/>
              <a:gd name="T4" fmla="*/ 0 w 77"/>
              <a:gd name="T5" fmla="*/ 93 h 112"/>
              <a:gd name="T6" fmla="*/ 5 w 77"/>
              <a:gd name="T7" fmla="*/ 95 h 112"/>
              <a:gd name="T8" fmla="*/ 38 w 77"/>
              <a:gd name="T9" fmla="*/ 106 h 112"/>
              <a:gd name="T10" fmla="*/ 75 w 77"/>
              <a:gd name="T11" fmla="*/ 112 h 112"/>
              <a:gd name="T12" fmla="*/ 75 w 77"/>
              <a:gd name="T13" fmla="*/ 112 h 112"/>
              <a:gd name="T14" fmla="*/ 77 w 77"/>
              <a:gd name="T15" fmla="*/ 85 h 112"/>
              <a:gd name="T16" fmla="*/ 77 w 77"/>
              <a:gd name="T17" fmla="*/ 85 h 112"/>
              <a:gd name="T18" fmla="*/ 50 w 77"/>
              <a:gd name="T19" fmla="*/ 41 h 112"/>
              <a:gd name="T20" fmla="*/ 53 w 77"/>
              <a:gd name="T21" fmla="*/ 25 h 112"/>
              <a:gd name="T22" fmla="*/ 53 w 77"/>
              <a:gd name="T23" fmla="*/ 25 h 112"/>
              <a:gd name="T24" fmla="*/ 53 w 77"/>
              <a:gd name="T25" fmla="*/ 25 h 112"/>
              <a:gd name="T26" fmla="*/ 46 w 77"/>
              <a:gd name="T27" fmla="*/ 23 h 112"/>
              <a:gd name="T28" fmla="*/ 44 w 77"/>
              <a:gd name="T29" fmla="*/ 22 h 112"/>
              <a:gd name="T30" fmla="*/ 15 w 77"/>
              <a:gd name="T31" fmla="*/ 6 h 112"/>
              <a:gd name="T32" fmla="*/ 8 w 77"/>
              <a:gd name="T3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112">
                <a:moveTo>
                  <a:pt x="8" y="0"/>
                </a:move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2" y="94"/>
                  <a:pt x="3" y="95"/>
                  <a:pt x="5" y="95"/>
                </a:cubicBezTo>
                <a:cubicBezTo>
                  <a:pt x="16" y="100"/>
                  <a:pt x="27" y="103"/>
                  <a:pt x="38" y="106"/>
                </a:cubicBezTo>
                <a:cubicBezTo>
                  <a:pt x="50" y="109"/>
                  <a:pt x="63" y="111"/>
                  <a:pt x="75" y="112"/>
                </a:cubicBezTo>
                <a:cubicBezTo>
                  <a:pt x="75" y="112"/>
                  <a:pt x="75" y="112"/>
                  <a:pt x="75" y="112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85"/>
                  <a:pt x="77" y="85"/>
                  <a:pt x="77" y="85"/>
                </a:cubicBezTo>
                <a:cubicBezTo>
                  <a:pt x="61" y="77"/>
                  <a:pt x="50" y="60"/>
                  <a:pt x="50" y="41"/>
                </a:cubicBezTo>
                <a:cubicBezTo>
                  <a:pt x="50" y="35"/>
                  <a:pt x="51" y="30"/>
                  <a:pt x="53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0" y="24"/>
                  <a:pt x="48" y="24"/>
                  <a:pt x="46" y="23"/>
                </a:cubicBezTo>
                <a:cubicBezTo>
                  <a:pt x="45" y="23"/>
                  <a:pt x="44" y="22"/>
                  <a:pt x="44" y="22"/>
                </a:cubicBezTo>
                <a:cubicBezTo>
                  <a:pt x="34" y="18"/>
                  <a:pt x="24" y="13"/>
                  <a:pt x="15" y="6"/>
                </a:cubicBezTo>
                <a:cubicBezTo>
                  <a:pt x="13" y="4"/>
                  <a:pt x="11" y="2"/>
                  <a:pt x="8" y="0"/>
                </a:cubicBezTo>
              </a:path>
            </a:pathLst>
          </a:custGeom>
          <a:solidFill>
            <a:srgbClr val="BDBF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149">
            <a:extLst>
              <a:ext uri="{FF2B5EF4-FFF2-40B4-BE49-F238E27FC236}">
                <a16:creationId xmlns:a16="http://schemas.microsoft.com/office/drawing/2014/main" id="{99F9382F-68EA-4829-9714-29D5E88F02D1}"/>
              </a:ext>
            </a:extLst>
          </p:cNvPr>
          <p:cNvSpPr>
            <a:spLocks/>
          </p:cNvSpPr>
          <p:nvPr/>
        </p:nvSpPr>
        <p:spPr bwMode="auto">
          <a:xfrm>
            <a:off x="4131554" y="5432918"/>
            <a:ext cx="280918" cy="451477"/>
          </a:xfrm>
          <a:custGeom>
            <a:avLst/>
            <a:gdLst>
              <a:gd name="T0" fmla="*/ 5 w 80"/>
              <a:gd name="T1" fmla="*/ 0 h 129"/>
              <a:gd name="T2" fmla="*/ 0 w 80"/>
              <a:gd name="T3" fmla="*/ 54 h 129"/>
              <a:gd name="T4" fmla="*/ 1 w 80"/>
              <a:gd name="T5" fmla="*/ 54 h 129"/>
              <a:gd name="T6" fmla="*/ 3 w 80"/>
              <a:gd name="T7" fmla="*/ 54 h 129"/>
              <a:gd name="T8" fmla="*/ 9 w 80"/>
              <a:gd name="T9" fmla="*/ 56 h 129"/>
              <a:gd name="T10" fmla="*/ 11 w 80"/>
              <a:gd name="T11" fmla="*/ 57 h 129"/>
              <a:gd name="T12" fmla="*/ 23 w 80"/>
              <a:gd name="T13" fmla="*/ 62 h 129"/>
              <a:gd name="T14" fmla="*/ 23 w 80"/>
              <a:gd name="T15" fmla="*/ 65 h 129"/>
              <a:gd name="T16" fmla="*/ 23 w 80"/>
              <a:gd name="T17" fmla="*/ 69 h 129"/>
              <a:gd name="T18" fmla="*/ 23 w 80"/>
              <a:gd name="T19" fmla="*/ 72 h 129"/>
              <a:gd name="T20" fmla="*/ 23 w 80"/>
              <a:gd name="T21" fmla="*/ 74 h 129"/>
              <a:gd name="T22" fmla="*/ 23 w 80"/>
              <a:gd name="T23" fmla="*/ 81 h 129"/>
              <a:gd name="T24" fmla="*/ 24 w 80"/>
              <a:gd name="T25" fmla="*/ 88 h 129"/>
              <a:gd name="T26" fmla="*/ 24 w 80"/>
              <a:gd name="T27" fmla="*/ 91 h 129"/>
              <a:gd name="T28" fmla="*/ 24 w 80"/>
              <a:gd name="T29" fmla="*/ 97 h 129"/>
              <a:gd name="T30" fmla="*/ 24 w 80"/>
              <a:gd name="T31" fmla="*/ 101 h 129"/>
              <a:gd name="T32" fmla="*/ 24 w 80"/>
              <a:gd name="T33" fmla="*/ 105 h 129"/>
              <a:gd name="T34" fmla="*/ 24 w 80"/>
              <a:gd name="T35" fmla="*/ 106 h 129"/>
              <a:gd name="T36" fmla="*/ 25 w 80"/>
              <a:gd name="T37" fmla="*/ 109 h 129"/>
              <a:gd name="T38" fmla="*/ 25 w 80"/>
              <a:gd name="T39" fmla="*/ 110 h 129"/>
              <a:gd name="T40" fmla="*/ 25 w 80"/>
              <a:gd name="T41" fmla="*/ 110 h 129"/>
              <a:gd name="T42" fmla="*/ 25 w 80"/>
              <a:gd name="T43" fmla="*/ 115 h 129"/>
              <a:gd name="T44" fmla="*/ 25 w 80"/>
              <a:gd name="T45" fmla="*/ 116 h 129"/>
              <a:gd name="T46" fmla="*/ 26 w 80"/>
              <a:gd name="T47" fmla="*/ 121 h 129"/>
              <a:gd name="T48" fmla="*/ 26 w 80"/>
              <a:gd name="T49" fmla="*/ 121 h 129"/>
              <a:gd name="T50" fmla="*/ 26 w 80"/>
              <a:gd name="T51" fmla="*/ 121 h 129"/>
              <a:gd name="T52" fmla="*/ 30 w 80"/>
              <a:gd name="T53" fmla="*/ 122 h 129"/>
              <a:gd name="T54" fmla="*/ 34 w 80"/>
              <a:gd name="T55" fmla="*/ 123 h 129"/>
              <a:gd name="T56" fmla="*/ 38 w 80"/>
              <a:gd name="T57" fmla="*/ 124 h 129"/>
              <a:gd name="T58" fmla="*/ 44 w 80"/>
              <a:gd name="T59" fmla="*/ 125 h 129"/>
              <a:gd name="T60" fmla="*/ 45 w 80"/>
              <a:gd name="T61" fmla="*/ 126 h 129"/>
              <a:gd name="T62" fmla="*/ 48 w 80"/>
              <a:gd name="T63" fmla="*/ 126 h 129"/>
              <a:gd name="T64" fmla="*/ 51 w 80"/>
              <a:gd name="T65" fmla="*/ 126 h 129"/>
              <a:gd name="T66" fmla="*/ 58 w 80"/>
              <a:gd name="T67" fmla="*/ 127 h 129"/>
              <a:gd name="T68" fmla="*/ 62 w 80"/>
              <a:gd name="T69" fmla="*/ 128 h 129"/>
              <a:gd name="T70" fmla="*/ 70 w 80"/>
              <a:gd name="T71" fmla="*/ 129 h 129"/>
              <a:gd name="T72" fmla="*/ 70 w 80"/>
              <a:gd name="T73" fmla="*/ 127 h 129"/>
              <a:gd name="T74" fmla="*/ 80 w 80"/>
              <a:gd name="T75" fmla="*/ 19 h 129"/>
              <a:gd name="T76" fmla="*/ 43 w 80"/>
              <a:gd name="T77" fmla="*/ 13 h 129"/>
              <a:gd name="T78" fmla="*/ 10 w 80"/>
              <a:gd name="T79" fmla="*/ 2 h 129"/>
              <a:gd name="T80" fmla="*/ 5 w 80"/>
              <a:gd name="T81" fmla="*/ 0 h 129"/>
              <a:gd name="T82" fmla="*/ 5 w 80"/>
              <a:gd name="T8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" h="129">
                <a:moveTo>
                  <a:pt x="5" y="0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1" y="54"/>
                </a:cubicBezTo>
                <a:cubicBezTo>
                  <a:pt x="2" y="54"/>
                  <a:pt x="3" y="54"/>
                  <a:pt x="3" y="54"/>
                </a:cubicBezTo>
                <a:cubicBezTo>
                  <a:pt x="5" y="55"/>
                  <a:pt x="7" y="55"/>
                  <a:pt x="9" y="56"/>
                </a:cubicBezTo>
                <a:cubicBezTo>
                  <a:pt x="10" y="56"/>
                  <a:pt x="10" y="56"/>
                  <a:pt x="11" y="57"/>
                </a:cubicBezTo>
                <a:cubicBezTo>
                  <a:pt x="15" y="58"/>
                  <a:pt x="19" y="60"/>
                  <a:pt x="23" y="62"/>
                </a:cubicBezTo>
                <a:cubicBezTo>
                  <a:pt x="23" y="63"/>
                  <a:pt x="23" y="64"/>
                  <a:pt x="23" y="65"/>
                </a:cubicBezTo>
                <a:cubicBezTo>
                  <a:pt x="23" y="66"/>
                  <a:pt x="23" y="67"/>
                  <a:pt x="23" y="69"/>
                </a:cubicBezTo>
                <a:cubicBezTo>
                  <a:pt x="23" y="70"/>
                  <a:pt x="23" y="71"/>
                  <a:pt x="23" y="72"/>
                </a:cubicBezTo>
                <a:cubicBezTo>
                  <a:pt x="23" y="72"/>
                  <a:pt x="23" y="73"/>
                  <a:pt x="23" y="74"/>
                </a:cubicBezTo>
                <a:cubicBezTo>
                  <a:pt x="23" y="76"/>
                  <a:pt x="23" y="79"/>
                  <a:pt x="23" y="81"/>
                </a:cubicBezTo>
                <a:cubicBezTo>
                  <a:pt x="24" y="84"/>
                  <a:pt x="24" y="86"/>
                  <a:pt x="24" y="88"/>
                </a:cubicBezTo>
                <a:cubicBezTo>
                  <a:pt x="24" y="89"/>
                  <a:pt x="24" y="90"/>
                  <a:pt x="24" y="91"/>
                </a:cubicBezTo>
                <a:cubicBezTo>
                  <a:pt x="24" y="93"/>
                  <a:pt x="24" y="95"/>
                  <a:pt x="24" y="97"/>
                </a:cubicBezTo>
                <a:cubicBezTo>
                  <a:pt x="24" y="98"/>
                  <a:pt x="24" y="99"/>
                  <a:pt x="24" y="101"/>
                </a:cubicBezTo>
                <a:cubicBezTo>
                  <a:pt x="24" y="102"/>
                  <a:pt x="24" y="103"/>
                  <a:pt x="24" y="105"/>
                </a:cubicBezTo>
                <a:cubicBezTo>
                  <a:pt x="24" y="105"/>
                  <a:pt x="24" y="106"/>
                  <a:pt x="24" y="106"/>
                </a:cubicBezTo>
                <a:cubicBezTo>
                  <a:pt x="24" y="107"/>
                  <a:pt x="25" y="108"/>
                  <a:pt x="25" y="109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5" y="112"/>
                  <a:pt x="25" y="114"/>
                  <a:pt x="25" y="115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6" y="118"/>
                  <a:pt x="26" y="119"/>
                  <a:pt x="26" y="121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28" y="122"/>
                  <a:pt x="29" y="122"/>
                  <a:pt x="30" y="122"/>
                </a:cubicBezTo>
                <a:cubicBezTo>
                  <a:pt x="31" y="123"/>
                  <a:pt x="32" y="123"/>
                  <a:pt x="34" y="123"/>
                </a:cubicBezTo>
                <a:cubicBezTo>
                  <a:pt x="35" y="124"/>
                  <a:pt x="36" y="124"/>
                  <a:pt x="38" y="124"/>
                </a:cubicBezTo>
                <a:cubicBezTo>
                  <a:pt x="40" y="125"/>
                  <a:pt x="42" y="125"/>
                  <a:pt x="44" y="125"/>
                </a:cubicBezTo>
                <a:cubicBezTo>
                  <a:pt x="44" y="125"/>
                  <a:pt x="45" y="126"/>
                  <a:pt x="45" y="126"/>
                </a:cubicBezTo>
                <a:cubicBezTo>
                  <a:pt x="46" y="126"/>
                  <a:pt x="47" y="126"/>
                  <a:pt x="48" y="126"/>
                </a:cubicBezTo>
                <a:cubicBezTo>
                  <a:pt x="49" y="126"/>
                  <a:pt x="50" y="126"/>
                  <a:pt x="51" y="126"/>
                </a:cubicBezTo>
                <a:cubicBezTo>
                  <a:pt x="53" y="127"/>
                  <a:pt x="56" y="127"/>
                  <a:pt x="58" y="127"/>
                </a:cubicBezTo>
                <a:cubicBezTo>
                  <a:pt x="60" y="127"/>
                  <a:pt x="61" y="128"/>
                  <a:pt x="62" y="128"/>
                </a:cubicBezTo>
                <a:cubicBezTo>
                  <a:pt x="64" y="128"/>
                  <a:pt x="67" y="128"/>
                  <a:pt x="70" y="129"/>
                </a:cubicBezTo>
                <a:cubicBezTo>
                  <a:pt x="70" y="128"/>
                  <a:pt x="70" y="128"/>
                  <a:pt x="70" y="127"/>
                </a:cubicBezTo>
                <a:cubicBezTo>
                  <a:pt x="80" y="19"/>
                  <a:pt x="80" y="19"/>
                  <a:pt x="80" y="19"/>
                </a:cubicBezTo>
                <a:cubicBezTo>
                  <a:pt x="68" y="18"/>
                  <a:pt x="55" y="16"/>
                  <a:pt x="43" y="13"/>
                </a:cubicBezTo>
                <a:cubicBezTo>
                  <a:pt x="32" y="10"/>
                  <a:pt x="21" y="7"/>
                  <a:pt x="10" y="2"/>
                </a:cubicBezTo>
                <a:cubicBezTo>
                  <a:pt x="8" y="2"/>
                  <a:pt x="7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91A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150">
            <a:extLst>
              <a:ext uri="{FF2B5EF4-FFF2-40B4-BE49-F238E27FC236}">
                <a16:creationId xmlns:a16="http://schemas.microsoft.com/office/drawing/2014/main" id="{159CD59A-DD28-43B4-B761-3C28CC649C1E}"/>
              </a:ext>
            </a:extLst>
          </p:cNvPr>
          <p:cNvSpPr>
            <a:spLocks/>
          </p:cNvSpPr>
          <p:nvPr/>
        </p:nvSpPr>
        <p:spPr bwMode="auto">
          <a:xfrm>
            <a:off x="4177705" y="4989469"/>
            <a:ext cx="268879" cy="238781"/>
          </a:xfrm>
          <a:custGeom>
            <a:avLst/>
            <a:gdLst>
              <a:gd name="T0" fmla="*/ 3 w 77"/>
              <a:gd name="T1" fmla="*/ 0 h 68"/>
              <a:gd name="T2" fmla="*/ 0 w 77"/>
              <a:gd name="T3" fmla="*/ 34 h 68"/>
              <a:gd name="T4" fmla="*/ 7 w 77"/>
              <a:gd name="T5" fmla="*/ 40 h 68"/>
              <a:gd name="T6" fmla="*/ 36 w 77"/>
              <a:gd name="T7" fmla="*/ 56 h 68"/>
              <a:gd name="T8" fmla="*/ 38 w 77"/>
              <a:gd name="T9" fmla="*/ 57 h 68"/>
              <a:gd name="T10" fmla="*/ 45 w 77"/>
              <a:gd name="T11" fmla="*/ 59 h 68"/>
              <a:gd name="T12" fmla="*/ 45 w 77"/>
              <a:gd name="T13" fmla="*/ 59 h 68"/>
              <a:gd name="T14" fmla="*/ 74 w 77"/>
              <a:gd name="T15" fmla="*/ 68 h 68"/>
              <a:gd name="T16" fmla="*/ 74 w 77"/>
              <a:gd name="T17" fmla="*/ 68 h 68"/>
              <a:gd name="T18" fmla="*/ 77 w 77"/>
              <a:gd name="T19" fmla="*/ 32 h 68"/>
              <a:gd name="T20" fmla="*/ 77 w 77"/>
              <a:gd name="T21" fmla="*/ 32 h 68"/>
              <a:gd name="T22" fmla="*/ 20 w 77"/>
              <a:gd name="T23" fmla="*/ 16 h 68"/>
              <a:gd name="T24" fmla="*/ 20 w 77"/>
              <a:gd name="T25" fmla="*/ 12 h 68"/>
              <a:gd name="T26" fmla="*/ 4 w 77"/>
              <a:gd name="T27" fmla="*/ 0 h 68"/>
              <a:gd name="T28" fmla="*/ 3 w 77"/>
              <a:gd name="T2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68">
                <a:moveTo>
                  <a:pt x="3" y="0"/>
                </a:moveTo>
                <a:cubicBezTo>
                  <a:pt x="0" y="34"/>
                  <a:pt x="0" y="34"/>
                  <a:pt x="0" y="34"/>
                </a:cubicBezTo>
                <a:cubicBezTo>
                  <a:pt x="3" y="36"/>
                  <a:pt x="5" y="38"/>
                  <a:pt x="7" y="40"/>
                </a:cubicBezTo>
                <a:cubicBezTo>
                  <a:pt x="16" y="47"/>
                  <a:pt x="26" y="52"/>
                  <a:pt x="36" y="56"/>
                </a:cubicBezTo>
                <a:cubicBezTo>
                  <a:pt x="36" y="56"/>
                  <a:pt x="37" y="57"/>
                  <a:pt x="38" y="57"/>
                </a:cubicBezTo>
                <a:cubicBezTo>
                  <a:pt x="40" y="58"/>
                  <a:pt x="42" y="58"/>
                  <a:pt x="45" y="59"/>
                </a:cubicBezTo>
                <a:cubicBezTo>
                  <a:pt x="45" y="59"/>
                  <a:pt x="45" y="59"/>
                  <a:pt x="45" y="59"/>
                </a:cubicBezTo>
                <a:cubicBezTo>
                  <a:pt x="52" y="61"/>
                  <a:pt x="62" y="64"/>
                  <a:pt x="74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55" y="30"/>
                  <a:pt x="32" y="25"/>
                  <a:pt x="20" y="16"/>
                </a:cubicBezTo>
                <a:cubicBezTo>
                  <a:pt x="20" y="12"/>
                  <a:pt x="20" y="12"/>
                  <a:pt x="20" y="12"/>
                </a:cubicBezTo>
                <a:cubicBezTo>
                  <a:pt x="14" y="8"/>
                  <a:pt x="9" y="4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353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53DF0556-EF8C-4E24-9710-A6D5CC6C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671" y="6634848"/>
            <a:ext cx="1372487" cy="1372487"/>
          </a:xfrm>
          <a:prstGeom prst="ellipse">
            <a:avLst/>
          </a:prstGeom>
          <a:solidFill>
            <a:srgbClr val="7B7D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159">
            <a:extLst>
              <a:ext uri="{FF2B5EF4-FFF2-40B4-BE49-F238E27FC236}">
                <a16:creationId xmlns:a16="http://schemas.microsoft.com/office/drawing/2014/main" id="{33ED7A1D-116D-4209-98D2-E67FDB3327B0}"/>
              </a:ext>
            </a:extLst>
          </p:cNvPr>
          <p:cNvSpPr>
            <a:spLocks noEditPoints="1"/>
          </p:cNvSpPr>
          <p:nvPr/>
        </p:nvSpPr>
        <p:spPr bwMode="auto">
          <a:xfrm>
            <a:off x="3126268" y="6209457"/>
            <a:ext cx="2231295" cy="2227282"/>
          </a:xfrm>
          <a:custGeom>
            <a:avLst/>
            <a:gdLst>
              <a:gd name="T0" fmla="*/ 635 w 639"/>
              <a:gd name="T1" fmla="*/ 259 h 638"/>
              <a:gd name="T2" fmla="*/ 584 w 639"/>
              <a:gd name="T3" fmla="*/ 138 h 638"/>
              <a:gd name="T4" fmla="*/ 510 w 639"/>
              <a:gd name="T5" fmla="*/ 86 h 638"/>
              <a:gd name="T6" fmla="*/ 408 w 639"/>
              <a:gd name="T7" fmla="*/ 72 h 638"/>
              <a:gd name="T8" fmla="*/ 382 w 639"/>
              <a:gd name="T9" fmla="*/ 4 h 638"/>
              <a:gd name="T10" fmla="*/ 350 w 639"/>
              <a:gd name="T11" fmla="*/ 17 h 638"/>
              <a:gd name="T12" fmla="*/ 282 w 639"/>
              <a:gd name="T13" fmla="*/ 0 h 638"/>
              <a:gd name="T14" fmla="*/ 253 w 639"/>
              <a:gd name="T15" fmla="*/ 4 h 638"/>
              <a:gd name="T16" fmla="*/ 227 w 639"/>
              <a:gd name="T17" fmla="*/ 73 h 638"/>
              <a:gd name="T18" fmla="*/ 162 w 639"/>
              <a:gd name="T19" fmla="*/ 39 h 638"/>
              <a:gd name="T20" fmla="*/ 67 w 639"/>
              <a:gd name="T21" fmla="*/ 120 h 638"/>
              <a:gd name="T22" fmla="*/ 56 w 639"/>
              <a:gd name="T23" fmla="*/ 304 h 638"/>
              <a:gd name="T24" fmla="*/ 39 w 639"/>
              <a:gd name="T25" fmla="*/ 476 h 638"/>
              <a:gd name="T26" fmla="*/ 205 w 639"/>
              <a:gd name="T27" fmla="*/ 556 h 638"/>
              <a:gd name="T28" fmla="*/ 356 w 639"/>
              <a:gd name="T29" fmla="*/ 638 h 638"/>
              <a:gd name="T30" fmla="*/ 495 w 639"/>
              <a:gd name="T31" fmla="*/ 516 h 638"/>
              <a:gd name="T32" fmla="*/ 567 w 639"/>
              <a:gd name="T33" fmla="*/ 406 h 638"/>
              <a:gd name="T34" fmla="*/ 587 w 639"/>
              <a:gd name="T35" fmla="*/ 336 h 638"/>
              <a:gd name="T36" fmla="*/ 467 w 639"/>
              <a:gd name="T37" fmla="*/ 412 h 638"/>
              <a:gd name="T38" fmla="*/ 439 w 639"/>
              <a:gd name="T39" fmla="*/ 446 h 638"/>
              <a:gd name="T40" fmla="*/ 409 w 639"/>
              <a:gd name="T41" fmla="*/ 469 h 638"/>
              <a:gd name="T42" fmla="*/ 385 w 639"/>
              <a:gd name="T43" fmla="*/ 481 h 638"/>
              <a:gd name="T44" fmla="*/ 364 w 639"/>
              <a:gd name="T45" fmla="*/ 488 h 638"/>
              <a:gd name="T46" fmla="*/ 334 w 639"/>
              <a:gd name="T47" fmla="*/ 493 h 638"/>
              <a:gd name="T48" fmla="*/ 307 w 639"/>
              <a:gd name="T49" fmla="*/ 493 h 638"/>
              <a:gd name="T50" fmla="*/ 149 w 639"/>
              <a:gd name="T51" fmla="*/ 358 h 638"/>
              <a:gd name="T52" fmla="*/ 145 w 639"/>
              <a:gd name="T53" fmla="*/ 314 h 638"/>
              <a:gd name="T54" fmla="*/ 149 w 639"/>
              <a:gd name="T55" fmla="*/ 279 h 638"/>
              <a:gd name="T56" fmla="*/ 187 w 639"/>
              <a:gd name="T57" fmla="*/ 205 h 638"/>
              <a:gd name="T58" fmla="*/ 212 w 639"/>
              <a:gd name="T59" fmla="*/ 181 h 638"/>
              <a:gd name="T60" fmla="*/ 238 w 639"/>
              <a:gd name="T61" fmla="*/ 164 h 638"/>
              <a:gd name="T62" fmla="*/ 267 w 639"/>
              <a:gd name="T63" fmla="*/ 152 h 638"/>
              <a:gd name="T64" fmla="*/ 295 w 639"/>
              <a:gd name="T65" fmla="*/ 146 h 638"/>
              <a:gd name="T66" fmla="*/ 433 w 639"/>
              <a:gd name="T67" fmla="*/ 187 h 638"/>
              <a:gd name="T68" fmla="*/ 492 w 639"/>
              <a:gd name="T69" fmla="*/ 345 h 638"/>
              <a:gd name="T70" fmla="*/ 482 w 639"/>
              <a:gd name="T71" fmla="*/ 383 h 638"/>
              <a:gd name="T72" fmla="*/ 498 w 639"/>
              <a:gd name="T73" fmla="*/ 236 h 638"/>
              <a:gd name="T74" fmla="*/ 521 w 639"/>
              <a:gd name="T75" fmla="*/ 202 h 638"/>
              <a:gd name="T76" fmla="*/ 548 w 639"/>
              <a:gd name="T77" fmla="*/ 331 h 638"/>
              <a:gd name="T78" fmla="*/ 444 w 639"/>
              <a:gd name="T79" fmla="*/ 148 h 638"/>
              <a:gd name="T80" fmla="*/ 436 w 639"/>
              <a:gd name="T81" fmla="*/ 117 h 638"/>
              <a:gd name="T82" fmla="*/ 214 w 639"/>
              <a:gd name="T83" fmla="*/ 160 h 638"/>
              <a:gd name="T84" fmla="*/ 200 w 639"/>
              <a:gd name="T85" fmla="*/ 155 h 638"/>
              <a:gd name="T86" fmla="*/ 194 w 639"/>
              <a:gd name="T87" fmla="*/ 148 h 638"/>
              <a:gd name="T88" fmla="*/ 195 w 639"/>
              <a:gd name="T89" fmla="*/ 125 h 638"/>
              <a:gd name="T90" fmla="*/ 203 w 639"/>
              <a:gd name="T91" fmla="*/ 117 h 638"/>
              <a:gd name="T92" fmla="*/ 142 w 639"/>
              <a:gd name="T93" fmla="*/ 236 h 638"/>
              <a:gd name="T94" fmla="*/ 124 w 639"/>
              <a:gd name="T95" fmla="*/ 300 h 638"/>
              <a:gd name="T96" fmla="*/ 149 w 639"/>
              <a:gd name="T97" fmla="*/ 443 h 638"/>
              <a:gd name="T98" fmla="*/ 149 w 639"/>
              <a:gd name="T99" fmla="*/ 443 h 638"/>
              <a:gd name="T100" fmla="*/ 237 w 639"/>
              <a:gd name="T101" fmla="*/ 497 h 638"/>
              <a:gd name="T102" fmla="*/ 319 w 639"/>
              <a:gd name="T103" fmla="*/ 505 h 638"/>
              <a:gd name="T104" fmla="*/ 404 w 639"/>
              <a:gd name="T105" fmla="*/ 511 h 638"/>
              <a:gd name="T106" fmla="*/ 436 w 639"/>
              <a:gd name="T107" fmla="*/ 520 h 638"/>
              <a:gd name="T108" fmla="*/ 512 w 639"/>
              <a:gd name="T109" fmla="*/ 40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9" h="638">
                <a:moveTo>
                  <a:pt x="582" y="304"/>
                </a:moveTo>
                <a:cubicBezTo>
                  <a:pt x="583" y="304"/>
                  <a:pt x="584" y="303"/>
                  <a:pt x="586" y="302"/>
                </a:cubicBezTo>
                <a:cubicBezTo>
                  <a:pt x="602" y="296"/>
                  <a:pt x="619" y="289"/>
                  <a:pt x="635" y="283"/>
                </a:cubicBezTo>
                <a:cubicBezTo>
                  <a:pt x="637" y="282"/>
                  <a:pt x="638" y="282"/>
                  <a:pt x="639" y="282"/>
                </a:cubicBezTo>
                <a:cubicBezTo>
                  <a:pt x="639" y="277"/>
                  <a:pt x="639" y="277"/>
                  <a:pt x="639" y="277"/>
                </a:cubicBezTo>
                <a:cubicBezTo>
                  <a:pt x="638" y="271"/>
                  <a:pt x="636" y="265"/>
                  <a:pt x="635" y="259"/>
                </a:cubicBezTo>
                <a:cubicBezTo>
                  <a:pt x="634" y="257"/>
                  <a:pt x="634" y="256"/>
                  <a:pt x="634" y="254"/>
                </a:cubicBezTo>
                <a:cubicBezTo>
                  <a:pt x="632" y="246"/>
                  <a:pt x="630" y="239"/>
                  <a:pt x="629" y="232"/>
                </a:cubicBezTo>
                <a:cubicBezTo>
                  <a:pt x="567" y="232"/>
                  <a:pt x="567" y="232"/>
                  <a:pt x="567" y="232"/>
                </a:cubicBezTo>
                <a:cubicBezTo>
                  <a:pt x="564" y="223"/>
                  <a:pt x="560" y="214"/>
                  <a:pt x="557" y="207"/>
                </a:cubicBezTo>
                <a:cubicBezTo>
                  <a:pt x="572" y="192"/>
                  <a:pt x="586" y="177"/>
                  <a:pt x="600" y="162"/>
                </a:cubicBezTo>
                <a:cubicBezTo>
                  <a:pt x="595" y="154"/>
                  <a:pt x="590" y="146"/>
                  <a:pt x="584" y="138"/>
                </a:cubicBezTo>
                <a:cubicBezTo>
                  <a:pt x="580" y="132"/>
                  <a:pt x="576" y="126"/>
                  <a:pt x="572" y="120"/>
                </a:cubicBezTo>
                <a:cubicBezTo>
                  <a:pt x="552" y="127"/>
                  <a:pt x="534" y="135"/>
                  <a:pt x="516" y="143"/>
                </a:cubicBezTo>
                <a:cubicBezTo>
                  <a:pt x="509" y="136"/>
                  <a:pt x="502" y="129"/>
                  <a:pt x="495" y="122"/>
                </a:cubicBezTo>
                <a:cubicBezTo>
                  <a:pt x="496" y="120"/>
                  <a:pt x="497" y="118"/>
                  <a:pt x="497" y="117"/>
                </a:cubicBezTo>
                <a:cubicBezTo>
                  <a:pt x="499" y="114"/>
                  <a:pt x="500" y="111"/>
                  <a:pt x="501" y="108"/>
                </a:cubicBezTo>
                <a:cubicBezTo>
                  <a:pt x="504" y="101"/>
                  <a:pt x="507" y="93"/>
                  <a:pt x="510" y="86"/>
                </a:cubicBezTo>
                <a:cubicBezTo>
                  <a:pt x="513" y="80"/>
                  <a:pt x="516" y="73"/>
                  <a:pt x="519" y="67"/>
                </a:cubicBezTo>
                <a:cubicBezTo>
                  <a:pt x="505" y="56"/>
                  <a:pt x="491" y="47"/>
                  <a:pt x="476" y="39"/>
                </a:cubicBezTo>
                <a:cubicBezTo>
                  <a:pt x="465" y="49"/>
                  <a:pt x="454" y="59"/>
                  <a:pt x="444" y="71"/>
                </a:cubicBezTo>
                <a:cubicBezTo>
                  <a:pt x="444" y="71"/>
                  <a:pt x="444" y="71"/>
                  <a:pt x="444" y="71"/>
                </a:cubicBezTo>
                <a:cubicBezTo>
                  <a:pt x="440" y="75"/>
                  <a:pt x="437" y="78"/>
                  <a:pt x="434" y="82"/>
                </a:cubicBezTo>
                <a:cubicBezTo>
                  <a:pt x="425" y="78"/>
                  <a:pt x="417" y="75"/>
                  <a:pt x="408" y="72"/>
                </a:cubicBezTo>
                <a:cubicBezTo>
                  <a:pt x="408" y="71"/>
                  <a:pt x="407" y="71"/>
                  <a:pt x="406" y="71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03" y="9"/>
                  <a:pt x="400" y="8"/>
                  <a:pt x="398" y="7"/>
                </a:cubicBezTo>
                <a:cubicBezTo>
                  <a:pt x="396" y="7"/>
                  <a:pt x="394" y="6"/>
                  <a:pt x="392" y="6"/>
                </a:cubicBezTo>
                <a:cubicBezTo>
                  <a:pt x="389" y="5"/>
                  <a:pt x="385" y="4"/>
                  <a:pt x="382" y="4"/>
                </a:cubicBezTo>
                <a:cubicBezTo>
                  <a:pt x="380" y="3"/>
                  <a:pt x="378" y="3"/>
                  <a:pt x="376" y="3"/>
                </a:cubicBezTo>
                <a:cubicBezTo>
                  <a:pt x="374" y="2"/>
                  <a:pt x="372" y="2"/>
                  <a:pt x="371" y="2"/>
                </a:cubicBezTo>
                <a:cubicBezTo>
                  <a:pt x="369" y="2"/>
                  <a:pt x="368" y="1"/>
                  <a:pt x="366" y="1"/>
                </a:cubicBezTo>
                <a:cubicBezTo>
                  <a:pt x="363" y="1"/>
                  <a:pt x="360" y="0"/>
                  <a:pt x="356" y="0"/>
                </a:cubicBezTo>
                <a:cubicBezTo>
                  <a:pt x="355" y="3"/>
                  <a:pt x="354" y="5"/>
                  <a:pt x="353" y="8"/>
                </a:cubicBezTo>
                <a:cubicBezTo>
                  <a:pt x="352" y="11"/>
                  <a:pt x="351" y="14"/>
                  <a:pt x="350" y="17"/>
                </a:cubicBezTo>
                <a:cubicBezTo>
                  <a:pt x="347" y="24"/>
                  <a:pt x="343" y="32"/>
                  <a:pt x="340" y="39"/>
                </a:cubicBezTo>
                <a:cubicBezTo>
                  <a:pt x="338" y="45"/>
                  <a:pt x="336" y="50"/>
                  <a:pt x="334" y="56"/>
                </a:cubicBezTo>
                <a:cubicBezTo>
                  <a:pt x="305" y="56"/>
                  <a:pt x="305" y="56"/>
                  <a:pt x="305" y="56"/>
                </a:cubicBezTo>
                <a:cubicBezTo>
                  <a:pt x="304" y="55"/>
                  <a:pt x="304" y="55"/>
                  <a:pt x="304" y="54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297" y="36"/>
                  <a:pt x="289" y="18"/>
                  <a:pt x="282" y="0"/>
                </a:cubicBezTo>
                <a:cubicBezTo>
                  <a:pt x="281" y="0"/>
                  <a:pt x="279" y="0"/>
                  <a:pt x="278" y="0"/>
                </a:cubicBezTo>
                <a:cubicBezTo>
                  <a:pt x="277" y="1"/>
                  <a:pt x="276" y="1"/>
                  <a:pt x="275" y="1"/>
                </a:cubicBezTo>
                <a:cubicBezTo>
                  <a:pt x="272" y="1"/>
                  <a:pt x="270" y="1"/>
                  <a:pt x="268" y="2"/>
                </a:cubicBezTo>
                <a:cubicBezTo>
                  <a:pt x="265" y="2"/>
                  <a:pt x="263" y="3"/>
                  <a:pt x="260" y="3"/>
                </a:cubicBezTo>
                <a:cubicBezTo>
                  <a:pt x="259" y="3"/>
                  <a:pt x="258" y="4"/>
                  <a:pt x="257" y="4"/>
                </a:cubicBezTo>
                <a:cubicBezTo>
                  <a:pt x="255" y="4"/>
                  <a:pt x="254" y="4"/>
                  <a:pt x="253" y="4"/>
                </a:cubicBezTo>
                <a:cubicBezTo>
                  <a:pt x="252" y="5"/>
                  <a:pt x="250" y="5"/>
                  <a:pt x="249" y="5"/>
                </a:cubicBezTo>
                <a:cubicBezTo>
                  <a:pt x="248" y="6"/>
                  <a:pt x="246" y="6"/>
                  <a:pt x="244" y="6"/>
                </a:cubicBezTo>
                <a:cubicBezTo>
                  <a:pt x="242" y="7"/>
                  <a:pt x="240" y="8"/>
                  <a:pt x="238" y="8"/>
                </a:cubicBezTo>
                <a:cubicBezTo>
                  <a:pt x="236" y="9"/>
                  <a:pt x="234" y="9"/>
                  <a:pt x="232" y="10"/>
                </a:cubicBezTo>
                <a:cubicBezTo>
                  <a:pt x="232" y="71"/>
                  <a:pt x="232" y="71"/>
                  <a:pt x="232" y="71"/>
                </a:cubicBezTo>
                <a:cubicBezTo>
                  <a:pt x="230" y="71"/>
                  <a:pt x="229" y="72"/>
                  <a:pt x="227" y="73"/>
                </a:cubicBezTo>
                <a:cubicBezTo>
                  <a:pt x="224" y="74"/>
                  <a:pt x="221" y="75"/>
                  <a:pt x="218" y="77"/>
                </a:cubicBezTo>
                <a:cubicBezTo>
                  <a:pt x="214" y="78"/>
                  <a:pt x="209" y="80"/>
                  <a:pt x="205" y="82"/>
                </a:cubicBezTo>
                <a:cubicBezTo>
                  <a:pt x="204" y="81"/>
                  <a:pt x="203" y="81"/>
                  <a:pt x="203" y="80"/>
                </a:cubicBezTo>
                <a:cubicBezTo>
                  <a:pt x="190" y="66"/>
                  <a:pt x="177" y="52"/>
                  <a:pt x="163" y="39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39"/>
                  <a:pt x="162" y="39"/>
                  <a:pt x="162" y="39"/>
                </a:cubicBezTo>
                <a:cubicBezTo>
                  <a:pt x="161" y="39"/>
                  <a:pt x="161" y="39"/>
                  <a:pt x="160" y="40"/>
                </a:cubicBezTo>
                <a:cubicBezTo>
                  <a:pt x="156" y="42"/>
                  <a:pt x="152" y="44"/>
                  <a:pt x="149" y="47"/>
                </a:cubicBezTo>
                <a:cubicBezTo>
                  <a:pt x="139" y="53"/>
                  <a:pt x="129" y="59"/>
                  <a:pt x="120" y="67"/>
                </a:cubicBezTo>
                <a:cubicBezTo>
                  <a:pt x="128" y="86"/>
                  <a:pt x="136" y="104"/>
                  <a:pt x="143" y="121"/>
                </a:cubicBezTo>
                <a:cubicBezTo>
                  <a:pt x="136" y="128"/>
                  <a:pt x="129" y="135"/>
                  <a:pt x="122" y="143"/>
                </a:cubicBezTo>
                <a:cubicBezTo>
                  <a:pt x="105" y="136"/>
                  <a:pt x="86" y="128"/>
                  <a:pt x="67" y="120"/>
                </a:cubicBezTo>
                <a:cubicBezTo>
                  <a:pt x="56" y="133"/>
                  <a:pt x="47" y="147"/>
                  <a:pt x="39" y="162"/>
                </a:cubicBezTo>
                <a:cubicBezTo>
                  <a:pt x="52" y="177"/>
                  <a:pt x="67" y="191"/>
                  <a:pt x="82" y="205"/>
                </a:cubicBezTo>
                <a:cubicBezTo>
                  <a:pt x="79" y="214"/>
                  <a:pt x="75" y="223"/>
                  <a:pt x="71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5" y="248"/>
                  <a:pt x="2" y="264"/>
                  <a:pt x="0" y="282"/>
                </a:cubicBezTo>
                <a:cubicBezTo>
                  <a:pt x="19" y="289"/>
                  <a:pt x="37" y="297"/>
                  <a:pt x="56" y="304"/>
                </a:cubicBezTo>
                <a:cubicBezTo>
                  <a:pt x="56" y="333"/>
                  <a:pt x="56" y="333"/>
                  <a:pt x="56" y="333"/>
                </a:cubicBezTo>
                <a:cubicBezTo>
                  <a:pt x="38" y="341"/>
                  <a:pt x="19" y="348"/>
                  <a:pt x="0" y="356"/>
                </a:cubicBezTo>
                <a:cubicBezTo>
                  <a:pt x="2" y="373"/>
                  <a:pt x="5" y="389"/>
                  <a:pt x="10" y="406"/>
                </a:cubicBezTo>
                <a:cubicBezTo>
                  <a:pt x="30" y="407"/>
                  <a:pt x="50" y="406"/>
                  <a:pt x="71" y="406"/>
                </a:cubicBezTo>
                <a:cubicBezTo>
                  <a:pt x="75" y="415"/>
                  <a:pt x="78" y="423"/>
                  <a:pt x="82" y="433"/>
                </a:cubicBezTo>
                <a:cubicBezTo>
                  <a:pt x="68" y="447"/>
                  <a:pt x="52" y="460"/>
                  <a:pt x="39" y="476"/>
                </a:cubicBezTo>
                <a:cubicBezTo>
                  <a:pt x="47" y="491"/>
                  <a:pt x="56" y="505"/>
                  <a:pt x="67" y="518"/>
                </a:cubicBezTo>
                <a:cubicBezTo>
                  <a:pt x="86" y="510"/>
                  <a:pt x="104" y="503"/>
                  <a:pt x="122" y="495"/>
                </a:cubicBezTo>
                <a:cubicBezTo>
                  <a:pt x="129" y="502"/>
                  <a:pt x="136" y="509"/>
                  <a:pt x="143" y="516"/>
                </a:cubicBezTo>
                <a:cubicBezTo>
                  <a:pt x="136" y="533"/>
                  <a:pt x="128" y="552"/>
                  <a:pt x="120" y="571"/>
                </a:cubicBezTo>
                <a:cubicBezTo>
                  <a:pt x="133" y="582"/>
                  <a:pt x="147" y="591"/>
                  <a:pt x="162" y="599"/>
                </a:cubicBezTo>
                <a:cubicBezTo>
                  <a:pt x="178" y="586"/>
                  <a:pt x="191" y="571"/>
                  <a:pt x="205" y="556"/>
                </a:cubicBezTo>
                <a:cubicBezTo>
                  <a:pt x="214" y="560"/>
                  <a:pt x="223" y="563"/>
                  <a:pt x="232" y="567"/>
                </a:cubicBezTo>
                <a:cubicBezTo>
                  <a:pt x="232" y="628"/>
                  <a:pt x="232" y="628"/>
                  <a:pt x="232" y="628"/>
                </a:cubicBezTo>
                <a:cubicBezTo>
                  <a:pt x="248" y="633"/>
                  <a:pt x="265" y="636"/>
                  <a:pt x="282" y="638"/>
                </a:cubicBezTo>
                <a:cubicBezTo>
                  <a:pt x="290" y="619"/>
                  <a:pt x="297" y="601"/>
                  <a:pt x="305" y="582"/>
                </a:cubicBezTo>
                <a:cubicBezTo>
                  <a:pt x="334" y="582"/>
                  <a:pt x="334" y="582"/>
                  <a:pt x="334" y="582"/>
                </a:cubicBezTo>
                <a:cubicBezTo>
                  <a:pt x="341" y="600"/>
                  <a:pt x="349" y="619"/>
                  <a:pt x="356" y="638"/>
                </a:cubicBezTo>
                <a:cubicBezTo>
                  <a:pt x="374" y="636"/>
                  <a:pt x="390" y="633"/>
                  <a:pt x="406" y="628"/>
                </a:cubicBezTo>
                <a:cubicBezTo>
                  <a:pt x="406" y="567"/>
                  <a:pt x="406" y="567"/>
                  <a:pt x="406" y="567"/>
                </a:cubicBezTo>
                <a:cubicBezTo>
                  <a:pt x="415" y="564"/>
                  <a:pt x="424" y="560"/>
                  <a:pt x="433" y="556"/>
                </a:cubicBezTo>
                <a:cubicBezTo>
                  <a:pt x="447" y="571"/>
                  <a:pt x="461" y="586"/>
                  <a:pt x="476" y="599"/>
                </a:cubicBezTo>
                <a:cubicBezTo>
                  <a:pt x="488" y="593"/>
                  <a:pt x="510" y="578"/>
                  <a:pt x="518" y="570"/>
                </a:cubicBezTo>
                <a:cubicBezTo>
                  <a:pt x="511" y="552"/>
                  <a:pt x="503" y="534"/>
                  <a:pt x="495" y="516"/>
                </a:cubicBezTo>
                <a:cubicBezTo>
                  <a:pt x="502" y="509"/>
                  <a:pt x="509" y="503"/>
                  <a:pt x="517" y="495"/>
                </a:cubicBezTo>
                <a:cubicBezTo>
                  <a:pt x="534" y="502"/>
                  <a:pt x="552" y="510"/>
                  <a:pt x="571" y="518"/>
                </a:cubicBezTo>
                <a:cubicBezTo>
                  <a:pt x="582" y="505"/>
                  <a:pt x="591" y="491"/>
                  <a:pt x="599" y="476"/>
                </a:cubicBezTo>
                <a:cubicBezTo>
                  <a:pt x="586" y="461"/>
                  <a:pt x="571" y="447"/>
                  <a:pt x="556" y="433"/>
                </a:cubicBezTo>
                <a:cubicBezTo>
                  <a:pt x="559" y="426"/>
                  <a:pt x="562" y="419"/>
                  <a:pt x="565" y="411"/>
                </a:cubicBezTo>
                <a:cubicBezTo>
                  <a:pt x="566" y="410"/>
                  <a:pt x="567" y="408"/>
                  <a:pt x="567" y="406"/>
                </a:cubicBezTo>
                <a:cubicBezTo>
                  <a:pt x="628" y="406"/>
                  <a:pt x="628" y="406"/>
                  <a:pt x="628" y="406"/>
                </a:cubicBezTo>
                <a:cubicBezTo>
                  <a:pt x="632" y="394"/>
                  <a:pt x="634" y="382"/>
                  <a:pt x="636" y="370"/>
                </a:cubicBezTo>
                <a:cubicBezTo>
                  <a:pt x="637" y="367"/>
                  <a:pt x="638" y="364"/>
                  <a:pt x="639" y="362"/>
                </a:cubicBezTo>
                <a:cubicBezTo>
                  <a:pt x="639" y="356"/>
                  <a:pt x="639" y="356"/>
                  <a:pt x="639" y="356"/>
                </a:cubicBezTo>
                <a:cubicBezTo>
                  <a:pt x="638" y="355"/>
                  <a:pt x="636" y="355"/>
                  <a:pt x="634" y="355"/>
                </a:cubicBezTo>
                <a:cubicBezTo>
                  <a:pt x="618" y="348"/>
                  <a:pt x="602" y="342"/>
                  <a:pt x="587" y="336"/>
                </a:cubicBezTo>
                <a:cubicBezTo>
                  <a:pt x="585" y="335"/>
                  <a:pt x="583" y="334"/>
                  <a:pt x="582" y="333"/>
                </a:cubicBezTo>
                <a:cubicBezTo>
                  <a:pt x="582" y="304"/>
                  <a:pt x="582" y="304"/>
                  <a:pt x="582" y="304"/>
                </a:cubicBezTo>
                <a:moveTo>
                  <a:pt x="475" y="398"/>
                </a:moveTo>
                <a:cubicBezTo>
                  <a:pt x="475" y="398"/>
                  <a:pt x="475" y="398"/>
                  <a:pt x="475" y="398"/>
                </a:cubicBezTo>
                <a:cubicBezTo>
                  <a:pt x="473" y="403"/>
                  <a:pt x="470" y="407"/>
                  <a:pt x="468" y="411"/>
                </a:cubicBezTo>
                <a:cubicBezTo>
                  <a:pt x="467" y="412"/>
                  <a:pt x="467" y="412"/>
                  <a:pt x="467" y="412"/>
                </a:cubicBezTo>
                <a:cubicBezTo>
                  <a:pt x="466" y="414"/>
                  <a:pt x="465" y="416"/>
                  <a:pt x="463" y="418"/>
                </a:cubicBezTo>
                <a:cubicBezTo>
                  <a:pt x="462" y="420"/>
                  <a:pt x="460" y="423"/>
                  <a:pt x="458" y="425"/>
                </a:cubicBezTo>
                <a:cubicBezTo>
                  <a:pt x="457" y="427"/>
                  <a:pt x="455" y="428"/>
                  <a:pt x="454" y="430"/>
                </a:cubicBezTo>
                <a:cubicBezTo>
                  <a:pt x="452" y="432"/>
                  <a:pt x="451" y="434"/>
                  <a:pt x="449" y="436"/>
                </a:cubicBezTo>
                <a:cubicBezTo>
                  <a:pt x="448" y="437"/>
                  <a:pt x="446" y="439"/>
                  <a:pt x="445" y="440"/>
                </a:cubicBezTo>
                <a:cubicBezTo>
                  <a:pt x="443" y="442"/>
                  <a:pt x="441" y="444"/>
                  <a:pt x="439" y="446"/>
                </a:cubicBezTo>
                <a:cubicBezTo>
                  <a:pt x="439" y="446"/>
                  <a:pt x="438" y="447"/>
                  <a:pt x="438" y="447"/>
                </a:cubicBezTo>
                <a:cubicBezTo>
                  <a:pt x="435" y="449"/>
                  <a:pt x="433" y="451"/>
                  <a:pt x="431" y="453"/>
                </a:cubicBezTo>
                <a:cubicBezTo>
                  <a:pt x="430" y="454"/>
                  <a:pt x="428" y="456"/>
                  <a:pt x="427" y="457"/>
                </a:cubicBezTo>
                <a:cubicBezTo>
                  <a:pt x="425" y="458"/>
                  <a:pt x="424" y="459"/>
                  <a:pt x="423" y="459"/>
                </a:cubicBezTo>
                <a:cubicBezTo>
                  <a:pt x="422" y="460"/>
                  <a:pt x="421" y="461"/>
                  <a:pt x="420" y="462"/>
                </a:cubicBezTo>
                <a:cubicBezTo>
                  <a:pt x="417" y="464"/>
                  <a:pt x="413" y="466"/>
                  <a:pt x="409" y="469"/>
                </a:cubicBezTo>
                <a:cubicBezTo>
                  <a:pt x="408" y="469"/>
                  <a:pt x="407" y="470"/>
                  <a:pt x="406" y="471"/>
                </a:cubicBezTo>
                <a:cubicBezTo>
                  <a:pt x="403" y="472"/>
                  <a:pt x="399" y="474"/>
                  <a:pt x="396" y="476"/>
                </a:cubicBezTo>
                <a:cubicBezTo>
                  <a:pt x="395" y="476"/>
                  <a:pt x="394" y="477"/>
                  <a:pt x="393" y="477"/>
                </a:cubicBezTo>
                <a:cubicBezTo>
                  <a:pt x="391" y="478"/>
                  <a:pt x="390" y="479"/>
                  <a:pt x="388" y="480"/>
                </a:cubicBezTo>
                <a:cubicBezTo>
                  <a:pt x="387" y="480"/>
                  <a:pt x="386" y="480"/>
                  <a:pt x="386" y="481"/>
                </a:cubicBezTo>
                <a:cubicBezTo>
                  <a:pt x="385" y="481"/>
                  <a:pt x="385" y="481"/>
                  <a:pt x="385" y="481"/>
                </a:cubicBezTo>
                <a:cubicBezTo>
                  <a:pt x="383" y="481"/>
                  <a:pt x="382" y="482"/>
                  <a:pt x="380" y="483"/>
                </a:cubicBezTo>
                <a:cubicBezTo>
                  <a:pt x="378" y="484"/>
                  <a:pt x="376" y="484"/>
                  <a:pt x="374" y="485"/>
                </a:cubicBezTo>
                <a:cubicBezTo>
                  <a:pt x="374" y="485"/>
                  <a:pt x="374" y="485"/>
                  <a:pt x="374" y="485"/>
                </a:cubicBezTo>
                <a:cubicBezTo>
                  <a:pt x="372" y="485"/>
                  <a:pt x="371" y="486"/>
                  <a:pt x="370" y="486"/>
                </a:cubicBezTo>
                <a:cubicBezTo>
                  <a:pt x="369" y="486"/>
                  <a:pt x="368" y="487"/>
                  <a:pt x="367" y="487"/>
                </a:cubicBezTo>
                <a:cubicBezTo>
                  <a:pt x="366" y="487"/>
                  <a:pt x="365" y="488"/>
                  <a:pt x="364" y="488"/>
                </a:cubicBezTo>
                <a:cubicBezTo>
                  <a:pt x="362" y="488"/>
                  <a:pt x="360" y="489"/>
                  <a:pt x="359" y="489"/>
                </a:cubicBezTo>
                <a:cubicBezTo>
                  <a:pt x="358" y="489"/>
                  <a:pt x="357" y="490"/>
                  <a:pt x="356" y="490"/>
                </a:cubicBezTo>
                <a:cubicBezTo>
                  <a:pt x="355" y="490"/>
                  <a:pt x="355" y="490"/>
                  <a:pt x="355" y="490"/>
                </a:cubicBezTo>
                <a:cubicBezTo>
                  <a:pt x="353" y="490"/>
                  <a:pt x="351" y="491"/>
                  <a:pt x="349" y="491"/>
                </a:cubicBezTo>
                <a:cubicBezTo>
                  <a:pt x="347" y="492"/>
                  <a:pt x="344" y="492"/>
                  <a:pt x="341" y="492"/>
                </a:cubicBezTo>
                <a:cubicBezTo>
                  <a:pt x="339" y="493"/>
                  <a:pt x="336" y="493"/>
                  <a:pt x="334" y="493"/>
                </a:cubicBezTo>
                <a:cubicBezTo>
                  <a:pt x="333" y="493"/>
                  <a:pt x="333" y="493"/>
                  <a:pt x="332" y="493"/>
                </a:cubicBezTo>
                <a:cubicBezTo>
                  <a:pt x="330" y="493"/>
                  <a:pt x="327" y="493"/>
                  <a:pt x="325" y="494"/>
                </a:cubicBezTo>
                <a:cubicBezTo>
                  <a:pt x="323" y="494"/>
                  <a:pt x="321" y="494"/>
                  <a:pt x="320" y="494"/>
                </a:cubicBezTo>
                <a:cubicBezTo>
                  <a:pt x="318" y="494"/>
                  <a:pt x="316" y="494"/>
                  <a:pt x="314" y="494"/>
                </a:cubicBezTo>
                <a:cubicBezTo>
                  <a:pt x="313" y="494"/>
                  <a:pt x="313" y="493"/>
                  <a:pt x="312" y="493"/>
                </a:cubicBezTo>
                <a:cubicBezTo>
                  <a:pt x="310" y="493"/>
                  <a:pt x="309" y="493"/>
                  <a:pt x="307" y="493"/>
                </a:cubicBezTo>
                <a:cubicBezTo>
                  <a:pt x="305" y="493"/>
                  <a:pt x="303" y="493"/>
                  <a:pt x="301" y="493"/>
                </a:cubicBezTo>
                <a:cubicBezTo>
                  <a:pt x="299" y="492"/>
                  <a:pt x="297" y="492"/>
                  <a:pt x="295" y="492"/>
                </a:cubicBezTo>
                <a:cubicBezTo>
                  <a:pt x="291" y="491"/>
                  <a:pt x="287" y="491"/>
                  <a:pt x="283" y="490"/>
                </a:cubicBezTo>
                <a:cubicBezTo>
                  <a:pt x="279" y="489"/>
                  <a:pt x="275" y="488"/>
                  <a:pt x="271" y="487"/>
                </a:cubicBezTo>
                <a:cubicBezTo>
                  <a:pt x="213" y="470"/>
                  <a:pt x="168" y="425"/>
                  <a:pt x="151" y="367"/>
                </a:cubicBezTo>
                <a:cubicBezTo>
                  <a:pt x="150" y="364"/>
                  <a:pt x="150" y="361"/>
                  <a:pt x="149" y="358"/>
                </a:cubicBezTo>
                <a:cubicBezTo>
                  <a:pt x="149" y="357"/>
                  <a:pt x="149" y="357"/>
                  <a:pt x="148" y="356"/>
                </a:cubicBezTo>
                <a:cubicBezTo>
                  <a:pt x="148" y="354"/>
                  <a:pt x="148" y="353"/>
                  <a:pt x="148" y="351"/>
                </a:cubicBezTo>
                <a:cubicBezTo>
                  <a:pt x="146" y="345"/>
                  <a:pt x="145" y="338"/>
                  <a:pt x="145" y="332"/>
                </a:cubicBezTo>
                <a:cubicBezTo>
                  <a:pt x="145" y="331"/>
                  <a:pt x="145" y="329"/>
                  <a:pt x="145" y="328"/>
                </a:cubicBezTo>
                <a:cubicBezTo>
                  <a:pt x="145" y="326"/>
                  <a:pt x="145" y="325"/>
                  <a:pt x="145" y="324"/>
                </a:cubicBezTo>
                <a:cubicBezTo>
                  <a:pt x="144" y="320"/>
                  <a:pt x="144" y="317"/>
                  <a:pt x="145" y="314"/>
                </a:cubicBezTo>
                <a:cubicBezTo>
                  <a:pt x="145" y="313"/>
                  <a:pt x="145" y="312"/>
                  <a:pt x="145" y="310"/>
                </a:cubicBezTo>
                <a:cubicBezTo>
                  <a:pt x="145" y="305"/>
                  <a:pt x="145" y="300"/>
                  <a:pt x="146" y="294"/>
                </a:cubicBezTo>
                <a:cubicBezTo>
                  <a:pt x="146" y="293"/>
                  <a:pt x="147" y="292"/>
                  <a:pt x="147" y="291"/>
                </a:cubicBezTo>
                <a:cubicBezTo>
                  <a:pt x="147" y="289"/>
                  <a:pt x="148" y="286"/>
                  <a:pt x="148" y="284"/>
                </a:cubicBezTo>
                <a:cubicBezTo>
                  <a:pt x="148" y="283"/>
                  <a:pt x="149" y="282"/>
                  <a:pt x="149" y="280"/>
                </a:cubicBezTo>
                <a:cubicBezTo>
                  <a:pt x="149" y="280"/>
                  <a:pt x="149" y="279"/>
                  <a:pt x="149" y="279"/>
                </a:cubicBezTo>
                <a:cubicBezTo>
                  <a:pt x="150" y="277"/>
                  <a:pt x="150" y="276"/>
                  <a:pt x="150" y="275"/>
                </a:cubicBezTo>
                <a:cubicBezTo>
                  <a:pt x="155" y="258"/>
                  <a:pt x="161" y="242"/>
                  <a:pt x="170" y="228"/>
                </a:cubicBezTo>
                <a:cubicBezTo>
                  <a:pt x="171" y="227"/>
                  <a:pt x="171" y="226"/>
                  <a:pt x="172" y="225"/>
                </a:cubicBezTo>
                <a:cubicBezTo>
                  <a:pt x="174" y="223"/>
                  <a:pt x="175" y="220"/>
                  <a:pt x="177" y="218"/>
                </a:cubicBezTo>
                <a:cubicBezTo>
                  <a:pt x="177" y="217"/>
                  <a:pt x="178" y="216"/>
                  <a:pt x="179" y="215"/>
                </a:cubicBezTo>
                <a:cubicBezTo>
                  <a:pt x="181" y="212"/>
                  <a:pt x="184" y="208"/>
                  <a:pt x="187" y="205"/>
                </a:cubicBezTo>
                <a:cubicBezTo>
                  <a:pt x="188" y="203"/>
                  <a:pt x="190" y="201"/>
                  <a:pt x="192" y="199"/>
                </a:cubicBezTo>
                <a:cubicBezTo>
                  <a:pt x="193" y="199"/>
                  <a:pt x="193" y="198"/>
                  <a:pt x="194" y="197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95" y="196"/>
                  <a:pt x="196" y="195"/>
                  <a:pt x="197" y="194"/>
                </a:cubicBezTo>
                <a:cubicBezTo>
                  <a:pt x="201" y="191"/>
                  <a:pt x="205" y="187"/>
                  <a:pt x="209" y="184"/>
                </a:cubicBezTo>
                <a:cubicBezTo>
                  <a:pt x="210" y="183"/>
                  <a:pt x="211" y="182"/>
                  <a:pt x="212" y="181"/>
                </a:cubicBezTo>
                <a:cubicBezTo>
                  <a:pt x="213" y="181"/>
                  <a:pt x="214" y="180"/>
                  <a:pt x="215" y="179"/>
                </a:cubicBezTo>
                <a:cubicBezTo>
                  <a:pt x="216" y="178"/>
                  <a:pt x="217" y="177"/>
                  <a:pt x="218" y="177"/>
                </a:cubicBezTo>
                <a:cubicBezTo>
                  <a:pt x="219" y="176"/>
                  <a:pt x="220" y="175"/>
                  <a:pt x="221" y="174"/>
                </a:cubicBezTo>
                <a:cubicBezTo>
                  <a:pt x="222" y="174"/>
                  <a:pt x="223" y="173"/>
                  <a:pt x="224" y="172"/>
                </a:cubicBezTo>
                <a:cubicBezTo>
                  <a:pt x="225" y="172"/>
                  <a:pt x="226" y="171"/>
                  <a:pt x="227" y="170"/>
                </a:cubicBezTo>
                <a:cubicBezTo>
                  <a:pt x="231" y="168"/>
                  <a:pt x="234" y="166"/>
                  <a:pt x="238" y="164"/>
                </a:cubicBezTo>
                <a:cubicBezTo>
                  <a:pt x="239" y="164"/>
                  <a:pt x="239" y="164"/>
                  <a:pt x="239" y="164"/>
                </a:cubicBezTo>
                <a:cubicBezTo>
                  <a:pt x="240" y="163"/>
                  <a:pt x="241" y="163"/>
                  <a:pt x="241" y="162"/>
                </a:cubicBezTo>
                <a:cubicBezTo>
                  <a:pt x="243" y="162"/>
                  <a:pt x="245" y="161"/>
                  <a:pt x="246" y="160"/>
                </a:cubicBezTo>
                <a:cubicBezTo>
                  <a:pt x="247" y="160"/>
                  <a:pt x="248" y="160"/>
                  <a:pt x="249" y="159"/>
                </a:cubicBezTo>
                <a:cubicBezTo>
                  <a:pt x="252" y="158"/>
                  <a:pt x="256" y="156"/>
                  <a:pt x="260" y="155"/>
                </a:cubicBezTo>
                <a:cubicBezTo>
                  <a:pt x="262" y="154"/>
                  <a:pt x="265" y="153"/>
                  <a:pt x="267" y="152"/>
                </a:cubicBezTo>
                <a:cubicBezTo>
                  <a:pt x="269" y="152"/>
                  <a:pt x="270" y="151"/>
                  <a:pt x="271" y="151"/>
                </a:cubicBezTo>
                <a:cubicBezTo>
                  <a:pt x="274" y="150"/>
                  <a:pt x="276" y="150"/>
                  <a:pt x="278" y="149"/>
                </a:cubicBezTo>
                <a:cubicBezTo>
                  <a:pt x="280" y="149"/>
                  <a:pt x="281" y="148"/>
                  <a:pt x="283" y="148"/>
                </a:cubicBezTo>
                <a:cubicBezTo>
                  <a:pt x="284" y="148"/>
                  <a:pt x="286" y="148"/>
                  <a:pt x="287" y="147"/>
                </a:cubicBezTo>
                <a:cubicBezTo>
                  <a:pt x="288" y="147"/>
                  <a:pt x="290" y="147"/>
                  <a:pt x="291" y="147"/>
                </a:cubicBezTo>
                <a:cubicBezTo>
                  <a:pt x="292" y="146"/>
                  <a:pt x="294" y="146"/>
                  <a:pt x="295" y="146"/>
                </a:cubicBezTo>
                <a:cubicBezTo>
                  <a:pt x="296" y="146"/>
                  <a:pt x="298" y="146"/>
                  <a:pt x="299" y="145"/>
                </a:cubicBezTo>
                <a:cubicBezTo>
                  <a:pt x="304" y="145"/>
                  <a:pt x="310" y="145"/>
                  <a:pt x="315" y="144"/>
                </a:cubicBezTo>
                <a:cubicBezTo>
                  <a:pt x="332" y="144"/>
                  <a:pt x="348" y="146"/>
                  <a:pt x="363" y="150"/>
                </a:cubicBezTo>
                <a:cubicBezTo>
                  <a:pt x="373" y="152"/>
                  <a:pt x="383" y="156"/>
                  <a:pt x="392" y="160"/>
                </a:cubicBezTo>
                <a:cubicBezTo>
                  <a:pt x="406" y="167"/>
                  <a:pt x="419" y="175"/>
                  <a:pt x="430" y="184"/>
                </a:cubicBezTo>
                <a:cubicBezTo>
                  <a:pt x="431" y="185"/>
                  <a:pt x="432" y="186"/>
                  <a:pt x="433" y="187"/>
                </a:cubicBezTo>
                <a:cubicBezTo>
                  <a:pt x="438" y="191"/>
                  <a:pt x="443" y="195"/>
                  <a:pt x="447" y="200"/>
                </a:cubicBezTo>
                <a:cubicBezTo>
                  <a:pt x="447" y="200"/>
                  <a:pt x="448" y="200"/>
                  <a:pt x="448" y="201"/>
                </a:cubicBezTo>
                <a:cubicBezTo>
                  <a:pt x="474" y="229"/>
                  <a:pt x="491" y="266"/>
                  <a:pt x="493" y="307"/>
                </a:cubicBezTo>
                <a:cubicBezTo>
                  <a:pt x="494" y="309"/>
                  <a:pt x="494" y="311"/>
                  <a:pt x="494" y="312"/>
                </a:cubicBezTo>
                <a:cubicBezTo>
                  <a:pt x="494" y="321"/>
                  <a:pt x="494" y="330"/>
                  <a:pt x="493" y="339"/>
                </a:cubicBezTo>
                <a:cubicBezTo>
                  <a:pt x="493" y="341"/>
                  <a:pt x="492" y="343"/>
                  <a:pt x="492" y="345"/>
                </a:cubicBezTo>
                <a:cubicBezTo>
                  <a:pt x="492" y="346"/>
                  <a:pt x="492" y="347"/>
                  <a:pt x="492" y="348"/>
                </a:cubicBezTo>
                <a:cubicBezTo>
                  <a:pt x="491" y="352"/>
                  <a:pt x="490" y="356"/>
                  <a:pt x="489" y="360"/>
                </a:cubicBezTo>
                <a:cubicBezTo>
                  <a:pt x="489" y="361"/>
                  <a:pt x="489" y="362"/>
                  <a:pt x="488" y="363"/>
                </a:cubicBezTo>
                <a:cubicBezTo>
                  <a:pt x="488" y="365"/>
                  <a:pt x="487" y="367"/>
                  <a:pt x="487" y="369"/>
                </a:cubicBezTo>
                <a:cubicBezTo>
                  <a:pt x="487" y="369"/>
                  <a:pt x="486" y="370"/>
                  <a:pt x="486" y="371"/>
                </a:cubicBezTo>
                <a:cubicBezTo>
                  <a:pt x="485" y="375"/>
                  <a:pt x="483" y="379"/>
                  <a:pt x="482" y="383"/>
                </a:cubicBezTo>
                <a:cubicBezTo>
                  <a:pt x="481" y="384"/>
                  <a:pt x="481" y="385"/>
                  <a:pt x="481" y="386"/>
                </a:cubicBezTo>
                <a:cubicBezTo>
                  <a:pt x="480" y="388"/>
                  <a:pt x="479" y="391"/>
                  <a:pt x="477" y="393"/>
                </a:cubicBezTo>
                <a:cubicBezTo>
                  <a:pt x="477" y="395"/>
                  <a:pt x="476" y="397"/>
                  <a:pt x="475" y="398"/>
                </a:cubicBezTo>
                <a:moveTo>
                  <a:pt x="521" y="202"/>
                </a:moveTo>
                <a:cubicBezTo>
                  <a:pt x="527" y="213"/>
                  <a:pt x="523" y="227"/>
                  <a:pt x="512" y="233"/>
                </a:cubicBezTo>
                <a:cubicBezTo>
                  <a:pt x="508" y="236"/>
                  <a:pt x="503" y="237"/>
                  <a:pt x="498" y="236"/>
                </a:cubicBezTo>
                <a:cubicBezTo>
                  <a:pt x="496" y="236"/>
                  <a:pt x="494" y="235"/>
                  <a:pt x="492" y="235"/>
                </a:cubicBezTo>
                <a:cubicBezTo>
                  <a:pt x="487" y="233"/>
                  <a:pt x="483" y="229"/>
                  <a:pt x="481" y="225"/>
                </a:cubicBezTo>
                <a:cubicBezTo>
                  <a:pt x="477" y="218"/>
                  <a:pt x="477" y="211"/>
                  <a:pt x="479" y="204"/>
                </a:cubicBezTo>
                <a:cubicBezTo>
                  <a:pt x="481" y="200"/>
                  <a:pt x="485" y="196"/>
                  <a:pt x="489" y="193"/>
                </a:cubicBezTo>
                <a:cubicBezTo>
                  <a:pt x="490" y="193"/>
                  <a:pt x="491" y="192"/>
                  <a:pt x="492" y="192"/>
                </a:cubicBezTo>
                <a:cubicBezTo>
                  <a:pt x="502" y="188"/>
                  <a:pt x="515" y="191"/>
                  <a:pt x="521" y="202"/>
                </a:cubicBezTo>
                <a:moveTo>
                  <a:pt x="515" y="337"/>
                </a:moveTo>
                <a:cubicBezTo>
                  <a:pt x="510" y="333"/>
                  <a:pt x="506" y="326"/>
                  <a:pt x="506" y="318"/>
                </a:cubicBezTo>
                <a:cubicBezTo>
                  <a:pt x="506" y="310"/>
                  <a:pt x="509" y="304"/>
                  <a:pt x="515" y="299"/>
                </a:cubicBezTo>
                <a:cubicBezTo>
                  <a:pt x="519" y="297"/>
                  <a:pt x="524" y="295"/>
                  <a:pt x="529" y="295"/>
                </a:cubicBezTo>
                <a:cubicBezTo>
                  <a:pt x="542" y="295"/>
                  <a:pt x="552" y="305"/>
                  <a:pt x="552" y="318"/>
                </a:cubicBezTo>
                <a:cubicBezTo>
                  <a:pt x="552" y="323"/>
                  <a:pt x="550" y="327"/>
                  <a:pt x="548" y="331"/>
                </a:cubicBezTo>
                <a:cubicBezTo>
                  <a:pt x="544" y="337"/>
                  <a:pt x="537" y="341"/>
                  <a:pt x="529" y="341"/>
                </a:cubicBezTo>
                <a:cubicBezTo>
                  <a:pt x="526" y="341"/>
                  <a:pt x="523" y="341"/>
                  <a:pt x="520" y="340"/>
                </a:cubicBezTo>
                <a:cubicBezTo>
                  <a:pt x="519" y="339"/>
                  <a:pt x="517" y="338"/>
                  <a:pt x="515" y="337"/>
                </a:cubicBezTo>
                <a:moveTo>
                  <a:pt x="436" y="117"/>
                </a:moveTo>
                <a:cubicBezTo>
                  <a:pt x="437" y="117"/>
                  <a:pt x="438" y="118"/>
                  <a:pt x="439" y="119"/>
                </a:cubicBezTo>
                <a:cubicBezTo>
                  <a:pt x="447" y="127"/>
                  <a:pt x="450" y="139"/>
                  <a:pt x="444" y="148"/>
                </a:cubicBezTo>
                <a:cubicBezTo>
                  <a:pt x="442" y="152"/>
                  <a:pt x="439" y="154"/>
                  <a:pt x="436" y="156"/>
                </a:cubicBezTo>
                <a:cubicBezTo>
                  <a:pt x="435" y="157"/>
                  <a:pt x="434" y="158"/>
                  <a:pt x="433" y="158"/>
                </a:cubicBezTo>
                <a:cubicBezTo>
                  <a:pt x="426" y="161"/>
                  <a:pt x="419" y="160"/>
                  <a:pt x="412" y="157"/>
                </a:cubicBezTo>
                <a:cubicBezTo>
                  <a:pt x="406" y="153"/>
                  <a:pt x="402" y="147"/>
                  <a:pt x="401" y="140"/>
                </a:cubicBezTo>
                <a:cubicBezTo>
                  <a:pt x="400" y="135"/>
                  <a:pt x="401" y="130"/>
                  <a:pt x="404" y="125"/>
                </a:cubicBezTo>
                <a:cubicBezTo>
                  <a:pt x="410" y="114"/>
                  <a:pt x="425" y="110"/>
                  <a:pt x="436" y="117"/>
                </a:cubicBezTo>
                <a:moveTo>
                  <a:pt x="221" y="114"/>
                </a:moveTo>
                <a:cubicBezTo>
                  <a:pt x="226" y="116"/>
                  <a:pt x="231" y="120"/>
                  <a:pt x="234" y="125"/>
                </a:cubicBezTo>
                <a:cubicBezTo>
                  <a:pt x="237" y="130"/>
                  <a:pt x="238" y="135"/>
                  <a:pt x="237" y="141"/>
                </a:cubicBezTo>
                <a:cubicBezTo>
                  <a:pt x="237" y="141"/>
                  <a:pt x="237" y="141"/>
                  <a:pt x="237" y="141"/>
                </a:cubicBezTo>
                <a:cubicBezTo>
                  <a:pt x="236" y="147"/>
                  <a:pt x="232" y="153"/>
                  <a:pt x="226" y="157"/>
                </a:cubicBezTo>
                <a:cubicBezTo>
                  <a:pt x="222" y="159"/>
                  <a:pt x="218" y="160"/>
                  <a:pt x="214" y="160"/>
                </a:cubicBezTo>
                <a:cubicBezTo>
                  <a:pt x="214" y="160"/>
                  <a:pt x="213" y="160"/>
                  <a:pt x="212" y="160"/>
                </a:cubicBezTo>
                <a:cubicBezTo>
                  <a:pt x="211" y="160"/>
                  <a:pt x="211" y="160"/>
                  <a:pt x="211" y="160"/>
                </a:cubicBezTo>
                <a:cubicBezTo>
                  <a:pt x="211" y="159"/>
                  <a:pt x="210" y="159"/>
                  <a:pt x="210" y="159"/>
                </a:cubicBezTo>
                <a:cubicBezTo>
                  <a:pt x="209" y="159"/>
                  <a:pt x="208" y="159"/>
                  <a:pt x="207" y="158"/>
                </a:cubicBezTo>
                <a:cubicBezTo>
                  <a:pt x="205" y="158"/>
                  <a:pt x="204" y="157"/>
                  <a:pt x="202" y="156"/>
                </a:cubicBezTo>
                <a:cubicBezTo>
                  <a:pt x="201" y="156"/>
                  <a:pt x="201" y="155"/>
                  <a:pt x="200" y="155"/>
                </a:cubicBezTo>
                <a:cubicBezTo>
                  <a:pt x="199" y="154"/>
                  <a:pt x="199" y="154"/>
                  <a:pt x="198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197" y="152"/>
                  <a:pt x="197" y="152"/>
                  <a:pt x="196" y="151"/>
                </a:cubicBezTo>
                <a:cubicBezTo>
                  <a:pt x="196" y="151"/>
                  <a:pt x="196" y="151"/>
                  <a:pt x="196" y="151"/>
                </a:cubicBezTo>
                <a:cubicBezTo>
                  <a:pt x="196" y="150"/>
                  <a:pt x="196" y="150"/>
                  <a:pt x="196" y="150"/>
                </a:cubicBezTo>
                <a:cubicBezTo>
                  <a:pt x="195" y="150"/>
                  <a:pt x="195" y="149"/>
                  <a:pt x="194" y="148"/>
                </a:cubicBezTo>
                <a:cubicBezTo>
                  <a:pt x="192" y="145"/>
                  <a:pt x="191" y="141"/>
                  <a:pt x="191" y="137"/>
                </a:cubicBezTo>
                <a:cubicBezTo>
                  <a:pt x="191" y="136"/>
                  <a:pt x="191" y="135"/>
                  <a:pt x="191" y="134"/>
                </a:cubicBezTo>
                <a:cubicBezTo>
                  <a:pt x="192" y="133"/>
                  <a:pt x="192" y="133"/>
                  <a:pt x="192" y="132"/>
                </a:cubicBezTo>
                <a:cubicBezTo>
                  <a:pt x="192" y="130"/>
                  <a:pt x="193" y="129"/>
                  <a:pt x="193" y="127"/>
                </a:cubicBezTo>
                <a:cubicBezTo>
                  <a:pt x="194" y="126"/>
                  <a:pt x="194" y="126"/>
                  <a:pt x="194" y="125"/>
                </a:cubicBezTo>
                <a:cubicBezTo>
                  <a:pt x="195" y="125"/>
                  <a:pt x="195" y="125"/>
                  <a:pt x="195" y="125"/>
                </a:cubicBezTo>
                <a:cubicBezTo>
                  <a:pt x="195" y="124"/>
                  <a:pt x="195" y="123"/>
                  <a:pt x="196" y="123"/>
                </a:cubicBezTo>
                <a:cubicBezTo>
                  <a:pt x="196" y="123"/>
                  <a:pt x="196" y="123"/>
                  <a:pt x="196" y="123"/>
                </a:cubicBezTo>
                <a:cubicBezTo>
                  <a:pt x="196" y="122"/>
                  <a:pt x="197" y="122"/>
                  <a:pt x="197" y="121"/>
                </a:cubicBezTo>
                <a:cubicBezTo>
                  <a:pt x="198" y="120"/>
                  <a:pt x="198" y="120"/>
                  <a:pt x="199" y="119"/>
                </a:cubicBezTo>
                <a:cubicBezTo>
                  <a:pt x="199" y="119"/>
                  <a:pt x="199" y="119"/>
                  <a:pt x="199" y="119"/>
                </a:cubicBezTo>
                <a:cubicBezTo>
                  <a:pt x="200" y="118"/>
                  <a:pt x="202" y="117"/>
                  <a:pt x="203" y="117"/>
                </a:cubicBezTo>
                <a:cubicBezTo>
                  <a:pt x="209" y="113"/>
                  <a:pt x="215" y="113"/>
                  <a:pt x="221" y="114"/>
                </a:cubicBezTo>
                <a:moveTo>
                  <a:pt x="118" y="202"/>
                </a:moveTo>
                <a:cubicBezTo>
                  <a:pt x="124" y="191"/>
                  <a:pt x="138" y="187"/>
                  <a:pt x="149" y="193"/>
                </a:cubicBezTo>
                <a:cubicBezTo>
                  <a:pt x="154" y="196"/>
                  <a:pt x="158" y="200"/>
                  <a:pt x="159" y="205"/>
                </a:cubicBezTo>
                <a:cubicBezTo>
                  <a:pt x="162" y="212"/>
                  <a:pt x="161" y="219"/>
                  <a:pt x="158" y="225"/>
                </a:cubicBezTo>
                <a:cubicBezTo>
                  <a:pt x="154" y="231"/>
                  <a:pt x="148" y="235"/>
                  <a:pt x="142" y="236"/>
                </a:cubicBezTo>
                <a:cubicBezTo>
                  <a:pt x="136" y="237"/>
                  <a:pt x="131" y="236"/>
                  <a:pt x="126" y="233"/>
                </a:cubicBezTo>
                <a:cubicBezTo>
                  <a:pt x="115" y="227"/>
                  <a:pt x="111" y="213"/>
                  <a:pt x="118" y="202"/>
                </a:cubicBezTo>
                <a:moveTo>
                  <a:pt x="87" y="318"/>
                </a:moveTo>
                <a:cubicBezTo>
                  <a:pt x="87" y="314"/>
                  <a:pt x="88" y="309"/>
                  <a:pt x="90" y="306"/>
                </a:cubicBezTo>
                <a:cubicBezTo>
                  <a:pt x="94" y="299"/>
                  <a:pt x="101" y="295"/>
                  <a:pt x="110" y="295"/>
                </a:cubicBezTo>
                <a:cubicBezTo>
                  <a:pt x="115" y="295"/>
                  <a:pt x="120" y="297"/>
                  <a:pt x="124" y="300"/>
                </a:cubicBezTo>
                <a:cubicBezTo>
                  <a:pt x="129" y="304"/>
                  <a:pt x="133" y="311"/>
                  <a:pt x="133" y="318"/>
                </a:cubicBezTo>
                <a:cubicBezTo>
                  <a:pt x="133" y="325"/>
                  <a:pt x="129" y="332"/>
                  <a:pt x="124" y="336"/>
                </a:cubicBezTo>
                <a:cubicBezTo>
                  <a:pt x="123" y="337"/>
                  <a:pt x="123" y="337"/>
                  <a:pt x="122" y="338"/>
                </a:cubicBezTo>
                <a:cubicBezTo>
                  <a:pt x="118" y="340"/>
                  <a:pt x="114" y="341"/>
                  <a:pt x="110" y="341"/>
                </a:cubicBezTo>
                <a:cubicBezTo>
                  <a:pt x="97" y="341"/>
                  <a:pt x="87" y="331"/>
                  <a:pt x="87" y="318"/>
                </a:cubicBezTo>
                <a:moveTo>
                  <a:pt x="149" y="443"/>
                </a:moveTo>
                <a:cubicBezTo>
                  <a:pt x="138" y="449"/>
                  <a:pt x="124" y="446"/>
                  <a:pt x="118" y="434"/>
                </a:cubicBezTo>
                <a:cubicBezTo>
                  <a:pt x="111" y="423"/>
                  <a:pt x="115" y="409"/>
                  <a:pt x="126" y="403"/>
                </a:cubicBezTo>
                <a:cubicBezTo>
                  <a:pt x="131" y="400"/>
                  <a:pt x="136" y="399"/>
                  <a:pt x="141" y="400"/>
                </a:cubicBezTo>
                <a:cubicBezTo>
                  <a:pt x="148" y="401"/>
                  <a:pt x="154" y="405"/>
                  <a:pt x="158" y="411"/>
                </a:cubicBezTo>
                <a:cubicBezTo>
                  <a:pt x="161" y="418"/>
                  <a:pt x="162" y="425"/>
                  <a:pt x="159" y="432"/>
                </a:cubicBezTo>
                <a:cubicBezTo>
                  <a:pt x="157" y="436"/>
                  <a:pt x="154" y="440"/>
                  <a:pt x="149" y="443"/>
                </a:cubicBezTo>
                <a:moveTo>
                  <a:pt x="234" y="511"/>
                </a:moveTo>
                <a:cubicBezTo>
                  <a:pt x="228" y="522"/>
                  <a:pt x="214" y="526"/>
                  <a:pt x="203" y="520"/>
                </a:cubicBezTo>
                <a:cubicBezTo>
                  <a:pt x="192" y="513"/>
                  <a:pt x="188" y="499"/>
                  <a:pt x="194" y="488"/>
                </a:cubicBezTo>
                <a:cubicBezTo>
                  <a:pt x="197" y="484"/>
                  <a:pt x="201" y="480"/>
                  <a:pt x="205" y="478"/>
                </a:cubicBezTo>
                <a:cubicBezTo>
                  <a:pt x="212" y="476"/>
                  <a:pt x="219" y="476"/>
                  <a:pt x="226" y="480"/>
                </a:cubicBezTo>
                <a:cubicBezTo>
                  <a:pt x="233" y="483"/>
                  <a:pt x="237" y="490"/>
                  <a:pt x="237" y="497"/>
                </a:cubicBezTo>
                <a:cubicBezTo>
                  <a:pt x="238" y="502"/>
                  <a:pt x="237" y="507"/>
                  <a:pt x="234" y="511"/>
                </a:cubicBezTo>
                <a:moveTo>
                  <a:pt x="319" y="551"/>
                </a:moveTo>
                <a:cubicBezTo>
                  <a:pt x="306" y="551"/>
                  <a:pt x="296" y="541"/>
                  <a:pt x="296" y="528"/>
                </a:cubicBezTo>
                <a:cubicBezTo>
                  <a:pt x="296" y="523"/>
                  <a:pt x="297" y="519"/>
                  <a:pt x="300" y="515"/>
                </a:cubicBezTo>
                <a:cubicBezTo>
                  <a:pt x="300" y="514"/>
                  <a:pt x="300" y="514"/>
                  <a:pt x="300" y="514"/>
                </a:cubicBezTo>
                <a:cubicBezTo>
                  <a:pt x="304" y="508"/>
                  <a:pt x="311" y="505"/>
                  <a:pt x="319" y="505"/>
                </a:cubicBezTo>
                <a:cubicBezTo>
                  <a:pt x="327" y="505"/>
                  <a:pt x="334" y="509"/>
                  <a:pt x="338" y="515"/>
                </a:cubicBezTo>
                <a:cubicBezTo>
                  <a:pt x="341" y="518"/>
                  <a:pt x="342" y="523"/>
                  <a:pt x="342" y="528"/>
                </a:cubicBezTo>
                <a:cubicBezTo>
                  <a:pt x="342" y="536"/>
                  <a:pt x="338" y="543"/>
                  <a:pt x="332" y="547"/>
                </a:cubicBezTo>
                <a:cubicBezTo>
                  <a:pt x="328" y="550"/>
                  <a:pt x="324" y="551"/>
                  <a:pt x="319" y="551"/>
                </a:cubicBezTo>
                <a:moveTo>
                  <a:pt x="436" y="520"/>
                </a:moveTo>
                <a:cubicBezTo>
                  <a:pt x="425" y="526"/>
                  <a:pt x="410" y="522"/>
                  <a:pt x="404" y="511"/>
                </a:cubicBezTo>
                <a:cubicBezTo>
                  <a:pt x="402" y="507"/>
                  <a:pt x="401" y="502"/>
                  <a:pt x="401" y="498"/>
                </a:cubicBezTo>
                <a:cubicBezTo>
                  <a:pt x="401" y="491"/>
                  <a:pt x="406" y="484"/>
                  <a:pt x="412" y="480"/>
                </a:cubicBezTo>
                <a:cubicBezTo>
                  <a:pt x="419" y="476"/>
                  <a:pt x="427" y="476"/>
                  <a:pt x="434" y="479"/>
                </a:cubicBezTo>
                <a:cubicBezTo>
                  <a:pt x="434" y="479"/>
                  <a:pt x="434" y="479"/>
                  <a:pt x="434" y="479"/>
                </a:cubicBezTo>
                <a:cubicBezTo>
                  <a:pt x="438" y="481"/>
                  <a:pt x="442" y="484"/>
                  <a:pt x="444" y="488"/>
                </a:cubicBezTo>
                <a:cubicBezTo>
                  <a:pt x="450" y="499"/>
                  <a:pt x="447" y="513"/>
                  <a:pt x="436" y="520"/>
                </a:cubicBezTo>
                <a:moveTo>
                  <a:pt x="521" y="434"/>
                </a:moveTo>
                <a:cubicBezTo>
                  <a:pt x="514" y="446"/>
                  <a:pt x="500" y="449"/>
                  <a:pt x="489" y="443"/>
                </a:cubicBezTo>
                <a:cubicBezTo>
                  <a:pt x="485" y="441"/>
                  <a:pt x="482" y="437"/>
                  <a:pt x="480" y="433"/>
                </a:cubicBezTo>
                <a:cubicBezTo>
                  <a:pt x="477" y="426"/>
                  <a:pt x="477" y="418"/>
                  <a:pt x="481" y="411"/>
                </a:cubicBezTo>
                <a:cubicBezTo>
                  <a:pt x="485" y="405"/>
                  <a:pt x="492" y="400"/>
                  <a:pt x="499" y="400"/>
                </a:cubicBezTo>
                <a:cubicBezTo>
                  <a:pt x="503" y="400"/>
                  <a:pt x="508" y="400"/>
                  <a:pt x="512" y="403"/>
                </a:cubicBezTo>
                <a:cubicBezTo>
                  <a:pt x="523" y="409"/>
                  <a:pt x="527" y="423"/>
                  <a:pt x="521" y="434"/>
                </a:cubicBezTo>
              </a:path>
            </a:pathLst>
          </a:custGeom>
          <a:solidFill>
            <a:srgbClr val="B8CF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5A1D3636-76F1-4C5A-8A30-7BA4CEB3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452" y="6871622"/>
            <a:ext cx="900946" cy="900946"/>
          </a:xfrm>
          <a:prstGeom prst="ellipse">
            <a:avLst/>
          </a:prstGeom>
          <a:solidFill>
            <a:srgbClr val="433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B2AC077-D1A8-4F08-A431-EC24B0E0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645" y="6506428"/>
            <a:ext cx="160525" cy="162532"/>
          </a:xfrm>
          <a:prstGeom prst="ellipse">
            <a:avLst/>
          </a:prstGeom>
          <a:solidFill>
            <a:srgbClr val="7B7D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162">
            <a:extLst>
              <a:ext uri="{FF2B5EF4-FFF2-40B4-BE49-F238E27FC236}">
                <a16:creationId xmlns:a16="http://schemas.microsoft.com/office/drawing/2014/main" id="{9AA353CF-727F-4E9F-8113-0A1D65165D1F}"/>
              </a:ext>
            </a:extLst>
          </p:cNvPr>
          <p:cNvSpPr>
            <a:spLocks/>
          </p:cNvSpPr>
          <p:nvPr/>
        </p:nvSpPr>
        <p:spPr bwMode="auto">
          <a:xfrm>
            <a:off x="4021193" y="4142700"/>
            <a:ext cx="3330890" cy="1653406"/>
          </a:xfrm>
          <a:custGeom>
            <a:avLst/>
            <a:gdLst>
              <a:gd name="T0" fmla="*/ 935 w 954"/>
              <a:gd name="T1" fmla="*/ 410 h 474"/>
              <a:gd name="T2" fmla="*/ 919 w 954"/>
              <a:gd name="T3" fmla="*/ 406 h 474"/>
              <a:gd name="T4" fmla="*/ 900 w 954"/>
              <a:gd name="T5" fmla="*/ 432 h 474"/>
              <a:gd name="T6" fmla="*/ 869 w 954"/>
              <a:gd name="T7" fmla="*/ 442 h 474"/>
              <a:gd name="T8" fmla="*/ 856 w 954"/>
              <a:gd name="T9" fmla="*/ 440 h 474"/>
              <a:gd name="T10" fmla="*/ 807 w 954"/>
              <a:gd name="T11" fmla="*/ 427 h 474"/>
              <a:gd name="T12" fmla="*/ 404 w 954"/>
              <a:gd name="T13" fmla="*/ 319 h 474"/>
              <a:gd name="T14" fmla="*/ 199 w 954"/>
              <a:gd name="T15" fmla="*/ 263 h 474"/>
              <a:gd name="T16" fmla="*/ 129 w 954"/>
              <a:gd name="T17" fmla="*/ 244 h 474"/>
              <a:gd name="T18" fmla="*/ 106 w 954"/>
              <a:gd name="T19" fmla="*/ 237 h 474"/>
              <a:gd name="T20" fmla="*/ 93 w 954"/>
              <a:gd name="T21" fmla="*/ 233 h 474"/>
              <a:gd name="T22" fmla="*/ 70 w 954"/>
              <a:gd name="T23" fmla="*/ 219 h 474"/>
              <a:gd name="T24" fmla="*/ 43 w 954"/>
              <a:gd name="T25" fmla="*/ 181 h 474"/>
              <a:gd name="T26" fmla="*/ 32 w 954"/>
              <a:gd name="T27" fmla="*/ 132 h 474"/>
              <a:gd name="T28" fmla="*/ 40 w 954"/>
              <a:gd name="T29" fmla="*/ 92 h 474"/>
              <a:gd name="T30" fmla="*/ 57 w 954"/>
              <a:gd name="T31" fmla="*/ 66 h 474"/>
              <a:gd name="T32" fmla="*/ 95 w 954"/>
              <a:gd name="T33" fmla="*/ 41 h 474"/>
              <a:gd name="T34" fmla="*/ 139 w 954"/>
              <a:gd name="T35" fmla="*/ 32 h 474"/>
              <a:gd name="T36" fmla="*/ 173 w 954"/>
              <a:gd name="T37" fmla="*/ 38 h 474"/>
              <a:gd name="T38" fmla="*/ 188 w 954"/>
              <a:gd name="T39" fmla="*/ 44 h 474"/>
              <a:gd name="T40" fmla="*/ 337 w 954"/>
              <a:gd name="T41" fmla="*/ 107 h 474"/>
              <a:gd name="T42" fmla="*/ 679 w 954"/>
              <a:gd name="T43" fmla="*/ 252 h 474"/>
              <a:gd name="T44" fmla="*/ 823 w 954"/>
              <a:gd name="T45" fmla="*/ 314 h 474"/>
              <a:gd name="T46" fmla="*/ 900 w 954"/>
              <a:gd name="T47" fmla="*/ 347 h 474"/>
              <a:gd name="T48" fmla="*/ 909 w 954"/>
              <a:gd name="T49" fmla="*/ 353 h 474"/>
              <a:gd name="T50" fmla="*/ 919 w 954"/>
              <a:gd name="T51" fmla="*/ 369 h 474"/>
              <a:gd name="T52" fmla="*/ 922 w 954"/>
              <a:gd name="T53" fmla="*/ 389 h 474"/>
              <a:gd name="T54" fmla="*/ 919 w 954"/>
              <a:gd name="T55" fmla="*/ 406 h 474"/>
              <a:gd name="T56" fmla="*/ 935 w 954"/>
              <a:gd name="T57" fmla="*/ 410 h 474"/>
              <a:gd name="T58" fmla="*/ 950 w 954"/>
              <a:gd name="T59" fmla="*/ 414 h 474"/>
              <a:gd name="T60" fmla="*/ 954 w 954"/>
              <a:gd name="T61" fmla="*/ 389 h 474"/>
              <a:gd name="T62" fmla="*/ 945 w 954"/>
              <a:gd name="T63" fmla="*/ 349 h 474"/>
              <a:gd name="T64" fmla="*/ 932 w 954"/>
              <a:gd name="T65" fmla="*/ 331 h 474"/>
              <a:gd name="T66" fmla="*/ 913 w 954"/>
              <a:gd name="T67" fmla="*/ 317 h 474"/>
              <a:gd name="T68" fmla="*/ 781 w 954"/>
              <a:gd name="T69" fmla="*/ 261 h 474"/>
              <a:gd name="T70" fmla="*/ 421 w 954"/>
              <a:gd name="T71" fmla="*/ 108 h 474"/>
              <a:gd name="T72" fmla="*/ 265 w 954"/>
              <a:gd name="T73" fmla="*/ 41 h 474"/>
              <a:gd name="T74" fmla="*/ 213 w 954"/>
              <a:gd name="T75" fmla="*/ 20 h 474"/>
              <a:gd name="T76" fmla="*/ 185 w 954"/>
              <a:gd name="T77" fmla="*/ 8 h 474"/>
              <a:gd name="T78" fmla="*/ 139 w 954"/>
              <a:gd name="T79" fmla="*/ 0 h 474"/>
              <a:gd name="T80" fmla="*/ 66 w 954"/>
              <a:gd name="T81" fmla="*/ 19 h 474"/>
              <a:gd name="T82" fmla="*/ 33 w 954"/>
              <a:gd name="T83" fmla="*/ 44 h 474"/>
              <a:gd name="T84" fmla="*/ 10 w 954"/>
              <a:gd name="T85" fmla="*/ 80 h 474"/>
              <a:gd name="T86" fmla="*/ 0 w 954"/>
              <a:gd name="T87" fmla="*/ 132 h 474"/>
              <a:gd name="T88" fmla="*/ 23 w 954"/>
              <a:gd name="T89" fmla="*/ 212 h 474"/>
              <a:gd name="T90" fmla="*/ 49 w 954"/>
              <a:gd name="T91" fmla="*/ 243 h 474"/>
              <a:gd name="T92" fmla="*/ 82 w 954"/>
              <a:gd name="T93" fmla="*/ 263 h 474"/>
              <a:gd name="T94" fmla="*/ 99 w 954"/>
              <a:gd name="T95" fmla="*/ 268 h 474"/>
              <a:gd name="T96" fmla="*/ 257 w 954"/>
              <a:gd name="T97" fmla="*/ 312 h 474"/>
              <a:gd name="T98" fmla="*/ 616 w 954"/>
              <a:gd name="T99" fmla="*/ 409 h 474"/>
              <a:gd name="T100" fmla="*/ 767 w 954"/>
              <a:gd name="T101" fmla="*/ 449 h 474"/>
              <a:gd name="T102" fmla="*/ 818 w 954"/>
              <a:gd name="T103" fmla="*/ 463 h 474"/>
              <a:gd name="T104" fmla="*/ 847 w 954"/>
              <a:gd name="T105" fmla="*/ 471 h 474"/>
              <a:gd name="T106" fmla="*/ 869 w 954"/>
              <a:gd name="T107" fmla="*/ 474 h 474"/>
              <a:gd name="T108" fmla="*/ 918 w 954"/>
              <a:gd name="T109" fmla="*/ 459 h 474"/>
              <a:gd name="T110" fmla="*/ 950 w 954"/>
              <a:gd name="T111" fmla="*/ 414 h 474"/>
              <a:gd name="T112" fmla="*/ 935 w 954"/>
              <a:gd name="T113" fmla="*/ 41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4" h="474">
                <a:moveTo>
                  <a:pt x="935" y="410"/>
                </a:moveTo>
                <a:cubicBezTo>
                  <a:pt x="919" y="406"/>
                  <a:pt x="919" y="406"/>
                  <a:pt x="919" y="406"/>
                </a:cubicBezTo>
                <a:cubicBezTo>
                  <a:pt x="916" y="417"/>
                  <a:pt x="909" y="426"/>
                  <a:pt x="900" y="432"/>
                </a:cubicBezTo>
                <a:cubicBezTo>
                  <a:pt x="891" y="439"/>
                  <a:pt x="880" y="442"/>
                  <a:pt x="869" y="442"/>
                </a:cubicBezTo>
                <a:cubicBezTo>
                  <a:pt x="864" y="442"/>
                  <a:pt x="860" y="441"/>
                  <a:pt x="856" y="440"/>
                </a:cubicBezTo>
                <a:cubicBezTo>
                  <a:pt x="848" y="438"/>
                  <a:pt x="831" y="433"/>
                  <a:pt x="807" y="427"/>
                </a:cubicBezTo>
                <a:cubicBezTo>
                  <a:pt x="724" y="405"/>
                  <a:pt x="557" y="360"/>
                  <a:pt x="404" y="319"/>
                </a:cubicBezTo>
                <a:cubicBezTo>
                  <a:pt x="328" y="299"/>
                  <a:pt x="256" y="279"/>
                  <a:pt x="199" y="263"/>
                </a:cubicBezTo>
                <a:cubicBezTo>
                  <a:pt x="171" y="256"/>
                  <a:pt x="147" y="249"/>
                  <a:pt x="129" y="244"/>
                </a:cubicBezTo>
                <a:cubicBezTo>
                  <a:pt x="120" y="241"/>
                  <a:pt x="112" y="239"/>
                  <a:pt x="106" y="237"/>
                </a:cubicBezTo>
                <a:cubicBezTo>
                  <a:pt x="100" y="235"/>
                  <a:pt x="95" y="234"/>
                  <a:pt x="93" y="233"/>
                </a:cubicBezTo>
                <a:cubicBezTo>
                  <a:pt x="85" y="230"/>
                  <a:pt x="77" y="225"/>
                  <a:pt x="70" y="219"/>
                </a:cubicBezTo>
                <a:cubicBezTo>
                  <a:pt x="59" y="209"/>
                  <a:pt x="49" y="196"/>
                  <a:pt x="43" y="181"/>
                </a:cubicBezTo>
                <a:cubicBezTo>
                  <a:pt x="36" y="166"/>
                  <a:pt x="32" y="149"/>
                  <a:pt x="32" y="132"/>
                </a:cubicBezTo>
                <a:cubicBezTo>
                  <a:pt x="32" y="119"/>
                  <a:pt x="35" y="105"/>
                  <a:pt x="40" y="92"/>
                </a:cubicBezTo>
                <a:cubicBezTo>
                  <a:pt x="44" y="82"/>
                  <a:pt x="50" y="73"/>
                  <a:pt x="57" y="66"/>
                </a:cubicBezTo>
                <a:cubicBezTo>
                  <a:pt x="67" y="54"/>
                  <a:pt x="81" y="46"/>
                  <a:pt x="95" y="41"/>
                </a:cubicBezTo>
                <a:cubicBezTo>
                  <a:pt x="109" y="35"/>
                  <a:pt x="125" y="32"/>
                  <a:pt x="139" y="32"/>
                </a:cubicBezTo>
                <a:cubicBezTo>
                  <a:pt x="152" y="32"/>
                  <a:pt x="164" y="34"/>
                  <a:pt x="173" y="38"/>
                </a:cubicBezTo>
                <a:cubicBezTo>
                  <a:pt x="176" y="39"/>
                  <a:pt x="181" y="41"/>
                  <a:pt x="188" y="44"/>
                </a:cubicBezTo>
                <a:cubicBezTo>
                  <a:pt x="215" y="55"/>
                  <a:pt x="270" y="78"/>
                  <a:pt x="337" y="107"/>
                </a:cubicBezTo>
                <a:cubicBezTo>
                  <a:pt x="438" y="150"/>
                  <a:pt x="569" y="205"/>
                  <a:pt x="679" y="252"/>
                </a:cubicBezTo>
                <a:cubicBezTo>
                  <a:pt x="735" y="276"/>
                  <a:pt x="785" y="297"/>
                  <a:pt x="823" y="314"/>
                </a:cubicBezTo>
                <a:cubicBezTo>
                  <a:pt x="862" y="331"/>
                  <a:pt x="890" y="342"/>
                  <a:pt x="900" y="347"/>
                </a:cubicBezTo>
                <a:cubicBezTo>
                  <a:pt x="904" y="348"/>
                  <a:pt x="907" y="351"/>
                  <a:pt x="909" y="353"/>
                </a:cubicBezTo>
                <a:cubicBezTo>
                  <a:pt x="913" y="357"/>
                  <a:pt x="916" y="363"/>
                  <a:pt x="919" y="369"/>
                </a:cubicBezTo>
                <a:cubicBezTo>
                  <a:pt x="921" y="375"/>
                  <a:pt x="922" y="382"/>
                  <a:pt x="922" y="389"/>
                </a:cubicBezTo>
                <a:cubicBezTo>
                  <a:pt x="922" y="395"/>
                  <a:pt x="921" y="401"/>
                  <a:pt x="919" y="406"/>
                </a:cubicBezTo>
                <a:cubicBezTo>
                  <a:pt x="935" y="410"/>
                  <a:pt x="935" y="410"/>
                  <a:pt x="935" y="410"/>
                </a:cubicBezTo>
                <a:cubicBezTo>
                  <a:pt x="950" y="414"/>
                  <a:pt x="950" y="414"/>
                  <a:pt x="950" y="414"/>
                </a:cubicBezTo>
                <a:cubicBezTo>
                  <a:pt x="952" y="407"/>
                  <a:pt x="954" y="398"/>
                  <a:pt x="954" y="389"/>
                </a:cubicBezTo>
                <a:cubicBezTo>
                  <a:pt x="954" y="376"/>
                  <a:pt x="951" y="362"/>
                  <a:pt x="945" y="349"/>
                </a:cubicBezTo>
                <a:cubicBezTo>
                  <a:pt x="942" y="342"/>
                  <a:pt x="938" y="336"/>
                  <a:pt x="932" y="331"/>
                </a:cubicBezTo>
                <a:cubicBezTo>
                  <a:pt x="927" y="325"/>
                  <a:pt x="920" y="321"/>
                  <a:pt x="913" y="317"/>
                </a:cubicBezTo>
                <a:cubicBezTo>
                  <a:pt x="898" y="311"/>
                  <a:pt x="849" y="290"/>
                  <a:pt x="781" y="261"/>
                </a:cubicBezTo>
                <a:cubicBezTo>
                  <a:pt x="681" y="218"/>
                  <a:pt x="540" y="158"/>
                  <a:pt x="421" y="108"/>
                </a:cubicBezTo>
                <a:cubicBezTo>
                  <a:pt x="361" y="82"/>
                  <a:pt x="307" y="59"/>
                  <a:pt x="265" y="41"/>
                </a:cubicBezTo>
                <a:cubicBezTo>
                  <a:pt x="244" y="33"/>
                  <a:pt x="226" y="25"/>
                  <a:pt x="213" y="20"/>
                </a:cubicBezTo>
                <a:cubicBezTo>
                  <a:pt x="199" y="14"/>
                  <a:pt x="189" y="10"/>
                  <a:pt x="185" y="8"/>
                </a:cubicBezTo>
                <a:cubicBezTo>
                  <a:pt x="171" y="3"/>
                  <a:pt x="155" y="0"/>
                  <a:pt x="139" y="0"/>
                </a:cubicBezTo>
                <a:cubicBezTo>
                  <a:pt x="115" y="0"/>
                  <a:pt x="89" y="6"/>
                  <a:pt x="66" y="19"/>
                </a:cubicBezTo>
                <a:cubicBezTo>
                  <a:pt x="54" y="25"/>
                  <a:pt x="43" y="34"/>
                  <a:pt x="33" y="44"/>
                </a:cubicBezTo>
                <a:cubicBezTo>
                  <a:pt x="24" y="54"/>
                  <a:pt x="16" y="66"/>
                  <a:pt x="10" y="80"/>
                </a:cubicBezTo>
                <a:cubicBezTo>
                  <a:pt x="3" y="97"/>
                  <a:pt x="0" y="115"/>
                  <a:pt x="0" y="132"/>
                </a:cubicBezTo>
                <a:cubicBezTo>
                  <a:pt x="0" y="161"/>
                  <a:pt x="9" y="189"/>
                  <a:pt x="23" y="212"/>
                </a:cubicBezTo>
                <a:cubicBezTo>
                  <a:pt x="30" y="224"/>
                  <a:pt x="39" y="234"/>
                  <a:pt x="49" y="243"/>
                </a:cubicBezTo>
                <a:cubicBezTo>
                  <a:pt x="58" y="251"/>
                  <a:pt x="70" y="258"/>
                  <a:pt x="82" y="263"/>
                </a:cubicBezTo>
                <a:cubicBezTo>
                  <a:pt x="86" y="264"/>
                  <a:pt x="91" y="266"/>
                  <a:pt x="99" y="268"/>
                </a:cubicBezTo>
                <a:cubicBezTo>
                  <a:pt x="128" y="277"/>
                  <a:pt x="186" y="293"/>
                  <a:pt x="257" y="312"/>
                </a:cubicBezTo>
                <a:cubicBezTo>
                  <a:pt x="364" y="341"/>
                  <a:pt x="500" y="378"/>
                  <a:pt x="616" y="409"/>
                </a:cubicBezTo>
                <a:cubicBezTo>
                  <a:pt x="674" y="424"/>
                  <a:pt x="726" y="438"/>
                  <a:pt x="767" y="449"/>
                </a:cubicBezTo>
                <a:cubicBezTo>
                  <a:pt x="787" y="455"/>
                  <a:pt x="805" y="459"/>
                  <a:pt x="818" y="463"/>
                </a:cubicBezTo>
                <a:cubicBezTo>
                  <a:pt x="832" y="467"/>
                  <a:pt x="842" y="470"/>
                  <a:pt x="847" y="471"/>
                </a:cubicBezTo>
                <a:cubicBezTo>
                  <a:pt x="854" y="473"/>
                  <a:pt x="862" y="474"/>
                  <a:pt x="869" y="474"/>
                </a:cubicBezTo>
                <a:cubicBezTo>
                  <a:pt x="886" y="474"/>
                  <a:pt x="904" y="469"/>
                  <a:pt x="918" y="459"/>
                </a:cubicBezTo>
                <a:cubicBezTo>
                  <a:pt x="933" y="449"/>
                  <a:pt x="945" y="434"/>
                  <a:pt x="950" y="414"/>
                </a:cubicBezTo>
                <a:cubicBezTo>
                  <a:pt x="935" y="410"/>
                  <a:pt x="935" y="410"/>
                  <a:pt x="935" y="410"/>
                </a:cubicBezTo>
              </a:path>
            </a:pathLst>
          </a:custGeom>
          <a:solidFill>
            <a:srgbClr val="F44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164">
            <a:extLst>
              <a:ext uri="{FF2B5EF4-FFF2-40B4-BE49-F238E27FC236}">
                <a16:creationId xmlns:a16="http://schemas.microsoft.com/office/drawing/2014/main" id="{054E3329-3391-410B-AE93-4022F686C703}"/>
              </a:ext>
            </a:extLst>
          </p:cNvPr>
          <p:cNvSpPr>
            <a:spLocks/>
          </p:cNvSpPr>
          <p:nvPr/>
        </p:nvSpPr>
        <p:spPr bwMode="auto">
          <a:xfrm>
            <a:off x="4358296" y="6209457"/>
            <a:ext cx="88289" cy="28092"/>
          </a:xfrm>
          <a:custGeom>
            <a:avLst/>
            <a:gdLst>
              <a:gd name="T0" fmla="*/ 3 w 25"/>
              <a:gd name="T1" fmla="*/ 0 h 8"/>
              <a:gd name="T2" fmla="*/ 0 w 25"/>
              <a:gd name="T3" fmla="*/ 8 h 8"/>
              <a:gd name="T4" fmla="*/ 0 w 25"/>
              <a:gd name="T5" fmla="*/ 8 h 8"/>
              <a:gd name="T6" fmla="*/ 0 w 25"/>
              <a:gd name="T7" fmla="*/ 8 h 8"/>
              <a:gd name="T8" fmla="*/ 3 w 25"/>
              <a:gd name="T9" fmla="*/ 0 h 8"/>
              <a:gd name="T10" fmla="*/ 13 w 25"/>
              <a:gd name="T11" fmla="*/ 1 h 8"/>
              <a:gd name="T12" fmla="*/ 18 w 25"/>
              <a:gd name="T13" fmla="*/ 2 h 8"/>
              <a:gd name="T14" fmla="*/ 23 w 25"/>
              <a:gd name="T15" fmla="*/ 3 h 8"/>
              <a:gd name="T16" fmla="*/ 25 w 25"/>
              <a:gd name="T17" fmla="*/ 3 h 8"/>
              <a:gd name="T18" fmla="*/ 3 w 25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8">
                <a:moveTo>
                  <a:pt x="3" y="0"/>
                </a:moveTo>
                <a:cubicBezTo>
                  <a:pt x="2" y="3"/>
                  <a:pt x="1" y="5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5"/>
                  <a:pt x="2" y="3"/>
                  <a:pt x="3" y="0"/>
                </a:cubicBezTo>
                <a:cubicBezTo>
                  <a:pt x="7" y="0"/>
                  <a:pt x="10" y="1"/>
                  <a:pt x="13" y="1"/>
                </a:cubicBezTo>
                <a:cubicBezTo>
                  <a:pt x="15" y="1"/>
                  <a:pt x="16" y="2"/>
                  <a:pt x="18" y="2"/>
                </a:cubicBezTo>
                <a:cubicBezTo>
                  <a:pt x="19" y="2"/>
                  <a:pt x="21" y="2"/>
                  <a:pt x="23" y="3"/>
                </a:cubicBezTo>
                <a:cubicBezTo>
                  <a:pt x="24" y="3"/>
                  <a:pt x="25" y="3"/>
                  <a:pt x="25" y="3"/>
                </a:cubicBezTo>
                <a:cubicBezTo>
                  <a:pt x="18" y="2"/>
                  <a:pt x="11" y="1"/>
                  <a:pt x="3" y="0"/>
                </a:cubicBezTo>
              </a:path>
            </a:pathLst>
          </a:custGeom>
          <a:solidFill>
            <a:srgbClr val="1F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165">
            <a:extLst>
              <a:ext uri="{FF2B5EF4-FFF2-40B4-BE49-F238E27FC236}">
                <a16:creationId xmlns:a16="http://schemas.microsoft.com/office/drawing/2014/main" id="{30DFFA50-F8B6-440B-A7CD-C4685D1845BD}"/>
              </a:ext>
            </a:extLst>
          </p:cNvPr>
          <p:cNvSpPr>
            <a:spLocks/>
          </p:cNvSpPr>
          <p:nvPr/>
        </p:nvSpPr>
        <p:spPr bwMode="auto">
          <a:xfrm>
            <a:off x="4348262" y="6237549"/>
            <a:ext cx="10033" cy="28092"/>
          </a:xfrm>
          <a:custGeom>
            <a:avLst/>
            <a:gdLst>
              <a:gd name="T0" fmla="*/ 3 w 3"/>
              <a:gd name="T1" fmla="*/ 0 h 8"/>
              <a:gd name="T2" fmla="*/ 0 w 3"/>
              <a:gd name="T3" fmla="*/ 8 h 8"/>
              <a:gd name="T4" fmla="*/ 3 w 3"/>
              <a:gd name="T5" fmla="*/ 0 h 8"/>
              <a:gd name="T6" fmla="*/ 3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3" y="0"/>
                </a:moveTo>
                <a:cubicBezTo>
                  <a:pt x="2" y="3"/>
                  <a:pt x="1" y="5"/>
                  <a:pt x="0" y="8"/>
                </a:cubicBezTo>
                <a:cubicBezTo>
                  <a:pt x="1" y="5"/>
                  <a:pt x="2" y="3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6666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66">
            <a:extLst>
              <a:ext uri="{FF2B5EF4-FFF2-40B4-BE49-F238E27FC236}">
                <a16:creationId xmlns:a16="http://schemas.microsoft.com/office/drawing/2014/main" id="{E915D7D2-8849-4897-B069-412F7DC641A0}"/>
              </a:ext>
            </a:extLst>
          </p:cNvPr>
          <p:cNvSpPr>
            <a:spLocks noEditPoints="1"/>
          </p:cNvSpPr>
          <p:nvPr/>
        </p:nvSpPr>
        <p:spPr bwMode="auto">
          <a:xfrm>
            <a:off x="3960997" y="6209457"/>
            <a:ext cx="583910" cy="136446"/>
          </a:xfrm>
          <a:custGeom>
            <a:avLst/>
            <a:gdLst>
              <a:gd name="T0" fmla="*/ 109 w 167"/>
              <a:gd name="T1" fmla="*/ 20 h 39"/>
              <a:gd name="T2" fmla="*/ 101 w 167"/>
              <a:gd name="T3" fmla="*/ 39 h 39"/>
              <a:gd name="T4" fmla="*/ 101 w 167"/>
              <a:gd name="T5" fmla="*/ 39 h 39"/>
              <a:gd name="T6" fmla="*/ 101 w 167"/>
              <a:gd name="T7" fmla="*/ 39 h 39"/>
              <a:gd name="T8" fmla="*/ 109 w 167"/>
              <a:gd name="T9" fmla="*/ 20 h 39"/>
              <a:gd name="T10" fmla="*/ 6 w 167"/>
              <a:gd name="T11" fmla="*/ 6 h 39"/>
              <a:gd name="T12" fmla="*/ 0 w 167"/>
              <a:gd name="T13" fmla="*/ 8 h 39"/>
              <a:gd name="T14" fmla="*/ 5 w 167"/>
              <a:gd name="T15" fmla="*/ 6 h 39"/>
              <a:gd name="T16" fmla="*/ 6 w 167"/>
              <a:gd name="T17" fmla="*/ 6 h 39"/>
              <a:gd name="T18" fmla="*/ 150 w 167"/>
              <a:gd name="T19" fmla="*/ 5 h 39"/>
              <a:gd name="T20" fmla="*/ 153 w 167"/>
              <a:gd name="T21" fmla="*/ 6 h 39"/>
              <a:gd name="T22" fmla="*/ 159 w 167"/>
              <a:gd name="T23" fmla="*/ 7 h 39"/>
              <a:gd name="T24" fmla="*/ 167 w 167"/>
              <a:gd name="T25" fmla="*/ 10 h 39"/>
              <a:gd name="T26" fmla="*/ 167 w 167"/>
              <a:gd name="T27" fmla="*/ 10 h 39"/>
              <a:gd name="T28" fmla="*/ 150 w 167"/>
              <a:gd name="T29" fmla="*/ 5 h 39"/>
              <a:gd name="T30" fmla="*/ 150 w 167"/>
              <a:gd name="T31" fmla="*/ 5 h 39"/>
              <a:gd name="T32" fmla="*/ 150 w 167"/>
              <a:gd name="T33" fmla="*/ 5 h 39"/>
              <a:gd name="T34" fmla="*/ 150 w 167"/>
              <a:gd name="T35" fmla="*/ 5 h 39"/>
              <a:gd name="T36" fmla="*/ 15 w 167"/>
              <a:gd name="T37" fmla="*/ 4 h 39"/>
              <a:gd name="T38" fmla="*/ 9 w 167"/>
              <a:gd name="T39" fmla="*/ 6 h 39"/>
              <a:gd name="T40" fmla="*/ 10 w 167"/>
              <a:gd name="T41" fmla="*/ 5 h 39"/>
              <a:gd name="T42" fmla="*/ 14 w 167"/>
              <a:gd name="T43" fmla="*/ 4 h 39"/>
              <a:gd name="T44" fmla="*/ 15 w 167"/>
              <a:gd name="T45" fmla="*/ 4 h 39"/>
              <a:gd name="T46" fmla="*/ 141 w 167"/>
              <a:gd name="T47" fmla="*/ 3 h 39"/>
              <a:gd name="T48" fmla="*/ 143 w 167"/>
              <a:gd name="T49" fmla="*/ 4 h 39"/>
              <a:gd name="T50" fmla="*/ 149 w 167"/>
              <a:gd name="T51" fmla="*/ 5 h 39"/>
              <a:gd name="T52" fmla="*/ 141 w 167"/>
              <a:gd name="T53" fmla="*/ 3 h 39"/>
              <a:gd name="T54" fmla="*/ 43 w 167"/>
              <a:gd name="T55" fmla="*/ 0 h 39"/>
              <a:gd name="T56" fmla="*/ 16 w 167"/>
              <a:gd name="T57" fmla="*/ 4 h 39"/>
              <a:gd name="T58" fmla="*/ 18 w 167"/>
              <a:gd name="T59" fmla="*/ 4 h 39"/>
              <a:gd name="T60" fmla="*/ 21 w 167"/>
              <a:gd name="T61" fmla="*/ 3 h 39"/>
              <a:gd name="T62" fmla="*/ 29 w 167"/>
              <a:gd name="T63" fmla="*/ 2 h 39"/>
              <a:gd name="T64" fmla="*/ 36 w 167"/>
              <a:gd name="T65" fmla="*/ 1 h 39"/>
              <a:gd name="T66" fmla="*/ 39 w 167"/>
              <a:gd name="T67" fmla="*/ 0 h 39"/>
              <a:gd name="T68" fmla="*/ 43 w 167"/>
              <a:gd name="T69" fmla="*/ 0 h 39"/>
              <a:gd name="T70" fmla="*/ 43 w 167"/>
              <a:gd name="T71" fmla="*/ 0 h 39"/>
              <a:gd name="T72" fmla="*/ 43 w 167"/>
              <a:gd name="T7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7" h="39">
                <a:moveTo>
                  <a:pt x="109" y="20"/>
                </a:moveTo>
                <a:cubicBezTo>
                  <a:pt x="107" y="26"/>
                  <a:pt x="104" y="33"/>
                  <a:pt x="101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4" y="33"/>
                  <a:pt x="107" y="26"/>
                  <a:pt x="109" y="20"/>
                </a:cubicBezTo>
                <a:moveTo>
                  <a:pt x="6" y="6"/>
                </a:moveTo>
                <a:cubicBezTo>
                  <a:pt x="4" y="7"/>
                  <a:pt x="2" y="7"/>
                  <a:pt x="0" y="8"/>
                </a:cubicBezTo>
                <a:cubicBezTo>
                  <a:pt x="2" y="7"/>
                  <a:pt x="4" y="7"/>
                  <a:pt x="5" y="6"/>
                </a:cubicBezTo>
                <a:cubicBezTo>
                  <a:pt x="6" y="6"/>
                  <a:pt x="6" y="6"/>
                  <a:pt x="6" y="6"/>
                </a:cubicBezTo>
                <a:moveTo>
                  <a:pt x="150" y="5"/>
                </a:moveTo>
                <a:cubicBezTo>
                  <a:pt x="151" y="5"/>
                  <a:pt x="152" y="6"/>
                  <a:pt x="153" y="6"/>
                </a:cubicBezTo>
                <a:cubicBezTo>
                  <a:pt x="155" y="6"/>
                  <a:pt x="157" y="7"/>
                  <a:pt x="159" y="7"/>
                </a:cubicBezTo>
                <a:cubicBezTo>
                  <a:pt x="161" y="8"/>
                  <a:pt x="164" y="9"/>
                  <a:pt x="167" y="10"/>
                </a:cubicBezTo>
                <a:cubicBezTo>
                  <a:pt x="167" y="10"/>
                  <a:pt x="167" y="10"/>
                  <a:pt x="167" y="10"/>
                </a:cubicBezTo>
                <a:cubicBezTo>
                  <a:pt x="161" y="8"/>
                  <a:pt x="156" y="6"/>
                  <a:pt x="150" y="5"/>
                </a:cubicBezTo>
                <a:moveTo>
                  <a:pt x="150" y="5"/>
                </a:moveTo>
                <a:cubicBezTo>
                  <a:pt x="150" y="5"/>
                  <a:pt x="150" y="5"/>
                  <a:pt x="150" y="5"/>
                </a:cubicBezTo>
                <a:cubicBezTo>
                  <a:pt x="150" y="5"/>
                  <a:pt x="150" y="5"/>
                  <a:pt x="150" y="5"/>
                </a:cubicBezTo>
                <a:moveTo>
                  <a:pt x="15" y="4"/>
                </a:moveTo>
                <a:cubicBezTo>
                  <a:pt x="13" y="5"/>
                  <a:pt x="11" y="5"/>
                  <a:pt x="9" y="6"/>
                </a:cubicBezTo>
                <a:cubicBezTo>
                  <a:pt x="9" y="5"/>
                  <a:pt x="10" y="5"/>
                  <a:pt x="10" y="5"/>
                </a:cubicBezTo>
                <a:cubicBezTo>
                  <a:pt x="11" y="5"/>
                  <a:pt x="13" y="5"/>
                  <a:pt x="14" y="4"/>
                </a:cubicBezTo>
                <a:cubicBezTo>
                  <a:pt x="14" y="4"/>
                  <a:pt x="15" y="4"/>
                  <a:pt x="15" y="4"/>
                </a:cubicBezTo>
                <a:moveTo>
                  <a:pt x="141" y="3"/>
                </a:moveTo>
                <a:cubicBezTo>
                  <a:pt x="142" y="3"/>
                  <a:pt x="142" y="4"/>
                  <a:pt x="143" y="4"/>
                </a:cubicBezTo>
                <a:cubicBezTo>
                  <a:pt x="145" y="4"/>
                  <a:pt x="147" y="5"/>
                  <a:pt x="149" y="5"/>
                </a:cubicBezTo>
                <a:cubicBezTo>
                  <a:pt x="147" y="4"/>
                  <a:pt x="144" y="4"/>
                  <a:pt x="141" y="3"/>
                </a:cubicBezTo>
                <a:moveTo>
                  <a:pt x="43" y="0"/>
                </a:moveTo>
                <a:cubicBezTo>
                  <a:pt x="34" y="1"/>
                  <a:pt x="25" y="2"/>
                  <a:pt x="16" y="4"/>
                </a:cubicBezTo>
                <a:cubicBezTo>
                  <a:pt x="17" y="4"/>
                  <a:pt x="17" y="4"/>
                  <a:pt x="18" y="4"/>
                </a:cubicBezTo>
                <a:cubicBezTo>
                  <a:pt x="19" y="4"/>
                  <a:pt x="20" y="3"/>
                  <a:pt x="21" y="3"/>
                </a:cubicBezTo>
                <a:cubicBezTo>
                  <a:pt x="24" y="3"/>
                  <a:pt x="26" y="2"/>
                  <a:pt x="29" y="2"/>
                </a:cubicBezTo>
                <a:cubicBezTo>
                  <a:pt x="31" y="1"/>
                  <a:pt x="33" y="1"/>
                  <a:pt x="36" y="1"/>
                </a:cubicBezTo>
                <a:cubicBezTo>
                  <a:pt x="37" y="1"/>
                  <a:pt x="38" y="1"/>
                  <a:pt x="39" y="0"/>
                </a:cubicBezTo>
                <a:cubicBezTo>
                  <a:pt x="40" y="0"/>
                  <a:pt x="42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rgbClr val="1F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67">
            <a:extLst>
              <a:ext uri="{FF2B5EF4-FFF2-40B4-BE49-F238E27FC236}">
                <a16:creationId xmlns:a16="http://schemas.microsoft.com/office/drawing/2014/main" id="{E3260B67-1345-4D65-822F-720852BAC9DD}"/>
              </a:ext>
            </a:extLst>
          </p:cNvPr>
          <p:cNvSpPr>
            <a:spLocks noEditPoints="1"/>
          </p:cNvSpPr>
          <p:nvPr/>
        </p:nvSpPr>
        <p:spPr bwMode="auto">
          <a:xfrm>
            <a:off x="4187737" y="6345903"/>
            <a:ext cx="126414" cy="58191"/>
          </a:xfrm>
          <a:custGeom>
            <a:avLst/>
            <a:gdLst>
              <a:gd name="T0" fmla="*/ 0 w 36"/>
              <a:gd name="T1" fmla="*/ 15 h 17"/>
              <a:gd name="T2" fmla="*/ 0 w 36"/>
              <a:gd name="T3" fmla="*/ 15 h 17"/>
              <a:gd name="T4" fmla="*/ 0 w 36"/>
              <a:gd name="T5" fmla="*/ 15 h 17"/>
              <a:gd name="T6" fmla="*/ 0 w 36"/>
              <a:gd name="T7" fmla="*/ 15 h 17"/>
              <a:gd name="T8" fmla="*/ 36 w 36"/>
              <a:gd name="T9" fmla="*/ 0 h 17"/>
              <a:gd name="T10" fmla="*/ 30 w 36"/>
              <a:gd name="T11" fmla="*/ 17 h 17"/>
              <a:gd name="T12" fmla="*/ 1 w 36"/>
              <a:gd name="T13" fmla="*/ 17 h 17"/>
              <a:gd name="T14" fmla="*/ 1 w 36"/>
              <a:gd name="T15" fmla="*/ 17 h 17"/>
              <a:gd name="T16" fmla="*/ 1 w 36"/>
              <a:gd name="T17" fmla="*/ 17 h 17"/>
              <a:gd name="T18" fmla="*/ 30 w 36"/>
              <a:gd name="T19" fmla="*/ 17 h 17"/>
              <a:gd name="T20" fmla="*/ 36 w 36"/>
              <a:gd name="T21" fmla="*/ 0 h 17"/>
              <a:gd name="T22" fmla="*/ 36 w 36"/>
              <a:gd name="T2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17"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36" y="0"/>
                </a:moveTo>
                <a:cubicBezTo>
                  <a:pt x="34" y="6"/>
                  <a:pt x="32" y="11"/>
                  <a:pt x="3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2" y="11"/>
                  <a:pt x="34" y="6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6666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168">
            <a:extLst>
              <a:ext uri="{FF2B5EF4-FFF2-40B4-BE49-F238E27FC236}">
                <a16:creationId xmlns:a16="http://schemas.microsoft.com/office/drawing/2014/main" id="{0B0C0630-9FA2-4613-8608-918FD6F10856}"/>
              </a:ext>
            </a:extLst>
          </p:cNvPr>
          <p:cNvSpPr>
            <a:spLocks/>
          </p:cNvSpPr>
          <p:nvPr/>
        </p:nvSpPr>
        <p:spPr bwMode="auto">
          <a:xfrm>
            <a:off x="3888760" y="6456264"/>
            <a:ext cx="48157" cy="22073"/>
          </a:xfrm>
          <a:custGeom>
            <a:avLst/>
            <a:gdLst>
              <a:gd name="T0" fmla="*/ 14 w 14"/>
              <a:gd name="T1" fmla="*/ 0 h 6"/>
              <a:gd name="T2" fmla="*/ 9 w 14"/>
              <a:gd name="T3" fmla="*/ 2 h 6"/>
              <a:gd name="T4" fmla="*/ 0 w 14"/>
              <a:gd name="T5" fmla="*/ 6 h 6"/>
              <a:gd name="T6" fmla="*/ 0 w 14"/>
              <a:gd name="T7" fmla="*/ 6 h 6"/>
              <a:gd name="T8" fmla="*/ 0 w 14"/>
              <a:gd name="T9" fmla="*/ 6 h 6"/>
              <a:gd name="T10" fmla="*/ 9 w 14"/>
              <a:gd name="T11" fmla="*/ 2 h 6"/>
              <a:gd name="T12" fmla="*/ 14 w 14"/>
              <a:gd name="T13" fmla="*/ 0 h 6"/>
              <a:gd name="T14" fmla="*/ 14 w 14"/>
              <a:gd name="T1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6">
                <a:moveTo>
                  <a:pt x="14" y="0"/>
                </a:moveTo>
                <a:cubicBezTo>
                  <a:pt x="12" y="0"/>
                  <a:pt x="11" y="1"/>
                  <a:pt x="9" y="2"/>
                </a:cubicBezTo>
                <a:cubicBezTo>
                  <a:pt x="6" y="3"/>
                  <a:pt x="3" y="4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3" y="4"/>
                  <a:pt x="6" y="3"/>
                  <a:pt x="9" y="2"/>
                </a:cubicBezTo>
                <a:cubicBezTo>
                  <a:pt x="11" y="1"/>
                  <a:pt x="12" y="0"/>
                  <a:pt x="14" y="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1F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169">
            <a:extLst>
              <a:ext uri="{FF2B5EF4-FFF2-40B4-BE49-F238E27FC236}">
                <a16:creationId xmlns:a16="http://schemas.microsoft.com/office/drawing/2014/main" id="{61A7FC72-30CC-47E4-A859-4743F1C55E42}"/>
              </a:ext>
            </a:extLst>
          </p:cNvPr>
          <p:cNvSpPr>
            <a:spLocks/>
          </p:cNvSpPr>
          <p:nvPr/>
        </p:nvSpPr>
        <p:spPr bwMode="auto">
          <a:xfrm>
            <a:off x="3856656" y="6478336"/>
            <a:ext cx="32105" cy="10033"/>
          </a:xfrm>
          <a:custGeom>
            <a:avLst/>
            <a:gdLst>
              <a:gd name="T0" fmla="*/ 9 w 9"/>
              <a:gd name="T1" fmla="*/ 0 h 3"/>
              <a:gd name="T2" fmla="*/ 0 w 9"/>
              <a:gd name="T3" fmla="*/ 3 h 3"/>
              <a:gd name="T4" fmla="*/ 9 w 9"/>
              <a:gd name="T5" fmla="*/ 0 h 3"/>
              <a:gd name="T6" fmla="*/ 9 w 9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3">
                <a:moveTo>
                  <a:pt x="9" y="0"/>
                </a:moveTo>
                <a:cubicBezTo>
                  <a:pt x="6" y="1"/>
                  <a:pt x="3" y="2"/>
                  <a:pt x="0" y="3"/>
                </a:cubicBezTo>
                <a:cubicBezTo>
                  <a:pt x="3" y="2"/>
                  <a:pt x="6" y="1"/>
                  <a:pt x="9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6666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170">
            <a:extLst>
              <a:ext uri="{FF2B5EF4-FFF2-40B4-BE49-F238E27FC236}">
                <a16:creationId xmlns:a16="http://schemas.microsoft.com/office/drawing/2014/main" id="{CF3FD3AC-50B6-401A-BFF7-218A8F026B70}"/>
              </a:ext>
            </a:extLst>
          </p:cNvPr>
          <p:cNvSpPr>
            <a:spLocks/>
          </p:cNvSpPr>
          <p:nvPr/>
        </p:nvSpPr>
        <p:spPr bwMode="auto">
          <a:xfrm>
            <a:off x="3810504" y="6606756"/>
            <a:ext cx="146480" cy="154506"/>
          </a:xfrm>
          <a:custGeom>
            <a:avLst/>
            <a:gdLst>
              <a:gd name="T0" fmla="*/ 25 w 42"/>
              <a:gd name="T1" fmla="*/ 0 h 44"/>
              <a:gd name="T2" fmla="*/ 25 w 42"/>
              <a:gd name="T3" fmla="*/ 0 h 44"/>
              <a:gd name="T4" fmla="*/ 23 w 42"/>
              <a:gd name="T5" fmla="*/ 4 h 44"/>
              <a:gd name="T6" fmla="*/ 20 w 42"/>
              <a:gd name="T7" fmla="*/ 10 h 44"/>
              <a:gd name="T8" fmla="*/ 18 w 42"/>
              <a:gd name="T9" fmla="*/ 12 h 44"/>
              <a:gd name="T10" fmla="*/ 16 w 42"/>
              <a:gd name="T11" fmla="*/ 11 h 44"/>
              <a:gd name="T12" fmla="*/ 4 w 42"/>
              <a:gd name="T13" fmla="*/ 6 h 44"/>
              <a:gd name="T14" fmla="*/ 3 w 42"/>
              <a:gd name="T15" fmla="*/ 5 h 44"/>
              <a:gd name="T16" fmla="*/ 3 w 42"/>
              <a:gd name="T17" fmla="*/ 5 h 44"/>
              <a:gd name="T18" fmla="*/ 3 w 42"/>
              <a:gd name="T19" fmla="*/ 5 h 44"/>
              <a:gd name="T20" fmla="*/ 0 w 42"/>
              <a:gd name="T21" fmla="*/ 37 h 44"/>
              <a:gd name="T22" fmla="*/ 0 w 42"/>
              <a:gd name="T23" fmla="*/ 37 h 44"/>
              <a:gd name="T24" fmla="*/ 2 w 42"/>
              <a:gd name="T25" fmla="*/ 39 h 44"/>
              <a:gd name="T26" fmla="*/ 2 w 42"/>
              <a:gd name="T27" fmla="*/ 39 h 44"/>
              <a:gd name="T28" fmla="*/ 4 w 42"/>
              <a:gd name="T29" fmla="*/ 41 h 44"/>
              <a:gd name="T30" fmla="*/ 6 w 42"/>
              <a:gd name="T31" fmla="*/ 42 h 44"/>
              <a:gd name="T32" fmla="*/ 11 w 42"/>
              <a:gd name="T33" fmla="*/ 44 h 44"/>
              <a:gd name="T34" fmla="*/ 11 w 42"/>
              <a:gd name="T35" fmla="*/ 44 h 44"/>
              <a:gd name="T36" fmla="*/ 41 w 42"/>
              <a:gd name="T37" fmla="*/ 27 h 44"/>
              <a:gd name="T38" fmla="*/ 41 w 42"/>
              <a:gd name="T39" fmla="*/ 27 h 44"/>
              <a:gd name="T40" fmla="*/ 38 w 42"/>
              <a:gd name="T41" fmla="*/ 11 h 44"/>
              <a:gd name="T42" fmla="*/ 25 w 42"/>
              <a:gd name="T4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44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4" y="2"/>
                  <a:pt x="24" y="3"/>
                  <a:pt x="23" y="4"/>
                </a:cubicBezTo>
                <a:cubicBezTo>
                  <a:pt x="22" y="6"/>
                  <a:pt x="21" y="8"/>
                  <a:pt x="20" y="10"/>
                </a:cubicBezTo>
                <a:cubicBezTo>
                  <a:pt x="20" y="11"/>
                  <a:pt x="19" y="12"/>
                  <a:pt x="18" y="12"/>
                </a:cubicBezTo>
                <a:cubicBezTo>
                  <a:pt x="17" y="12"/>
                  <a:pt x="17" y="12"/>
                  <a:pt x="16" y="11"/>
                </a:cubicBezTo>
                <a:cubicBezTo>
                  <a:pt x="12" y="10"/>
                  <a:pt x="8" y="8"/>
                  <a:pt x="4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" y="38"/>
                  <a:pt x="1" y="38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3" y="40"/>
                  <a:pt x="3" y="40"/>
                  <a:pt x="4" y="41"/>
                </a:cubicBezTo>
                <a:cubicBezTo>
                  <a:pt x="5" y="41"/>
                  <a:pt x="5" y="42"/>
                  <a:pt x="6" y="42"/>
                </a:cubicBezTo>
                <a:cubicBezTo>
                  <a:pt x="8" y="43"/>
                  <a:pt x="9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20" y="38"/>
                  <a:pt x="30" y="32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1"/>
                  <a:pt x="41" y="16"/>
                  <a:pt x="38" y="11"/>
                </a:cubicBezTo>
                <a:cubicBezTo>
                  <a:pt x="35" y="6"/>
                  <a:pt x="30" y="2"/>
                  <a:pt x="25" y="0"/>
                </a:cubicBezTo>
              </a:path>
            </a:pathLst>
          </a:custGeom>
          <a:solidFill>
            <a:srgbClr val="1F19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171">
            <a:extLst>
              <a:ext uri="{FF2B5EF4-FFF2-40B4-BE49-F238E27FC236}">
                <a16:creationId xmlns:a16="http://schemas.microsoft.com/office/drawing/2014/main" id="{ABF31833-3CA9-4ACE-AEFD-D16793EC984F}"/>
              </a:ext>
            </a:extLst>
          </p:cNvPr>
          <p:cNvSpPr>
            <a:spLocks/>
          </p:cNvSpPr>
          <p:nvPr/>
        </p:nvSpPr>
        <p:spPr bwMode="auto">
          <a:xfrm>
            <a:off x="3822543" y="6602743"/>
            <a:ext cx="76249" cy="46152"/>
          </a:xfrm>
          <a:custGeom>
            <a:avLst/>
            <a:gdLst>
              <a:gd name="T0" fmla="*/ 15 w 22"/>
              <a:gd name="T1" fmla="*/ 0 h 13"/>
              <a:gd name="T2" fmla="*/ 4 w 22"/>
              <a:gd name="T3" fmla="*/ 4 h 13"/>
              <a:gd name="T4" fmla="*/ 0 w 22"/>
              <a:gd name="T5" fmla="*/ 6 h 13"/>
              <a:gd name="T6" fmla="*/ 0 w 22"/>
              <a:gd name="T7" fmla="*/ 6 h 13"/>
              <a:gd name="T8" fmla="*/ 1 w 22"/>
              <a:gd name="T9" fmla="*/ 7 h 13"/>
              <a:gd name="T10" fmla="*/ 13 w 22"/>
              <a:gd name="T11" fmla="*/ 12 h 13"/>
              <a:gd name="T12" fmla="*/ 15 w 22"/>
              <a:gd name="T13" fmla="*/ 13 h 13"/>
              <a:gd name="T14" fmla="*/ 17 w 22"/>
              <a:gd name="T15" fmla="*/ 11 h 13"/>
              <a:gd name="T16" fmla="*/ 20 w 22"/>
              <a:gd name="T17" fmla="*/ 5 h 13"/>
              <a:gd name="T18" fmla="*/ 22 w 22"/>
              <a:gd name="T19" fmla="*/ 1 h 13"/>
              <a:gd name="T20" fmla="*/ 22 w 22"/>
              <a:gd name="T21" fmla="*/ 1 h 13"/>
              <a:gd name="T22" fmla="*/ 22 w 22"/>
              <a:gd name="T23" fmla="*/ 1 h 13"/>
              <a:gd name="T24" fmla="*/ 15 w 22"/>
              <a:gd name="T2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13">
                <a:moveTo>
                  <a:pt x="15" y="0"/>
                </a:moveTo>
                <a:cubicBezTo>
                  <a:pt x="11" y="0"/>
                  <a:pt x="7" y="1"/>
                  <a:pt x="4" y="4"/>
                </a:cubicBezTo>
                <a:cubicBezTo>
                  <a:pt x="3" y="4"/>
                  <a:pt x="1" y="5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1" y="7"/>
                  <a:pt x="1" y="7"/>
                  <a:pt x="1" y="7"/>
                </a:cubicBezTo>
                <a:cubicBezTo>
                  <a:pt x="5" y="9"/>
                  <a:pt x="9" y="11"/>
                  <a:pt x="13" y="12"/>
                </a:cubicBezTo>
                <a:cubicBezTo>
                  <a:pt x="14" y="13"/>
                  <a:pt x="14" y="13"/>
                  <a:pt x="15" y="13"/>
                </a:cubicBezTo>
                <a:cubicBezTo>
                  <a:pt x="16" y="13"/>
                  <a:pt x="17" y="12"/>
                  <a:pt x="17" y="11"/>
                </a:cubicBezTo>
                <a:cubicBezTo>
                  <a:pt x="18" y="9"/>
                  <a:pt x="19" y="7"/>
                  <a:pt x="20" y="5"/>
                </a:cubicBezTo>
                <a:cubicBezTo>
                  <a:pt x="21" y="4"/>
                  <a:pt x="21" y="3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0" y="1"/>
                  <a:pt x="18" y="0"/>
                  <a:pt x="15" y="0"/>
                </a:cubicBezTo>
              </a:path>
            </a:pathLst>
          </a:custGeom>
          <a:solidFill>
            <a:srgbClr val="6666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172">
            <a:extLst>
              <a:ext uri="{FF2B5EF4-FFF2-40B4-BE49-F238E27FC236}">
                <a16:creationId xmlns:a16="http://schemas.microsoft.com/office/drawing/2014/main" id="{1E10CD64-87D5-4974-B3B5-6407AEB7FB44}"/>
              </a:ext>
            </a:extLst>
          </p:cNvPr>
          <p:cNvSpPr>
            <a:spLocks noEditPoints="1"/>
          </p:cNvSpPr>
          <p:nvPr/>
        </p:nvSpPr>
        <p:spPr bwMode="auto">
          <a:xfrm>
            <a:off x="3728236" y="6701064"/>
            <a:ext cx="766506" cy="1079529"/>
          </a:xfrm>
          <a:custGeom>
            <a:avLst/>
            <a:gdLst>
              <a:gd name="T0" fmla="*/ 147 w 220"/>
              <a:gd name="T1" fmla="*/ 3 h 309"/>
              <a:gd name="T2" fmla="*/ 143 w 220"/>
              <a:gd name="T3" fmla="*/ 3 h 309"/>
              <a:gd name="T4" fmla="*/ 127 w 220"/>
              <a:gd name="T5" fmla="*/ 4 h 309"/>
              <a:gd name="T6" fmla="*/ 123 w 220"/>
              <a:gd name="T7" fmla="*/ 5 h 309"/>
              <a:gd name="T8" fmla="*/ 119 w 220"/>
              <a:gd name="T9" fmla="*/ 6 h 309"/>
              <a:gd name="T10" fmla="*/ 115 w 220"/>
              <a:gd name="T11" fmla="*/ 6 h 309"/>
              <a:gd name="T12" fmla="*/ 111 w 220"/>
              <a:gd name="T13" fmla="*/ 7 h 309"/>
              <a:gd name="T14" fmla="*/ 106 w 220"/>
              <a:gd name="T15" fmla="*/ 8 h 309"/>
              <a:gd name="T16" fmla="*/ 99 w 220"/>
              <a:gd name="T17" fmla="*/ 10 h 309"/>
              <a:gd name="T18" fmla="*/ 95 w 220"/>
              <a:gd name="T19" fmla="*/ 11 h 309"/>
              <a:gd name="T20" fmla="*/ 88 w 220"/>
              <a:gd name="T21" fmla="*/ 14 h 309"/>
              <a:gd name="T22" fmla="*/ 77 w 220"/>
              <a:gd name="T23" fmla="*/ 18 h 309"/>
              <a:gd name="T24" fmla="*/ 74 w 220"/>
              <a:gd name="T25" fmla="*/ 19 h 309"/>
              <a:gd name="T26" fmla="*/ 69 w 220"/>
              <a:gd name="T27" fmla="*/ 21 h 309"/>
              <a:gd name="T28" fmla="*/ 67 w 220"/>
              <a:gd name="T29" fmla="*/ 23 h 309"/>
              <a:gd name="T30" fmla="*/ 66 w 220"/>
              <a:gd name="T31" fmla="*/ 23 h 309"/>
              <a:gd name="T32" fmla="*/ 55 w 220"/>
              <a:gd name="T33" fmla="*/ 29 h 309"/>
              <a:gd name="T34" fmla="*/ 52 w 220"/>
              <a:gd name="T35" fmla="*/ 31 h 309"/>
              <a:gd name="T36" fmla="*/ 49 w 220"/>
              <a:gd name="T37" fmla="*/ 33 h 309"/>
              <a:gd name="T38" fmla="*/ 46 w 220"/>
              <a:gd name="T39" fmla="*/ 36 h 309"/>
              <a:gd name="T40" fmla="*/ 43 w 220"/>
              <a:gd name="T41" fmla="*/ 38 h 309"/>
              <a:gd name="T42" fmla="*/ 40 w 220"/>
              <a:gd name="T43" fmla="*/ 40 h 309"/>
              <a:gd name="T44" fmla="*/ 37 w 220"/>
              <a:gd name="T45" fmla="*/ 43 h 309"/>
              <a:gd name="T46" fmla="*/ 25 w 220"/>
              <a:gd name="T47" fmla="*/ 53 h 309"/>
              <a:gd name="T48" fmla="*/ 22 w 220"/>
              <a:gd name="T49" fmla="*/ 56 h 309"/>
              <a:gd name="T50" fmla="*/ 22 w 220"/>
              <a:gd name="T51" fmla="*/ 56 h 309"/>
              <a:gd name="T52" fmla="*/ 20 w 220"/>
              <a:gd name="T53" fmla="*/ 58 h 309"/>
              <a:gd name="T54" fmla="*/ 20 w 220"/>
              <a:gd name="T55" fmla="*/ 58 h 309"/>
              <a:gd name="T56" fmla="*/ 2 w 220"/>
              <a:gd name="T57" fmla="*/ 252 h 309"/>
              <a:gd name="T58" fmla="*/ 41 w 220"/>
              <a:gd name="T59" fmla="*/ 299 h 309"/>
              <a:gd name="T60" fmla="*/ 151 w 220"/>
              <a:gd name="T61" fmla="*/ 309 h 309"/>
              <a:gd name="T62" fmla="*/ 155 w 220"/>
              <a:gd name="T63" fmla="*/ 309 h 309"/>
              <a:gd name="T64" fmla="*/ 175 w 220"/>
              <a:gd name="T65" fmla="*/ 304 h 309"/>
              <a:gd name="T66" fmla="*/ 148 w 220"/>
              <a:gd name="T67" fmla="*/ 307 h 309"/>
              <a:gd name="T68" fmla="*/ 19 w 220"/>
              <a:gd name="T69" fmla="*/ 178 h 309"/>
              <a:gd name="T70" fmla="*/ 148 w 220"/>
              <a:gd name="T71" fmla="*/ 49 h 309"/>
              <a:gd name="T72" fmla="*/ 216 w 220"/>
              <a:gd name="T73" fmla="*/ 69 h 309"/>
              <a:gd name="T74" fmla="*/ 220 w 220"/>
              <a:gd name="T75" fmla="*/ 19 h 309"/>
              <a:gd name="T76" fmla="*/ 191 w 220"/>
              <a:gd name="T77" fmla="*/ 9 h 309"/>
              <a:gd name="T78" fmla="*/ 147 w 220"/>
              <a:gd name="T79" fmla="*/ 3 h 309"/>
              <a:gd name="T80" fmla="*/ 65 w 220"/>
              <a:gd name="T81" fmla="*/ 0 h 309"/>
              <a:gd name="T82" fmla="*/ 35 w 220"/>
              <a:gd name="T83" fmla="*/ 17 h 309"/>
              <a:gd name="T84" fmla="*/ 38 w 220"/>
              <a:gd name="T85" fmla="*/ 18 h 309"/>
              <a:gd name="T86" fmla="*/ 39 w 220"/>
              <a:gd name="T87" fmla="*/ 19 h 309"/>
              <a:gd name="T88" fmla="*/ 40 w 220"/>
              <a:gd name="T89" fmla="*/ 19 h 309"/>
              <a:gd name="T90" fmla="*/ 42 w 220"/>
              <a:gd name="T91" fmla="*/ 19 h 309"/>
              <a:gd name="T92" fmla="*/ 54 w 220"/>
              <a:gd name="T93" fmla="*/ 16 h 309"/>
              <a:gd name="T94" fmla="*/ 65 w 220"/>
              <a:gd name="T95" fmla="*/ 0 h 309"/>
              <a:gd name="T96" fmla="*/ 65 w 220"/>
              <a:gd name="T97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0" h="309">
                <a:moveTo>
                  <a:pt x="147" y="3"/>
                </a:moveTo>
                <a:cubicBezTo>
                  <a:pt x="146" y="3"/>
                  <a:pt x="145" y="3"/>
                  <a:pt x="143" y="3"/>
                </a:cubicBezTo>
                <a:cubicBezTo>
                  <a:pt x="138" y="4"/>
                  <a:pt x="132" y="4"/>
                  <a:pt x="127" y="4"/>
                </a:cubicBezTo>
                <a:cubicBezTo>
                  <a:pt x="126" y="5"/>
                  <a:pt x="124" y="5"/>
                  <a:pt x="123" y="5"/>
                </a:cubicBezTo>
                <a:cubicBezTo>
                  <a:pt x="122" y="5"/>
                  <a:pt x="120" y="5"/>
                  <a:pt x="119" y="6"/>
                </a:cubicBezTo>
                <a:cubicBezTo>
                  <a:pt x="118" y="6"/>
                  <a:pt x="116" y="6"/>
                  <a:pt x="115" y="6"/>
                </a:cubicBezTo>
                <a:cubicBezTo>
                  <a:pt x="114" y="7"/>
                  <a:pt x="112" y="7"/>
                  <a:pt x="111" y="7"/>
                </a:cubicBezTo>
                <a:cubicBezTo>
                  <a:pt x="109" y="7"/>
                  <a:pt x="108" y="8"/>
                  <a:pt x="106" y="8"/>
                </a:cubicBezTo>
                <a:cubicBezTo>
                  <a:pt x="104" y="9"/>
                  <a:pt x="102" y="9"/>
                  <a:pt x="99" y="10"/>
                </a:cubicBezTo>
                <a:cubicBezTo>
                  <a:pt x="98" y="10"/>
                  <a:pt x="97" y="11"/>
                  <a:pt x="95" y="11"/>
                </a:cubicBezTo>
                <a:cubicBezTo>
                  <a:pt x="93" y="12"/>
                  <a:pt x="90" y="13"/>
                  <a:pt x="88" y="14"/>
                </a:cubicBezTo>
                <a:cubicBezTo>
                  <a:pt x="84" y="15"/>
                  <a:pt x="80" y="17"/>
                  <a:pt x="77" y="18"/>
                </a:cubicBezTo>
                <a:cubicBezTo>
                  <a:pt x="76" y="19"/>
                  <a:pt x="75" y="19"/>
                  <a:pt x="74" y="19"/>
                </a:cubicBezTo>
                <a:cubicBezTo>
                  <a:pt x="73" y="20"/>
                  <a:pt x="71" y="21"/>
                  <a:pt x="69" y="21"/>
                </a:cubicBezTo>
                <a:cubicBezTo>
                  <a:pt x="69" y="22"/>
                  <a:pt x="68" y="22"/>
                  <a:pt x="67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2" y="25"/>
                  <a:pt x="59" y="27"/>
                  <a:pt x="55" y="29"/>
                </a:cubicBezTo>
                <a:cubicBezTo>
                  <a:pt x="54" y="30"/>
                  <a:pt x="53" y="31"/>
                  <a:pt x="52" y="31"/>
                </a:cubicBezTo>
                <a:cubicBezTo>
                  <a:pt x="51" y="32"/>
                  <a:pt x="50" y="33"/>
                  <a:pt x="49" y="33"/>
                </a:cubicBezTo>
                <a:cubicBezTo>
                  <a:pt x="48" y="34"/>
                  <a:pt x="47" y="35"/>
                  <a:pt x="46" y="36"/>
                </a:cubicBezTo>
                <a:cubicBezTo>
                  <a:pt x="45" y="36"/>
                  <a:pt x="44" y="37"/>
                  <a:pt x="43" y="38"/>
                </a:cubicBezTo>
                <a:cubicBezTo>
                  <a:pt x="42" y="39"/>
                  <a:pt x="41" y="40"/>
                  <a:pt x="40" y="40"/>
                </a:cubicBezTo>
                <a:cubicBezTo>
                  <a:pt x="39" y="41"/>
                  <a:pt x="38" y="42"/>
                  <a:pt x="37" y="43"/>
                </a:cubicBezTo>
                <a:cubicBezTo>
                  <a:pt x="33" y="46"/>
                  <a:pt x="29" y="50"/>
                  <a:pt x="25" y="53"/>
                </a:cubicBezTo>
                <a:cubicBezTo>
                  <a:pt x="24" y="54"/>
                  <a:pt x="23" y="55"/>
                  <a:pt x="2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1" y="57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" y="252"/>
                  <a:pt x="2" y="252"/>
                  <a:pt x="2" y="252"/>
                </a:cubicBezTo>
                <a:cubicBezTo>
                  <a:pt x="0" y="276"/>
                  <a:pt x="18" y="297"/>
                  <a:pt x="41" y="299"/>
                </a:cubicBezTo>
                <a:cubicBezTo>
                  <a:pt x="151" y="309"/>
                  <a:pt x="151" y="309"/>
                  <a:pt x="151" y="309"/>
                </a:cubicBezTo>
                <a:cubicBezTo>
                  <a:pt x="152" y="309"/>
                  <a:pt x="153" y="309"/>
                  <a:pt x="155" y="309"/>
                </a:cubicBezTo>
                <a:cubicBezTo>
                  <a:pt x="162" y="309"/>
                  <a:pt x="169" y="307"/>
                  <a:pt x="175" y="304"/>
                </a:cubicBezTo>
                <a:cubicBezTo>
                  <a:pt x="166" y="306"/>
                  <a:pt x="157" y="307"/>
                  <a:pt x="148" y="307"/>
                </a:cubicBezTo>
                <a:cubicBezTo>
                  <a:pt x="77" y="307"/>
                  <a:pt x="19" y="249"/>
                  <a:pt x="19" y="178"/>
                </a:cubicBezTo>
                <a:cubicBezTo>
                  <a:pt x="19" y="107"/>
                  <a:pt x="77" y="49"/>
                  <a:pt x="148" y="49"/>
                </a:cubicBezTo>
                <a:cubicBezTo>
                  <a:pt x="173" y="49"/>
                  <a:pt x="196" y="56"/>
                  <a:pt x="216" y="69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11" y="15"/>
                  <a:pt x="201" y="11"/>
                  <a:pt x="191" y="9"/>
                </a:cubicBezTo>
                <a:cubicBezTo>
                  <a:pt x="177" y="5"/>
                  <a:pt x="162" y="3"/>
                  <a:pt x="147" y="3"/>
                </a:cubicBezTo>
                <a:moveTo>
                  <a:pt x="65" y="0"/>
                </a:moveTo>
                <a:cubicBezTo>
                  <a:pt x="54" y="5"/>
                  <a:pt x="44" y="11"/>
                  <a:pt x="35" y="17"/>
                </a:cubicBezTo>
                <a:cubicBezTo>
                  <a:pt x="36" y="18"/>
                  <a:pt x="37" y="18"/>
                  <a:pt x="38" y="18"/>
                </a:cubicBezTo>
                <a:cubicBezTo>
                  <a:pt x="38" y="18"/>
                  <a:pt x="39" y="18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19"/>
                  <a:pt x="42" y="19"/>
                  <a:pt x="42" y="19"/>
                </a:cubicBezTo>
                <a:cubicBezTo>
                  <a:pt x="46" y="19"/>
                  <a:pt x="50" y="18"/>
                  <a:pt x="54" y="16"/>
                </a:cubicBezTo>
                <a:cubicBezTo>
                  <a:pt x="60" y="12"/>
                  <a:pt x="64" y="6"/>
                  <a:pt x="65" y="0"/>
                </a:cubicBezTo>
                <a:cubicBezTo>
                  <a:pt x="65" y="0"/>
                  <a:pt x="65" y="0"/>
                  <a:pt x="65" y="0"/>
                </a:cubicBezTo>
              </a:path>
            </a:pathLst>
          </a:custGeom>
          <a:solidFill>
            <a:srgbClr val="555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73">
            <a:extLst>
              <a:ext uri="{FF2B5EF4-FFF2-40B4-BE49-F238E27FC236}">
                <a16:creationId xmlns:a16="http://schemas.microsoft.com/office/drawing/2014/main" id="{4BC4A3DF-E314-4F9C-892A-1EBB0C95E899}"/>
              </a:ext>
            </a:extLst>
          </p:cNvPr>
          <p:cNvSpPr>
            <a:spLocks noEditPoints="1"/>
          </p:cNvSpPr>
          <p:nvPr/>
        </p:nvSpPr>
        <p:spPr bwMode="auto">
          <a:xfrm>
            <a:off x="3796459" y="6209457"/>
            <a:ext cx="748448" cy="694270"/>
          </a:xfrm>
          <a:custGeom>
            <a:avLst/>
            <a:gdLst>
              <a:gd name="T0" fmla="*/ 104 w 214"/>
              <a:gd name="T1" fmla="*/ 109 h 199"/>
              <a:gd name="T2" fmla="*/ 150 w 214"/>
              <a:gd name="T3" fmla="*/ 109 h 199"/>
              <a:gd name="T4" fmla="*/ 164 w 214"/>
              <a:gd name="T5" fmla="*/ 0 h 199"/>
              <a:gd name="T6" fmla="*/ 161 w 214"/>
              <a:gd name="T7" fmla="*/ 8 h 199"/>
              <a:gd name="T8" fmla="*/ 156 w 214"/>
              <a:gd name="T9" fmla="*/ 20 h 199"/>
              <a:gd name="T10" fmla="*/ 148 w 214"/>
              <a:gd name="T11" fmla="*/ 39 h 199"/>
              <a:gd name="T12" fmla="*/ 113 w 214"/>
              <a:gd name="T13" fmla="*/ 56 h 199"/>
              <a:gd name="T14" fmla="*/ 112 w 214"/>
              <a:gd name="T15" fmla="*/ 54 h 199"/>
              <a:gd name="T16" fmla="*/ 112 w 214"/>
              <a:gd name="T17" fmla="*/ 54 h 199"/>
              <a:gd name="T18" fmla="*/ 90 w 214"/>
              <a:gd name="T19" fmla="*/ 0 h 199"/>
              <a:gd name="T20" fmla="*/ 83 w 214"/>
              <a:gd name="T21" fmla="*/ 1 h 199"/>
              <a:gd name="T22" fmla="*/ 68 w 214"/>
              <a:gd name="T23" fmla="*/ 3 h 199"/>
              <a:gd name="T24" fmla="*/ 63 w 214"/>
              <a:gd name="T25" fmla="*/ 4 h 199"/>
              <a:gd name="T26" fmla="*/ 61 w 214"/>
              <a:gd name="T27" fmla="*/ 4 h 199"/>
              <a:gd name="T28" fmla="*/ 56 w 214"/>
              <a:gd name="T29" fmla="*/ 6 h 199"/>
              <a:gd name="T30" fmla="*/ 52 w 214"/>
              <a:gd name="T31" fmla="*/ 6 h 199"/>
              <a:gd name="T32" fmla="*/ 40 w 214"/>
              <a:gd name="T33" fmla="*/ 10 h 199"/>
              <a:gd name="T34" fmla="*/ 40 w 214"/>
              <a:gd name="T35" fmla="*/ 71 h 199"/>
              <a:gd name="T36" fmla="*/ 35 w 214"/>
              <a:gd name="T37" fmla="*/ 73 h 199"/>
              <a:gd name="T38" fmla="*/ 26 w 214"/>
              <a:gd name="T39" fmla="*/ 77 h 199"/>
              <a:gd name="T40" fmla="*/ 13 w 214"/>
              <a:gd name="T41" fmla="*/ 82 h 199"/>
              <a:gd name="T42" fmla="*/ 11 w 214"/>
              <a:gd name="T43" fmla="*/ 80 h 199"/>
              <a:gd name="T44" fmla="*/ 7 w 214"/>
              <a:gd name="T45" fmla="*/ 119 h 199"/>
              <a:gd name="T46" fmla="*/ 7 w 214"/>
              <a:gd name="T47" fmla="*/ 119 h 199"/>
              <a:gd name="T48" fmla="*/ 22 w 214"/>
              <a:gd name="T49" fmla="*/ 113 h 199"/>
              <a:gd name="T50" fmla="*/ 29 w 214"/>
              <a:gd name="T51" fmla="*/ 114 h 199"/>
              <a:gd name="T52" fmla="*/ 45 w 214"/>
              <a:gd name="T53" fmla="*/ 141 h 199"/>
              <a:gd name="T54" fmla="*/ 45 w 214"/>
              <a:gd name="T55" fmla="*/ 141 h 199"/>
              <a:gd name="T56" fmla="*/ 22 w 214"/>
              <a:gd name="T57" fmla="*/ 160 h 199"/>
              <a:gd name="T58" fmla="*/ 19 w 214"/>
              <a:gd name="T59" fmla="*/ 160 h 199"/>
              <a:gd name="T60" fmla="*/ 15 w 214"/>
              <a:gd name="T61" fmla="*/ 158 h 199"/>
              <a:gd name="T62" fmla="*/ 10 w 214"/>
              <a:gd name="T63" fmla="*/ 156 h 199"/>
              <a:gd name="T64" fmla="*/ 6 w 214"/>
              <a:gd name="T65" fmla="*/ 153 h 199"/>
              <a:gd name="T66" fmla="*/ 4 w 214"/>
              <a:gd name="T67" fmla="*/ 151 h 199"/>
              <a:gd name="T68" fmla="*/ 0 w 214"/>
              <a:gd name="T69" fmla="*/ 199 h 199"/>
              <a:gd name="T70" fmla="*/ 2 w 214"/>
              <a:gd name="T71" fmla="*/ 197 h 199"/>
              <a:gd name="T72" fmla="*/ 5 w 214"/>
              <a:gd name="T73" fmla="*/ 194 h 199"/>
              <a:gd name="T74" fmla="*/ 20 w 214"/>
              <a:gd name="T75" fmla="*/ 181 h 199"/>
              <a:gd name="T76" fmla="*/ 26 w 214"/>
              <a:gd name="T77" fmla="*/ 177 h 199"/>
              <a:gd name="T78" fmla="*/ 32 w 214"/>
              <a:gd name="T79" fmla="*/ 172 h 199"/>
              <a:gd name="T80" fmla="*/ 46 w 214"/>
              <a:gd name="T81" fmla="*/ 164 h 199"/>
              <a:gd name="T82" fmla="*/ 49 w 214"/>
              <a:gd name="T83" fmla="*/ 162 h 199"/>
              <a:gd name="T84" fmla="*/ 57 w 214"/>
              <a:gd name="T85" fmla="*/ 159 h 199"/>
              <a:gd name="T86" fmla="*/ 75 w 214"/>
              <a:gd name="T87" fmla="*/ 152 h 199"/>
              <a:gd name="T88" fmla="*/ 86 w 214"/>
              <a:gd name="T89" fmla="*/ 149 h 199"/>
              <a:gd name="T90" fmla="*/ 95 w 214"/>
              <a:gd name="T91" fmla="*/ 147 h 199"/>
              <a:gd name="T92" fmla="*/ 103 w 214"/>
              <a:gd name="T93" fmla="*/ 146 h 199"/>
              <a:gd name="T94" fmla="*/ 123 w 214"/>
              <a:gd name="T95" fmla="*/ 144 h 199"/>
              <a:gd name="T96" fmla="*/ 171 w 214"/>
              <a:gd name="T97" fmla="*/ 150 h 199"/>
              <a:gd name="T98" fmla="*/ 200 w 214"/>
              <a:gd name="T99" fmla="*/ 160 h 199"/>
              <a:gd name="T100" fmla="*/ 214 w 214"/>
              <a:gd name="T101" fmla="*/ 10 h 199"/>
              <a:gd name="T102" fmla="*/ 200 w 214"/>
              <a:gd name="T103" fmla="*/ 6 h 199"/>
              <a:gd name="T104" fmla="*/ 197 w 214"/>
              <a:gd name="T105" fmla="*/ 5 h 199"/>
              <a:gd name="T106" fmla="*/ 196 w 214"/>
              <a:gd name="T107" fmla="*/ 5 h 199"/>
              <a:gd name="T108" fmla="*/ 188 w 214"/>
              <a:gd name="T109" fmla="*/ 3 h 199"/>
              <a:gd name="T110" fmla="*/ 184 w 214"/>
              <a:gd name="T111" fmla="*/ 3 h 199"/>
              <a:gd name="T112" fmla="*/ 174 w 214"/>
              <a:gd name="T113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4" h="199">
                <a:moveTo>
                  <a:pt x="127" y="132"/>
                </a:moveTo>
                <a:cubicBezTo>
                  <a:pt x="114" y="132"/>
                  <a:pt x="104" y="121"/>
                  <a:pt x="104" y="109"/>
                </a:cubicBezTo>
                <a:cubicBezTo>
                  <a:pt x="104" y="96"/>
                  <a:pt x="114" y="85"/>
                  <a:pt x="127" y="85"/>
                </a:cubicBezTo>
                <a:cubicBezTo>
                  <a:pt x="140" y="85"/>
                  <a:pt x="150" y="96"/>
                  <a:pt x="150" y="109"/>
                </a:cubicBezTo>
                <a:cubicBezTo>
                  <a:pt x="150" y="121"/>
                  <a:pt x="140" y="132"/>
                  <a:pt x="127" y="132"/>
                </a:cubicBezTo>
                <a:moveTo>
                  <a:pt x="164" y="0"/>
                </a:moveTo>
                <a:cubicBezTo>
                  <a:pt x="163" y="3"/>
                  <a:pt x="162" y="5"/>
                  <a:pt x="161" y="8"/>
                </a:cubicBezTo>
                <a:cubicBezTo>
                  <a:pt x="161" y="8"/>
                  <a:pt x="161" y="8"/>
                  <a:pt x="161" y="8"/>
                </a:cubicBezTo>
                <a:cubicBezTo>
                  <a:pt x="160" y="11"/>
                  <a:pt x="159" y="13"/>
                  <a:pt x="158" y="16"/>
                </a:cubicBezTo>
                <a:cubicBezTo>
                  <a:pt x="157" y="17"/>
                  <a:pt x="157" y="19"/>
                  <a:pt x="156" y="20"/>
                </a:cubicBezTo>
                <a:cubicBezTo>
                  <a:pt x="154" y="26"/>
                  <a:pt x="151" y="33"/>
                  <a:pt x="148" y="39"/>
                </a:cubicBezTo>
                <a:cubicBezTo>
                  <a:pt x="148" y="39"/>
                  <a:pt x="148" y="39"/>
                  <a:pt x="148" y="39"/>
                </a:cubicBezTo>
                <a:cubicBezTo>
                  <a:pt x="146" y="45"/>
                  <a:pt x="144" y="50"/>
                  <a:pt x="142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2" y="55"/>
                  <a:pt x="112" y="55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05" y="36"/>
                  <a:pt x="97" y="18"/>
                  <a:pt x="9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89" y="0"/>
                  <a:pt x="87" y="0"/>
                  <a:pt x="86" y="0"/>
                </a:cubicBezTo>
                <a:cubicBezTo>
                  <a:pt x="85" y="1"/>
                  <a:pt x="84" y="1"/>
                  <a:pt x="83" y="1"/>
                </a:cubicBezTo>
                <a:cubicBezTo>
                  <a:pt x="80" y="1"/>
                  <a:pt x="78" y="1"/>
                  <a:pt x="76" y="2"/>
                </a:cubicBezTo>
                <a:cubicBezTo>
                  <a:pt x="73" y="2"/>
                  <a:pt x="71" y="3"/>
                  <a:pt x="68" y="3"/>
                </a:cubicBezTo>
                <a:cubicBezTo>
                  <a:pt x="67" y="3"/>
                  <a:pt x="66" y="4"/>
                  <a:pt x="65" y="4"/>
                </a:cubicBezTo>
                <a:cubicBezTo>
                  <a:pt x="64" y="4"/>
                  <a:pt x="64" y="4"/>
                  <a:pt x="63" y="4"/>
                </a:cubicBezTo>
                <a:cubicBezTo>
                  <a:pt x="63" y="4"/>
                  <a:pt x="62" y="4"/>
                  <a:pt x="62" y="4"/>
                </a:cubicBezTo>
                <a:cubicBezTo>
                  <a:pt x="62" y="4"/>
                  <a:pt x="61" y="4"/>
                  <a:pt x="61" y="4"/>
                </a:cubicBezTo>
                <a:cubicBezTo>
                  <a:pt x="60" y="5"/>
                  <a:pt x="58" y="5"/>
                  <a:pt x="57" y="5"/>
                </a:cubicBezTo>
                <a:cubicBezTo>
                  <a:pt x="57" y="5"/>
                  <a:pt x="56" y="5"/>
                  <a:pt x="56" y="6"/>
                </a:cubicBezTo>
                <a:cubicBezTo>
                  <a:pt x="55" y="6"/>
                  <a:pt x="54" y="6"/>
                  <a:pt x="53" y="6"/>
                </a:cubicBezTo>
                <a:cubicBezTo>
                  <a:pt x="53" y="6"/>
                  <a:pt x="53" y="6"/>
                  <a:pt x="52" y="6"/>
                </a:cubicBezTo>
                <a:cubicBezTo>
                  <a:pt x="51" y="7"/>
                  <a:pt x="49" y="7"/>
                  <a:pt x="47" y="8"/>
                </a:cubicBezTo>
                <a:cubicBezTo>
                  <a:pt x="45" y="8"/>
                  <a:pt x="42" y="9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8" y="71"/>
                  <a:pt x="37" y="72"/>
                  <a:pt x="35" y="73"/>
                </a:cubicBezTo>
                <a:cubicBezTo>
                  <a:pt x="32" y="74"/>
                  <a:pt x="29" y="75"/>
                  <a:pt x="26" y="77"/>
                </a:cubicBezTo>
                <a:cubicBezTo>
                  <a:pt x="26" y="77"/>
                  <a:pt x="26" y="77"/>
                  <a:pt x="26" y="77"/>
                </a:cubicBezTo>
                <a:cubicBezTo>
                  <a:pt x="23" y="78"/>
                  <a:pt x="20" y="79"/>
                  <a:pt x="17" y="80"/>
                </a:cubicBezTo>
                <a:cubicBezTo>
                  <a:pt x="16" y="81"/>
                  <a:pt x="14" y="81"/>
                  <a:pt x="13" y="82"/>
                </a:cubicBezTo>
                <a:cubicBezTo>
                  <a:pt x="13" y="82"/>
                  <a:pt x="13" y="82"/>
                  <a:pt x="13" y="82"/>
                </a:cubicBezTo>
                <a:cubicBezTo>
                  <a:pt x="12" y="81"/>
                  <a:pt x="11" y="81"/>
                  <a:pt x="11" y="80"/>
                </a:cubicBezTo>
                <a:cubicBezTo>
                  <a:pt x="11" y="80"/>
                  <a:pt x="11" y="80"/>
                  <a:pt x="11" y="80"/>
                </a:cubicBezTo>
                <a:cubicBezTo>
                  <a:pt x="7" y="119"/>
                  <a:pt x="7" y="119"/>
                  <a:pt x="7" y="119"/>
                </a:cubicBezTo>
                <a:cubicBezTo>
                  <a:pt x="7" y="119"/>
                  <a:pt x="7" y="119"/>
                  <a:pt x="7" y="119"/>
                </a:cubicBezTo>
                <a:cubicBezTo>
                  <a:pt x="7" y="119"/>
                  <a:pt x="7" y="119"/>
                  <a:pt x="7" y="119"/>
                </a:cubicBezTo>
                <a:cubicBezTo>
                  <a:pt x="8" y="118"/>
                  <a:pt x="10" y="117"/>
                  <a:pt x="11" y="117"/>
                </a:cubicBezTo>
                <a:cubicBezTo>
                  <a:pt x="14" y="114"/>
                  <a:pt x="18" y="113"/>
                  <a:pt x="22" y="113"/>
                </a:cubicBezTo>
                <a:cubicBezTo>
                  <a:pt x="25" y="113"/>
                  <a:pt x="27" y="114"/>
                  <a:pt x="29" y="114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34" y="116"/>
                  <a:pt x="39" y="120"/>
                  <a:pt x="42" y="125"/>
                </a:cubicBezTo>
                <a:cubicBezTo>
                  <a:pt x="45" y="130"/>
                  <a:pt x="46" y="135"/>
                  <a:pt x="45" y="141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4" y="147"/>
                  <a:pt x="40" y="153"/>
                  <a:pt x="34" y="157"/>
                </a:cubicBezTo>
                <a:cubicBezTo>
                  <a:pt x="30" y="159"/>
                  <a:pt x="26" y="160"/>
                  <a:pt x="22" y="160"/>
                </a:cubicBezTo>
                <a:cubicBezTo>
                  <a:pt x="22" y="160"/>
                  <a:pt x="21" y="160"/>
                  <a:pt x="20" y="16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19" y="159"/>
                  <a:pt x="18" y="159"/>
                  <a:pt x="18" y="159"/>
                </a:cubicBezTo>
                <a:cubicBezTo>
                  <a:pt x="17" y="159"/>
                  <a:pt x="16" y="159"/>
                  <a:pt x="15" y="158"/>
                </a:cubicBezTo>
                <a:cubicBezTo>
                  <a:pt x="15" y="158"/>
                  <a:pt x="15" y="158"/>
                  <a:pt x="15" y="158"/>
                </a:cubicBezTo>
                <a:cubicBezTo>
                  <a:pt x="13" y="158"/>
                  <a:pt x="12" y="157"/>
                  <a:pt x="10" y="156"/>
                </a:cubicBezTo>
                <a:cubicBezTo>
                  <a:pt x="9" y="156"/>
                  <a:pt x="9" y="155"/>
                  <a:pt x="8" y="155"/>
                </a:cubicBezTo>
                <a:cubicBezTo>
                  <a:pt x="7" y="154"/>
                  <a:pt x="7" y="154"/>
                  <a:pt x="6" y="153"/>
                </a:cubicBezTo>
                <a:cubicBezTo>
                  <a:pt x="6" y="153"/>
                  <a:pt x="6" y="153"/>
                  <a:pt x="6" y="153"/>
                </a:cubicBezTo>
                <a:cubicBezTo>
                  <a:pt x="5" y="152"/>
                  <a:pt x="5" y="152"/>
                  <a:pt x="4" y="151"/>
                </a:cubicBezTo>
                <a:cubicBezTo>
                  <a:pt x="4" y="151"/>
                  <a:pt x="4" y="151"/>
                  <a:pt x="4" y="151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199"/>
                  <a:pt x="1" y="198"/>
                  <a:pt x="2" y="197"/>
                </a:cubicBezTo>
                <a:cubicBezTo>
                  <a:pt x="2" y="197"/>
                  <a:pt x="2" y="197"/>
                  <a:pt x="2" y="197"/>
                </a:cubicBezTo>
                <a:cubicBezTo>
                  <a:pt x="3" y="196"/>
                  <a:pt x="4" y="195"/>
                  <a:pt x="5" y="194"/>
                </a:cubicBezTo>
                <a:cubicBezTo>
                  <a:pt x="9" y="191"/>
                  <a:pt x="13" y="187"/>
                  <a:pt x="17" y="184"/>
                </a:cubicBezTo>
                <a:cubicBezTo>
                  <a:pt x="18" y="183"/>
                  <a:pt x="19" y="182"/>
                  <a:pt x="20" y="181"/>
                </a:cubicBezTo>
                <a:cubicBezTo>
                  <a:pt x="21" y="181"/>
                  <a:pt x="22" y="180"/>
                  <a:pt x="23" y="179"/>
                </a:cubicBezTo>
                <a:cubicBezTo>
                  <a:pt x="24" y="178"/>
                  <a:pt x="25" y="177"/>
                  <a:pt x="26" y="177"/>
                </a:cubicBezTo>
                <a:cubicBezTo>
                  <a:pt x="27" y="176"/>
                  <a:pt x="28" y="175"/>
                  <a:pt x="29" y="174"/>
                </a:cubicBezTo>
                <a:cubicBezTo>
                  <a:pt x="30" y="174"/>
                  <a:pt x="31" y="173"/>
                  <a:pt x="32" y="172"/>
                </a:cubicBezTo>
                <a:cubicBezTo>
                  <a:pt x="33" y="172"/>
                  <a:pt x="34" y="171"/>
                  <a:pt x="35" y="170"/>
                </a:cubicBezTo>
                <a:cubicBezTo>
                  <a:pt x="39" y="168"/>
                  <a:pt x="42" y="166"/>
                  <a:pt x="46" y="164"/>
                </a:cubicBezTo>
                <a:cubicBezTo>
                  <a:pt x="47" y="164"/>
                  <a:pt x="47" y="164"/>
                  <a:pt x="47" y="164"/>
                </a:cubicBezTo>
                <a:cubicBezTo>
                  <a:pt x="48" y="163"/>
                  <a:pt x="49" y="163"/>
                  <a:pt x="49" y="162"/>
                </a:cubicBezTo>
                <a:cubicBezTo>
                  <a:pt x="51" y="162"/>
                  <a:pt x="53" y="161"/>
                  <a:pt x="54" y="160"/>
                </a:cubicBezTo>
                <a:cubicBezTo>
                  <a:pt x="55" y="160"/>
                  <a:pt x="56" y="160"/>
                  <a:pt x="57" y="159"/>
                </a:cubicBezTo>
                <a:cubicBezTo>
                  <a:pt x="60" y="158"/>
                  <a:pt x="64" y="156"/>
                  <a:pt x="68" y="155"/>
                </a:cubicBezTo>
                <a:cubicBezTo>
                  <a:pt x="70" y="154"/>
                  <a:pt x="73" y="153"/>
                  <a:pt x="75" y="152"/>
                </a:cubicBezTo>
                <a:cubicBezTo>
                  <a:pt x="77" y="152"/>
                  <a:pt x="78" y="151"/>
                  <a:pt x="79" y="151"/>
                </a:cubicBezTo>
                <a:cubicBezTo>
                  <a:pt x="82" y="150"/>
                  <a:pt x="84" y="150"/>
                  <a:pt x="86" y="149"/>
                </a:cubicBezTo>
                <a:cubicBezTo>
                  <a:pt x="88" y="149"/>
                  <a:pt x="89" y="148"/>
                  <a:pt x="91" y="148"/>
                </a:cubicBezTo>
                <a:cubicBezTo>
                  <a:pt x="92" y="148"/>
                  <a:pt x="94" y="148"/>
                  <a:pt x="95" y="147"/>
                </a:cubicBezTo>
                <a:cubicBezTo>
                  <a:pt x="96" y="147"/>
                  <a:pt x="98" y="147"/>
                  <a:pt x="99" y="147"/>
                </a:cubicBezTo>
                <a:cubicBezTo>
                  <a:pt x="100" y="146"/>
                  <a:pt x="102" y="146"/>
                  <a:pt x="103" y="146"/>
                </a:cubicBezTo>
                <a:cubicBezTo>
                  <a:pt x="104" y="146"/>
                  <a:pt x="106" y="146"/>
                  <a:pt x="107" y="145"/>
                </a:cubicBezTo>
                <a:cubicBezTo>
                  <a:pt x="112" y="145"/>
                  <a:pt x="118" y="145"/>
                  <a:pt x="123" y="144"/>
                </a:cubicBezTo>
                <a:cubicBezTo>
                  <a:pt x="125" y="144"/>
                  <a:pt x="126" y="144"/>
                  <a:pt x="127" y="144"/>
                </a:cubicBezTo>
                <a:cubicBezTo>
                  <a:pt x="142" y="144"/>
                  <a:pt x="157" y="146"/>
                  <a:pt x="171" y="150"/>
                </a:cubicBezTo>
                <a:cubicBezTo>
                  <a:pt x="181" y="152"/>
                  <a:pt x="191" y="156"/>
                  <a:pt x="200" y="160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13" y="14"/>
                  <a:pt x="213" y="14"/>
                  <a:pt x="213" y="14"/>
                </a:cubicBezTo>
                <a:cubicBezTo>
                  <a:pt x="214" y="13"/>
                  <a:pt x="214" y="11"/>
                  <a:pt x="214" y="10"/>
                </a:cubicBezTo>
                <a:cubicBezTo>
                  <a:pt x="211" y="9"/>
                  <a:pt x="208" y="8"/>
                  <a:pt x="206" y="7"/>
                </a:cubicBezTo>
                <a:cubicBezTo>
                  <a:pt x="204" y="7"/>
                  <a:pt x="202" y="6"/>
                  <a:pt x="200" y="6"/>
                </a:cubicBezTo>
                <a:cubicBezTo>
                  <a:pt x="199" y="6"/>
                  <a:pt x="198" y="5"/>
                  <a:pt x="197" y="5"/>
                </a:cubicBezTo>
                <a:cubicBezTo>
                  <a:pt x="197" y="5"/>
                  <a:pt x="197" y="5"/>
                  <a:pt x="197" y="5"/>
                </a:cubicBezTo>
                <a:cubicBezTo>
                  <a:pt x="197" y="5"/>
                  <a:pt x="197" y="5"/>
                  <a:pt x="197" y="5"/>
                </a:cubicBezTo>
                <a:cubicBezTo>
                  <a:pt x="197" y="5"/>
                  <a:pt x="196" y="5"/>
                  <a:pt x="196" y="5"/>
                </a:cubicBezTo>
                <a:cubicBezTo>
                  <a:pt x="194" y="5"/>
                  <a:pt x="192" y="4"/>
                  <a:pt x="190" y="4"/>
                </a:cubicBezTo>
                <a:cubicBezTo>
                  <a:pt x="189" y="4"/>
                  <a:pt x="189" y="3"/>
                  <a:pt x="188" y="3"/>
                </a:cubicBezTo>
                <a:cubicBezTo>
                  <a:pt x="187" y="3"/>
                  <a:pt x="187" y="3"/>
                  <a:pt x="186" y="3"/>
                </a:cubicBezTo>
                <a:cubicBezTo>
                  <a:pt x="186" y="3"/>
                  <a:pt x="185" y="3"/>
                  <a:pt x="184" y="3"/>
                </a:cubicBezTo>
                <a:cubicBezTo>
                  <a:pt x="182" y="2"/>
                  <a:pt x="180" y="2"/>
                  <a:pt x="179" y="2"/>
                </a:cubicBezTo>
                <a:cubicBezTo>
                  <a:pt x="177" y="2"/>
                  <a:pt x="176" y="1"/>
                  <a:pt x="174" y="1"/>
                </a:cubicBezTo>
                <a:cubicBezTo>
                  <a:pt x="171" y="1"/>
                  <a:pt x="168" y="0"/>
                  <a:pt x="164" y="0"/>
                </a:cubicBezTo>
              </a:path>
            </a:pathLst>
          </a:custGeom>
          <a:solidFill>
            <a:srgbClr val="7F8E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174">
            <a:extLst>
              <a:ext uri="{FF2B5EF4-FFF2-40B4-BE49-F238E27FC236}">
                <a16:creationId xmlns:a16="http://schemas.microsoft.com/office/drawing/2014/main" id="{E0282FD8-D135-4FC8-9F43-8178E1703C92}"/>
              </a:ext>
            </a:extLst>
          </p:cNvPr>
          <p:cNvSpPr>
            <a:spLocks/>
          </p:cNvSpPr>
          <p:nvPr/>
        </p:nvSpPr>
        <p:spPr bwMode="auto">
          <a:xfrm>
            <a:off x="3794452" y="6871622"/>
            <a:ext cx="686244" cy="900946"/>
          </a:xfrm>
          <a:custGeom>
            <a:avLst/>
            <a:gdLst>
              <a:gd name="T0" fmla="*/ 129 w 197"/>
              <a:gd name="T1" fmla="*/ 0 h 258"/>
              <a:gd name="T2" fmla="*/ 0 w 197"/>
              <a:gd name="T3" fmla="*/ 129 h 258"/>
              <a:gd name="T4" fmla="*/ 129 w 197"/>
              <a:gd name="T5" fmla="*/ 258 h 258"/>
              <a:gd name="T6" fmla="*/ 156 w 197"/>
              <a:gd name="T7" fmla="*/ 255 h 258"/>
              <a:gd name="T8" fmla="*/ 179 w 197"/>
              <a:gd name="T9" fmla="*/ 221 h 258"/>
              <a:gd name="T10" fmla="*/ 197 w 197"/>
              <a:gd name="T11" fmla="*/ 20 h 258"/>
              <a:gd name="T12" fmla="*/ 129 w 197"/>
              <a:gd name="T13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258">
                <a:moveTo>
                  <a:pt x="129" y="0"/>
                </a:moveTo>
                <a:cubicBezTo>
                  <a:pt x="58" y="0"/>
                  <a:pt x="0" y="58"/>
                  <a:pt x="0" y="129"/>
                </a:cubicBezTo>
                <a:cubicBezTo>
                  <a:pt x="0" y="200"/>
                  <a:pt x="58" y="258"/>
                  <a:pt x="129" y="258"/>
                </a:cubicBezTo>
                <a:cubicBezTo>
                  <a:pt x="138" y="258"/>
                  <a:pt x="147" y="257"/>
                  <a:pt x="156" y="255"/>
                </a:cubicBezTo>
                <a:cubicBezTo>
                  <a:pt x="168" y="248"/>
                  <a:pt x="177" y="236"/>
                  <a:pt x="179" y="221"/>
                </a:cubicBezTo>
                <a:cubicBezTo>
                  <a:pt x="197" y="20"/>
                  <a:pt x="197" y="20"/>
                  <a:pt x="197" y="20"/>
                </a:cubicBezTo>
                <a:cubicBezTo>
                  <a:pt x="177" y="7"/>
                  <a:pt x="154" y="0"/>
                  <a:pt x="129" y="0"/>
                </a:cubicBezTo>
              </a:path>
            </a:pathLst>
          </a:custGeom>
          <a:solidFill>
            <a:srgbClr val="2E2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0B8D284-574E-4C91-9024-2319B9CC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645" y="6506428"/>
            <a:ext cx="160525" cy="162532"/>
          </a:xfrm>
          <a:prstGeom prst="ellipse">
            <a:avLst/>
          </a:prstGeom>
          <a:solidFill>
            <a:srgbClr val="555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179">
            <a:extLst>
              <a:ext uri="{FF2B5EF4-FFF2-40B4-BE49-F238E27FC236}">
                <a16:creationId xmlns:a16="http://schemas.microsoft.com/office/drawing/2014/main" id="{B8A57E21-5ADE-490D-ABAF-AA2DC5E47010}"/>
              </a:ext>
            </a:extLst>
          </p:cNvPr>
          <p:cNvSpPr>
            <a:spLocks/>
          </p:cNvSpPr>
          <p:nvPr/>
        </p:nvSpPr>
        <p:spPr bwMode="auto">
          <a:xfrm>
            <a:off x="4135567" y="4253060"/>
            <a:ext cx="726375" cy="726375"/>
          </a:xfrm>
          <a:custGeom>
            <a:avLst/>
            <a:gdLst>
              <a:gd name="T0" fmla="*/ 208 w 208"/>
              <a:gd name="T1" fmla="*/ 104 h 208"/>
              <a:gd name="T2" fmla="*/ 110 w 208"/>
              <a:gd name="T3" fmla="*/ 207 h 208"/>
              <a:gd name="T4" fmla="*/ 104 w 208"/>
              <a:gd name="T5" fmla="*/ 208 h 208"/>
              <a:gd name="T6" fmla="*/ 36 w 208"/>
              <a:gd name="T7" fmla="*/ 182 h 208"/>
              <a:gd name="T8" fmla="*/ 0 w 208"/>
              <a:gd name="T9" fmla="*/ 104 h 208"/>
              <a:gd name="T10" fmla="*/ 104 w 208"/>
              <a:gd name="T11" fmla="*/ 0 h 208"/>
              <a:gd name="T12" fmla="*/ 208 w 208"/>
              <a:gd name="T13" fmla="*/ 1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208">
                <a:moveTo>
                  <a:pt x="208" y="104"/>
                </a:moveTo>
                <a:cubicBezTo>
                  <a:pt x="208" y="159"/>
                  <a:pt x="165" y="204"/>
                  <a:pt x="110" y="207"/>
                </a:cubicBezTo>
                <a:cubicBezTo>
                  <a:pt x="108" y="208"/>
                  <a:pt x="106" y="208"/>
                  <a:pt x="104" y="208"/>
                </a:cubicBezTo>
                <a:cubicBezTo>
                  <a:pt x="78" y="208"/>
                  <a:pt x="54" y="198"/>
                  <a:pt x="36" y="182"/>
                </a:cubicBezTo>
                <a:cubicBezTo>
                  <a:pt x="13" y="163"/>
                  <a:pt x="0" y="135"/>
                  <a:pt x="0" y="104"/>
                </a:cubicBezTo>
                <a:cubicBezTo>
                  <a:pt x="0" y="46"/>
                  <a:pt x="46" y="0"/>
                  <a:pt x="104" y="0"/>
                </a:cubicBez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9ABA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180">
            <a:extLst>
              <a:ext uri="{FF2B5EF4-FFF2-40B4-BE49-F238E27FC236}">
                <a16:creationId xmlns:a16="http://schemas.microsoft.com/office/drawing/2014/main" id="{D54D8887-5EC9-4387-9F8B-22EE701C80B5}"/>
              </a:ext>
            </a:extLst>
          </p:cNvPr>
          <p:cNvSpPr>
            <a:spLocks/>
          </p:cNvSpPr>
          <p:nvPr/>
        </p:nvSpPr>
        <p:spPr bwMode="auto">
          <a:xfrm>
            <a:off x="4115501" y="4232995"/>
            <a:ext cx="766506" cy="768513"/>
          </a:xfrm>
          <a:custGeom>
            <a:avLst/>
            <a:gdLst>
              <a:gd name="T0" fmla="*/ 214 w 220"/>
              <a:gd name="T1" fmla="*/ 110 h 220"/>
              <a:gd name="T2" fmla="*/ 208 w 220"/>
              <a:gd name="T3" fmla="*/ 110 h 220"/>
              <a:gd name="T4" fmla="*/ 116 w 220"/>
              <a:gd name="T5" fmla="*/ 207 h 220"/>
              <a:gd name="T6" fmla="*/ 116 w 220"/>
              <a:gd name="T7" fmla="*/ 207 h 220"/>
              <a:gd name="T8" fmla="*/ 116 w 220"/>
              <a:gd name="T9" fmla="*/ 207 h 220"/>
              <a:gd name="T10" fmla="*/ 110 w 220"/>
              <a:gd name="T11" fmla="*/ 208 h 220"/>
              <a:gd name="T12" fmla="*/ 45 w 220"/>
              <a:gd name="T13" fmla="*/ 184 h 220"/>
              <a:gd name="T14" fmla="*/ 45 w 220"/>
              <a:gd name="T15" fmla="*/ 184 h 220"/>
              <a:gd name="T16" fmla="*/ 45 w 220"/>
              <a:gd name="T17" fmla="*/ 184 h 220"/>
              <a:gd name="T18" fmla="*/ 12 w 220"/>
              <a:gd name="T19" fmla="*/ 110 h 220"/>
              <a:gd name="T20" fmla="*/ 40 w 220"/>
              <a:gd name="T21" fmla="*/ 40 h 220"/>
              <a:gd name="T22" fmla="*/ 110 w 220"/>
              <a:gd name="T23" fmla="*/ 12 h 220"/>
              <a:gd name="T24" fmla="*/ 179 w 220"/>
              <a:gd name="T25" fmla="*/ 40 h 220"/>
              <a:gd name="T26" fmla="*/ 208 w 220"/>
              <a:gd name="T27" fmla="*/ 110 h 220"/>
              <a:gd name="T28" fmla="*/ 214 w 220"/>
              <a:gd name="T29" fmla="*/ 110 h 220"/>
              <a:gd name="T30" fmla="*/ 220 w 220"/>
              <a:gd name="T31" fmla="*/ 110 h 220"/>
              <a:gd name="T32" fmla="*/ 110 w 220"/>
              <a:gd name="T33" fmla="*/ 0 h 220"/>
              <a:gd name="T34" fmla="*/ 0 w 220"/>
              <a:gd name="T35" fmla="*/ 110 h 220"/>
              <a:gd name="T36" fmla="*/ 38 w 220"/>
              <a:gd name="T37" fmla="*/ 193 h 220"/>
              <a:gd name="T38" fmla="*/ 38 w 220"/>
              <a:gd name="T39" fmla="*/ 193 h 220"/>
              <a:gd name="T40" fmla="*/ 110 w 220"/>
              <a:gd name="T41" fmla="*/ 220 h 220"/>
              <a:gd name="T42" fmla="*/ 117 w 220"/>
              <a:gd name="T43" fmla="*/ 219 h 220"/>
              <a:gd name="T44" fmla="*/ 116 w 220"/>
              <a:gd name="T45" fmla="*/ 213 h 220"/>
              <a:gd name="T46" fmla="*/ 116 w 220"/>
              <a:gd name="T47" fmla="*/ 219 h 220"/>
              <a:gd name="T48" fmla="*/ 220 w 220"/>
              <a:gd name="T49" fmla="*/ 110 h 220"/>
              <a:gd name="T50" fmla="*/ 214 w 220"/>
              <a:gd name="T51" fmla="*/ 11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0" h="220">
                <a:moveTo>
                  <a:pt x="214" y="110"/>
                </a:moveTo>
                <a:cubicBezTo>
                  <a:pt x="208" y="110"/>
                  <a:pt x="208" y="110"/>
                  <a:pt x="208" y="110"/>
                </a:cubicBezTo>
                <a:cubicBezTo>
                  <a:pt x="208" y="162"/>
                  <a:pt x="167" y="204"/>
                  <a:pt x="116" y="207"/>
                </a:cubicBezTo>
                <a:cubicBezTo>
                  <a:pt x="116" y="207"/>
                  <a:pt x="116" y="207"/>
                  <a:pt x="116" y="207"/>
                </a:cubicBezTo>
                <a:cubicBezTo>
                  <a:pt x="116" y="207"/>
                  <a:pt x="116" y="207"/>
                  <a:pt x="116" y="207"/>
                </a:cubicBezTo>
                <a:cubicBezTo>
                  <a:pt x="114" y="208"/>
                  <a:pt x="112" y="208"/>
                  <a:pt x="110" y="208"/>
                </a:cubicBezTo>
                <a:cubicBezTo>
                  <a:pt x="85" y="208"/>
                  <a:pt x="63" y="199"/>
                  <a:pt x="45" y="184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25" y="166"/>
                  <a:pt x="12" y="139"/>
                  <a:pt x="12" y="110"/>
                </a:cubicBezTo>
                <a:cubicBezTo>
                  <a:pt x="12" y="83"/>
                  <a:pt x="23" y="58"/>
                  <a:pt x="40" y="40"/>
                </a:cubicBezTo>
                <a:cubicBezTo>
                  <a:pt x="58" y="23"/>
                  <a:pt x="83" y="12"/>
                  <a:pt x="110" y="12"/>
                </a:cubicBezTo>
                <a:cubicBezTo>
                  <a:pt x="137" y="12"/>
                  <a:pt x="161" y="23"/>
                  <a:pt x="179" y="40"/>
                </a:cubicBezTo>
                <a:cubicBezTo>
                  <a:pt x="197" y="58"/>
                  <a:pt x="208" y="83"/>
                  <a:pt x="208" y="110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0" y="49"/>
                  <a:pt x="170" y="0"/>
                  <a:pt x="110" y="0"/>
                </a:cubicBezTo>
                <a:cubicBezTo>
                  <a:pt x="49" y="0"/>
                  <a:pt x="0" y="49"/>
                  <a:pt x="0" y="110"/>
                </a:cubicBezTo>
                <a:cubicBezTo>
                  <a:pt x="0" y="143"/>
                  <a:pt x="14" y="173"/>
                  <a:pt x="38" y="193"/>
                </a:cubicBezTo>
                <a:cubicBezTo>
                  <a:pt x="38" y="193"/>
                  <a:pt x="38" y="193"/>
                  <a:pt x="38" y="193"/>
                </a:cubicBezTo>
                <a:cubicBezTo>
                  <a:pt x="57" y="210"/>
                  <a:pt x="82" y="220"/>
                  <a:pt x="110" y="220"/>
                </a:cubicBezTo>
                <a:cubicBezTo>
                  <a:pt x="112" y="220"/>
                  <a:pt x="114" y="220"/>
                  <a:pt x="117" y="219"/>
                </a:cubicBezTo>
                <a:cubicBezTo>
                  <a:pt x="116" y="213"/>
                  <a:pt x="116" y="213"/>
                  <a:pt x="116" y="213"/>
                </a:cubicBezTo>
                <a:cubicBezTo>
                  <a:pt x="116" y="219"/>
                  <a:pt x="116" y="219"/>
                  <a:pt x="116" y="219"/>
                </a:cubicBezTo>
                <a:cubicBezTo>
                  <a:pt x="174" y="216"/>
                  <a:pt x="220" y="168"/>
                  <a:pt x="220" y="110"/>
                </a:cubicBezTo>
                <a:cubicBezTo>
                  <a:pt x="214" y="110"/>
                  <a:pt x="214" y="110"/>
                  <a:pt x="214" y="110"/>
                </a:cubicBezTo>
              </a:path>
            </a:pathLst>
          </a:custGeom>
          <a:solidFill>
            <a:srgbClr val="D0E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181">
            <a:extLst>
              <a:ext uri="{FF2B5EF4-FFF2-40B4-BE49-F238E27FC236}">
                <a16:creationId xmlns:a16="http://schemas.microsoft.com/office/drawing/2014/main" id="{6E3896D3-E978-442F-B839-CEBB74691C17}"/>
              </a:ext>
            </a:extLst>
          </p:cNvPr>
          <p:cNvSpPr>
            <a:spLocks/>
          </p:cNvSpPr>
          <p:nvPr/>
        </p:nvSpPr>
        <p:spPr bwMode="auto">
          <a:xfrm>
            <a:off x="4494742" y="4997495"/>
            <a:ext cx="26086" cy="10033"/>
          </a:xfrm>
          <a:custGeom>
            <a:avLst/>
            <a:gdLst>
              <a:gd name="T0" fmla="*/ 7 w 7"/>
              <a:gd name="T1" fmla="*/ 0 h 3"/>
              <a:gd name="T2" fmla="*/ 1 w 7"/>
              <a:gd name="T3" fmla="*/ 1 h 3"/>
              <a:gd name="T4" fmla="*/ 1 w 7"/>
              <a:gd name="T5" fmla="*/ 1 h 3"/>
              <a:gd name="T6" fmla="*/ 0 w 7"/>
              <a:gd name="T7" fmla="*/ 1 h 3"/>
              <a:gd name="T8" fmla="*/ 7 w 7"/>
              <a:gd name="T9" fmla="*/ 3 h 3"/>
              <a:gd name="T10" fmla="*/ 7 w 7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3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2"/>
                  <a:pt x="7" y="3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585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182">
            <a:extLst>
              <a:ext uri="{FF2B5EF4-FFF2-40B4-BE49-F238E27FC236}">
                <a16:creationId xmlns:a16="http://schemas.microsoft.com/office/drawing/2014/main" id="{5CC0C739-FB5C-4596-B6B5-91C597B932E8}"/>
              </a:ext>
            </a:extLst>
          </p:cNvPr>
          <p:cNvSpPr>
            <a:spLocks/>
          </p:cNvSpPr>
          <p:nvPr/>
        </p:nvSpPr>
        <p:spPr bwMode="auto">
          <a:xfrm>
            <a:off x="4247934" y="5031606"/>
            <a:ext cx="198650" cy="70230"/>
          </a:xfrm>
          <a:custGeom>
            <a:avLst/>
            <a:gdLst>
              <a:gd name="T0" fmla="*/ 0 w 57"/>
              <a:gd name="T1" fmla="*/ 0 h 20"/>
              <a:gd name="T2" fmla="*/ 0 w 57"/>
              <a:gd name="T3" fmla="*/ 4 h 20"/>
              <a:gd name="T4" fmla="*/ 57 w 57"/>
              <a:gd name="T5" fmla="*/ 20 h 20"/>
              <a:gd name="T6" fmla="*/ 34 w 57"/>
              <a:gd name="T7" fmla="*/ 13 h 20"/>
              <a:gd name="T8" fmla="*/ 17 w 57"/>
              <a:gd name="T9" fmla="*/ 8 h 20"/>
              <a:gd name="T10" fmla="*/ 0 w 57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20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2" y="13"/>
                  <a:pt x="35" y="18"/>
                  <a:pt x="57" y="20"/>
                </a:cubicBezTo>
                <a:cubicBezTo>
                  <a:pt x="48" y="17"/>
                  <a:pt x="41" y="15"/>
                  <a:pt x="34" y="13"/>
                </a:cubicBezTo>
                <a:cubicBezTo>
                  <a:pt x="26" y="11"/>
                  <a:pt x="21" y="9"/>
                  <a:pt x="17" y="8"/>
                </a:cubicBezTo>
                <a:cubicBezTo>
                  <a:pt x="11" y="6"/>
                  <a:pt x="6" y="3"/>
                  <a:pt x="0" y="0"/>
                </a:cubicBezTo>
              </a:path>
            </a:pathLst>
          </a:custGeom>
          <a:solidFill>
            <a:srgbClr val="1411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183">
            <a:extLst>
              <a:ext uri="{FF2B5EF4-FFF2-40B4-BE49-F238E27FC236}">
                <a16:creationId xmlns:a16="http://schemas.microsoft.com/office/drawing/2014/main" id="{10781F8E-F49E-4B2F-810D-D0789DCD3DFA}"/>
              </a:ext>
            </a:extLst>
          </p:cNvPr>
          <p:cNvSpPr>
            <a:spLocks noEditPoints="1"/>
          </p:cNvSpPr>
          <p:nvPr/>
        </p:nvSpPr>
        <p:spPr bwMode="auto">
          <a:xfrm>
            <a:off x="4506781" y="5119894"/>
            <a:ext cx="6020" cy="14047"/>
          </a:xfrm>
          <a:custGeom>
            <a:avLst/>
            <a:gdLst>
              <a:gd name="T0" fmla="*/ 1 w 2"/>
              <a:gd name="T1" fmla="*/ 3 h 4"/>
              <a:gd name="T2" fmla="*/ 1 w 2"/>
              <a:gd name="T3" fmla="*/ 4 h 4"/>
              <a:gd name="T4" fmla="*/ 1 w 2"/>
              <a:gd name="T5" fmla="*/ 4 h 4"/>
              <a:gd name="T6" fmla="*/ 1 w 2"/>
              <a:gd name="T7" fmla="*/ 3 h 4"/>
              <a:gd name="T8" fmla="*/ 1 w 2"/>
              <a:gd name="T9" fmla="*/ 0 h 4"/>
              <a:gd name="T10" fmla="*/ 1 w 2"/>
              <a:gd name="T11" fmla="*/ 3 h 4"/>
              <a:gd name="T12" fmla="*/ 2 w 2"/>
              <a:gd name="T13" fmla="*/ 0 h 4"/>
              <a:gd name="T14" fmla="*/ 1 w 2"/>
              <a:gd name="T1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4">
                <a:moveTo>
                  <a:pt x="1" y="3"/>
                </a:moveTo>
                <a:cubicBezTo>
                  <a:pt x="0" y="4"/>
                  <a:pt x="0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0"/>
                </a:moveTo>
                <a:cubicBezTo>
                  <a:pt x="1" y="3"/>
                  <a:pt x="1" y="3"/>
                  <a:pt x="1" y="3"/>
                </a:cubicBezTo>
                <a:cubicBezTo>
                  <a:pt x="1" y="2"/>
                  <a:pt x="2" y="1"/>
                  <a:pt x="2" y="0"/>
                </a:cubicBezTo>
                <a:cubicBezTo>
                  <a:pt x="2" y="0"/>
                  <a:pt x="1" y="0"/>
                  <a:pt x="1" y="0"/>
                </a:cubicBezTo>
              </a:path>
            </a:pathLst>
          </a:custGeom>
          <a:solidFill>
            <a:srgbClr val="191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184">
            <a:extLst>
              <a:ext uri="{FF2B5EF4-FFF2-40B4-BE49-F238E27FC236}">
                <a16:creationId xmlns:a16="http://schemas.microsoft.com/office/drawing/2014/main" id="{1CD2DFF1-EAE4-44D7-A154-A9EDD45FC772}"/>
              </a:ext>
            </a:extLst>
          </p:cNvPr>
          <p:cNvSpPr>
            <a:spLocks noEditPoints="1"/>
          </p:cNvSpPr>
          <p:nvPr/>
        </p:nvSpPr>
        <p:spPr bwMode="auto">
          <a:xfrm>
            <a:off x="4247934" y="4917232"/>
            <a:ext cx="278913" cy="202663"/>
          </a:xfrm>
          <a:custGeom>
            <a:avLst/>
            <a:gdLst>
              <a:gd name="T0" fmla="*/ 75 w 80"/>
              <a:gd name="T1" fmla="*/ 54 h 58"/>
              <a:gd name="T2" fmla="*/ 75 w 80"/>
              <a:gd name="T3" fmla="*/ 58 h 58"/>
              <a:gd name="T4" fmla="*/ 76 w 80"/>
              <a:gd name="T5" fmla="*/ 58 h 58"/>
              <a:gd name="T6" fmla="*/ 79 w 80"/>
              <a:gd name="T7" fmla="*/ 54 h 58"/>
              <a:gd name="T8" fmla="*/ 75 w 80"/>
              <a:gd name="T9" fmla="*/ 54 h 58"/>
              <a:gd name="T10" fmla="*/ 3 w 80"/>
              <a:gd name="T11" fmla="*/ 0 h 58"/>
              <a:gd name="T12" fmla="*/ 0 w 80"/>
              <a:gd name="T13" fmla="*/ 33 h 58"/>
              <a:gd name="T14" fmla="*/ 17 w 80"/>
              <a:gd name="T15" fmla="*/ 41 h 58"/>
              <a:gd name="T16" fmla="*/ 34 w 80"/>
              <a:gd name="T17" fmla="*/ 46 h 58"/>
              <a:gd name="T18" fmla="*/ 57 w 80"/>
              <a:gd name="T19" fmla="*/ 53 h 58"/>
              <a:gd name="T20" fmla="*/ 75 w 80"/>
              <a:gd name="T21" fmla="*/ 54 h 58"/>
              <a:gd name="T22" fmla="*/ 78 w 80"/>
              <a:gd name="T23" fmla="*/ 26 h 58"/>
              <a:gd name="T24" fmla="*/ 71 w 80"/>
              <a:gd name="T25" fmla="*/ 24 h 58"/>
              <a:gd name="T26" fmla="*/ 3 w 80"/>
              <a:gd name="T2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58">
                <a:moveTo>
                  <a:pt x="75" y="54"/>
                </a:moveTo>
                <a:cubicBezTo>
                  <a:pt x="75" y="58"/>
                  <a:pt x="75" y="58"/>
                  <a:pt x="75" y="58"/>
                </a:cubicBezTo>
                <a:cubicBezTo>
                  <a:pt x="75" y="58"/>
                  <a:pt x="76" y="58"/>
                  <a:pt x="76" y="58"/>
                </a:cubicBezTo>
                <a:cubicBezTo>
                  <a:pt x="78" y="56"/>
                  <a:pt x="80" y="54"/>
                  <a:pt x="79" y="54"/>
                </a:cubicBezTo>
                <a:cubicBezTo>
                  <a:pt x="78" y="54"/>
                  <a:pt x="76" y="54"/>
                  <a:pt x="75" y="54"/>
                </a:cubicBezTo>
                <a:moveTo>
                  <a:pt x="3" y="0"/>
                </a:moveTo>
                <a:cubicBezTo>
                  <a:pt x="0" y="33"/>
                  <a:pt x="0" y="33"/>
                  <a:pt x="0" y="33"/>
                </a:cubicBezTo>
                <a:cubicBezTo>
                  <a:pt x="6" y="36"/>
                  <a:pt x="11" y="39"/>
                  <a:pt x="17" y="41"/>
                </a:cubicBezTo>
                <a:cubicBezTo>
                  <a:pt x="21" y="42"/>
                  <a:pt x="26" y="44"/>
                  <a:pt x="34" y="46"/>
                </a:cubicBezTo>
                <a:cubicBezTo>
                  <a:pt x="41" y="48"/>
                  <a:pt x="48" y="50"/>
                  <a:pt x="57" y="53"/>
                </a:cubicBezTo>
                <a:cubicBezTo>
                  <a:pt x="63" y="54"/>
                  <a:pt x="70" y="54"/>
                  <a:pt x="75" y="54"/>
                </a:cubicBezTo>
                <a:cubicBezTo>
                  <a:pt x="78" y="26"/>
                  <a:pt x="78" y="26"/>
                  <a:pt x="78" y="26"/>
                </a:cubicBezTo>
                <a:cubicBezTo>
                  <a:pt x="75" y="25"/>
                  <a:pt x="73" y="24"/>
                  <a:pt x="71" y="24"/>
                </a:cubicBezTo>
                <a:cubicBezTo>
                  <a:pt x="45" y="24"/>
                  <a:pt x="22" y="15"/>
                  <a:pt x="3" y="0"/>
                </a:cubicBezTo>
              </a:path>
            </a:pathLst>
          </a:custGeom>
          <a:solidFill>
            <a:srgbClr val="5918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185">
            <a:extLst>
              <a:ext uri="{FF2B5EF4-FFF2-40B4-BE49-F238E27FC236}">
                <a16:creationId xmlns:a16="http://schemas.microsoft.com/office/drawing/2014/main" id="{8BB8ECC4-ACEC-486D-9F1A-CAE6F899580C}"/>
              </a:ext>
            </a:extLst>
          </p:cNvPr>
          <p:cNvSpPr>
            <a:spLocks/>
          </p:cNvSpPr>
          <p:nvPr/>
        </p:nvSpPr>
        <p:spPr bwMode="auto">
          <a:xfrm>
            <a:off x="4263987" y="4497861"/>
            <a:ext cx="294965" cy="461509"/>
          </a:xfrm>
          <a:custGeom>
            <a:avLst/>
            <a:gdLst>
              <a:gd name="T0" fmla="*/ 44 w 84"/>
              <a:gd name="T1" fmla="*/ 0 h 132"/>
              <a:gd name="T2" fmla="*/ 6 w 84"/>
              <a:gd name="T3" fmla="*/ 35 h 132"/>
              <a:gd name="T4" fmla="*/ 0 w 84"/>
              <a:gd name="T5" fmla="*/ 105 h 132"/>
              <a:gd name="T6" fmla="*/ 2 w 84"/>
              <a:gd name="T7" fmla="*/ 108 h 132"/>
              <a:gd name="T8" fmla="*/ 2 w 84"/>
              <a:gd name="T9" fmla="*/ 108 h 132"/>
              <a:gd name="T10" fmla="*/ 2 w 84"/>
              <a:gd name="T11" fmla="*/ 108 h 132"/>
              <a:gd name="T12" fmla="*/ 67 w 84"/>
              <a:gd name="T13" fmla="*/ 132 h 132"/>
              <a:gd name="T14" fmla="*/ 67 w 84"/>
              <a:gd name="T15" fmla="*/ 132 h 132"/>
              <a:gd name="T16" fmla="*/ 73 w 84"/>
              <a:gd name="T17" fmla="*/ 131 h 132"/>
              <a:gd name="T18" fmla="*/ 73 w 84"/>
              <a:gd name="T19" fmla="*/ 131 h 132"/>
              <a:gd name="T20" fmla="*/ 73 w 84"/>
              <a:gd name="T21" fmla="*/ 131 h 132"/>
              <a:gd name="T22" fmla="*/ 74 w 84"/>
              <a:gd name="T23" fmla="*/ 131 h 132"/>
              <a:gd name="T24" fmla="*/ 82 w 84"/>
              <a:gd name="T25" fmla="*/ 42 h 132"/>
              <a:gd name="T26" fmla="*/ 47 w 84"/>
              <a:gd name="T27" fmla="*/ 0 h 132"/>
              <a:gd name="T28" fmla="*/ 44 w 84"/>
              <a:gd name="T2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2">
                <a:moveTo>
                  <a:pt x="44" y="0"/>
                </a:moveTo>
                <a:cubicBezTo>
                  <a:pt x="24" y="0"/>
                  <a:pt x="7" y="15"/>
                  <a:pt x="6" y="3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6"/>
                  <a:pt x="1" y="107"/>
                  <a:pt x="2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20" y="123"/>
                  <a:pt x="42" y="132"/>
                  <a:pt x="67" y="132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9" y="132"/>
                  <a:pt x="71" y="132"/>
                  <a:pt x="73" y="131"/>
                </a:cubicBezTo>
                <a:cubicBezTo>
                  <a:pt x="73" y="131"/>
                  <a:pt x="73" y="131"/>
                  <a:pt x="73" y="131"/>
                </a:cubicBezTo>
                <a:cubicBezTo>
                  <a:pt x="73" y="131"/>
                  <a:pt x="73" y="131"/>
                  <a:pt x="73" y="131"/>
                </a:cubicBezTo>
                <a:cubicBezTo>
                  <a:pt x="73" y="131"/>
                  <a:pt x="74" y="131"/>
                  <a:pt x="74" y="131"/>
                </a:cubicBezTo>
                <a:cubicBezTo>
                  <a:pt x="82" y="42"/>
                  <a:pt x="82" y="42"/>
                  <a:pt x="82" y="42"/>
                </a:cubicBezTo>
                <a:cubicBezTo>
                  <a:pt x="84" y="21"/>
                  <a:pt x="68" y="2"/>
                  <a:pt x="47" y="0"/>
                </a:cubicBezTo>
                <a:cubicBezTo>
                  <a:pt x="46" y="0"/>
                  <a:pt x="45" y="0"/>
                  <a:pt x="44" y="0"/>
                </a:cubicBezTo>
              </a:path>
            </a:pathLst>
          </a:custGeom>
          <a:solidFill>
            <a:srgbClr val="384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186">
            <a:extLst>
              <a:ext uri="{FF2B5EF4-FFF2-40B4-BE49-F238E27FC236}">
                <a16:creationId xmlns:a16="http://schemas.microsoft.com/office/drawing/2014/main" id="{EDC7BA3C-AC98-42CB-B88C-6004479FEA57}"/>
              </a:ext>
            </a:extLst>
          </p:cNvPr>
          <p:cNvSpPr>
            <a:spLocks/>
          </p:cNvSpPr>
          <p:nvPr/>
        </p:nvSpPr>
        <p:spPr bwMode="auto">
          <a:xfrm>
            <a:off x="4257968" y="4865062"/>
            <a:ext cx="264866" cy="136446"/>
          </a:xfrm>
          <a:custGeom>
            <a:avLst/>
            <a:gdLst>
              <a:gd name="T0" fmla="*/ 2 w 76"/>
              <a:gd name="T1" fmla="*/ 0 h 39"/>
              <a:gd name="T2" fmla="*/ 0 w 76"/>
              <a:gd name="T3" fmla="*/ 15 h 39"/>
              <a:gd name="T4" fmla="*/ 68 w 76"/>
              <a:gd name="T5" fmla="*/ 39 h 39"/>
              <a:gd name="T6" fmla="*/ 69 w 76"/>
              <a:gd name="T7" fmla="*/ 39 h 39"/>
              <a:gd name="T8" fmla="*/ 69 w 76"/>
              <a:gd name="T9" fmla="*/ 39 h 39"/>
              <a:gd name="T10" fmla="*/ 75 w 76"/>
              <a:gd name="T11" fmla="*/ 38 h 39"/>
              <a:gd name="T12" fmla="*/ 76 w 76"/>
              <a:gd name="T13" fmla="*/ 26 h 39"/>
              <a:gd name="T14" fmla="*/ 75 w 76"/>
              <a:gd name="T15" fmla="*/ 26 h 39"/>
              <a:gd name="T16" fmla="*/ 75 w 76"/>
              <a:gd name="T17" fmla="*/ 26 h 39"/>
              <a:gd name="T18" fmla="*/ 75 w 76"/>
              <a:gd name="T19" fmla="*/ 26 h 39"/>
              <a:gd name="T20" fmla="*/ 69 w 76"/>
              <a:gd name="T21" fmla="*/ 27 h 39"/>
              <a:gd name="T22" fmla="*/ 69 w 76"/>
              <a:gd name="T23" fmla="*/ 27 h 39"/>
              <a:gd name="T24" fmla="*/ 4 w 76"/>
              <a:gd name="T25" fmla="*/ 3 h 39"/>
              <a:gd name="T26" fmla="*/ 4 w 76"/>
              <a:gd name="T27" fmla="*/ 3 h 39"/>
              <a:gd name="T28" fmla="*/ 4 w 76"/>
              <a:gd name="T29" fmla="*/ 3 h 39"/>
              <a:gd name="T30" fmla="*/ 2 w 76"/>
              <a:gd name="T3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39">
                <a:moveTo>
                  <a:pt x="2" y="0"/>
                </a:moveTo>
                <a:cubicBezTo>
                  <a:pt x="0" y="15"/>
                  <a:pt x="0" y="15"/>
                  <a:pt x="0" y="15"/>
                </a:cubicBezTo>
                <a:cubicBezTo>
                  <a:pt x="19" y="30"/>
                  <a:pt x="42" y="39"/>
                  <a:pt x="68" y="39"/>
                </a:cubicBezTo>
                <a:cubicBezTo>
                  <a:pt x="68" y="39"/>
                  <a:pt x="68" y="39"/>
                  <a:pt x="69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1" y="39"/>
                  <a:pt x="73" y="39"/>
                  <a:pt x="75" y="38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5" y="26"/>
                  <a:pt x="75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3" y="27"/>
                  <a:pt x="71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44" y="27"/>
                  <a:pt x="22" y="18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2"/>
                  <a:pt x="2" y="1"/>
                  <a:pt x="2" y="0"/>
                </a:cubicBezTo>
              </a:path>
            </a:pathLst>
          </a:custGeom>
          <a:solidFill>
            <a:srgbClr val="4D5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187">
            <a:extLst>
              <a:ext uri="{FF2B5EF4-FFF2-40B4-BE49-F238E27FC236}">
                <a16:creationId xmlns:a16="http://schemas.microsoft.com/office/drawing/2014/main" id="{70E4A8F7-912C-4C5C-9E35-3B7B5A4EDFEB}"/>
              </a:ext>
            </a:extLst>
          </p:cNvPr>
          <p:cNvSpPr>
            <a:spLocks/>
          </p:cNvSpPr>
          <p:nvPr/>
        </p:nvSpPr>
        <p:spPr bwMode="auto">
          <a:xfrm>
            <a:off x="4225863" y="4425625"/>
            <a:ext cx="413351" cy="1755741"/>
          </a:xfrm>
          <a:custGeom>
            <a:avLst/>
            <a:gdLst>
              <a:gd name="T0" fmla="*/ 37 w 118"/>
              <a:gd name="T1" fmla="*/ 501 h 503"/>
              <a:gd name="T2" fmla="*/ 37 w 118"/>
              <a:gd name="T3" fmla="*/ 501 h 503"/>
              <a:gd name="T4" fmla="*/ 78 w 118"/>
              <a:gd name="T5" fmla="*/ 467 h 503"/>
              <a:gd name="T6" fmla="*/ 117 w 118"/>
              <a:gd name="T7" fmla="*/ 44 h 503"/>
              <a:gd name="T8" fmla="*/ 82 w 118"/>
              <a:gd name="T9" fmla="*/ 2 h 503"/>
              <a:gd name="T10" fmla="*/ 40 w 118"/>
              <a:gd name="T11" fmla="*/ 37 h 503"/>
              <a:gd name="T12" fmla="*/ 2 w 118"/>
              <a:gd name="T13" fmla="*/ 460 h 503"/>
              <a:gd name="T14" fmla="*/ 37 w 118"/>
              <a:gd name="T15" fmla="*/ 50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503">
                <a:moveTo>
                  <a:pt x="37" y="501"/>
                </a:moveTo>
                <a:cubicBezTo>
                  <a:pt x="37" y="501"/>
                  <a:pt x="37" y="501"/>
                  <a:pt x="37" y="501"/>
                </a:cubicBezTo>
                <a:cubicBezTo>
                  <a:pt x="58" y="503"/>
                  <a:pt x="76" y="488"/>
                  <a:pt x="78" y="467"/>
                </a:cubicBezTo>
                <a:cubicBezTo>
                  <a:pt x="117" y="44"/>
                  <a:pt x="117" y="44"/>
                  <a:pt x="117" y="44"/>
                </a:cubicBezTo>
                <a:cubicBezTo>
                  <a:pt x="118" y="23"/>
                  <a:pt x="103" y="4"/>
                  <a:pt x="82" y="2"/>
                </a:cubicBezTo>
                <a:cubicBezTo>
                  <a:pt x="61" y="0"/>
                  <a:pt x="42" y="16"/>
                  <a:pt x="40" y="37"/>
                </a:cubicBezTo>
                <a:cubicBezTo>
                  <a:pt x="2" y="460"/>
                  <a:pt x="2" y="460"/>
                  <a:pt x="2" y="460"/>
                </a:cubicBezTo>
                <a:cubicBezTo>
                  <a:pt x="0" y="481"/>
                  <a:pt x="16" y="499"/>
                  <a:pt x="37" y="501"/>
                </a:cubicBezTo>
                <a:close/>
              </a:path>
            </a:pathLst>
          </a:custGeom>
          <a:solidFill>
            <a:srgbClr val="5A58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188">
            <a:extLst>
              <a:ext uri="{FF2B5EF4-FFF2-40B4-BE49-F238E27FC236}">
                <a16:creationId xmlns:a16="http://schemas.microsoft.com/office/drawing/2014/main" id="{29A42E60-2419-4724-A5D6-752B885B20DC}"/>
              </a:ext>
            </a:extLst>
          </p:cNvPr>
          <p:cNvSpPr>
            <a:spLocks/>
          </p:cNvSpPr>
          <p:nvPr/>
        </p:nvSpPr>
        <p:spPr bwMode="auto">
          <a:xfrm>
            <a:off x="3894780" y="5888408"/>
            <a:ext cx="820684" cy="1731662"/>
          </a:xfrm>
          <a:custGeom>
            <a:avLst/>
            <a:gdLst>
              <a:gd name="T0" fmla="*/ 41 w 235"/>
              <a:gd name="T1" fmla="*/ 484 h 496"/>
              <a:gd name="T2" fmla="*/ 151 w 235"/>
              <a:gd name="T3" fmla="*/ 494 h 496"/>
              <a:gd name="T4" fmla="*/ 197 w 235"/>
              <a:gd name="T5" fmla="*/ 455 h 496"/>
              <a:gd name="T6" fmla="*/ 233 w 235"/>
              <a:gd name="T7" fmla="*/ 58 h 496"/>
              <a:gd name="T8" fmla="*/ 194 w 235"/>
              <a:gd name="T9" fmla="*/ 12 h 496"/>
              <a:gd name="T10" fmla="*/ 85 w 235"/>
              <a:gd name="T11" fmla="*/ 2 h 496"/>
              <a:gd name="T12" fmla="*/ 38 w 235"/>
              <a:gd name="T13" fmla="*/ 41 h 496"/>
              <a:gd name="T14" fmla="*/ 2 w 235"/>
              <a:gd name="T15" fmla="*/ 437 h 496"/>
              <a:gd name="T16" fmla="*/ 41 w 235"/>
              <a:gd name="T17" fmla="*/ 48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496">
                <a:moveTo>
                  <a:pt x="41" y="484"/>
                </a:moveTo>
                <a:cubicBezTo>
                  <a:pt x="151" y="494"/>
                  <a:pt x="151" y="494"/>
                  <a:pt x="151" y="494"/>
                </a:cubicBezTo>
                <a:cubicBezTo>
                  <a:pt x="174" y="496"/>
                  <a:pt x="195" y="478"/>
                  <a:pt x="197" y="455"/>
                </a:cubicBezTo>
                <a:cubicBezTo>
                  <a:pt x="233" y="58"/>
                  <a:pt x="233" y="58"/>
                  <a:pt x="233" y="58"/>
                </a:cubicBezTo>
                <a:cubicBezTo>
                  <a:pt x="235" y="35"/>
                  <a:pt x="218" y="14"/>
                  <a:pt x="194" y="12"/>
                </a:cubicBezTo>
                <a:cubicBezTo>
                  <a:pt x="85" y="2"/>
                  <a:pt x="85" y="2"/>
                  <a:pt x="85" y="2"/>
                </a:cubicBezTo>
                <a:cubicBezTo>
                  <a:pt x="61" y="0"/>
                  <a:pt x="40" y="17"/>
                  <a:pt x="38" y="41"/>
                </a:cubicBezTo>
                <a:cubicBezTo>
                  <a:pt x="2" y="437"/>
                  <a:pt x="2" y="437"/>
                  <a:pt x="2" y="437"/>
                </a:cubicBezTo>
                <a:cubicBezTo>
                  <a:pt x="0" y="461"/>
                  <a:pt x="18" y="482"/>
                  <a:pt x="41" y="484"/>
                </a:cubicBezTo>
                <a:close/>
              </a:path>
            </a:pathLst>
          </a:custGeom>
          <a:solidFill>
            <a:srgbClr val="9EC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189">
            <a:extLst>
              <a:ext uri="{FF2B5EF4-FFF2-40B4-BE49-F238E27FC236}">
                <a16:creationId xmlns:a16="http://schemas.microsoft.com/office/drawing/2014/main" id="{2016C951-A974-44E6-803C-FF4477E20889}"/>
              </a:ext>
            </a:extLst>
          </p:cNvPr>
          <p:cNvSpPr>
            <a:spLocks/>
          </p:cNvSpPr>
          <p:nvPr/>
        </p:nvSpPr>
        <p:spPr bwMode="auto">
          <a:xfrm>
            <a:off x="3894780" y="5974689"/>
            <a:ext cx="622034" cy="1631334"/>
          </a:xfrm>
          <a:custGeom>
            <a:avLst/>
            <a:gdLst>
              <a:gd name="T0" fmla="*/ 161 w 178"/>
              <a:gd name="T1" fmla="*/ 353 h 467"/>
              <a:gd name="T2" fmla="*/ 132 w 178"/>
              <a:gd name="T3" fmla="*/ 332 h 467"/>
              <a:gd name="T4" fmla="*/ 138 w 178"/>
              <a:gd name="T5" fmla="*/ 263 h 467"/>
              <a:gd name="T6" fmla="*/ 143 w 178"/>
              <a:gd name="T7" fmla="*/ 217 h 467"/>
              <a:gd name="T8" fmla="*/ 145 w 178"/>
              <a:gd name="T9" fmla="*/ 195 h 467"/>
              <a:gd name="T10" fmla="*/ 156 w 178"/>
              <a:gd name="T11" fmla="*/ 70 h 467"/>
              <a:gd name="T12" fmla="*/ 158 w 178"/>
              <a:gd name="T13" fmla="*/ 50 h 467"/>
              <a:gd name="T14" fmla="*/ 162 w 178"/>
              <a:gd name="T15" fmla="*/ 11 h 467"/>
              <a:gd name="T16" fmla="*/ 98 w 178"/>
              <a:gd name="T17" fmla="*/ 4 h 467"/>
              <a:gd name="T18" fmla="*/ 76 w 178"/>
              <a:gd name="T19" fmla="*/ 2 h 467"/>
              <a:gd name="T20" fmla="*/ 76 w 178"/>
              <a:gd name="T21" fmla="*/ 2 h 467"/>
              <a:gd name="T22" fmla="*/ 66 w 178"/>
              <a:gd name="T23" fmla="*/ 1 h 467"/>
              <a:gd name="T24" fmla="*/ 63 w 178"/>
              <a:gd name="T25" fmla="*/ 1 h 467"/>
              <a:gd name="T26" fmla="*/ 42 w 178"/>
              <a:gd name="T27" fmla="*/ 8 h 467"/>
              <a:gd name="T28" fmla="*/ 39 w 178"/>
              <a:gd name="T29" fmla="*/ 11 h 467"/>
              <a:gd name="T30" fmla="*/ 38 w 178"/>
              <a:gd name="T31" fmla="*/ 16 h 467"/>
              <a:gd name="T32" fmla="*/ 36 w 178"/>
              <a:gd name="T33" fmla="*/ 38 h 467"/>
              <a:gd name="T34" fmla="*/ 33 w 178"/>
              <a:gd name="T35" fmla="*/ 71 h 467"/>
              <a:gd name="T36" fmla="*/ 26 w 178"/>
              <a:gd name="T37" fmla="*/ 154 h 467"/>
              <a:gd name="T38" fmla="*/ 25 w 178"/>
              <a:gd name="T39" fmla="*/ 158 h 467"/>
              <a:gd name="T40" fmla="*/ 22 w 178"/>
              <a:gd name="T41" fmla="*/ 198 h 467"/>
              <a:gd name="T42" fmla="*/ 21 w 178"/>
              <a:gd name="T43" fmla="*/ 206 h 467"/>
              <a:gd name="T44" fmla="*/ 19 w 178"/>
              <a:gd name="T45" fmla="*/ 231 h 467"/>
              <a:gd name="T46" fmla="*/ 13 w 178"/>
              <a:gd name="T47" fmla="*/ 291 h 467"/>
              <a:gd name="T48" fmla="*/ 2 w 178"/>
              <a:gd name="T49" fmla="*/ 412 h 467"/>
              <a:gd name="T50" fmla="*/ 41 w 178"/>
              <a:gd name="T51" fmla="*/ 459 h 467"/>
              <a:gd name="T52" fmla="*/ 135 w 178"/>
              <a:gd name="T53" fmla="*/ 467 h 467"/>
              <a:gd name="T54" fmla="*/ 152 w 178"/>
              <a:gd name="T55" fmla="*/ 455 h 467"/>
              <a:gd name="T56" fmla="*/ 174 w 178"/>
              <a:gd name="T57" fmla="*/ 411 h 467"/>
              <a:gd name="T58" fmla="*/ 161 w 178"/>
              <a:gd name="T59" fmla="*/ 35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8" h="467">
                <a:moveTo>
                  <a:pt x="161" y="353"/>
                </a:moveTo>
                <a:cubicBezTo>
                  <a:pt x="148" y="337"/>
                  <a:pt x="132" y="332"/>
                  <a:pt x="132" y="332"/>
                </a:cubicBezTo>
                <a:cubicBezTo>
                  <a:pt x="138" y="263"/>
                  <a:pt x="138" y="263"/>
                  <a:pt x="138" y="263"/>
                </a:cubicBezTo>
                <a:cubicBezTo>
                  <a:pt x="143" y="217"/>
                  <a:pt x="143" y="217"/>
                  <a:pt x="143" y="217"/>
                </a:cubicBezTo>
                <a:cubicBezTo>
                  <a:pt x="145" y="195"/>
                  <a:pt x="145" y="195"/>
                  <a:pt x="145" y="195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62" y="11"/>
                  <a:pt x="162" y="11"/>
                  <a:pt x="162" y="11"/>
                </a:cubicBezTo>
                <a:cubicBezTo>
                  <a:pt x="162" y="11"/>
                  <a:pt x="128" y="7"/>
                  <a:pt x="98" y="4"/>
                </a:cubicBezTo>
                <a:cubicBezTo>
                  <a:pt x="90" y="3"/>
                  <a:pt x="82" y="3"/>
                  <a:pt x="76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2" y="2"/>
                  <a:pt x="69" y="2"/>
                  <a:pt x="66" y="1"/>
                </a:cubicBezTo>
                <a:cubicBezTo>
                  <a:pt x="65" y="1"/>
                  <a:pt x="64" y="1"/>
                  <a:pt x="63" y="1"/>
                </a:cubicBezTo>
                <a:cubicBezTo>
                  <a:pt x="54" y="0"/>
                  <a:pt x="47" y="3"/>
                  <a:pt x="42" y="8"/>
                </a:cubicBezTo>
                <a:cubicBezTo>
                  <a:pt x="41" y="9"/>
                  <a:pt x="40" y="10"/>
                  <a:pt x="39" y="11"/>
                </a:cubicBezTo>
                <a:cubicBezTo>
                  <a:pt x="38" y="13"/>
                  <a:pt x="38" y="14"/>
                  <a:pt x="38" y="16"/>
                </a:cubicBezTo>
                <a:cubicBezTo>
                  <a:pt x="36" y="38"/>
                  <a:pt x="36" y="38"/>
                  <a:pt x="36" y="38"/>
                </a:cubicBezTo>
                <a:cubicBezTo>
                  <a:pt x="33" y="71"/>
                  <a:pt x="33" y="71"/>
                  <a:pt x="33" y="71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5" y="158"/>
                  <a:pt x="25" y="158"/>
                  <a:pt x="25" y="158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1" y="206"/>
                  <a:pt x="21" y="206"/>
                  <a:pt x="21" y="206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13" y="291"/>
                  <a:pt x="13" y="291"/>
                  <a:pt x="13" y="291"/>
                </a:cubicBezTo>
                <a:cubicBezTo>
                  <a:pt x="2" y="412"/>
                  <a:pt x="2" y="412"/>
                  <a:pt x="2" y="412"/>
                </a:cubicBezTo>
                <a:cubicBezTo>
                  <a:pt x="0" y="436"/>
                  <a:pt x="18" y="457"/>
                  <a:pt x="41" y="459"/>
                </a:cubicBezTo>
                <a:cubicBezTo>
                  <a:pt x="135" y="467"/>
                  <a:pt x="135" y="467"/>
                  <a:pt x="135" y="467"/>
                </a:cubicBezTo>
                <a:cubicBezTo>
                  <a:pt x="141" y="464"/>
                  <a:pt x="146" y="460"/>
                  <a:pt x="152" y="455"/>
                </a:cubicBezTo>
                <a:cubicBezTo>
                  <a:pt x="162" y="445"/>
                  <a:pt x="171" y="431"/>
                  <a:pt x="174" y="411"/>
                </a:cubicBezTo>
                <a:cubicBezTo>
                  <a:pt x="178" y="384"/>
                  <a:pt x="171" y="365"/>
                  <a:pt x="161" y="353"/>
                </a:cubicBezTo>
                <a:close/>
              </a:path>
            </a:pathLst>
          </a:custGeom>
          <a:solidFill>
            <a:srgbClr val="7EA8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190">
            <a:extLst>
              <a:ext uri="{FF2B5EF4-FFF2-40B4-BE49-F238E27FC236}">
                <a16:creationId xmlns:a16="http://schemas.microsoft.com/office/drawing/2014/main" id="{EC330D0B-C40B-4B8D-877A-92053BE2DABF}"/>
              </a:ext>
            </a:extLst>
          </p:cNvPr>
          <p:cNvSpPr>
            <a:spLocks/>
          </p:cNvSpPr>
          <p:nvPr/>
        </p:nvSpPr>
        <p:spPr bwMode="auto">
          <a:xfrm>
            <a:off x="4502768" y="6002781"/>
            <a:ext cx="132433" cy="523713"/>
          </a:xfrm>
          <a:custGeom>
            <a:avLst/>
            <a:gdLst>
              <a:gd name="T0" fmla="*/ 13 w 38"/>
              <a:gd name="T1" fmla="*/ 15 h 150"/>
              <a:gd name="T2" fmla="*/ 2 w 38"/>
              <a:gd name="T3" fmla="*/ 135 h 150"/>
              <a:gd name="T4" fmla="*/ 26 w 38"/>
              <a:gd name="T5" fmla="*/ 135 h 150"/>
              <a:gd name="T6" fmla="*/ 37 w 38"/>
              <a:gd name="T7" fmla="*/ 15 h 150"/>
              <a:gd name="T8" fmla="*/ 13 w 38"/>
              <a:gd name="T9" fmla="*/ 1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50">
                <a:moveTo>
                  <a:pt x="13" y="15"/>
                </a:moveTo>
                <a:cubicBezTo>
                  <a:pt x="9" y="55"/>
                  <a:pt x="6" y="95"/>
                  <a:pt x="2" y="135"/>
                </a:cubicBezTo>
                <a:cubicBezTo>
                  <a:pt x="0" y="150"/>
                  <a:pt x="24" y="150"/>
                  <a:pt x="26" y="135"/>
                </a:cubicBezTo>
                <a:cubicBezTo>
                  <a:pt x="30" y="95"/>
                  <a:pt x="33" y="55"/>
                  <a:pt x="37" y="15"/>
                </a:cubicBezTo>
                <a:cubicBezTo>
                  <a:pt x="38" y="0"/>
                  <a:pt x="14" y="0"/>
                  <a:pt x="13" y="15"/>
                </a:cubicBezTo>
                <a:close/>
              </a:path>
            </a:pathLst>
          </a:custGeom>
          <a:solidFill>
            <a:srgbClr val="EEF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191">
            <a:extLst>
              <a:ext uri="{FF2B5EF4-FFF2-40B4-BE49-F238E27FC236}">
                <a16:creationId xmlns:a16="http://schemas.microsoft.com/office/drawing/2014/main" id="{0FE623BC-132E-4613-970C-7EA08F2266A3}"/>
              </a:ext>
            </a:extLst>
          </p:cNvPr>
          <p:cNvSpPr>
            <a:spLocks/>
          </p:cNvSpPr>
          <p:nvPr/>
        </p:nvSpPr>
        <p:spPr bwMode="auto">
          <a:xfrm>
            <a:off x="4418492" y="4511907"/>
            <a:ext cx="156512" cy="160525"/>
          </a:xfrm>
          <a:custGeom>
            <a:avLst/>
            <a:gdLst>
              <a:gd name="T0" fmla="*/ 1 w 45"/>
              <a:gd name="T1" fmla="*/ 21 h 46"/>
              <a:gd name="T2" fmla="*/ 21 w 45"/>
              <a:gd name="T3" fmla="*/ 45 h 46"/>
              <a:gd name="T4" fmla="*/ 44 w 45"/>
              <a:gd name="T5" fmla="*/ 25 h 46"/>
              <a:gd name="T6" fmla="*/ 25 w 45"/>
              <a:gd name="T7" fmla="*/ 1 h 46"/>
              <a:gd name="T8" fmla="*/ 1 w 45"/>
              <a:gd name="T9" fmla="*/ 2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6">
                <a:moveTo>
                  <a:pt x="1" y="21"/>
                </a:moveTo>
                <a:cubicBezTo>
                  <a:pt x="0" y="33"/>
                  <a:pt x="9" y="44"/>
                  <a:pt x="21" y="45"/>
                </a:cubicBezTo>
                <a:cubicBezTo>
                  <a:pt x="33" y="46"/>
                  <a:pt x="43" y="37"/>
                  <a:pt x="44" y="25"/>
                </a:cubicBezTo>
                <a:cubicBezTo>
                  <a:pt x="45" y="13"/>
                  <a:pt x="37" y="2"/>
                  <a:pt x="25" y="1"/>
                </a:cubicBezTo>
                <a:cubicBezTo>
                  <a:pt x="13" y="0"/>
                  <a:pt x="2" y="9"/>
                  <a:pt x="1" y="21"/>
                </a:cubicBezTo>
                <a:close/>
              </a:path>
            </a:pathLst>
          </a:custGeom>
          <a:solidFill>
            <a:srgbClr val="B3DB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192">
            <a:extLst>
              <a:ext uri="{FF2B5EF4-FFF2-40B4-BE49-F238E27FC236}">
                <a16:creationId xmlns:a16="http://schemas.microsoft.com/office/drawing/2014/main" id="{951CEA52-752C-463D-853A-3EA799D800D1}"/>
              </a:ext>
            </a:extLst>
          </p:cNvPr>
          <p:cNvSpPr>
            <a:spLocks/>
          </p:cNvSpPr>
          <p:nvPr/>
        </p:nvSpPr>
        <p:spPr bwMode="auto">
          <a:xfrm>
            <a:off x="4115501" y="7238822"/>
            <a:ext cx="260853" cy="268879"/>
          </a:xfrm>
          <a:custGeom>
            <a:avLst/>
            <a:gdLst>
              <a:gd name="T0" fmla="*/ 74 w 75"/>
              <a:gd name="T1" fmla="*/ 42 h 77"/>
              <a:gd name="T2" fmla="*/ 41 w 75"/>
              <a:gd name="T3" fmla="*/ 2 h 77"/>
              <a:gd name="T4" fmla="*/ 2 w 75"/>
              <a:gd name="T5" fmla="*/ 36 h 77"/>
              <a:gd name="T6" fmla="*/ 35 w 75"/>
              <a:gd name="T7" fmla="*/ 75 h 77"/>
              <a:gd name="T8" fmla="*/ 74 w 75"/>
              <a:gd name="T9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7">
                <a:moveTo>
                  <a:pt x="74" y="42"/>
                </a:moveTo>
                <a:cubicBezTo>
                  <a:pt x="75" y="22"/>
                  <a:pt x="61" y="4"/>
                  <a:pt x="41" y="2"/>
                </a:cubicBezTo>
                <a:cubicBezTo>
                  <a:pt x="21" y="0"/>
                  <a:pt x="4" y="15"/>
                  <a:pt x="2" y="36"/>
                </a:cubicBezTo>
                <a:cubicBezTo>
                  <a:pt x="0" y="56"/>
                  <a:pt x="15" y="74"/>
                  <a:pt x="35" y="75"/>
                </a:cubicBezTo>
                <a:cubicBezTo>
                  <a:pt x="54" y="77"/>
                  <a:pt x="72" y="62"/>
                  <a:pt x="74" y="42"/>
                </a:cubicBezTo>
                <a:close/>
              </a:path>
            </a:pathLst>
          </a:custGeom>
          <a:solidFill>
            <a:srgbClr val="433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094D287-1957-49E9-BE66-812E77C7550F}"/>
              </a:ext>
            </a:extLst>
          </p:cNvPr>
          <p:cNvGrpSpPr/>
          <p:nvPr/>
        </p:nvGrpSpPr>
        <p:grpSpPr>
          <a:xfrm>
            <a:off x="5630454" y="6195411"/>
            <a:ext cx="1242061" cy="1240054"/>
            <a:chOff x="12155488" y="5180013"/>
            <a:chExt cx="982663" cy="981075"/>
          </a:xfrm>
        </p:grpSpPr>
        <p:sp>
          <p:nvSpPr>
            <p:cNvPr id="271" name="Freeform 151">
              <a:extLst>
                <a:ext uri="{FF2B5EF4-FFF2-40B4-BE49-F238E27FC236}">
                  <a16:creationId xmlns:a16="http://schemas.microsoft.com/office/drawing/2014/main" id="{890F801B-4EEE-4358-A0A2-CFA9DF128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87251" y="5295901"/>
              <a:ext cx="719138" cy="728663"/>
            </a:xfrm>
            <a:custGeom>
              <a:avLst/>
              <a:gdLst>
                <a:gd name="T0" fmla="*/ 117 w 260"/>
                <a:gd name="T1" fmla="*/ 7 h 264"/>
                <a:gd name="T2" fmla="*/ 87 w 260"/>
                <a:gd name="T3" fmla="*/ 14 h 264"/>
                <a:gd name="T4" fmla="*/ 2 w 260"/>
                <a:gd name="T5" fmla="*/ 148 h 264"/>
                <a:gd name="T6" fmla="*/ 30 w 260"/>
                <a:gd name="T7" fmla="*/ 217 h 264"/>
                <a:gd name="T8" fmla="*/ 127 w 260"/>
                <a:gd name="T9" fmla="*/ 264 h 264"/>
                <a:gd name="T10" fmla="*/ 147 w 260"/>
                <a:gd name="T11" fmla="*/ 263 h 264"/>
                <a:gd name="T12" fmla="*/ 252 w 260"/>
                <a:gd name="T13" fmla="*/ 178 h 264"/>
                <a:gd name="T14" fmla="*/ 233 w 260"/>
                <a:gd name="T15" fmla="*/ 182 h 264"/>
                <a:gd name="T16" fmla="*/ 191 w 260"/>
                <a:gd name="T17" fmla="*/ 186 h 264"/>
                <a:gd name="T18" fmla="*/ 205 w 260"/>
                <a:gd name="T19" fmla="*/ 149 h 264"/>
                <a:gd name="T20" fmla="*/ 233 w 260"/>
                <a:gd name="T21" fmla="*/ 182 h 264"/>
                <a:gd name="T22" fmla="*/ 115 w 260"/>
                <a:gd name="T23" fmla="*/ 226 h 264"/>
                <a:gd name="T24" fmla="*/ 129 w 260"/>
                <a:gd name="T25" fmla="*/ 202 h 264"/>
                <a:gd name="T26" fmla="*/ 132 w 260"/>
                <a:gd name="T27" fmla="*/ 201 h 264"/>
                <a:gd name="T28" fmla="*/ 137 w 260"/>
                <a:gd name="T29" fmla="*/ 200 h 264"/>
                <a:gd name="T30" fmla="*/ 163 w 260"/>
                <a:gd name="T31" fmla="*/ 221 h 264"/>
                <a:gd name="T32" fmla="*/ 163 w 260"/>
                <a:gd name="T33" fmla="*/ 227 h 264"/>
                <a:gd name="T34" fmla="*/ 161 w 260"/>
                <a:gd name="T35" fmla="*/ 233 h 264"/>
                <a:gd name="T36" fmla="*/ 141 w 260"/>
                <a:gd name="T37" fmla="*/ 247 h 264"/>
                <a:gd name="T38" fmla="*/ 39 w 260"/>
                <a:gd name="T39" fmla="*/ 201 h 264"/>
                <a:gd name="T40" fmla="*/ 44 w 260"/>
                <a:gd name="T41" fmla="*/ 168 h 264"/>
                <a:gd name="T42" fmla="*/ 69 w 260"/>
                <a:gd name="T43" fmla="*/ 166 h 264"/>
                <a:gd name="T44" fmla="*/ 72 w 260"/>
                <a:gd name="T45" fmla="*/ 207 h 264"/>
                <a:gd name="T46" fmla="*/ 39 w 260"/>
                <a:gd name="T47" fmla="*/ 201 h 264"/>
                <a:gd name="T48" fmla="*/ 26 w 260"/>
                <a:gd name="T49" fmla="*/ 94 h 264"/>
                <a:gd name="T50" fmla="*/ 28 w 260"/>
                <a:gd name="T51" fmla="*/ 89 h 264"/>
                <a:gd name="T52" fmla="*/ 72 w 260"/>
                <a:gd name="T53" fmla="*/ 109 h 264"/>
                <a:gd name="T54" fmla="*/ 63 w 260"/>
                <a:gd name="T55" fmla="*/ 119 h 264"/>
                <a:gd name="T56" fmla="*/ 60 w 260"/>
                <a:gd name="T57" fmla="*/ 121 h 264"/>
                <a:gd name="T58" fmla="*/ 40 w 260"/>
                <a:gd name="T59" fmla="*/ 121 h 264"/>
                <a:gd name="T60" fmla="*/ 26 w 260"/>
                <a:gd name="T61" fmla="*/ 96 h 264"/>
                <a:gd name="T62" fmla="*/ 98 w 260"/>
                <a:gd name="T63" fmla="*/ 41 h 264"/>
                <a:gd name="T64" fmla="*/ 119 w 260"/>
                <a:gd name="T65" fmla="*/ 24 h 264"/>
                <a:gd name="T66" fmla="*/ 132 w 260"/>
                <a:gd name="T67" fmla="*/ 69 h 264"/>
                <a:gd name="T68" fmla="*/ 128 w 260"/>
                <a:gd name="T69" fmla="*/ 71 h 264"/>
                <a:gd name="T70" fmla="*/ 98 w 260"/>
                <a:gd name="T71" fmla="*/ 50 h 264"/>
                <a:gd name="T72" fmla="*/ 98 w 260"/>
                <a:gd name="T73" fmla="*/ 45 h 264"/>
                <a:gd name="T74" fmla="*/ 190 w 260"/>
                <a:gd name="T75" fmla="*/ 104 h 264"/>
                <a:gd name="T76" fmla="*/ 182 w 260"/>
                <a:gd name="T77" fmla="*/ 97 h 264"/>
                <a:gd name="T78" fmla="*/ 188 w 260"/>
                <a:gd name="T79" fmla="*/ 64 h 264"/>
                <a:gd name="T80" fmla="*/ 216 w 260"/>
                <a:gd name="T81" fmla="*/ 10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" h="264">
                  <a:moveTo>
                    <a:pt x="258" y="123"/>
                  </a:moveTo>
                  <a:cubicBezTo>
                    <a:pt x="251" y="52"/>
                    <a:pt x="188" y="0"/>
                    <a:pt x="117" y="7"/>
                  </a:cubicBezTo>
                  <a:cubicBezTo>
                    <a:pt x="107" y="8"/>
                    <a:pt x="97" y="11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52" y="26"/>
                    <a:pt x="25" y="53"/>
                    <a:pt x="11" y="87"/>
                  </a:cubicBezTo>
                  <a:cubicBezTo>
                    <a:pt x="3" y="106"/>
                    <a:pt x="0" y="127"/>
                    <a:pt x="2" y="148"/>
                  </a:cubicBezTo>
                  <a:cubicBezTo>
                    <a:pt x="5" y="174"/>
                    <a:pt x="15" y="198"/>
                    <a:pt x="30" y="217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34" y="222"/>
                    <a:pt x="39" y="226"/>
                    <a:pt x="43" y="230"/>
                  </a:cubicBezTo>
                  <a:cubicBezTo>
                    <a:pt x="66" y="251"/>
                    <a:pt x="95" y="263"/>
                    <a:pt x="127" y="264"/>
                  </a:cubicBezTo>
                  <a:cubicBezTo>
                    <a:pt x="132" y="264"/>
                    <a:pt x="137" y="264"/>
                    <a:pt x="143" y="264"/>
                  </a:cubicBezTo>
                  <a:cubicBezTo>
                    <a:pt x="144" y="263"/>
                    <a:pt x="146" y="263"/>
                    <a:pt x="147" y="263"/>
                  </a:cubicBezTo>
                  <a:cubicBezTo>
                    <a:pt x="158" y="262"/>
                    <a:pt x="169" y="259"/>
                    <a:pt x="179" y="255"/>
                  </a:cubicBezTo>
                  <a:cubicBezTo>
                    <a:pt x="213" y="241"/>
                    <a:pt x="239" y="212"/>
                    <a:pt x="252" y="178"/>
                  </a:cubicBezTo>
                  <a:cubicBezTo>
                    <a:pt x="258" y="161"/>
                    <a:pt x="260" y="142"/>
                    <a:pt x="258" y="123"/>
                  </a:cubicBezTo>
                  <a:moveTo>
                    <a:pt x="233" y="182"/>
                  </a:moveTo>
                  <a:cubicBezTo>
                    <a:pt x="227" y="194"/>
                    <a:pt x="213" y="199"/>
                    <a:pt x="201" y="194"/>
                  </a:cubicBezTo>
                  <a:cubicBezTo>
                    <a:pt x="197" y="192"/>
                    <a:pt x="194" y="189"/>
                    <a:pt x="191" y="186"/>
                  </a:cubicBezTo>
                  <a:cubicBezTo>
                    <a:pt x="187" y="179"/>
                    <a:pt x="185" y="170"/>
                    <a:pt x="189" y="162"/>
                  </a:cubicBezTo>
                  <a:cubicBezTo>
                    <a:pt x="192" y="155"/>
                    <a:pt x="198" y="150"/>
                    <a:pt x="205" y="149"/>
                  </a:cubicBezTo>
                  <a:cubicBezTo>
                    <a:pt x="210" y="147"/>
                    <a:pt x="215" y="148"/>
                    <a:pt x="221" y="150"/>
                  </a:cubicBezTo>
                  <a:cubicBezTo>
                    <a:pt x="233" y="155"/>
                    <a:pt x="238" y="170"/>
                    <a:pt x="233" y="182"/>
                  </a:cubicBezTo>
                  <a:moveTo>
                    <a:pt x="136" y="247"/>
                  </a:moveTo>
                  <a:cubicBezTo>
                    <a:pt x="125" y="246"/>
                    <a:pt x="116" y="237"/>
                    <a:pt x="115" y="226"/>
                  </a:cubicBezTo>
                  <a:cubicBezTo>
                    <a:pt x="114" y="216"/>
                    <a:pt x="119" y="207"/>
                    <a:pt x="127" y="203"/>
                  </a:cubicBezTo>
                  <a:cubicBezTo>
                    <a:pt x="128" y="202"/>
                    <a:pt x="128" y="202"/>
                    <a:pt x="129" y="202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0" y="201"/>
                    <a:pt x="131" y="201"/>
                    <a:pt x="132" y="201"/>
                  </a:cubicBezTo>
                  <a:cubicBezTo>
                    <a:pt x="132" y="200"/>
                    <a:pt x="133" y="200"/>
                    <a:pt x="134" y="200"/>
                  </a:cubicBezTo>
                  <a:cubicBezTo>
                    <a:pt x="135" y="200"/>
                    <a:pt x="136" y="200"/>
                    <a:pt x="137" y="200"/>
                  </a:cubicBezTo>
                  <a:cubicBezTo>
                    <a:pt x="145" y="199"/>
                    <a:pt x="154" y="203"/>
                    <a:pt x="158" y="209"/>
                  </a:cubicBezTo>
                  <a:cubicBezTo>
                    <a:pt x="161" y="213"/>
                    <a:pt x="162" y="217"/>
                    <a:pt x="163" y="221"/>
                  </a:cubicBezTo>
                  <a:cubicBezTo>
                    <a:pt x="163" y="223"/>
                    <a:pt x="163" y="224"/>
                    <a:pt x="163" y="225"/>
                  </a:cubicBezTo>
                  <a:cubicBezTo>
                    <a:pt x="163" y="226"/>
                    <a:pt x="163" y="226"/>
                    <a:pt x="163" y="227"/>
                  </a:cubicBezTo>
                  <a:cubicBezTo>
                    <a:pt x="163" y="228"/>
                    <a:pt x="162" y="229"/>
                    <a:pt x="162" y="230"/>
                  </a:cubicBezTo>
                  <a:cubicBezTo>
                    <a:pt x="162" y="231"/>
                    <a:pt x="162" y="232"/>
                    <a:pt x="161" y="233"/>
                  </a:cubicBezTo>
                  <a:cubicBezTo>
                    <a:pt x="161" y="234"/>
                    <a:pt x="160" y="235"/>
                    <a:pt x="160" y="235"/>
                  </a:cubicBezTo>
                  <a:cubicBezTo>
                    <a:pt x="156" y="242"/>
                    <a:pt x="149" y="247"/>
                    <a:pt x="141" y="247"/>
                  </a:cubicBezTo>
                  <a:cubicBezTo>
                    <a:pt x="140" y="248"/>
                    <a:pt x="138" y="248"/>
                    <a:pt x="136" y="247"/>
                  </a:cubicBezTo>
                  <a:moveTo>
                    <a:pt x="39" y="201"/>
                  </a:moveTo>
                  <a:cubicBezTo>
                    <a:pt x="38" y="200"/>
                    <a:pt x="38" y="200"/>
                    <a:pt x="38" y="199"/>
                  </a:cubicBezTo>
                  <a:cubicBezTo>
                    <a:pt x="32" y="189"/>
                    <a:pt x="34" y="175"/>
                    <a:pt x="44" y="168"/>
                  </a:cubicBezTo>
                  <a:cubicBezTo>
                    <a:pt x="47" y="166"/>
                    <a:pt x="49" y="165"/>
                    <a:pt x="52" y="164"/>
                  </a:cubicBezTo>
                  <a:cubicBezTo>
                    <a:pt x="58" y="162"/>
                    <a:pt x="64" y="163"/>
                    <a:pt x="69" y="166"/>
                  </a:cubicBezTo>
                  <a:cubicBezTo>
                    <a:pt x="73" y="167"/>
                    <a:pt x="76" y="170"/>
                    <a:pt x="78" y="173"/>
                  </a:cubicBezTo>
                  <a:cubicBezTo>
                    <a:pt x="86" y="184"/>
                    <a:pt x="83" y="199"/>
                    <a:pt x="72" y="207"/>
                  </a:cubicBezTo>
                  <a:cubicBezTo>
                    <a:pt x="66" y="211"/>
                    <a:pt x="58" y="212"/>
                    <a:pt x="51" y="210"/>
                  </a:cubicBezTo>
                  <a:cubicBezTo>
                    <a:pt x="47" y="209"/>
                    <a:pt x="42" y="206"/>
                    <a:pt x="39" y="201"/>
                  </a:cubicBezTo>
                  <a:moveTo>
                    <a:pt x="26" y="96"/>
                  </a:moveTo>
                  <a:cubicBezTo>
                    <a:pt x="26" y="96"/>
                    <a:pt x="26" y="95"/>
                    <a:pt x="26" y="94"/>
                  </a:cubicBezTo>
                  <a:cubicBezTo>
                    <a:pt x="26" y="93"/>
                    <a:pt x="27" y="92"/>
                    <a:pt x="27" y="92"/>
                  </a:cubicBezTo>
                  <a:cubicBezTo>
                    <a:pt x="27" y="91"/>
                    <a:pt x="27" y="90"/>
                    <a:pt x="28" y="89"/>
                  </a:cubicBezTo>
                  <a:cubicBezTo>
                    <a:pt x="33" y="77"/>
                    <a:pt x="47" y="72"/>
                    <a:pt x="60" y="77"/>
                  </a:cubicBezTo>
                  <a:cubicBezTo>
                    <a:pt x="72" y="83"/>
                    <a:pt x="77" y="97"/>
                    <a:pt x="72" y="109"/>
                  </a:cubicBezTo>
                  <a:cubicBezTo>
                    <a:pt x="70" y="112"/>
                    <a:pt x="68" y="115"/>
                    <a:pt x="65" y="117"/>
                  </a:cubicBezTo>
                  <a:cubicBezTo>
                    <a:pt x="64" y="118"/>
                    <a:pt x="63" y="119"/>
                    <a:pt x="63" y="119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62" y="120"/>
                    <a:pt x="61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53" y="124"/>
                    <a:pt x="46" y="124"/>
                    <a:pt x="40" y="121"/>
                  </a:cubicBezTo>
                  <a:cubicBezTo>
                    <a:pt x="31" y="117"/>
                    <a:pt x="25" y="108"/>
                    <a:pt x="26" y="99"/>
                  </a:cubicBezTo>
                  <a:cubicBezTo>
                    <a:pt x="26" y="98"/>
                    <a:pt x="26" y="97"/>
                    <a:pt x="26" y="96"/>
                  </a:cubicBezTo>
                  <a:moveTo>
                    <a:pt x="98" y="45"/>
                  </a:moveTo>
                  <a:cubicBezTo>
                    <a:pt x="98" y="44"/>
                    <a:pt x="98" y="42"/>
                    <a:pt x="98" y="41"/>
                  </a:cubicBezTo>
                  <a:cubicBezTo>
                    <a:pt x="99" y="40"/>
                    <a:pt x="99" y="39"/>
                    <a:pt x="99" y="38"/>
                  </a:cubicBezTo>
                  <a:cubicBezTo>
                    <a:pt x="103" y="30"/>
                    <a:pt x="110" y="24"/>
                    <a:pt x="119" y="24"/>
                  </a:cubicBezTo>
                  <a:cubicBezTo>
                    <a:pt x="132" y="22"/>
                    <a:pt x="144" y="32"/>
                    <a:pt x="145" y="45"/>
                  </a:cubicBezTo>
                  <a:cubicBezTo>
                    <a:pt x="146" y="55"/>
                    <a:pt x="141" y="65"/>
                    <a:pt x="132" y="69"/>
                  </a:cubicBezTo>
                  <a:cubicBezTo>
                    <a:pt x="131" y="69"/>
                    <a:pt x="131" y="70"/>
                    <a:pt x="130" y="70"/>
                  </a:cubicBezTo>
                  <a:cubicBezTo>
                    <a:pt x="129" y="70"/>
                    <a:pt x="129" y="70"/>
                    <a:pt x="128" y="71"/>
                  </a:cubicBezTo>
                  <a:cubicBezTo>
                    <a:pt x="127" y="71"/>
                    <a:pt x="125" y="71"/>
                    <a:pt x="124" y="71"/>
                  </a:cubicBezTo>
                  <a:cubicBezTo>
                    <a:pt x="111" y="73"/>
                    <a:pt x="99" y="63"/>
                    <a:pt x="98" y="50"/>
                  </a:cubicBezTo>
                  <a:cubicBezTo>
                    <a:pt x="97" y="49"/>
                    <a:pt x="97" y="48"/>
                    <a:pt x="97" y="47"/>
                  </a:cubicBezTo>
                  <a:cubicBezTo>
                    <a:pt x="97" y="47"/>
                    <a:pt x="97" y="46"/>
                    <a:pt x="98" y="45"/>
                  </a:cubicBezTo>
                  <a:moveTo>
                    <a:pt x="190" y="104"/>
                  </a:moveTo>
                  <a:cubicBezTo>
                    <a:pt x="190" y="104"/>
                    <a:pt x="190" y="104"/>
                    <a:pt x="190" y="104"/>
                  </a:cubicBezTo>
                  <a:cubicBezTo>
                    <a:pt x="187" y="103"/>
                    <a:pt x="185" y="101"/>
                    <a:pt x="183" y="98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75" y="86"/>
                    <a:pt x="178" y="72"/>
                    <a:pt x="188" y="64"/>
                  </a:cubicBezTo>
                  <a:cubicBezTo>
                    <a:pt x="199" y="57"/>
                    <a:pt x="214" y="59"/>
                    <a:pt x="222" y="70"/>
                  </a:cubicBezTo>
                  <a:cubicBezTo>
                    <a:pt x="229" y="81"/>
                    <a:pt x="227" y="96"/>
                    <a:pt x="216" y="103"/>
                  </a:cubicBezTo>
                  <a:cubicBezTo>
                    <a:pt x="208" y="109"/>
                    <a:pt x="198" y="109"/>
                    <a:pt x="190" y="104"/>
                  </a:cubicBezTo>
                </a:path>
              </a:pathLst>
            </a:custGeom>
            <a:solidFill>
              <a:srgbClr val="7B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52">
              <a:extLst>
                <a:ext uri="{FF2B5EF4-FFF2-40B4-BE49-F238E27FC236}">
                  <a16:creationId xmlns:a16="http://schemas.microsoft.com/office/drawing/2014/main" id="{52E2EAF4-B726-4A97-86A2-4FB613C4AC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55488" y="5180013"/>
              <a:ext cx="982663" cy="981075"/>
            </a:xfrm>
            <a:custGeom>
              <a:avLst/>
              <a:gdLst>
                <a:gd name="T0" fmla="*/ 328 w 356"/>
                <a:gd name="T1" fmla="*/ 169 h 355"/>
                <a:gd name="T2" fmla="*/ 347 w 356"/>
                <a:gd name="T3" fmla="*/ 122 h 355"/>
                <a:gd name="T4" fmla="*/ 312 w 356"/>
                <a:gd name="T5" fmla="*/ 112 h 355"/>
                <a:gd name="T6" fmla="*/ 333 w 356"/>
                <a:gd name="T7" fmla="*/ 91 h 355"/>
                <a:gd name="T8" fmla="*/ 285 w 356"/>
                <a:gd name="T9" fmla="*/ 73 h 355"/>
                <a:gd name="T10" fmla="*/ 259 w 356"/>
                <a:gd name="T11" fmla="*/ 52 h 355"/>
                <a:gd name="T12" fmla="*/ 233 w 356"/>
                <a:gd name="T13" fmla="*/ 9 h 355"/>
                <a:gd name="T14" fmla="*/ 216 w 356"/>
                <a:gd name="T15" fmla="*/ 33 h 355"/>
                <a:gd name="T16" fmla="*/ 178 w 356"/>
                <a:gd name="T17" fmla="*/ 0 h 355"/>
                <a:gd name="T18" fmla="*/ 170 w 356"/>
                <a:gd name="T19" fmla="*/ 28 h 355"/>
                <a:gd name="T20" fmla="*/ 123 w 356"/>
                <a:gd name="T21" fmla="*/ 9 h 355"/>
                <a:gd name="T22" fmla="*/ 124 w 356"/>
                <a:gd name="T23" fmla="*/ 38 h 355"/>
                <a:gd name="T24" fmla="*/ 103 w 356"/>
                <a:gd name="T25" fmla="*/ 33 h 355"/>
                <a:gd name="T26" fmla="*/ 84 w 356"/>
                <a:gd name="T27" fmla="*/ 62 h 355"/>
                <a:gd name="T28" fmla="*/ 34 w 356"/>
                <a:gd name="T29" fmla="*/ 74 h 355"/>
                <a:gd name="T30" fmla="*/ 41 w 356"/>
                <a:gd name="T31" fmla="*/ 107 h 355"/>
                <a:gd name="T32" fmla="*/ 9 w 356"/>
                <a:gd name="T33" fmla="*/ 123 h 355"/>
                <a:gd name="T34" fmla="*/ 31 w 356"/>
                <a:gd name="T35" fmla="*/ 152 h 355"/>
                <a:gd name="T36" fmla="*/ 29 w 356"/>
                <a:gd name="T37" fmla="*/ 186 h 355"/>
                <a:gd name="T38" fmla="*/ 5 w 356"/>
                <a:gd name="T39" fmla="*/ 211 h 355"/>
                <a:gd name="T40" fmla="*/ 26 w 356"/>
                <a:gd name="T41" fmla="*/ 232 h 355"/>
                <a:gd name="T42" fmla="*/ 44 w 356"/>
                <a:gd name="T43" fmla="*/ 243 h 355"/>
                <a:gd name="T44" fmla="*/ 62 w 356"/>
                <a:gd name="T45" fmla="*/ 272 h 355"/>
                <a:gd name="T46" fmla="*/ 70 w 356"/>
                <a:gd name="T47" fmla="*/ 280 h 355"/>
                <a:gd name="T48" fmla="*/ 58 w 356"/>
                <a:gd name="T49" fmla="*/ 307 h 355"/>
                <a:gd name="T50" fmla="*/ 74 w 356"/>
                <a:gd name="T51" fmla="*/ 322 h 355"/>
                <a:gd name="T52" fmla="*/ 104 w 356"/>
                <a:gd name="T53" fmla="*/ 338 h 355"/>
                <a:gd name="T54" fmla="*/ 153 w 356"/>
                <a:gd name="T55" fmla="*/ 325 h 355"/>
                <a:gd name="T56" fmla="*/ 157 w 356"/>
                <a:gd name="T57" fmla="*/ 353 h 355"/>
                <a:gd name="T58" fmla="*/ 186 w 356"/>
                <a:gd name="T59" fmla="*/ 327 h 355"/>
                <a:gd name="T60" fmla="*/ 213 w 356"/>
                <a:gd name="T61" fmla="*/ 351 h 355"/>
                <a:gd name="T62" fmla="*/ 232 w 356"/>
                <a:gd name="T63" fmla="*/ 317 h 355"/>
                <a:gd name="T64" fmla="*/ 254 w 356"/>
                <a:gd name="T65" fmla="*/ 322 h 355"/>
                <a:gd name="T66" fmla="*/ 273 w 356"/>
                <a:gd name="T67" fmla="*/ 294 h 355"/>
                <a:gd name="T68" fmla="*/ 308 w 356"/>
                <a:gd name="T69" fmla="*/ 298 h 355"/>
                <a:gd name="T70" fmla="*/ 310 w 356"/>
                <a:gd name="T71" fmla="*/ 247 h 355"/>
                <a:gd name="T72" fmla="*/ 330 w 356"/>
                <a:gd name="T73" fmla="*/ 251 h 355"/>
                <a:gd name="T74" fmla="*/ 347 w 356"/>
                <a:gd name="T75" fmla="*/ 232 h 355"/>
                <a:gd name="T76" fmla="*/ 354 w 356"/>
                <a:gd name="T77" fmla="*/ 198 h 355"/>
                <a:gd name="T78" fmla="*/ 288 w 356"/>
                <a:gd name="T79" fmla="*/ 235 h 355"/>
                <a:gd name="T80" fmla="*/ 273 w 356"/>
                <a:gd name="T81" fmla="*/ 258 h 355"/>
                <a:gd name="T82" fmla="*/ 268 w 356"/>
                <a:gd name="T83" fmla="*/ 263 h 355"/>
                <a:gd name="T84" fmla="*/ 259 w 356"/>
                <a:gd name="T85" fmla="*/ 272 h 355"/>
                <a:gd name="T86" fmla="*/ 248 w 356"/>
                <a:gd name="T87" fmla="*/ 280 h 355"/>
                <a:gd name="T88" fmla="*/ 237 w 356"/>
                <a:gd name="T89" fmla="*/ 287 h 355"/>
                <a:gd name="T90" fmla="*/ 229 w 356"/>
                <a:gd name="T91" fmla="*/ 291 h 355"/>
                <a:gd name="T92" fmla="*/ 198 w 356"/>
                <a:gd name="T93" fmla="*/ 300 h 355"/>
                <a:gd name="T94" fmla="*/ 93 w 356"/>
                <a:gd name="T95" fmla="*/ 268 h 355"/>
                <a:gd name="T96" fmla="*/ 63 w 356"/>
                <a:gd name="T97" fmla="*/ 132 h 355"/>
                <a:gd name="T98" fmla="*/ 68 w 356"/>
                <a:gd name="T99" fmla="*/ 121 h 355"/>
                <a:gd name="T100" fmla="*/ 75 w 356"/>
                <a:gd name="T101" fmla="*/ 109 h 355"/>
                <a:gd name="T102" fmla="*/ 79 w 356"/>
                <a:gd name="T103" fmla="*/ 102 h 355"/>
                <a:gd name="T104" fmla="*/ 93 w 356"/>
                <a:gd name="T105" fmla="*/ 87 h 355"/>
                <a:gd name="T106" fmla="*/ 108 w 356"/>
                <a:gd name="T107" fmla="*/ 75 h 355"/>
                <a:gd name="T108" fmla="*/ 113 w 356"/>
                <a:gd name="T109" fmla="*/ 72 h 355"/>
                <a:gd name="T110" fmla="*/ 117 w 356"/>
                <a:gd name="T111" fmla="*/ 70 h 355"/>
                <a:gd name="T112" fmla="*/ 121 w 356"/>
                <a:gd name="T113" fmla="*/ 68 h 355"/>
                <a:gd name="T114" fmla="*/ 133 w 356"/>
                <a:gd name="T115" fmla="*/ 62 h 355"/>
                <a:gd name="T116" fmla="*/ 165 w 356"/>
                <a:gd name="T117" fmla="*/ 54 h 355"/>
                <a:gd name="T118" fmla="*/ 293 w 356"/>
                <a:gd name="T119" fmla="*/ 22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6" h="355">
                  <a:moveTo>
                    <a:pt x="354" y="198"/>
                  </a:moveTo>
                  <a:cubicBezTo>
                    <a:pt x="355" y="191"/>
                    <a:pt x="356" y="184"/>
                    <a:pt x="355" y="177"/>
                  </a:cubicBezTo>
                  <a:cubicBezTo>
                    <a:pt x="346" y="173"/>
                    <a:pt x="337" y="172"/>
                    <a:pt x="328" y="169"/>
                  </a:cubicBezTo>
                  <a:cubicBezTo>
                    <a:pt x="326" y="165"/>
                    <a:pt x="327" y="161"/>
                    <a:pt x="325" y="156"/>
                  </a:cubicBezTo>
                  <a:cubicBezTo>
                    <a:pt x="334" y="152"/>
                    <a:pt x="343" y="148"/>
                    <a:pt x="352" y="144"/>
                  </a:cubicBezTo>
                  <a:cubicBezTo>
                    <a:pt x="352" y="136"/>
                    <a:pt x="349" y="129"/>
                    <a:pt x="347" y="122"/>
                  </a:cubicBezTo>
                  <a:cubicBezTo>
                    <a:pt x="342" y="121"/>
                    <a:pt x="337" y="122"/>
                    <a:pt x="332" y="123"/>
                  </a:cubicBezTo>
                  <a:cubicBezTo>
                    <a:pt x="327" y="123"/>
                    <a:pt x="323" y="123"/>
                    <a:pt x="318" y="124"/>
                  </a:cubicBezTo>
                  <a:cubicBezTo>
                    <a:pt x="315" y="120"/>
                    <a:pt x="314" y="116"/>
                    <a:pt x="312" y="112"/>
                  </a:cubicBezTo>
                  <a:cubicBezTo>
                    <a:pt x="313" y="111"/>
                    <a:pt x="314" y="110"/>
                    <a:pt x="315" y="109"/>
                  </a:cubicBezTo>
                  <a:cubicBezTo>
                    <a:pt x="319" y="104"/>
                    <a:pt x="324" y="100"/>
                    <a:pt x="329" y="96"/>
                  </a:cubicBezTo>
                  <a:cubicBezTo>
                    <a:pt x="330" y="94"/>
                    <a:pt x="332" y="93"/>
                    <a:pt x="333" y="91"/>
                  </a:cubicBezTo>
                  <a:cubicBezTo>
                    <a:pt x="330" y="84"/>
                    <a:pt x="326" y="78"/>
                    <a:pt x="321" y="73"/>
                  </a:cubicBezTo>
                  <a:cubicBezTo>
                    <a:pt x="312" y="75"/>
                    <a:pt x="303" y="80"/>
                    <a:pt x="294" y="83"/>
                  </a:cubicBezTo>
                  <a:cubicBezTo>
                    <a:pt x="291" y="80"/>
                    <a:pt x="288" y="77"/>
                    <a:pt x="285" y="73"/>
                  </a:cubicBezTo>
                  <a:cubicBezTo>
                    <a:pt x="290" y="65"/>
                    <a:pt x="295" y="57"/>
                    <a:pt x="299" y="48"/>
                  </a:cubicBezTo>
                  <a:cubicBezTo>
                    <a:pt x="294" y="42"/>
                    <a:pt x="288" y="38"/>
                    <a:pt x="282" y="33"/>
                  </a:cubicBezTo>
                  <a:cubicBezTo>
                    <a:pt x="274" y="39"/>
                    <a:pt x="267" y="46"/>
                    <a:pt x="259" y="52"/>
                  </a:cubicBezTo>
                  <a:cubicBezTo>
                    <a:pt x="255" y="50"/>
                    <a:pt x="251" y="48"/>
                    <a:pt x="248" y="46"/>
                  </a:cubicBezTo>
                  <a:cubicBezTo>
                    <a:pt x="249" y="36"/>
                    <a:pt x="252" y="26"/>
                    <a:pt x="253" y="17"/>
                  </a:cubicBezTo>
                  <a:cubicBezTo>
                    <a:pt x="246" y="13"/>
                    <a:pt x="240" y="11"/>
                    <a:pt x="233" y="9"/>
                  </a:cubicBezTo>
                  <a:cubicBezTo>
                    <a:pt x="232" y="10"/>
                    <a:pt x="230" y="11"/>
                    <a:pt x="230" y="12"/>
                  </a:cubicBezTo>
                  <a:cubicBezTo>
                    <a:pt x="226" y="18"/>
                    <a:pt x="223" y="23"/>
                    <a:pt x="220" y="28"/>
                  </a:cubicBezTo>
                  <a:cubicBezTo>
                    <a:pt x="219" y="30"/>
                    <a:pt x="217" y="31"/>
                    <a:pt x="216" y="33"/>
                  </a:cubicBezTo>
                  <a:cubicBezTo>
                    <a:pt x="212" y="32"/>
                    <a:pt x="208" y="32"/>
                    <a:pt x="204" y="30"/>
                  </a:cubicBezTo>
                  <a:cubicBezTo>
                    <a:pt x="202" y="21"/>
                    <a:pt x="202" y="11"/>
                    <a:pt x="199" y="1"/>
                  </a:cubicBezTo>
                  <a:cubicBezTo>
                    <a:pt x="192" y="0"/>
                    <a:pt x="185" y="0"/>
                    <a:pt x="178" y="0"/>
                  </a:cubicBezTo>
                  <a:cubicBezTo>
                    <a:pt x="177" y="1"/>
                    <a:pt x="177" y="3"/>
                    <a:pt x="176" y="4"/>
                  </a:cubicBezTo>
                  <a:cubicBezTo>
                    <a:pt x="174" y="11"/>
                    <a:pt x="173" y="18"/>
                    <a:pt x="171" y="25"/>
                  </a:cubicBezTo>
                  <a:cubicBezTo>
                    <a:pt x="171" y="26"/>
                    <a:pt x="170" y="27"/>
                    <a:pt x="170" y="28"/>
                  </a:cubicBezTo>
                  <a:cubicBezTo>
                    <a:pt x="166" y="29"/>
                    <a:pt x="161" y="29"/>
                    <a:pt x="157" y="30"/>
                  </a:cubicBezTo>
                  <a:cubicBezTo>
                    <a:pt x="152" y="21"/>
                    <a:pt x="149" y="12"/>
                    <a:pt x="144" y="4"/>
                  </a:cubicBezTo>
                  <a:cubicBezTo>
                    <a:pt x="137" y="4"/>
                    <a:pt x="130" y="6"/>
                    <a:pt x="123" y="9"/>
                  </a:cubicBezTo>
                  <a:cubicBezTo>
                    <a:pt x="123" y="10"/>
                    <a:pt x="123" y="11"/>
                    <a:pt x="123" y="13"/>
                  </a:cubicBezTo>
                  <a:cubicBezTo>
                    <a:pt x="123" y="19"/>
                    <a:pt x="123" y="25"/>
                    <a:pt x="124" y="31"/>
                  </a:cubicBezTo>
                  <a:cubicBezTo>
                    <a:pt x="124" y="33"/>
                    <a:pt x="124" y="36"/>
                    <a:pt x="124" y="38"/>
                  </a:cubicBezTo>
                  <a:cubicBezTo>
                    <a:pt x="123" y="39"/>
                    <a:pt x="121" y="40"/>
                    <a:pt x="120" y="40"/>
                  </a:cubicBezTo>
                  <a:cubicBezTo>
                    <a:pt x="117" y="41"/>
                    <a:pt x="115" y="43"/>
                    <a:pt x="113" y="44"/>
                  </a:cubicBezTo>
                  <a:cubicBezTo>
                    <a:pt x="109" y="41"/>
                    <a:pt x="106" y="37"/>
                    <a:pt x="103" y="33"/>
                  </a:cubicBezTo>
                  <a:cubicBezTo>
                    <a:pt x="99" y="30"/>
                    <a:pt x="96" y="26"/>
                    <a:pt x="93" y="23"/>
                  </a:cubicBezTo>
                  <a:cubicBezTo>
                    <a:pt x="87" y="25"/>
                    <a:pt x="80" y="29"/>
                    <a:pt x="74" y="35"/>
                  </a:cubicBezTo>
                  <a:cubicBezTo>
                    <a:pt x="76" y="44"/>
                    <a:pt x="81" y="52"/>
                    <a:pt x="84" y="62"/>
                  </a:cubicBezTo>
                  <a:cubicBezTo>
                    <a:pt x="81" y="65"/>
                    <a:pt x="78" y="67"/>
                    <a:pt x="74" y="71"/>
                  </a:cubicBezTo>
                  <a:cubicBezTo>
                    <a:pt x="66" y="66"/>
                    <a:pt x="57" y="61"/>
                    <a:pt x="49" y="57"/>
                  </a:cubicBezTo>
                  <a:cubicBezTo>
                    <a:pt x="44" y="61"/>
                    <a:pt x="39" y="66"/>
                    <a:pt x="34" y="74"/>
                  </a:cubicBezTo>
                  <a:cubicBezTo>
                    <a:pt x="40" y="82"/>
                    <a:pt x="46" y="89"/>
                    <a:pt x="53" y="96"/>
                  </a:cubicBezTo>
                  <a:cubicBezTo>
                    <a:pt x="51" y="100"/>
                    <a:pt x="49" y="104"/>
                    <a:pt x="46" y="108"/>
                  </a:cubicBezTo>
                  <a:cubicBezTo>
                    <a:pt x="45" y="108"/>
                    <a:pt x="43" y="107"/>
                    <a:pt x="41" y="107"/>
                  </a:cubicBezTo>
                  <a:cubicBezTo>
                    <a:pt x="40" y="107"/>
                    <a:pt x="38" y="107"/>
                    <a:pt x="37" y="106"/>
                  </a:cubicBezTo>
                  <a:cubicBezTo>
                    <a:pt x="30" y="105"/>
                    <a:pt x="24" y="103"/>
                    <a:pt x="17" y="103"/>
                  </a:cubicBezTo>
                  <a:cubicBezTo>
                    <a:pt x="14" y="109"/>
                    <a:pt x="11" y="116"/>
                    <a:pt x="9" y="123"/>
                  </a:cubicBezTo>
                  <a:cubicBezTo>
                    <a:pt x="17" y="130"/>
                    <a:pt x="26" y="134"/>
                    <a:pt x="34" y="139"/>
                  </a:cubicBezTo>
                  <a:cubicBezTo>
                    <a:pt x="33" y="141"/>
                    <a:pt x="33" y="143"/>
                    <a:pt x="33" y="145"/>
                  </a:cubicBezTo>
                  <a:cubicBezTo>
                    <a:pt x="32" y="148"/>
                    <a:pt x="32" y="150"/>
                    <a:pt x="31" y="152"/>
                  </a:cubicBezTo>
                  <a:cubicBezTo>
                    <a:pt x="21" y="154"/>
                    <a:pt x="12" y="154"/>
                    <a:pt x="2" y="156"/>
                  </a:cubicBezTo>
                  <a:cubicBezTo>
                    <a:pt x="1" y="164"/>
                    <a:pt x="0" y="171"/>
                    <a:pt x="1" y="178"/>
                  </a:cubicBezTo>
                  <a:cubicBezTo>
                    <a:pt x="10" y="182"/>
                    <a:pt x="19" y="183"/>
                    <a:pt x="29" y="186"/>
                  </a:cubicBezTo>
                  <a:cubicBezTo>
                    <a:pt x="30" y="190"/>
                    <a:pt x="30" y="194"/>
                    <a:pt x="31" y="199"/>
                  </a:cubicBezTo>
                  <a:cubicBezTo>
                    <a:pt x="24" y="202"/>
                    <a:pt x="18" y="205"/>
                    <a:pt x="11" y="208"/>
                  </a:cubicBezTo>
                  <a:cubicBezTo>
                    <a:pt x="9" y="209"/>
                    <a:pt x="7" y="210"/>
                    <a:pt x="5" y="211"/>
                  </a:cubicBezTo>
                  <a:cubicBezTo>
                    <a:pt x="5" y="216"/>
                    <a:pt x="6" y="220"/>
                    <a:pt x="7" y="224"/>
                  </a:cubicBezTo>
                  <a:cubicBezTo>
                    <a:pt x="8" y="227"/>
                    <a:pt x="9" y="230"/>
                    <a:pt x="10" y="233"/>
                  </a:cubicBezTo>
                  <a:cubicBezTo>
                    <a:pt x="15" y="233"/>
                    <a:pt x="21" y="233"/>
                    <a:pt x="26" y="232"/>
                  </a:cubicBezTo>
                  <a:cubicBezTo>
                    <a:pt x="30" y="232"/>
                    <a:pt x="35" y="231"/>
                    <a:pt x="39" y="231"/>
                  </a:cubicBezTo>
                  <a:cubicBezTo>
                    <a:pt x="40" y="233"/>
                    <a:pt x="41" y="235"/>
                    <a:pt x="42" y="237"/>
                  </a:cubicBezTo>
                  <a:cubicBezTo>
                    <a:pt x="43" y="239"/>
                    <a:pt x="43" y="241"/>
                    <a:pt x="44" y="243"/>
                  </a:cubicBezTo>
                  <a:cubicBezTo>
                    <a:pt x="37" y="250"/>
                    <a:pt x="30" y="256"/>
                    <a:pt x="23" y="264"/>
                  </a:cubicBezTo>
                  <a:cubicBezTo>
                    <a:pt x="26" y="271"/>
                    <a:pt x="31" y="276"/>
                    <a:pt x="35" y="282"/>
                  </a:cubicBezTo>
                  <a:cubicBezTo>
                    <a:pt x="44" y="280"/>
                    <a:pt x="53" y="275"/>
                    <a:pt x="62" y="272"/>
                  </a:cubicBezTo>
                  <a:cubicBezTo>
                    <a:pt x="64" y="273"/>
                    <a:pt x="65" y="275"/>
                    <a:pt x="67" y="276"/>
                  </a:cubicBezTo>
                  <a:cubicBezTo>
                    <a:pt x="68" y="277"/>
                    <a:pt x="69" y="279"/>
                    <a:pt x="70" y="280"/>
                  </a:cubicBezTo>
                  <a:cubicBezTo>
                    <a:pt x="70" y="280"/>
                    <a:pt x="70" y="280"/>
                    <a:pt x="70" y="280"/>
                  </a:cubicBezTo>
                  <a:cubicBezTo>
                    <a:pt x="70" y="280"/>
                    <a:pt x="71" y="281"/>
                    <a:pt x="71" y="281"/>
                  </a:cubicBezTo>
                  <a:cubicBezTo>
                    <a:pt x="69" y="286"/>
                    <a:pt x="66" y="290"/>
                    <a:pt x="64" y="295"/>
                  </a:cubicBezTo>
                  <a:cubicBezTo>
                    <a:pt x="62" y="299"/>
                    <a:pt x="60" y="303"/>
                    <a:pt x="58" y="307"/>
                  </a:cubicBezTo>
                  <a:cubicBezTo>
                    <a:pt x="58" y="308"/>
                    <a:pt x="58" y="308"/>
                    <a:pt x="59" y="308"/>
                  </a:cubicBezTo>
                  <a:cubicBezTo>
                    <a:pt x="63" y="313"/>
                    <a:pt x="68" y="316"/>
                    <a:pt x="72" y="320"/>
                  </a:cubicBezTo>
                  <a:cubicBezTo>
                    <a:pt x="73" y="321"/>
                    <a:pt x="74" y="321"/>
                    <a:pt x="74" y="322"/>
                  </a:cubicBezTo>
                  <a:cubicBezTo>
                    <a:pt x="83" y="316"/>
                    <a:pt x="90" y="309"/>
                    <a:pt x="97" y="303"/>
                  </a:cubicBezTo>
                  <a:cubicBezTo>
                    <a:pt x="101" y="304"/>
                    <a:pt x="105" y="307"/>
                    <a:pt x="109" y="309"/>
                  </a:cubicBezTo>
                  <a:cubicBezTo>
                    <a:pt x="107" y="319"/>
                    <a:pt x="104" y="328"/>
                    <a:pt x="104" y="338"/>
                  </a:cubicBezTo>
                  <a:cubicBezTo>
                    <a:pt x="109" y="341"/>
                    <a:pt x="116" y="344"/>
                    <a:pt x="124" y="346"/>
                  </a:cubicBezTo>
                  <a:cubicBezTo>
                    <a:pt x="130" y="339"/>
                    <a:pt x="135" y="330"/>
                    <a:pt x="140" y="322"/>
                  </a:cubicBezTo>
                  <a:cubicBezTo>
                    <a:pt x="144" y="322"/>
                    <a:pt x="149" y="323"/>
                    <a:pt x="153" y="325"/>
                  </a:cubicBezTo>
                  <a:cubicBezTo>
                    <a:pt x="154" y="330"/>
                    <a:pt x="154" y="335"/>
                    <a:pt x="155" y="340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5"/>
                    <a:pt x="156" y="349"/>
                    <a:pt x="157" y="353"/>
                  </a:cubicBezTo>
                  <a:cubicBezTo>
                    <a:pt x="160" y="354"/>
                    <a:pt x="164" y="355"/>
                    <a:pt x="167" y="355"/>
                  </a:cubicBezTo>
                  <a:cubicBezTo>
                    <a:pt x="171" y="355"/>
                    <a:pt x="175" y="355"/>
                    <a:pt x="179" y="355"/>
                  </a:cubicBezTo>
                  <a:cubicBezTo>
                    <a:pt x="183" y="346"/>
                    <a:pt x="184" y="336"/>
                    <a:pt x="186" y="327"/>
                  </a:cubicBezTo>
                  <a:cubicBezTo>
                    <a:pt x="189" y="326"/>
                    <a:pt x="191" y="326"/>
                    <a:pt x="193" y="326"/>
                  </a:cubicBezTo>
                  <a:cubicBezTo>
                    <a:pt x="195" y="325"/>
                    <a:pt x="197" y="325"/>
                    <a:pt x="199" y="325"/>
                  </a:cubicBezTo>
                  <a:cubicBezTo>
                    <a:pt x="204" y="334"/>
                    <a:pt x="207" y="343"/>
                    <a:pt x="213" y="351"/>
                  </a:cubicBezTo>
                  <a:cubicBezTo>
                    <a:pt x="220" y="351"/>
                    <a:pt x="226" y="348"/>
                    <a:pt x="233" y="346"/>
                  </a:cubicBezTo>
                  <a:cubicBezTo>
                    <a:pt x="234" y="341"/>
                    <a:pt x="234" y="337"/>
                    <a:pt x="233" y="332"/>
                  </a:cubicBezTo>
                  <a:cubicBezTo>
                    <a:pt x="233" y="327"/>
                    <a:pt x="232" y="322"/>
                    <a:pt x="232" y="317"/>
                  </a:cubicBezTo>
                  <a:cubicBezTo>
                    <a:pt x="235" y="315"/>
                    <a:pt x="239" y="314"/>
                    <a:pt x="242" y="312"/>
                  </a:cubicBezTo>
                  <a:cubicBezTo>
                    <a:pt x="243" y="312"/>
                    <a:pt x="243" y="312"/>
                    <a:pt x="244" y="311"/>
                  </a:cubicBezTo>
                  <a:cubicBezTo>
                    <a:pt x="248" y="314"/>
                    <a:pt x="250" y="318"/>
                    <a:pt x="254" y="322"/>
                  </a:cubicBezTo>
                  <a:cubicBezTo>
                    <a:pt x="257" y="325"/>
                    <a:pt x="261" y="329"/>
                    <a:pt x="264" y="332"/>
                  </a:cubicBezTo>
                  <a:cubicBezTo>
                    <a:pt x="270" y="330"/>
                    <a:pt x="276" y="326"/>
                    <a:pt x="283" y="320"/>
                  </a:cubicBezTo>
                  <a:cubicBezTo>
                    <a:pt x="281" y="311"/>
                    <a:pt x="276" y="303"/>
                    <a:pt x="273" y="294"/>
                  </a:cubicBezTo>
                  <a:cubicBezTo>
                    <a:pt x="275" y="290"/>
                    <a:pt x="279" y="288"/>
                    <a:pt x="282" y="284"/>
                  </a:cubicBezTo>
                  <a:cubicBezTo>
                    <a:pt x="286" y="287"/>
                    <a:pt x="291" y="289"/>
                    <a:pt x="295" y="291"/>
                  </a:cubicBezTo>
                  <a:cubicBezTo>
                    <a:pt x="299" y="294"/>
                    <a:pt x="303" y="296"/>
                    <a:pt x="308" y="298"/>
                  </a:cubicBezTo>
                  <a:cubicBezTo>
                    <a:pt x="312" y="295"/>
                    <a:pt x="318" y="288"/>
                    <a:pt x="322" y="281"/>
                  </a:cubicBezTo>
                  <a:cubicBezTo>
                    <a:pt x="317" y="273"/>
                    <a:pt x="310" y="266"/>
                    <a:pt x="304" y="259"/>
                  </a:cubicBezTo>
                  <a:cubicBezTo>
                    <a:pt x="305" y="255"/>
                    <a:pt x="308" y="251"/>
                    <a:pt x="310" y="247"/>
                  </a:cubicBezTo>
                  <a:cubicBezTo>
                    <a:pt x="311" y="247"/>
                    <a:pt x="313" y="247"/>
                    <a:pt x="314" y="248"/>
                  </a:cubicBezTo>
                  <a:cubicBezTo>
                    <a:pt x="315" y="248"/>
                    <a:pt x="316" y="248"/>
                    <a:pt x="317" y="248"/>
                  </a:cubicBezTo>
                  <a:cubicBezTo>
                    <a:pt x="322" y="249"/>
                    <a:pt x="326" y="250"/>
                    <a:pt x="330" y="251"/>
                  </a:cubicBezTo>
                  <a:cubicBezTo>
                    <a:pt x="330" y="251"/>
                    <a:pt x="330" y="251"/>
                    <a:pt x="330" y="251"/>
                  </a:cubicBezTo>
                  <a:cubicBezTo>
                    <a:pt x="333" y="251"/>
                    <a:pt x="336" y="252"/>
                    <a:pt x="339" y="252"/>
                  </a:cubicBezTo>
                  <a:cubicBezTo>
                    <a:pt x="343" y="246"/>
                    <a:pt x="345" y="239"/>
                    <a:pt x="347" y="232"/>
                  </a:cubicBezTo>
                  <a:cubicBezTo>
                    <a:pt x="340" y="225"/>
                    <a:pt x="331" y="221"/>
                    <a:pt x="323" y="216"/>
                  </a:cubicBezTo>
                  <a:cubicBezTo>
                    <a:pt x="323" y="211"/>
                    <a:pt x="324" y="207"/>
                    <a:pt x="325" y="203"/>
                  </a:cubicBezTo>
                  <a:cubicBezTo>
                    <a:pt x="335" y="201"/>
                    <a:pt x="345" y="201"/>
                    <a:pt x="354" y="198"/>
                  </a:cubicBezTo>
                  <a:moveTo>
                    <a:pt x="293" y="224"/>
                  </a:moveTo>
                  <a:cubicBezTo>
                    <a:pt x="293" y="226"/>
                    <a:pt x="292" y="227"/>
                    <a:pt x="291" y="229"/>
                  </a:cubicBezTo>
                  <a:cubicBezTo>
                    <a:pt x="290" y="231"/>
                    <a:pt x="289" y="233"/>
                    <a:pt x="288" y="235"/>
                  </a:cubicBezTo>
                  <a:cubicBezTo>
                    <a:pt x="287" y="237"/>
                    <a:pt x="286" y="239"/>
                    <a:pt x="285" y="241"/>
                  </a:cubicBezTo>
                  <a:cubicBezTo>
                    <a:pt x="282" y="245"/>
                    <a:pt x="280" y="249"/>
                    <a:pt x="277" y="252"/>
                  </a:cubicBezTo>
                  <a:cubicBezTo>
                    <a:pt x="276" y="254"/>
                    <a:pt x="274" y="256"/>
                    <a:pt x="273" y="258"/>
                  </a:cubicBezTo>
                  <a:cubicBezTo>
                    <a:pt x="273" y="258"/>
                    <a:pt x="273" y="258"/>
                    <a:pt x="273" y="258"/>
                  </a:cubicBezTo>
                  <a:cubicBezTo>
                    <a:pt x="271" y="260"/>
                    <a:pt x="270" y="261"/>
                    <a:pt x="268" y="263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7" y="265"/>
                    <a:pt x="265" y="266"/>
                    <a:pt x="263" y="268"/>
                  </a:cubicBezTo>
                  <a:cubicBezTo>
                    <a:pt x="262" y="269"/>
                    <a:pt x="261" y="270"/>
                    <a:pt x="259" y="271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58" y="272"/>
                    <a:pt x="258" y="273"/>
                    <a:pt x="257" y="273"/>
                  </a:cubicBezTo>
                  <a:cubicBezTo>
                    <a:pt x="256" y="274"/>
                    <a:pt x="254" y="275"/>
                    <a:pt x="253" y="276"/>
                  </a:cubicBezTo>
                  <a:cubicBezTo>
                    <a:pt x="252" y="278"/>
                    <a:pt x="250" y="279"/>
                    <a:pt x="248" y="280"/>
                  </a:cubicBezTo>
                  <a:cubicBezTo>
                    <a:pt x="248" y="280"/>
                    <a:pt x="248" y="280"/>
                    <a:pt x="248" y="280"/>
                  </a:cubicBezTo>
                  <a:cubicBezTo>
                    <a:pt x="247" y="280"/>
                    <a:pt x="247" y="280"/>
                    <a:pt x="247" y="280"/>
                  </a:cubicBezTo>
                  <a:cubicBezTo>
                    <a:pt x="244" y="283"/>
                    <a:pt x="240" y="285"/>
                    <a:pt x="237" y="287"/>
                  </a:cubicBezTo>
                  <a:cubicBezTo>
                    <a:pt x="236" y="287"/>
                    <a:pt x="236" y="287"/>
                    <a:pt x="235" y="288"/>
                  </a:cubicBezTo>
                  <a:cubicBezTo>
                    <a:pt x="234" y="288"/>
                    <a:pt x="232" y="289"/>
                    <a:pt x="231" y="290"/>
                  </a:cubicBezTo>
                  <a:cubicBezTo>
                    <a:pt x="230" y="290"/>
                    <a:pt x="229" y="290"/>
                    <a:pt x="229" y="291"/>
                  </a:cubicBezTo>
                  <a:cubicBezTo>
                    <a:pt x="228" y="291"/>
                    <a:pt x="228" y="291"/>
                    <a:pt x="228" y="291"/>
                  </a:cubicBezTo>
                  <a:cubicBezTo>
                    <a:pt x="227" y="292"/>
                    <a:pt x="225" y="292"/>
                    <a:pt x="223" y="293"/>
                  </a:cubicBezTo>
                  <a:cubicBezTo>
                    <a:pt x="215" y="296"/>
                    <a:pt x="207" y="298"/>
                    <a:pt x="198" y="300"/>
                  </a:cubicBezTo>
                  <a:cubicBezTo>
                    <a:pt x="196" y="300"/>
                    <a:pt x="193" y="301"/>
                    <a:pt x="191" y="301"/>
                  </a:cubicBezTo>
                  <a:cubicBezTo>
                    <a:pt x="186" y="301"/>
                    <a:pt x="182" y="302"/>
                    <a:pt x="178" y="301"/>
                  </a:cubicBezTo>
                  <a:cubicBezTo>
                    <a:pt x="146" y="301"/>
                    <a:pt x="116" y="289"/>
                    <a:pt x="93" y="268"/>
                  </a:cubicBezTo>
                  <a:cubicBezTo>
                    <a:pt x="89" y="263"/>
                    <a:pt x="84" y="259"/>
                    <a:pt x="80" y="254"/>
                  </a:cubicBezTo>
                  <a:cubicBezTo>
                    <a:pt x="67" y="236"/>
                    <a:pt x="57" y="214"/>
                    <a:pt x="55" y="190"/>
                  </a:cubicBezTo>
                  <a:cubicBezTo>
                    <a:pt x="53" y="169"/>
                    <a:pt x="56" y="150"/>
                    <a:pt x="63" y="132"/>
                  </a:cubicBezTo>
                  <a:cubicBezTo>
                    <a:pt x="63" y="130"/>
                    <a:pt x="64" y="128"/>
                    <a:pt x="65" y="126"/>
                  </a:cubicBezTo>
                  <a:cubicBezTo>
                    <a:pt x="66" y="125"/>
                    <a:pt x="67" y="123"/>
                    <a:pt x="67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0"/>
                    <a:pt x="69" y="119"/>
                  </a:cubicBezTo>
                  <a:cubicBezTo>
                    <a:pt x="70" y="117"/>
                    <a:pt x="71" y="115"/>
                    <a:pt x="72" y="114"/>
                  </a:cubicBezTo>
                  <a:cubicBezTo>
                    <a:pt x="73" y="112"/>
                    <a:pt x="74" y="110"/>
                    <a:pt x="75" y="109"/>
                  </a:cubicBezTo>
                  <a:cubicBezTo>
                    <a:pt x="75" y="108"/>
                    <a:pt x="76" y="108"/>
                    <a:pt x="76" y="108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7" y="106"/>
                    <a:pt x="78" y="104"/>
                    <a:pt x="79" y="102"/>
                  </a:cubicBezTo>
                  <a:cubicBezTo>
                    <a:pt x="81" y="101"/>
                    <a:pt x="82" y="99"/>
                    <a:pt x="84" y="97"/>
                  </a:cubicBezTo>
                  <a:cubicBezTo>
                    <a:pt x="85" y="96"/>
                    <a:pt x="87" y="94"/>
                    <a:pt x="88" y="92"/>
                  </a:cubicBezTo>
                  <a:cubicBezTo>
                    <a:pt x="90" y="91"/>
                    <a:pt x="91" y="89"/>
                    <a:pt x="93" y="87"/>
                  </a:cubicBezTo>
                  <a:cubicBezTo>
                    <a:pt x="95" y="86"/>
                    <a:pt x="96" y="84"/>
                    <a:pt x="98" y="83"/>
                  </a:cubicBezTo>
                  <a:cubicBezTo>
                    <a:pt x="100" y="81"/>
                    <a:pt x="102" y="80"/>
                    <a:pt x="103" y="79"/>
                  </a:cubicBezTo>
                  <a:cubicBezTo>
                    <a:pt x="105" y="78"/>
                    <a:pt x="106" y="76"/>
                    <a:pt x="108" y="75"/>
                  </a:cubicBezTo>
                  <a:cubicBezTo>
                    <a:pt x="109" y="75"/>
                    <a:pt x="110" y="74"/>
                    <a:pt x="110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2" y="73"/>
                    <a:pt x="112" y="72"/>
                    <a:pt x="113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5" y="71"/>
                    <a:pt x="115" y="71"/>
                    <a:pt x="116" y="70"/>
                  </a:cubicBezTo>
                  <a:cubicBezTo>
                    <a:pt x="117" y="70"/>
                    <a:pt x="117" y="70"/>
                    <a:pt x="117" y="70"/>
                  </a:cubicBezTo>
                  <a:cubicBezTo>
                    <a:pt x="117" y="70"/>
                    <a:pt x="117" y="70"/>
                    <a:pt x="117" y="70"/>
                  </a:cubicBezTo>
                  <a:cubicBezTo>
                    <a:pt x="118" y="69"/>
                    <a:pt x="118" y="69"/>
                    <a:pt x="118" y="69"/>
                  </a:cubicBezTo>
                  <a:cubicBezTo>
                    <a:pt x="119" y="69"/>
                    <a:pt x="120" y="68"/>
                    <a:pt x="121" y="68"/>
                  </a:cubicBezTo>
                  <a:cubicBezTo>
                    <a:pt x="123" y="67"/>
                    <a:pt x="125" y="66"/>
                    <a:pt x="127" y="65"/>
                  </a:cubicBezTo>
                  <a:cubicBezTo>
                    <a:pt x="129" y="64"/>
                    <a:pt x="131" y="63"/>
                    <a:pt x="133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5" y="61"/>
                    <a:pt x="136" y="61"/>
                    <a:pt x="138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48" y="57"/>
                    <a:pt x="156" y="55"/>
                    <a:pt x="165" y="54"/>
                  </a:cubicBezTo>
                  <a:cubicBezTo>
                    <a:pt x="231" y="47"/>
                    <a:pt x="294" y="95"/>
                    <a:pt x="301" y="164"/>
                  </a:cubicBezTo>
                  <a:cubicBezTo>
                    <a:pt x="303" y="182"/>
                    <a:pt x="301" y="200"/>
                    <a:pt x="296" y="217"/>
                  </a:cubicBezTo>
                  <a:cubicBezTo>
                    <a:pt x="295" y="219"/>
                    <a:pt x="294" y="221"/>
                    <a:pt x="293" y="224"/>
                  </a:cubicBezTo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93">
              <a:extLst>
                <a:ext uri="{FF2B5EF4-FFF2-40B4-BE49-F238E27FC236}">
                  <a16:creationId xmlns:a16="http://schemas.microsoft.com/office/drawing/2014/main" id="{15944177-51DC-45CF-9F61-2A9A7DBB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5688" y="5508626"/>
              <a:ext cx="323850" cy="322263"/>
            </a:xfrm>
            <a:custGeom>
              <a:avLst/>
              <a:gdLst>
                <a:gd name="T0" fmla="*/ 114 w 117"/>
                <a:gd name="T1" fmla="*/ 53 h 117"/>
                <a:gd name="T2" fmla="*/ 53 w 117"/>
                <a:gd name="T3" fmla="*/ 3 h 117"/>
                <a:gd name="T4" fmla="*/ 3 w 117"/>
                <a:gd name="T5" fmla="*/ 64 h 117"/>
                <a:gd name="T6" fmla="*/ 64 w 117"/>
                <a:gd name="T7" fmla="*/ 114 h 117"/>
                <a:gd name="T8" fmla="*/ 114 w 117"/>
                <a:gd name="T9" fmla="*/ 5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14" y="53"/>
                  </a:moveTo>
                  <a:cubicBezTo>
                    <a:pt x="111" y="22"/>
                    <a:pt x="83" y="0"/>
                    <a:pt x="53" y="3"/>
                  </a:cubicBezTo>
                  <a:cubicBezTo>
                    <a:pt x="22" y="6"/>
                    <a:pt x="0" y="33"/>
                    <a:pt x="3" y="64"/>
                  </a:cubicBezTo>
                  <a:cubicBezTo>
                    <a:pt x="6" y="94"/>
                    <a:pt x="33" y="117"/>
                    <a:pt x="64" y="114"/>
                  </a:cubicBezTo>
                  <a:cubicBezTo>
                    <a:pt x="94" y="111"/>
                    <a:pt x="117" y="83"/>
                    <a:pt x="114" y="53"/>
                  </a:cubicBezTo>
                  <a:close/>
                </a:path>
              </a:pathLst>
            </a:custGeom>
            <a:solidFill>
              <a:srgbClr val="DDE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3298EE8-FB2B-49BA-9D40-E75586B378BF}"/>
              </a:ext>
            </a:extLst>
          </p:cNvPr>
          <p:cNvGrpSpPr/>
          <p:nvPr/>
        </p:nvGrpSpPr>
        <p:grpSpPr>
          <a:xfrm>
            <a:off x="5309405" y="7399347"/>
            <a:ext cx="722362" cy="730388"/>
            <a:chOff x="11972926" y="6196013"/>
            <a:chExt cx="571500" cy="577850"/>
          </a:xfrm>
        </p:grpSpPr>
        <p:sp>
          <p:nvSpPr>
            <p:cNvPr id="268" name="Freeform 135">
              <a:extLst>
                <a:ext uri="{FF2B5EF4-FFF2-40B4-BE49-F238E27FC236}">
                  <a16:creationId xmlns:a16="http://schemas.microsoft.com/office/drawing/2014/main" id="{1DC1AEAF-0438-4925-A582-636D8562B2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72926" y="6196013"/>
              <a:ext cx="571500" cy="577850"/>
            </a:xfrm>
            <a:custGeom>
              <a:avLst/>
              <a:gdLst>
                <a:gd name="T0" fmla="*/ 206 w 207"/>
                <a:gd name="T1" fmla="*/ 85 h 209"/>
                <a:gd name="T2" fmla="*/ 189 w 207"/>
                <a:gd name="T3" fmla="*/ 75 h 209"/>
                <a:gd name="T4" fmla="*/ 182 w 207"/>
                <a:gd name="T5" fmla="*/ 63 h 209"/>
                <a:gd name="T6" fmla="*/ 189 w 207"/>
                <a:gd name="T7" fmla="*/ 49 h 209"/>
                <a:gd name="T8" fmla="*/ 181 w 207"/>
                <a:gd name="T9" fmla="*/ 34 h 209"/>
                <a:gd name="T10" fmla="*/ 167 w 207"/>
                <a:gd name="T11" fmla="*/ 41 h 209"/>
                <a:gd name="T12" fmla="*/ 156 w 207"/>
                <a:gd name="T13" fmla="*/ 18 h 209"/>
                <a:gd name="T14" fmla="*/ 143 w 207"/>
                <a:gd name="T15" fmla="*/ 7 h 209"/>
                <a:gd name="T16" fmla="*/ 132 w 207"/>
                <a:gd name="T17" fmla="*/ 19 h 209"/>
                <a:gd name="T18" fmla="*/ 113 w 207"/>
                <a:gd name="T19" fmla="*/ 14 h 209"/>
                <a:gd name="T20" fmla="*/ 108 w 207"/>
                <a:gd name="T21" fmla="*/ 0 h 209"/>
                <a:gd name="T22" fmla="*/ 94 w 207"/>
                <a:gd name="T23" fmla="*/ 3 h 209"/>
                <a:gd name="T24" fmla="*/ 75 w 207"/>
                <a:gd name="T25" fmla="*/ 19 h 209"/>
                <a:gd name="T26" fmla="*/ 64 w 207"/>
                <a:gd name="T27" fmla="*/ 7 h 209"/>
                <a:gd name="T28" fmla="*/ 52 w 207"/>
                <a:gd name="T29" fmla="*/ 13 h 209"/>
                <a:gd name="T30" fmla="*/ 56 w 207"/>
                <a:gd name="T31" fmla="*/ 28 h 209"/>
                <a:gd name="T32" fmla="*/ 26 w 207"/>
                <a:gd name="T33" fmla="*/ 34 h 209"/>
                <a:gd name="T34" fmla="*/ 27 w 207"/>
                <a:gd name="T35" fmla="*/ 56 h 209"/>
                <a:gd name="T36" fmla="*/ 19 w 207"/>
                <a:gd name="T37" fmla="*/ 75 h 209"/>
                <a:gd name="T38" fmla="*/ 3 w 207"/>
                <a:gd name="T39" fmla="*/ 75 h 209"/>
                <a:gd name="T40" fmla="*/ 0 w 207"/>
                <a:gd name="T41" fmla="*/ 87 h 209"/>
                <a:gd name="T42" fmla="*/ 9 w 207"/>
                <a:gd name="T43" fmla="*/ 93 h 209"/>
                <a:gd name="T44" fmla="*/ 13 w 207"/>
                <a:gd name="T45" fmla="*/ 115 h 209"/>
                <a:gd name="T46" fmla="*/ 0 w 207"/>
                <a:gd name="T47" fmla="*/ 121 h 209"/>
                <a:gd name="T48" fmla="*/ 7 w 207"/>
                <a:gd name="T49" fmla="*/ 136 h 209"/>
                <a:gd name="T50" fmla="*/ 28 w 207"/>
                <a:gd name="T51" fmla="*/ 152 h 209"/>
                <a:gd name="T52" fmla="*/ 19 w 207"/>
                <a:gd name="T53" fmla="*/ 166 h 209"/>
                <a:gd name="T54" fmla="*/ 34 w 207"/>
                <a:gd name="T55" fmla="*/ 172 h 209"/>
                <a:gd name="T56" fmla="*/ 56 w 207"/>
                <a:gd name="T57" fmla="*/ 180 h 209"/>
                <a:gd name="T58" fmla="*/ 52 w 207"/>
                <a:gd name="T59" fmla="*/ 195 h 209"/>
                <a:gd name="T60" fmla="*/ 71 w 207"/>
                <a:gd name="T61" fmla="*/ 194 h 209"/>
                <a:gd name="T62" fmla="*/ 94 w 207"/>
                <a:gd name="T63" fmla="*/ 205 h 209"/>
                <a:gd name="T64" fmla="*/ 113 w 207"/>
                <a:gd name="T65" fmla="*/ 205 h 209"/>
                <a:gd name="T66" fmla="*/ 119 w 207"/>
                <a:gd name="T67" fmla="*/ 192 h 209"/>
                <a:gd name="T68" fmla="*/ 130 w 207"/>
                <a:gd name="T69" fmla="*/ 189 h 209"/>
                <a:gd name="T70" fmla="*/ 138 w 207"/>
                <a:gd name="T71" fmla="*/ 199 h 209"/>
                <a:gd name="T72" fmla="*/ 155 w 207"/>
                <a:gd name="T73" fmla="*/ 195 h 209"/>
                <a:gd name="T74" fmla="*/ 151 w 207"/>
                <a:gd name="T75" fmla="*/ 180 h 209"/>
                <a:gd name="T76" fmla="*/ 168 w 207"/>
                <a:gd name="T77" fmla="*/ 168 h 209"/>
                <a:gd name="T78" fmla="*/ 189 w 207"/>
                <a:gd name="T79" fmla="*/ 164 h 209"/>
                <a:gd name="T80" fmla="*/ 179 w 207"/>
                <a:gd name="T81" fmla="*/ 152 h 209"/>
                <a:gd name="T82" fmla="*/ 187 w 207"/>
                <a:gd name="T83" fmla="*/ 136 h 209"/>
                <a:gd name="T84" fmla="*/ 204 w 207"/>
                <a:gd name="T85" fmla="*/ 134 h 209"/>
                <a:gd name="T86" fmla="*/ 207 w 207"/>
                <a:gd name="T87" fmla="*/ 119 h 209"/>
                <a:gd name="T88" fmla="*/ 192 w 207"/>
                <a:gd name="T89" fmla="*/ 114 h 209"/>
                <a:gd name="T90" fmla="*/ 204 w 207"/>
                <a:gd name="T91" fmla="*/ 91 h 209"/>
                <a:gd name="T92" fmla="*/ 163 w 207"/>
                <a:gd name="T93" fmla="*/ 72 h 209"/>
                <a:gd name="T94" fmla="*/ 89 w 207"/>
                <a:gd name="T95" fmla="*/ 38 h 209"/>
                <a:gd name="T96" fmla="*/ 36 w 207"/>
                <a:gd name="T97" fmla="*/ 109 h 209"/>
                <a:gd name="T98" fmla="*/ 170 w 207"/>
                <a:gd name="T99" fmla="*/ 118 h 209"/>
                <a:gd name="T100" fmla="*/ 170 w 207"/>
                <a:gd name="T101" fmla="*/ 94 h 209"/>
                <a:gd name="T102" fmla="*/ 103 w 207"/>
                <a:gd name="T103" fmla="*/ 36 h 209"/>
                <a:gd name="T104" fmla="*/ 35 w 207"/>
                <a:gd name="T105" fmla="*/ 104 h 209"/>
                <a:gd name="T106" fmla="*/ 105 w 207"/>
                <a:gd name="T107" fmla="*/ 172 h 209"/>
                <a:gd name="T108" fmla="*/ 170 w 207"/>
                <a:gd name="T109" fmla="*/ 9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7" h="209">
                  <a:moveTo>
                    <a:pt x="207" y="89"/>
                  </a:moveTo>
                  <a:cubicBezTo>
                    <a:pt x="207" y="87"/>
                    <a:pt x="207" y="87"/>
                    <a:pt x="207" y="87"/>
                  </a:cubicBezTo>
                  <a:cubicBezTo>
                    <a:pt x="207" y="86"/>
                    <a:pt x="206" y="86"/>
                    <a:pt x="206" y="85"/>
                  </a:cubicBezTo>
                  <a:cubicBezTo>
                    <a:pt x="205" y="81"/>
                    <a:pt x="205" y="78"/>
                    <a:pt x="204" y="74"/>
                  </a:cubicBezTo>
                  <a:cubicBezTo>
                    <a:pt x="203" y="73"/>
                    <a:pt x="202" y="72"/>
                    <a:pt x="200" y="72"/>
                  </a:cubicBezTo>
                  <a:cubicBezTo>
                    <a:pt x="196" y="73"/>
                    <a:pt x="193" y="74"/>
                    <a:pt x="189" y="75"/>
                  </a:cubicBezTo>
                  <a:cubicBezTo>
                    <a:pt x="188" y="75"/>
                    <a:pt x="188" y="75"/>
                    <a:pt x="187" y="74"/>
                  </a:cubicBezTo>
                  <a:cubicBezTo>
                    <a:pt x="187" y="72"/>
                    <a:pt x="186" y="70"/>
                    <a:pt x="185" y="68"/>
                  </a:cubicBezTo>
                  <a:cubicBezTo>
                    <a:pt x="184" y="66"/>
                    <a:pt x="183" y="65"/>
                    <a:pt x="182" y="63"/>
                  </a:cubicBezTo>
                  <a:cubicBezTo>
                    <a:pt x="181" y="61"/>
                    <a:pt x="180" y="59"/>
                    <a:pt x="179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3" y="53"/>
                    <a:pt x="186" y="51"/>
                    <a:pt x="189" y="49"/>
                  </a:cubicBezTo>
                  <a:cubicBezTo>
                    <a:pt x="190" y="48"/>
                    <a:pt x="190" y="46"/>
                    <a:pt x="189" y="44"/>
                  </a:cubicBezTo>
                  <a:cubicBezTo>
                    <a:pt x="187" y="42"/>
                    <a:pt x="185" y="39"/>
                    <a:pt x="183" y="37"/>
                  </a:cubicBezTo>
                  <a:cubicBezTo>
                    <a:pt x="183" y="36"/>
                    <a:pt x="182" y="35"/>
                    <a:pt x="181" y="34"/>
                  </a:cubicBezTo>
                  <a:cubicBezTo>
                    <a:pt x="180" y="32"/>
                    <a:pt x="178" y="32"/>
                    <a:pt x="176" y="34"/>
                  </a:cubicBezTo>
                  <a:cubicBezTo>
                    <a:pt x="174" y="35"/>
                    <a:pt x="171" y="37"/>
                    <a:pt x="169" y="39"/>
                  </a:cubicBezTo>
                  <a:cubicBezTo>
                    <a:pt x="168" y="40"/>
                    <a:pt x="167" y="40"/>
                    <a:pt x="167" y="41"/>
                  </a:cubicBezTo>
                  <a:cubicBezTo>
                    <a:pt x="162" y="36"/>
                    <a:pt x="157" y="32"/>
                    <a:pt x="151" y="28"/>
                  </a:cubicBezTo>
                  <a:cubicBezTo>
                    <a:pt x="151" y="28"/>
                    <a:pt x="151" y="28"/>
                    <a:pt x="151" y="27"/>
                  </a:cubicBezTo>
                  <a:cubicBezTo>
                    <a:pt x="153" y="24"/>
                    <a:pt x="154" y="21"/>
                    <a:pt x="156" y="18"/>
                  </a:cubicBezTo>
                  <a:cubicBezTo>
                    <a:pt x="157" y="15"/>
                    <a:pt x="156" y="14"/>
                    <a:pt x="154" y="13"/>
                  </a:cubicBezTo>
                  <a:cubicBezTo>
                    <a:pt x="152" y="12"/>
                    <a:pt x="150" y="11"/>
                    <a:pt x="148" y="10"/>
                  </a:cubicBezTo>
                  <a:cubicBezTo>
                    <a:pt x="146" y="9"/>
                    <a:pt x="145" y="8"/>
                    <a:pt x="143" y="7"/>
                  </a:cubicBezTo>
                  <a:cubicBezTo>
                    <a:pt x="141" y="6"/>
                    <a:pt x="139" y="7"/>
                    <a:pt x="138" y="9"/>
                  </a:cubicBezTo>
                  <a:cubicBezTo>
                    <a:pt x="137" y="12"/>
                    <a:pt x="135" y="15"/>
                    <a:pt x="134" y="19"/>
                  </a:cubicBezTo>
                  <a:cubicBezTo>
                    <a:pt x="133" y="20"/>
                    <a:pt x="133" y="20"/>
                    <a:pt x="132" y="19"/>
                  </a:cubicBezTo>
                  <a:cubicBezTo>
                    <a:pt x="126" y="17"/>
                    <a:pt x="120" y="16"/>
                    <a:pt x="114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4"/>
                  </a:cubicBezTo>
                  <a:cubicBezTo>
                    <a:pt x="113" y="11"/>
                    <a:pt x="113" y="7"/>
                    <a:pt x="113" y="3"/>
                  </a:cubicBezTo>
                  <a:cubicBezTo>
                    <a:pt x="113" y="1"/>
                    <a:pt x="112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5" y="0"/>
                    <a:pt x="94" y="1"/>
                    <a:pt x="94" y="3"/>
                  </a:cubicBezTo>
                  <a:cubicBezTo>
                    <a:pt x="94" y="7"/>
                    <a:pt x="94" y="11"/>
                    <a:pt x="93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86" y="16"/>
                    <a:pt x="81" y="17"/>
                    <a:pt x="75" y="19"/>
                  </a:cubicBezTo>
                  <a:cubicBezTo>
                    <a:pt x="74" y="20"/>
                    <a:pt x="74" y="20"/>
                    <a:pt x="73" y="19"/>
                  </a:cubicBezTo>
                  <a:cubicBezTo>
                    <a:pt x="72" y="16"/>
                    <a:pt x="70" y="12"/>
                    <a:pt x="68" y="9"/>
                  </a:cubicBezTo>
                  <a:cubicBezTo>
                    <a:pt x="68" y="7"/>
                    <a:pt x="66" y="7"/>
                    <a:pt x="64" y="7"/>
                  </a:cubicBezTo>
                  <a:cubicBezTo>
                    <a:pt x="63" y="8"/>
                    <a:pt x="62" y="8"/>
                    <a:pt x="60" y="9"/>
                  </a:cubicBezTo>
                  <a:cubicBezTo>
                    <a:pt x="59" y="10"/>
                    <a:pt x="58" y="10"/>
                    <a:pt x="56" y="11"/>
                  </a:cubicBezTo>
                  <a:cubicBezTo>
                    <a:pt x="55" y="12"/>
                    <a:pt x="53" y="12"/>
                    <a:pt x="52" y="13"/>
                  </a:cubicBezTo>
                  <a:cubicBezTo>
                    <a:pt x="50" y="14"/>
                    <a:pt x="50" y="16"/>
                    <a:pt x="51" y="17"/>
                  </a:cubicBezTo>
                  <a:cubicBezTo>
                    <a:pt x="52" y="20"/>
                    <a:pt x="53" y="23"/>
                    <a:pt x="55" y="26"/>
                  </a:cubicBezTo>
                  <a:cubicBezTo>
                    <a:pt x="55" y="27"/>
                    <a:pt x="56" y="28"/>
                    <a:pt x="56" y="28"/>
                  </a:cubicBezTo>
                  <a:cubicBezTo>
                    <a:pt x="50" y="32"/>
                    <a:pt x="45" y="36"/>
                    <a:pt x="40" y="41"/>
                  </a:cubicBezTo>
                  <a:cubicBezTo>
                    <a:pt x="37" y="38"/>
                    <a:pt x="34" y="36"/>
                    <a:pt x="30" y="34"/>
                  </a:cubicBezTo>
                  <a:cubicBezTo>
                    <a:pt x="29" y="32"/>
                    <a:pt x="27" y="32"/>
                    <a:pt x="26" y="34"/>
                  </a:cubicBezTo>
                  <a:cubicBezTo>
                    <a:pt x="23" y="37"/>
                    <a:pt x="20" y="41"/>
                    <a:pt x="17" y="44"/>
                  </a:cubicBezTo>
                  <a:cubicBezTo>
                    <a:pt x="16" y="46"/>
                    <a:pt x="17" y="48"/>
                    <a:pt x="18" y="49"/>
                  </a:cubicBezTo>
                  <a:cubicBezTo>
                    <a:pt x="21" y="51"/>
                    <a:pt x="24" y="53"/>
                    <a:pt x="27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59"/>
                    <a:pt x="24" y="62"/>
                    <a:pt x="23" y="65"/>
                  </a:cubicBezTo>
                  <a:cubicBezTo>
                    <a:pt x="21" y="68"/>
                    <a:pt x="20" y="72"/>
                    <a:pt x="19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4" y="74"/>
                    <a:pt x="11" y="73"/>
                    <a:pt x="7" y="72"/>
                  </a:cubicBezTo>
                  <a:cubicBezTo>
                    <a:pt x="5" y="72"/>
                    <a:pt x="4" y="73"/>
                    <a:pt x="3" y="75"/>
                  </a:cubicBezTo>
                  <a:cubicBezTo>
                    <a:pt x="3" y="75"/>
                    <a:pt x="3" y="76"/>
                    <a:pt x="3" y="76"/>
                  </a:cubicBezTo>
                  <a:cubicBezTo>
                    <a:pt x="2" y="77"/>
                    <a:pt x="2" y="78"/>
                    <a:pt x="2" y="79"/>
                  </a:cubicBezTo>
                  <a:cubicBezTo>
                    <a:pt x="1" y="82"/>
                    <a:pt x="1" y="85"/>
                    <a:pt x="0" y="8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90"/>
                    <a:pt x="2" y="91"/>
                    <a:pt x="3" y="91"/>
                  </a:cubicBezTo>
                  <a:cubicBezTo>
                    <a:pt x="5" y="92"/>
                    <a:pt x="7" y="92"/>
                    <a:pt x="9" y="93"/>
                  </a:cubicBezTo>
                  <a:cubicBezTo>
                    <a:pt x="11" y="93"/>
                    <a:pt x="13" y="94"/>
                    <a:pt x="14" y="9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3" y="115"/>
                  </a:cubicBezTo>
                  <a:cubicBezTo>
                    <a:pt x="10" y="115"/>
                    <a:pt x="7" y="116"/>
                    <a:pt x="3" y="117"/>
                  </a:cubicBezTo>
                  <a:cubicBezTo>
                    <a:pt x="2" y="117"/>
                    <a:pt x="1" y="118"/>
                    <a:pt x="0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" y="126"/>
                    <a:pt x="2" y="130"/>
                    <a:pt x="3" y="134"/>
                  </a:cubicBezTo>
                  <a:cubicBezTo>
                    <a:pt x="4" y="136"/>
                    <a:pt x="5" y="137"/>
                    <a:pt x="7" y="136"/>
                  </a:cubicBezTo>
                  <a:cubicBezTo>
                    <a:pt x="9" y="136"/>
                    <a:pt x="10" y="136"/>
                    <a:pt x="11" y="135"/>
                  </a:cubicBezTo>
                  <a:cubicBezTo>
                    <a:pt x="14" y="135"/>
                    <a:pt x="16" y="134"/>
                    <a:pt x="19" y="134"/>
                  </a:cubicBezTo>
                  <a:cubicBezTo>
                    <a:pt x="21" y="140"/>
                    <a:pt x="24" y="146"/>
                    <a:pt x="28" y="152"/>
                  </a:cubicBezTo>
                  <a:cubicBezTo>
                    <a:pt x="25" y="154"/>
                    <a:pt x="21" y="157"/>
                    <a:pt x="18" y="160"/>
                  </a:cubicBezTo>
                  <a:cubicBezTo>
                    <a:pt x="17" y="161"/>
                    <a:pt x="16" y="162"/>
                    <a:pt x="18" y="164"/>
                  </a:cubicBezTo>
                  <a:cubicBezTo>
                    <a:pt x="18" y="165"/>
                    <a:pt x="18" y="165"/>
                    <a:pt x="19" y="166"/>
                  </a:cubicBezTo>
                  <a:cubicBezTo>
                    <a:pt x="21" y="169"/>
                    <a:pt x="23" y="171"/>
                    <a:pt x="26" y="174"/>
                  </a:cubicBezTo>
                  <a:cubicBezTo>
                    <a:pt x="27" y="176"/>
                    <a:pt x="29" y="176"/>
                    <a:pt x="31" y="175"/>
                  </a:cubicBezTo>
                  <a:cubicBezTo>
                    <a:pt x="32" y="174"/>
                    <a:pt x="33" y="173"/>
                    <a:pt x="34" y="172"/>
                  </a:cubicBezTo>
                  <a:cubicBezTo>
                    <a:pt x="36" y="170"/>
                    <a:pt x="38" y="169"/>
                    <a:pt x="40" y="167"/>
                  </a:cubicBezTo>
                  <a:cubicBezTo>
                    <a:pt x="43" y="170"/>
                    <a:pt x="45" y="172"/>
                    <a:pt x="48" y="174"/>
                  </a:cubicBezTo>
                  <a:cubicBezTo>
                    <a:pt x="50" y="176"/>
                    <a:pt x="53" y="178"/>
                    <a:pt x="56" y="180"/>
                  </a:cubicBezTo>
                  <a:cubicBezTo>
                    <a:pt x="56" y="181"/>
                    <a:pt x="56" y="181"/>
                    <a:pt x="56" y="181"/>
                  </a:cubicBezTo>
                  <a:cubicBezTo>
                    <a:pt x="54" y="184"/>
                    <a:pt x="52" y="188"/>
                    <a:pt x="51" y="191"/>
                  </a:cubicBezTo>
                  <a:cubicBezTo>
                    <a:pt x="50" y="193"/>
                    <a:pt x="50" y="194"/>
                    <a:pt x="52" y="195"/>
                  </a:cubicBezTo>
                  <a:cubicBezTo>
                    <a:pt x="56" y="197"/>
                    <a:pt x="60" y="199"/>
                    <a:pt x="64" y="201"/>
                  </a:cubicBezTo>
                  <a:cubicBezTo>
                    <a:pt x="66" y="202"/>
                    <a:pt x="67" y="201"/>
                    <a:pt x="68" y="199"/>
                  </a:cubicBezTo>
                  <a:cubicBezTo>
                    <a:pt x="69" y="197"/>
                    <a:pt x="70" y="196"/>
                    <a:pt x="71" y="194"/>
                  </a:cubicBezTo>
                  <a:cubicBezTo>
                    <a:pt x="72" y="192"/>
                    <a:pt x="73" y="190"/>
                    <a:pt x="74" y="188"/>
                  </a:cubicBezTo>
                  <a:cubicBezTo>
                    <a:pt x="80" y="191"/>
                    <a:pt x="87" y="192"/>
                    <a:pt x="94" y="193"/>
                  </a:cubicBezTo>
                  <a:cubicBezTo>
                    <a:pt x="94" y="205"/>
                    <a:pt x="94" y="205"/>
                    <a:pt x="94" y="205"/>
                  </a:cubicBezTo>
                  <a:cubicBezTo>
                    <a:pt x="94" y="207"/>
                    <a:pt x="95" y="208"/>
                    <a:pt x="97" y="209"/>
                  </a:cubicBezTo>
                  <a:cubicBezTo>
                    <a:pt x="101" y="209"/>
                    <a:pt x="106" y="209"/>
                    <a:pt x="110" y="208"/>
                  </a:cubicBezTo>
                  <a:cubicBezTo>
                    <a:pt x="112" y="208"/>
                    <a:pt x="113" y="207"/>
                    <a:pt x="113" y="205"/>
                  </a:cubicBezTo>
                  <a:cubicBezTo>
                    <a:pt x="113" y="201"/>
                    <a:pt x="113" y="198"/>
                    <a:pt x="113" y="194"/>
                  </a:cubicBezTo>
                  <a:cubicBezTo>
                    <a:pt x="113" y="194"/>
                    <a:pt x="113" y="193"/>
                    <a:pt x="113" y="193"/>
                  </a:cubicBezTo>
                  <a:cubicBezTo>
                    <a:pt x="115" y="193"/>
                    <a:pt x="117" y="193"/>
                    <a:pt x="119" y="192"/>
                  </a:cubicBezTo>
                  <a:cubicBezTo>
                    <a:pt x="121" y="192"/>
                    <a:pt x="123" y="191"/>
                    <a:pt x="125" y="191"/>
                  </a:cubicBezTo>
                  <a:cubicBezTo>
                    <a:pt x="126" y="191"/>
                    <a:pt x="126" y="190"/>
                    <a:pt x="127" y="190"/>
                  </a:cubicBezTo>
                  <a:cubicBezTo>
                    <a:pt x="128" y="190"/>
                    <a:pt x="129" y="190"/>
                    <a:pt x="130" y="189"/>
                  </a:cubicBezTo>
                  <a:cubicBezTo>
                    <a:pt x="131" y="189"/>
                    <a:pt x="132" y="189"/>
                    <a:pt x="133" y="189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5" y="193"/>
                    <a:pt x="137" y="196"/>
                    <a:pt x="138" y="199"/>
                  </a:cubicBezTo>
                  <a:cubicBezTo>
                    <a:pt x="139" y="201"/>
                    <a:pt x="141" y="202"/>
                    <a:pt x="143" y="201"/>
                  </a:cubicBezTo>
                  <a:cubicBezTo>
                    <a:pt x="145" y="200"/>
                    <a:pt x="147" y="199"/>
                    <a:pt x="149" y="198"/>
                  </a:cubicBezTo>
                  <a:cubicBezTo>
                    <a:pt x="151" y="197"/>
                    <a:pt x="153" y="196"/>
                    <a:pt x="155" y="195"/>
                  </a:cubicBezTo>
                  <a:cubicBezTo>
                    <a:pt x="156" y="194"/>
                    <a:pt x="157" y="193"/>
                    <a:pt x="156" y="191"/>
                  </a:cubicBezTo>
                  <a:cubicBezTo>
                    <a:pt x="156" y="190"/>
                    <a:pt x="155" y="189"/>
                    <a:pt x="155" y="188"/>
                  </a:cubicBezTo>
                  <a:cubicBezTo>
                    <a:pt x="154" y="186"/>
                    <a:pt x="152" y="183"/>
                    <a:pt x="151" y="180"/>
                  </a:cubicBezTo>
                  <a:cubicBezTo>
                    <a:pt x="154" y="178"/>
                    <a:pt x="156" y="176"/>
                    <a:pt x="159" y="174"/>
                  </a:cubicBezTo>
                  <a:cubicBezTo>
                    <a:pt x="162" y="172"/>
                    <a:pt x="164" y="170"/>
                    <a:pt x="167" y="167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71" y="170"/>
                    <a:pt x="173" y="173"/>
                    <a:pt x="176" y="175"/>
                  </a:cubicBezTo>
                  <a:cubicBezTo>
                    <a:pt x="178" y="176"/>
                    <a:pt x="180" y="176"/>
                    <a:pt x="181" y="174"/>
                  </a:cubicBezTo>
                  <a:cubicBezTo>
                    <a:pt x="184" y="171"/>
                    <a:pt x="186" y="167"/>
                    <a:pt x="189" y="164"/>
                  </a:cubicBezTo>
                  <a:cubicBezTo>
                    <a:pt x="190" y="162"/>
                    <a:pt x="190" y="161"/>
                    <a:pt x="188" y="160"/>
                  </a:cubicBezTo>
                  <a:cubicBezTo>
                    <a:pt x="186" y="157"/>
                    <a:pt x="183" y="155"/>
                    <a:pt x="180" y="15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81" y="149"/>
                    <a:pt x="182" y="146"/>
                    <a:pt x="184" y="144"/>
                  </a:cubicBezTo>
                  <a:cubicBezTo>
                    <a:pt x="184" y="142"/>
                    <a:pt x="185" y="141"/>
                    <a:pt x="185" y="140"/>
                  </a:cubicBezTo>
                  <a:cubicBezTo>
                    <a:pt x="186" y="138"/>
                    <a:pt x="186" y="137"/>
                    <a:pt x="187" y="136"/>
                  </a:cubicBezTo>
                  <a:cubicBezTo>
                    <a:pt x="187" y="135"/>
                    <a:pt x="188" y="134"/>
                    <a:pt x="188" y="134"/>
                  </a:cubicBezTo>
                  <a:cubicBezTo>
                    <a:pt x="192" y="134"/>
                    <a:pt x="196" y="135"/>
                    <a:pt x="200" y="136"/>
                  </a:cubicBezTo>
                  <a:cubicBezTo>
                    <a:pt x="202" y="137"/>
                    <a:pt x="203" y="136"/>
                    <a:pt x="204" y="134"/>
                  </a:cubicBezTo>
                  <a:cubicBezTo>
                    <a:pt x="204" y="132"/>
                    <a:pt x="205" y="131"/>
                    <a:pt x="205" y="130"/>
                  </a:cubicBezTo>
                  <a:cubicBezTo>
                    <a:pt x="206" y="127"/>
                    <a:pt x="206" y="124"/>
                    <a:pt x="207" y="121"/>
                  </a:cubicBezTo>
                  <a:cubicBezTo>
                    <a:pt x="207" y="119"/>
                    <a:pt x="207" y="119"/>
                    <a:pt x="207" y="119"/>
                  </a:cubicBezTo>
                  <a:cubicBezTo>
                    <a:pt x="206" y="118"/>
                    <a:pt x="205" y="117"/>
                    <a:pt x="203" y="117"/>
                  </a:cubicBezTo>
                  <a:cubicBezTo>
                    <a:pt x="201" y="116"/>
                    <a:pt x="199" y="116"/>
                    <a:pt x="196" y="115"/>
                  </a:cubicBezTo>
                  <a:cubicBezTo>
                    <a:pt x="195" y="115"/>
                    <a:pt x="194" y="115"/>
                    <a:pt x="192" y="114"/>
                  </a:cubicBezTo>
                  <a:cubicBezTo>
                    <a:pt x="192" y="111"/>
                    <a:pt x="193" y="107"/>
                    <a:pt x="193" y="104"/>
                  </a:cubicBezTo>
                  <a:cubicBezTo>
                    <a:pt x="193" y="101"/>
                    <a:pt x="192" y="97"/>
                    <a:pt x="192" y="94"/>
                  </a:cubicBezTo>
                  <a:cubicBezTo>
                    <a:pt x="196" y="93"/>
                    <a:pt x="200" y="92"/>
                    <a:pt x="204" y="91"/>
                  </a:cubicBezTo>
                  <a:cubicBezTo>
                    <a:pt x="205" y="91"/>
                    <a:pt x="206" y="90"/>
                    <a:pt x="207" y="89"/>
                  </a:cubicBezTo>
                  <a:moveTo>
                    <a:pt x="170" y="94"/>
                  </a:moveTo>
                  <a:cubicBezTo>
                    <a:pt x="169" y="86"/>
                    <a:pt x="167" y="79"/>
                    <a:pt x="163" y="72"/>
                  </a:cubicBezTo>
                  <a:cubicBezTo>
                    <a:pt x="152" y="51"/>
                    <a:pt x="131" y="37"/>
                    <a:pt x="106" y="36"/>
                  </a:cubicBezTo>
                  <a:cubicBezTo>
                    <a:pt x="105" y="36"/>
                    <a:pt x="104" y="36"/>
                    <a:pt x="103" y="36"/>
                  </a:cubicBezTo>
                  <a:cubicBezTo>
                    <a:pt x="98" y="36"/>
                    <a:pt x="94" y="37"/>
                    <a:pt x="89" y="38"/>
                  </a:cubicBezTo>
                  <a:cubicBezTo>
                    <a:pt x="88" y="38"/>
                    <a:pt x="88" y="38"/>
                    <a:pt x="87" y="38"/>
                  </a:cubicBezTo>
                  <a:cubicBezTo>
                    <a:pt x="57" y="46"/>
                    <a:pt x="36" y="72"/>
                    <a:pt x="35" y="104"/>
                  </a:cubicBezTo>
                  <a:cubicBezTo>
                    <a:pt x="35" y="106"/>
                    <a:pt x="36" y="108"/>
                    <a:pt x="36" y="109"/>
                  </a:cubicBezTo>
                  <a:cubicBezTo>
                    <a:pt x="38" y="143"/>
                    <a:pt x="65" y="169"/>
                    <a:pt x="98" y="172"/>
                  </a:cubicBezTo>
                  <a:cubicBezTo>
                    <a:pt x="100" y="172"/>
                    <a:pt x="102" y="172"/>
                    <a:pt x="105" y="172"/>
                  </a:cubicBezTo>
                  <a:cubicBezTo>
                    <a:pt x="136" y="171"/>
                    <a:pt x="163" y="149"/>
                    <a:pt x="170" y="118"/>
                  </a:cubicBezTo>
                  <a:cubicBezTo>
                    <a:pt x="171" y="114"/>
                    <a:pt x="171" y="109"/>
                    <a:pt x="171" y="104"/>
                  </a:cubicBezTo>
                  <a:cubicBezTo>
                    <a:pt x="171" y="100"/>
                    <a:pt x="171" y="97"/>
                    <a:pt x="170" y="94"/>
                  </a:cubicBezTo>
                  <a:moveTo>
                    <a:pt x="170" y="94"/>
                  </a:moveTo>
                  <a:cubicBezTo>
                    <a:pt x="169" y="86"/>
                    <a:pt x="167" y="79"/>
                    <a:pt x="163" y="72"/>
                  </a:cubicBezTo>
                  <a:cubicBezTo>
                    <a:pt x="152" y="51"/>
                    <a:pt x="131" y="37"/>
                    <a:pt x="106" y="36"/>
                  </a:cubicBezTo>
                  <a:cubicBezTo>
                    <a:pt x="105" y="36"/>
                    <a:pt x="104" y="36"/>
                    <a:pt x="103" y="36"/>
                  </a:cubicBezTo>
                  <a:cubicBezTo>
                    <a:pt x="98" y="36"/>
                    <a:pt x="94" y="37"/>
                    <a:pt x="89" y="38"/>
                  </a:cubicBezTo>
                  <a:cubicBezTo>
                    <a:pt x="88" y="38"/>
                    <a:pt x="88" y="38"/>
                    <a:pt x="87" y="38"/>
                  </a:cubicBezTo>
                  <a:cubicBezTo>
                    <a:pt x="57" y="46"/>
                    <a:pt x="36" y="72"/>
                    <a:pt x="35" y="104"/>
                  </a:cubicBezTo>
                  <a:cubicBezTo>
                    <a:pt x="35" y="106"/>
                    <a:pt x="36" y="108"/>
                    <a:pt x="36" y="109"/>
                  </a:cubicBezTo>
                  <a:cubicBezTo>
                    <a:pt x="38" y="143"/>
                    <a:pt x="65" y="169"/>
                    <a:pt x="98" y="172"/>
                  </a:cubicBezTo>
                  <a:cubicBezTo>
                    <a:pt x="100" y="172"/>
                    <a:pt x="102" y="172"/>
                    <a:pt x="105" y="172"/>
                  </a:cubicBezTo>
                  <a:cubicBezTo>
                    <a:pt x="136" y="171"/>
                    <a:pt x="163" y="149"/>
                    <a:pt x="170" y="118"/>
                  </a:cubicBezTo>
                  <a:cubicBezTo>
                    <a:pt x="171" y="114"/>
                    <a:pt x="171" y="109"/>
                    <a:pt x="171" y="104"/>
                  </a:cubicBezTo>
                  <a:cubicBezTo>
                    <a:pt x="171" y="100"/>
                    <a:pt x="171" y="97"/>
                    <a:pt x="170" y="94"/>
                  </a:cubicBezTo>
                </a:path>
              </a:pathLst>
            </a:custGeom>
            <a:solidFill>
              <a:srgbClr val="B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B8F9C45B-28D1-447E-B59F-1383208F4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76" y="6303963"/>
              <a:ext cx="355600" cy="358775"/>
            </a:xfrm>
            <a:custGeom>
              <a:avLst/>
              <a:gdLst>
                <a:gd name="T0" fmla="*/ 129 w 129"/>
                <a:gd name="T1" fmla="*/ 59 h 130"/>
                <a:gd name="T2" fmla="*/ 129 w 129"/>
                <a:gd name="T3" fmla="*/ 59 h 130"/>
                <a:gd name="T4" fmla="*/ 122 w 129"/>
                <a:gd name="T5" fmla="*/ 36 h 130"/>
                <a:gd name="T6" fmla="*/ 66 w 129"/>
                <a:gd name="T7" fmla="*/ 1 h 130"/>
                <a:gd name="T8" fmla="*/ 64 w 129"/>
                <a:gd name="T9" fmla="*/ 0 h 130"/>
                <a:gd name="T10" fmla="*/ 53 w 129"/>
                <a:gd name="T11" fmla="*/ 2 h 130"/>
                <a:gd name="T12" fmla="*/ 47 w 129"/>
                <a:gd name="T13" fmla="*/ 3 h 130"/>
                <a:gd name="T14" fmla="*/ 0 w 129"/>
                <a:gd name="T15" fmla="*/ 65 h 130"/>
                <a:gd name="T16" fmla="*/ 0 w 129"/>
                <a:gd name="T17" fmla="*/ 74 h 130"/>
                <a:gd name="T18" fmla="*/ 55 w 129"/>
                <a:gd name="T19" fmla="*/ 129 h 130"/>
                <a:gd name="T20" fmla="*/ 64 w 129"/>
                <a:gd name="T21" fmla="*/ 130 h 130"/>
                <a:gd name="T22" fmla="*/ 128 w 129"/>
                <a:gd name="T23" fmla="*/ 76 h 130"/>
                <a:gd name="T24" fmla="*/ 129 w 129"/>
                <a:gd name="T25" fmla="*/ 65 h 130"/>
                <a:gd name="T26" fmla="*/ 129 w 129"/>
                <a:gd name="T27" fmla="*/ 5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130">
                  <a:moveTo>
                    <a:pt x="129" y="59"/>
                  </a:moveTo>
                  <a:cubicBezTo>
                    <a:pt x="129" y="59"/>
                    <a:pt x="129" y="59"/>
                    <a:pt x="129" y="59"/>
                  </a:cubicBezTo>
                  <a:cubicBezTo>
                    <a:pt x="128" y="51"/>
                    <a:pt x="126" y="43"/>
                    <a:pt x="122" y="36"/>
                  </a:cubicBezTo>
                  <a:cubicBezTo>
                    <a:pt x="112" y="15"/>
                    <a:pt x="90" y="1"/>
                    <a:pt x="66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0" y="0"/>
                    <a:pt x="57" y="1"/>
                    <a:pt x="53" y="2"/>
                  </a:cubicBezTo>
                  <a:cubicBezTo>
                    <a:pt x="51" y="2"/>
                    <a:pt x="49" y="2"/>
                    <a:pt x="47" y="3"/>
                  </a:cubicBezTo>
                  <a:cubicBezTo>
                    <a:pt x="20" y="11"/>
                    <a:pt x="0" y="36"/>
                    <a:pt x="0" y="65"/>
                  </a:cubicBezTo>
                  <a:cubicBezTo>
                    <a:pt x="0" y="68"/>
                    <a:pt x="0" y="71"/>
                    <a:pt x="0" y="74"/>
                  </a:cubicBezTo>
                  <a:cubicBezTo>
                    <a:pt x="4" y="103"/>
                    <a:pt x="27" y="125"/>
                    <a:pt x="55" y="129"/>
                  </a:cubicBezTo>
                  <a:cubicBezTo>
                    <a:pt x="58" y="129"/>
                    <a:pt x="61" y="130"/>
                    <a:pt x="64" y="130"/>
                  </a:cubicBezTo>
                  <a:cubicBezTo>
                    <a:pt x="96" y="130"/>
                    <a:pt x="122" y="107"/>
                    <a:pt x="128" y="76"/>
                  </a:cubicBezTo>
                  <a:cubicBezTo>
                    <a:pt x="129" y="73"/>
                    <a:pt x="129" y="69"/>
                    <a:pt x="129" y="65"/>
                  </a:cubicBezTo>
                  <a:cubicBezTo>
                    <a:pt x="129" y="63"/>
                    <a:pt x="129" y="61"/>
                    <a:pt x="129" y="59"/>
                  </a:cubicBezTo>
                </a:path>
              </a:pathLst>
            </a:custGeom>
            <a:solidFill>
              <a:srgbClr val="7F7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94">
              <a:extLst>
                <a:ext uri="{FF2B5EF4-FFF2-40B4-BE49-F238E27FC236}">
                  <a16:creationId xmlns:a16="http://schemas.microsoft.com/office/drawing/2014/main" id="{839CD49E-22C4-473F-B4EF-769B36010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4538" y="6400801"/>
              <a:ext cx="165100" cy="165100"/>
            </a:xfrm>
            <a:custGeom>
              <a:avLst/>
              <a:gdLst>
                <a:gd name="T0" fmla="*/ 30 w 60"/>
                <a:gd name="T1" fmla="*/ 0 h 60"/>
                <a:gd name="T2" fmla="*/ 18 w 60"/>
                <a:gd name="T3" fmla="*/ 3 h 60"/>
                <a:gd name="T4" fmla="*/ 0 w 60"/>
                <a:gd name="T5" fmla="*/ 30 h 60"/>
                <a:gd name="T6" fmla="*/ 10 w 60"/>
                <a:gd name="T7" fmla="*/ 52 h 60"/>
                <a:gd name="T8" fmla="*/ 30 w 60"/>
                <a:gd name="T9" fmla="*/ 60 h 60"/>
                <a:gd name="T10" fmla="*/ 60 w 60"/>
                <a:gd name="T11" fmla="*/ 30 h 60"/>
                <a:gd name="T12" fmla="*/ 30 w 6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26" y="0"/>
                    <a:pt x="21" y="1"/>
                    <a:pt x="18" y="3"/>
                  </a:cubicBezTo>
                  <a:cubicBezTo>
                    <a:pt x="7" y="8"/>
                    <a:pt x="0" y="18"/>
                    <a:pt x="0" y="30"/>
                  </a:cubicBezTo>
                  <a:cubicBezTo>
                    <a:pt x="0" y="39"/>
                    <a:pt x="4" y="47"/>
                    <a:pt x="10" y="52"/>
                  </a:cubicBezTo>
                  <a:cubicBezTo>
                    <a:pt x="16" y="57"/>
                    <a:pt x="2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DDE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9" name="Title 1">
            <a:extLst>
              <a:ext uri="{FF2B5EF4-FFF2-40B4-BE49-F238E27FC236}">
                <a16:creationId xmlns:a16="http://schemas.microsoft.com/office/drawing/2014/main" id="{A3F5C180-8F7D-4C89-AD75-F14AE7C63912}"/>
              </a:ext>
            </a:extLst>
          </p:cNvPr>
          <p:cNvSpPr txBox="1">
            <a:spLocks/>
          </p:cNvSpPr>
          <p:nvPr/>
        </p:nvSpPr>
        <p:spPr>
          <a:xfrm>
            <a:off x="1061810" y="727211"/>
            <a:ext cx="11083651" cy="1549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/>
                </a:solidFill>
              </a:rPr>
              <a:t>Load sentiment word lists</a:t>
            </a:r>
          </a:p>
          <a:p>
            <a:r>
              <a:rPr lang="en-US" sz="2800" dirty="0" err="1"/>
              <a:t>Inseriamo</a:t>
            </a:r>
            <a:r>
              <a:rPr lang="en-US" sz="2800" dirty="0"/>
              <a:t> la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delle</a:t>
            </a:r>
            <a:r>
              <a:rPr lang="en-US" sz="2800" dirty="0"/>
              <a:t> parole considerate positive e </a:t>
            </a:r>
            <a:r>
              <a:rPr lang="en-US" sz="2800" dirty="0" err="1"/>
              <a:t>quella</a:t>
            </a:r>
            <a:r>
              <a:rPr lang="en-US" sz="2800" dirty="0"/>
              <a:t> </a:t>
            </a:r>
            <a:r>
              <a:rPr lang="en-US" sz="2800" dirty="0" err="1"/>
              <a:t>delle</a:t>
            </a:r>
            <a:r>
              <a:rPr lang="en-US" sz="2800" dirty="0"/>
              <a:t> negative, ci </a:t>
            </a:r>
            <a:r>
              <a:rPr lang="en-US" sz="2800" dirty="0" err="1"/>
              <a:t>servirà</a:t>
            </a:r>
            <a:r>
              <a:rPr lang="en-US" sz="2800" dirty="0"/>
              <a:t> per </a:t>
            </a:r>
            <a:r>
              <a:rPr lang="en-US" sz="2800" dirty="0" err="1"/>
              <a:t>l’analisi</a:t>
            </a:r>
            <a:endParaRPr lang="en-US" sz="2800" dirty="0"/>
          </a:p>
          <a:p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72507A6-C6C1-4E74-8A6C-0FF6A3D1A183}"/>
              </a:ext>
            </a:extLst>
          </p:cNvPr>
          <p:cNvSpPr txBox="1"/>
          <p:nvPr/>
        </p:nvSpPr>
        <p:spPr>
          <a:xfrm>
            <a:off x="15603539" y="3114328"/>
            <a:ext cx="8136977" cy="60016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Hu &amp; Liu </a:t>
            </a:r>
            <a:r>
              <a:rPr lang="en-US" sz="4800" dirty="0" err="1"/>
              <a:t>hanno</a:t>
            </a:r>
            <a:r>
              <a:rPr lang="en-US" sz="4800" dirty="0"/>
              <a:t> </a:t>
            </a:r>
            <a:r>
              <a:rPr lang="en-US" sz="4800" dirty="0" err="1"/>
              <a:t>pubblicato</a:t>
            </a:r>
            <a:r>
              <a:rPr lang="en-US" sz="4800" dirty="0"/>
              <a:t> un “opinion </a:t>
            </a:r>
            <a:r>
              <a:rPr lang="en-US" sz="4800" dirty="0" err="1"/>
              <a:t>lexican</a:t>
            </a:r>
            <a:r>
              <a:rPr lang="en-US" sz="4800" dirty="0"/>
              <a:t>” </a:t>
            </a:r>
          </a:p>
          <a:p>
            <a:pPr algn="ctr"/>
            <a:r>
              <a:rPr lang="en-US" sz="4800" dirty="0" err="1"/>
              <a:t>che</a:t>
            </a:r>
            <a:r>
              <a:rPr lang="en-US" sz="4800" dirty="0"/>
              <a:t> </a:t>
            </a:r>
            <a:r>
              <a:rPr lang="en-US" sz="4800" dirty="0" err="1"/>
              <a:t>categorizza</a:t>
            </a:r>
            <a:r>
              <a:rPr lang="en-US" sz="4800" dirty="0"/>
              <a:t> una </a:t>
            </a:r>
            <a:r>
              <a:rPr lang="en-US" sz="4800" dirty="0" err="1"/>
              <a:t>grande</a:t>
            </a:r>
            <a:r>
              <a:rPr lang="en-US" sz="4800" dirty="0"/>
              <a:t> mole di parole in base</a:t>
            </a:r>
          </a:p>
          <a:p>
            <a:pPr algn="ctr"/>
            <a:r>
              <a:rPr lang="en-US" sz="4800" dirty="0"/>
              <a:t>al </a:t>
            </a:r>
            <a:r>
              <a:rPr lang="en-US" sz="4800" dirty="0" err="1"/>
              <a:t>significato</a:t>
            </a:r>
            <a:r>
              <a:rPr lang="en-US" sz="4800" dirty="0"/>
              <a:t>, </a:t>
            </a:r>
            <a:r>
              <a:rPr lang="en-US" sz="4800" dirty="0" err="1"/>
              <a:t>positivo</a:t>
            </a:r>
            <a:r>
              <a:rPr lang="en-US" sz="4800" dirty="0"/>
              <a:t> o </a:t>
            </a:r>
            <a:r>
              <a:rPr lang="en-US" sz="4800" dirty="0" err="1"/>
              <a:t>negativo</a:t>
            </a:r>
            <a:r>
              <a:rPr lang="en-US" sz="4800" dirty="0"/>
              <a:t>. E.g.</a:t>
            </a:r>
          </a:p>
          <a:p>
            <a:pPr algn="ctr"/>
            <a:r>
              <a:rPr lang="en-US" sz="4800" dirty="0"/>
              <a:t>Positive: love, great, best</a:t>
            </a:r>
          </a:p>
          <a:p>
            <a:pPr algn="ctr"/>
            <a:r>
              <a:rPr lang="en-US" sz="4800" dirty="0"/>
              <a:t>Negative: hate, bad, sucks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55F45B7-7D14-429B-8FCB-F6430C86DDC5}"/>
              </a:ext>
            </a:extLst>
          </p:cNvPr>
          <p:cNvSpPr/>
          <p:nvPr/>
        </p:nvSpPr>
        <p:spPr>
          <a:xfrm>
            <a:off x="12569932" y="4726689"/>
            <a:ext cx="273664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8595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6" dur="1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8" dur="10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" dur="1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2" dur="1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4" dur="10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6" dur="10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8" dur="10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20" dur="1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2" dur="1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4" dur="10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6" dur="10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  <p:bldP spid="287" grpId="0" animBg="1"/>
      <p:bldP spid="213" grpId="0" animBg="1"/>
      <p:bldP spid="214" grpId="0" animBg="1"/>
      <p:bldP spid="215" grpId="0" animBg="1"/>
      <p:bldP spid="216" grpId="0" animBg="1"/>
      <p:bldP spid="234" grpId="0" animBg="1"/>
      <p:bldP spid="291" grpId="0"/>
      <p:bldP spid="2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D57BCB-E2C5-4334-8EB7-A800E580576D}"/>
              </a:ext>
            </a:extLst>
          </p:cNvPr>
          <p:cNvGrpSpPr/>
          <p:nvPr/>
        </p:nvGrpSpPr>
        <p:grpSpPr>
          <a:xfrm>
            <a:off x="15860177" y="7125621"/>
            <a:ext cx="1217520" cy="2731910"/>
            <a:chOff x="15860177" y="7125621"/>
            <a:chExt cx="1217520" cy="2731910"/>
          </a:xfrm>
        </p:grpSpPr>
        <p:sp>
          <p:nvSpPr>
            <p:cNvPr id="94" name="Rectangle 62"/>
            <p:cNvSpPr>
              <a:spLocks noChangeArrowheads="1"/>
            </p:cNvSpPr>
            <p:nvPr/>
          </p:nvSpPr>
          <p:spPr bwMode="auto">
            <a:xfrm>
              <a:off x="15860177" y="7125621"/>
              <a:ext cx="1217520" cy="273191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5914981" y="778533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00">
                  <a:solidFill>
                    <a:srgbClr val="FBFBFB"/>
                  </a:solidFill>
                  <a:latin typeface="dt-line-transportation-01" panose="02000509000000000000" pitchFamily="49" charset="0"/>
                  <a:cs typeface="Arial" panose="020B0604020202020204" pitchFamily="34" charset="0"/>
                </a:rPr>
                <a:t>c</a:t>
              </a:r>
              <a:endParaRPr lang="en-US" sz="7200">
                <a:solidFill>
                  <a:srgbClr val="FBFBFB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80669-2B55-49AB-B106-3C415EEAF6B7}"/>
              </a:ext>
            </a:extLst>
          </p:cNvPr>
          <p:cNvGrpSpPr/>
          <p:nvPr/>
        </p:nvGrpSpPr>
        <p:grpSpPr>
          <a:xfrm>
            <a:off x="12300167" y="4739285"/>
            <a:ext cx="1217520" cy="2931514"/>
            <a:chOff x="12300167" y="4739285"/>
            <a:chExt cx="1217520" cy="2931514"/>
          </a:xfrm>
        </p:grpSpPr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2300167" y="4739285"/>
              <a:ext cx="1217520" cy="29315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363079" y="529540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00">
                  <a:solidFill>
                    <a:srgbClr val="FBFBFB"/>
                  </a:solidFill>
                  <a:latin typeface="dt-line-technology-01" panose="02000509000000000000" pitchFamily="49" charset="0"/>
                  <a:cs typeface="Arial" panose="020B0604020202020204" pitchFamily="34" charset="0"/>
                </a:rPr>
                <a:t>6</a:t>
              </a:r>
              <a:endParaRPr lang="en-US" sz="7200">
                <a:solidFill>
                  <a:srgbClr val="FBFBFB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F44BED-C1E1-4628-8828-B5FF70ADA361}"/>
              </a:ext>
            </a:extLst>
          </p:cNvPr>
          <p:cNvGrpSpPr/>
          <p:nvPr/>
        </p:nvGrpSpPr>
        <p:grpSpPr>
          <a:xfrm>
            <a:off x="8465193" y="2342623"/>
            <a:ext cx="1217520" cy="3036986"/>
            <a:chOff x="8465193" y="2342623"/>
            <a:chExt cx="1217520" cy="3036986"/>
          </a:xfrm>
        </p:grpSpPr>
        <p:sp>
          <p:nvSpPr>
            <p:cNvPr id="34" name="Rectangle 62"/>
            <p:cNvSpPr>
              <a:spLocks noChangeArrowheads="1"/>
            </p:cNvSpPr>
            <p:nvPr/>
          </p:nvSpPr>
          <p:spPr bwMode="auto">
            <a:xfrm>
              <a:off x="8465193" y="2342623"/>
              <a:ext cx="1217520" cy="30369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516337" y="2966527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00">
                  <a:solidFill>
                    <a:srgbClr val="FBFBFB"/>
                  </a:solidFill>
                  <a:latin typeface="dt-line-business-01" panose="02000509000000000000" pitchFamily="49" charset="0"/>
                  <a:cs typeface="Arial" panose="020B0604020202020204" pitchFamily="34" charset="0"/>
                </a:rPr>
                <a:t>T</a:t>
              </a:r>
              <a:endParaRPr lang="en-US" sz="7200">
                <a:solidFill>
                  <a:srgbClr val="FBFBFB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8097E7-5A19-482A-BC12-573506244185}"/>
              </a:ext>
            </a:extLst>
          </p:cNvPr>
          <p:cNvGrpSpPr/>
          <p:nvPr/>
        </p:nvGrpSpPr>
        <p:grpSpPr>
          <a:xfrm>
            <a:off x="6787590" y="1572137"/>
            <a:ext cx="12040180" cy="8626559"/>
            <a:chOff x="6787590" y="1572137"/>
            <a:chExt cx="12040180" cy="8626559"/>
          </a:xfrm>
        </p:grpSpPr>
        <p:sp>
          <p:nvSpPr>
            <p:cNvPr id="1047" name="Freeform 50"/>
            <p:cNvSpPr>
              <a:spLocks/>
            </p:cNvSpPr>
            <p:nvPr/>
          </p:nvSpPr>
          <p:spPr bwMode="auto">
            <a:xfrm>
              <a:off x="17162180" y="9262752"/>
              <a:ext cx="1665590" cy="935944"/>
            </a:xfrm>
            <a:custGeom>
              <a:avLst/>
              <a:gdLst>
                <a:gd name="T0" fmla="*/ 1574 w 1574"/>
                <a:gd name="T1" fmla="*/ 566 h 1132"/>
                <a:gd name="T2" fmla="*/ 0 w 1574"/>
                <a:gd name="T3" fmla="*/ 1132 h 1132"/>
                <a:gd name="T4" fmla="*/ 0 w 1574"/>
                <a:gd name="T5" fmla="*/ 0 h 1132"/>
                <a:gd name="T6" fmla="*/ 1574 w 1574"/>
                <a:gd name="T7" fmla="*/ 566 h 1132"/>
                <a:gd name="connsiteX0" fmla="*/ 10000 w 10000"/>
                <a:gd name="connsiteY0" fmla="*/ 5000 h 10000"/>
                <a:gd name="connsiteX1" fmla="*/ 0 w 10000"/>
                <a:gd name="connsiteY1" fmla="*/ 10000 h 10000"/>
                <a:gd name="connsiteX2" fmla="*/ 0 w 10000"/>
                <a:gd name="connsiteY2" fmla="*/ 0 h 10000"/>
                <a:gd name="connsiteX3" fmla="*/ 1942 w 10000"/>
                <a:gd name="connsiteY3" fmla="*/ 951 h 10000"/>
                <a:gd name="connsiteX4" fmla="*/ 10000 w 10000"/>
                <a:gd name="connsiteY4" fmla="*/ 5000 h 10000"/>
                <a:gd name="connsiteX0" fmla="*/ 10310 w 10310"/>
                <a:gd name="connsiteY0" fmla="*/ 4049 h 9049"/>
                <a:gd name="connsiteX1" fmla="*/ 310 w 10310"/>
                <a:gd name="connsiteY1" fmla="*/ 9049 h 9049"/>
                <a:gd name="connsiteX2" fmla="*/ 0 w 10310"/>
                <a:gd name="connsiteY2" fmla="*/ 169 h 9049"/>
                <a:gd name="connsiteX3" fmla="*/ 2252 w 10310"/>
                <a:gd name="connsiteY3" fmla="*/ 0 h 9049"/>
                <a:gd name="connsiteX4" fmla="*/ 10310 w 10310"/>
                <a:gd name="connsiteY4" fmla="*/ 4049 h 9049"/>
                <a:gd name="connsiteX0" fmla="*/ 10000 w 10000"/>
                <a:gd name="connsiteY0" fmla="*/ 4475 h 10000"/>
                <a:gd name="connsiteX1" fmla="*/ 2094 w 10000"/>
                <a:gd name="connsiteY1" fmla="*/ 8904 h 10000"/>
                <a:gd name="connsiteX2" fmla="*/ 301 w 10000"/>
                <a:gd name="connsiteY2" fmla="*/ 10000 h 10000"/>
                <a:gd name="connsiteX3" fmla="*/ 0 w 10000"/>
                <a:gd name="connsiteY3" fmla="*/ 187 h 10000"/>
                <a:gd name="connsiteX4" fmla="*/ 2184 w 10000"/>
                <a:gd name="connsiteY4" fmla="*/ 0 h 10000"/>
                <a:gd name="connsiteX5" fmla="*/ 10000 w 10000"/>
                <a:gd name="connsiteY5" fmla="*/ 4475 h 10000"/>
                <a:gd name="connsiteX0" fmla="*/ 10002 w 10002"/>
                <a:gd name="connsiteY0" fmla="*/ 4475 h 8904"/>
                <a:gd name="connsiteX1" fmla="*/ 2096 w 10002"/>
                <a:gd name="connsiteY1" fmla="*/ 8904 h 8904"/>
                <a:gd name="connsiteX2" fmla="*/ 32 w 10002"/>
                <a:gd name="connsiteY2" fmla="*/ 8857 h 8904"/>
                <a:gd name="connsiteX3" fmla="*/ 2 w 10002"/>
                <a:gd name="connsiteY3" fmla="*/ 187 h 8904"/>
                <a:gd name="connsiteX4" fmla="*/ 2186 w 10002"/>
                <a:gd name="connsiteY4" fmla="*/ 0 h 8904"/>
                <a:gd name="connsiteX5" fmla="*/ 10002 w 10002"/>
                <a:gd name="connsiteY5" fmla="*/ 4475 h 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2" h="8904">
                  <a:moveTo>
                    <a:pt x="10002" y="4475"/>
                  </a:moveTo>
                  <a:lnTo>
                    <a:pt x="2096" y="8904"/>
                  </a:lnTo>
                  <a:lnTo>
                    <a:pt x="32" y="8857"/>
                  </a:lnTo>
                  <a:cubicBezTo>
                    <a:pt x="-68" y="5586"/>
                    <a:pt x="102" y="3458"/>
                    <a:pt x="2" y="187"/>
                  </a:cubicBezTo>
                  <a:lnTo>
                    <a:pt x="2186" y="0"/>
                  </a:lnTo>
                  <a:lnTo>
                    <a:pt x="10002" y="4475"/>
                  </a:ln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48" name="Freeform 51"/>
            <p:cNvSpPr>
              <a:spLocks/>
            </p:cNvSpPr>
            <p:nvPr/>
          </p:nvSpPr>
          <p:spPr bwMode="auto">
            <a:xfrm>
              <a:off x="18228488" y="9534014"/>
              <a:ext cx="599282" cy="396100"/>
            </a:xfrm>
            <a:custGeom>
              <a:avLst/>
              <a:gdLst>
                <a:gd name="T0" fmla="*/ 27 w 335"/>
                <a:gd name="T1" fmla="*/ 221 h 221"/>
                <a:gd name="T2" fmla="*/ 0 w 335"/>
                <a:gd name="T3" fmla="*/ 119 h 221"/>
                <a:gd name="T4" fmla="*/ 14 w 335"/>
                <a:gd name="T5" fmla="*/ 68 h 221"/>
                <a:gd name="T6" fmla="*/ 15 w 335"/>
                <a:gd name="T7" fmla="*/ 29 h 221"/>
                <a:gd name="T8" fmla="*/ 27 w 335"/>
                <a:gd name="T9" fmla="*/ 0 h 221"/>
                <a:gd name="T10" fmla="*/ 335 w 335"/>
                <a:gd name="T11" fmla="*/ 111 h 221"/>
                <a:gd name="T12" fmla="*/ 27 w 335"/>
                <a:gd name="T1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21">
                  <a:moveTo>
                    <a:pt x="27" y="221"/>
                  </a:moveTo>
                  <a:cubicBezTo>
                    <a:pt x="17" y="186"/>
                    <a:pt x="0" y="157"/>
                    <a:pt x="0" y="119"/>
                  </a:cubicBezTo>
                  <a:cubicBezTo>
                    <a:pt x="0" y="104"/>
                    <a:pt x="13" y="82"/>
                    <a:pt x="14" y="68"/>
                  </a:cubicBezTo>
                  <a:cubicBezTo>
                    <a:pt x="16" y="55"/>
                    <a:pt x="12" y="42"/>
                    <a:pt x="15" y="29"/>
                  </a:cubicBezTo>
                  <a:cubicBezTo>
                    <a:pt x="17" y="19"/>
                    <a:pt x="19" y="10"/>
                    <a:pt x="27" y="0"/>
                  </a:cubicBezTo>
                  <a:cubicBezTo>
                    <a:pt x="335" y="111"/>
                    <a:pt x="335" y="111"/>
                    <a:pt x="335" y="111"/>
                  </a:cubicBezTo>
                  <a:lnTo>
                    <a:pt x="27" y="221"/>
                  </a:lnTo>
                  <a:close/>
                </a:path>
              </a:pathLst>
            </a:cu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34" name="Rounded Rectangle 1033"/>
            <p:cNvSpPr/>
            <p:nvPr/>
          </p:nvSpPr>
          <p:spPr>
            <a:xfrm>
              <a:off x="6787590" y="1572137"/>
              <a:ext cx="943534" cy="846242"/>
            </a:xfrm>
            <a:prstGeom prst="roundRect">
              <a:avLst/>
            </a:prstGeom>
            <a:gradFill>
              <a:gsLst>
                <a:gs pos="38000">
                  <a:srgbClr val="E2E4E3"/>
                </a:gs>
                <a:gs pos="69000">
                  <a:srgbClr val="8A9996"/>
                </a:gs>
                <a:gs pos="17000">
                  <a:srgbClr val="FBFBFB"/>
                </a:gs>
                <a:gs pos="0">
                  <a:srgbClr val="DBE2E0"/>
                </a:gs>
                <a:gs pos="100000">
                  <a:srgbClr val="D1D6D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6787592" y="3509365"/>
              <a:ext cx="10831046" cy="6684570"/>
            </a:xfrm>
            <a:custGeom>
              <a:avLst/>
              <a:gdLst>
                <a:gd name="T0" fmla="*/ 1322 w 1338"/>
                <a:gd name="T1" fmla="*/ 795 h 824"/>
                <a:gd name="T2" fmla="*/ 1101 w 1338"/>
                <a:gd name="T3" fmla="*/ 795 h 824"/>
                <a:gd name="T4" fmla="*/ 952 w 1338"/>
                <a:gd name="T5" fmla="*/ 646 h 824"/>
                <a:gd name="T6" fmla="*/ 952 w 1338"/>
                <a:gd name="T7" fmla="*/ 646 h 824"/>
                <a:gd name="T8" fmla="*/ 952 w 1338"/>
                <a:gd name="T9" fmla="*/ 590 h 824"/>
                <a:gd name="T10" fmla="*/ 862 w 1338"/>
                <a:gd name="T11" fmla="*/ 500 h 824"/>
                <a:gd name="T12" fmla="*/ 640 w 1338"/>
                <a:gd name="T13" fmla="*/ 500 h 824"/>
                <a:gd name="T14" fmla="*/ 640 w 1338"/>
                <a:gd name="T15" fmla="*/ 500 h 824"/>
                <a:gd name="T16" fmla="*/ 491 w 1338"/>
                <a:gd name="T17" fmla="*/ 351 h 824"/>
                <a:gd name="T18" fmla="*/ 491 w 1338"/>
                <a:gd name="T19" fmla="*/ 295 h 824"/>
                <a:gd name="T20" fmla="*/ 401 w 1338"/>
                <a:gd name="T21" fmla="*/ 205 h 824"/>
                <a:gd name="T22" fmla="*/ 179 w 1338"/>
                <a:gd name="T23" fmla="*/ 205 h 824"/>
                <a:gd name="T24" fmla="*/ 179 w 1338"/>
                <a:gd name="T25" fmla="*/ 205 h 824"/>
                <a:gd name="T26" fmla="*/ 30 w 1338"/>
                <a:gd name="T27" fmla="*/ 56 h 824"/>
                <a:gd name="T28" fmla="*/ 30 w 1338"/>
                <a:gd name="T29" fmla="*/ 0 h 824"/>
                <a:gd name="T30" fmla="*/ 0 w 1338"/>
                <a:gd name="T31" fmla="*/ 0 h 824"/>
                <a:gd name="T32" fmla="*/ 0 w 1338"/>
                <a:gd name="T33" fmla="*/ 56 h 824"/>
                <a:gd name="T34" fmla="*/ 0 w 1338"/>
                <a:gd name="T35" fmla="*/ 56 h 824"/>
                <a:gd name="T36" fmla="*/ 179 w 1338"/>
                <a:gd name="T37" fmla="*/ 235 h 824"/>
                <a:gd name="T38" fmla="*/ 401 w 1338"/>
                <a:gd name="T39" fmla="*/ 235 h 824"/>
                <a:gd name="T40" fmla="*/ 461 w 1338"/>
                <a:gd name="T41" fmla="*/ 295 h 824"/>
                <a:gd name="T42" fmla="*/ 461 w 1338"/>
                <a:gd name="T43" fmla="*/ 351 h 824"/>
                <a:gd name="T44" fmla="*/ 461 w 1338"/>
                <a:gd name="T45" fmla="*/ 351 h 824"/>
                <a:gd name="T46" fmla="*/ 640 w 1338"/>
                <a:gd name="T47" fmla="*/ 529 h 824"/>
                <a:gd name="T48" fmla="*/ 862 w 1338"/>
                <a:gd name="T49" fmla="*/ 529 h 824"/>
                <a:gd name="T50" fmla="*/ 922 w 1338"/>
                <a:gd name="T51" fmla="*/ 590 h 824"/>
                <a:gd name="T52" fmla="*/ 922 w 1338"/>
                <a:gd name="T53" fmla="*/ 646 h 824"/>
                <a:gd name="T54" fmla="*/ 1101 w 1338"/>
                <a:gd name="T55" fmla="*/ 824 h 824"/>
                <a:gd name="T56" fmla="*/ 1322 w 1338"/>
                <a:gd name="T57" fmla="*/ 824 h 824"/>
                <a:gd name="T58" fmla="*/ 1338 w 1338"/>
                <a:gd name="T59" fmla="*/ 807 h 824"/>
                <a:gd name="T60" fmla="*/ 1322 w 1338"/>
                <a:gd name="T61" fmla="*/ 795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8" h="824">
                  <a:moveTo>
                    <a:pt x="1322" y="795"/>
                  </a:moveTo>
                  <a:cubicBezTo>
                    <a:pt x="1101" y="795"/>
                    <a:pt x="1101" y="795"/>
                    <a:pt x="1101" y="795"/>
                  </a:cubicBezTo>
                  <a:cubicBezTo>
                    <a:pt x="1018" y="795"/>
                    <a:pt x="952" y="728"/>
                    <a:pt x="952" y="646"/>
                  </a:cubicBezTo>
                  <a:cubicBezTo>
                    <a:pt x="952" y="646"/>
                    <a:pt x="952" y="646"/>
                    <a:pt x="952" y="646"/>
                  </a:cubicBezTo>
                  <a:cubicBezTo>
                    <a:pt x="952" y="590"/>
                    <a:pt x="952" y="590"/>
                    <a:pt x="952" y="590"/>
                  </a:cubicBezTo>
                  <a:cubicBezTo>
                    <a:pt x="952" y="540"/>
                    <a:pt x="911" y="500"/>
                    <a:pt x="862" y="500"/>
                  </a:cubicBezTo>
                  <a:cubicBezTo>
                    <a:pt x="640" y="500"/>
                    <a:pt x="640" y="500"/>
                    <a:pt x="640" y="500"/>
                  </a:cubicBezTo>
                  <a:cubicBezTo>
                    <a:pt x="640" y="500"/>
                    <a:pt x="640" y="500"/>
                    <a:pt x="640" y="500"/>
                  </a:cubicBezTo>
                  <a:cubicBezTo>
                    <a:pt x="557" y="500"/>
                    <a:pt x="491" y="433"/>
                    <a:pt x="491" y="351"/>
                  </a:cubicBezTo>
                  <a:cubicBezTo>
                    <a:pt x="491" y="295"/>
                    <a:pt x="491" y="295"/>
                    <a:pt x="491" y="295"/>
                  </a:cubicBezTo>
                  <a:cubicBezTo>
                    <a:pt x="491" y="245"/>
                    <a:pt x="450" y="205"/>
                    <a:pt x="401" y="205"/>
                  </a:cubicBezTo>
                  <a:cubicBezTo>
                    <a:pt x="179" y="205"/>
                    <a:pt x="179" y="205"/>
                    <a:pt x="179" y="205"/>
                  </a:cubicBezTo>
                  <a:cubicBezTo>
                    <a:pt x="179" y="205"/>
                    <a:pt x="179" y="205"/>
                    <a:pt x="179" y="205"/>
                  </a:cubicBezTo>
                  <a:cubicBezTo>
                    <a:pt x="96" y="205"/>
                    <a:pt x="30" y="138"/>
                    <a:pt x="30" y="5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55"/>
                    <a:pt x="80" y="235"/>
                    <a:pt x="179" y="235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34" y="235"/>
                    <a:pt x="461" y="262"/>
                    <a:pt x="461" y="295"/>
                  </a:cubicBezTo>
                  <a:cubicBezTo>
                    <a:pt x="461" y="351"/>
                    <a:pt x="461" y="351"/>
                    <a:pt x="461" y="351"/>
                  </a:cubicBezTo>
                  <a:cubicBezTo>
                    <a:pt x="461" y="351"/>
                    <a:pt x="461" y="351"/>
                    <a:pt x="461" y="351"/>
                  </a:cubicBezTo>
                  <a:cubicBezTo>
                    <a:pt x="461" y="450"/>
                    <a:pt x="541" y="529"/>
                    <a:pt x="640" y="529"/>
                  </a:cubicBezTo>
                  <a:cubicBezTo>
                    <a:pt x="862" y="529"/>
                    <a:pt x="862" y="529"/>
                    <a:pt x="862" y="529"/>
                  </a:cubicBezTo>
                  <a:cubicBezTo>
                    <a:pt x="895" y="529"/>
                    <a:pt x="922" y="557"/>
                    <a:pt x="922" y="590"/>
                  </a:cubicBezTo>
                  <a:cubicBezTo>
                    <a:pt x="922" y="646"/>
                    <a:pt x="922" y="646"/>
                    <a:pt x="922" y="646"/>
                  </a:cubicBezTo>
                  <a:cubicBezTo>
                    <a:pt x="922" y="745"/>
                    <a:pt x="1002" y="824"/>
                    <a:pt x="1101" y="824"/>
                  </a:cubicBezTo>
                  <a:cubicBezTo>
                    <a:pt x="1322" y="824"/>
                    <a:pt x="1322" y="824"/>
                    <a:pt x="1322" y="824"/>
                  </a:cubicBezTo>
                  <a:cubicBezTo>
                    <a:pt x="1327" y="823"/>
                    <a:pt x="1338" y="814"/>
                    <a:pt x="1338" y="807"/>
                  </a:cubicBezTo>
                  <a:cubicBezTo>
                    <a:pt x="1338" y="801"/>
                    <a:pt x="1327" y="796"/>
                    <a:pt x="1322" y="795"/>
                  </a:cubicBezTo>
                  <a:close/>
                </a:path>
              </a:pathLst>
            </a:custGeom>
            <a:gradFill>
              <a:gsLst>
                <a:gs pos="23000">
                  <a:srgbClr val="9E540A"/>
                </a:gs>
                <a:gs pos="3000">
                  <a:srgbClr val="F39F29"/>
                </a:gs>
                <a:gs pos="76000">
                  <a:srgbClr val="F39F29"/>
                </a:gs>
                <a:gs pos="60157">
                  <a:srgbClr val="9E540A"/>
                </a:gs>
                <a:gs pos="40000">
                  <a:srgbClr val="F39F29"/>
                </a:gs>
                <a:gs pos="100000">
                  <a:srgbClr val="9E54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7492238" y="3525241"/>
              <a:ext cx="10110526" cy="5968698"/>
            </a:xfrm>
            <a:custGeom>
              <a:avLst/>
              <a:gdLst>
                <a:gd name="T0" fmla="*/ 1233 w 1249"/>
                <a:gd name="T1" fmla="*/ 707 h 736"/>
                <a:gd name="T2" fmla="*/ 1012 w 1249"/>
                <a:gd name="T3" fmla="*/ 707 h 736"/>
                <a:gd name="T4" fmla="*/ 951 w 1249"/>
                <a:gd name="T5" fmla="*/ 646 h 736"/>
                <a:gd name="T6" fmla="*/ 951 w 1249"/>
                <a:gd name="T7" fmla="*/ 590 h 736"/>
                <a:gd name="T8" fmla="*/ 773 w 1249"/>
                <a:gd name="T9" fmla="*/ 412 h 736"/>
                <a:gd name="T10" fmla="*/ 773 w 1249"/>
                <a:gd name="T11" fmla="*/ 412 h 736"/>
                <a:gd name="T12" fmla="*/ 551 w 1249"/>
                <a:gd name="T13" fmla="*/ 412 h 736"/>
                <a:gd name="T14" fmla="*/ 551 w 1249"/>
                <a:gd name="T15" fmla="*/ 412 h 736"/>
                <a:gd name="T16" fmla="*/ 490 w 1249"/>
                <a:gd name="T17" fmla="*/ 351 h 736"/>
                <a:gd name="T18" fmla="*/ 490 w 1249"/>
                <a:gd name="T19" fmla="*/ 351 h 736"/>
                <a:gd name="T20" fmla="*/ 490 w 1249"/>
                <a:gd name="T21" fmla="*/ 295 h 736"/>
                <a:gd name="T22" fmla="*/ 312 w 1249"/>
                <a:gd name="T23" fmla="*/ 117 h 736"/>
                <a:gd name="T24" fmla="*/ 312 w 1249"/>
                <a:gd name="T25" fmla="*/ 117 h 736"/>
                <a:gd name="T26" fmla="*/ 90 w 1249"/>
                <a:gd name="T27" fmla="*/ 117 h 736"/>
                <a:gd name="T28" fmla="*/ 90 w 1249"/>
                <a:gd name="T29" fmla="*/ 117 h 736"/>
                <a:gd name="T30" fmla="*/ 29 w 1249"/>
                <a:gd name="T31" fmla="*/ 56 h 736"/>
                <a:gd name="T32" fmla="*/ 29 w 1249"/>
                <a:gd name="T33" fmla="*/ 56 h 736"/>
                <a:gd name="T34" fmla="*/ 29 w 1249"/>
                <a:gd name="T35" fmla="*/ 0 h 736"/>
                <a:gd name="T36" fmla="*/ 0 w 1249"/>
                <a:gd name="T37" fmla="*/ 0 h 736"/>
                <a:gd name="T38" fmla="*/ 0 w 1249"/>
                <a:gd name="T39" fmla="*/ 56 h 736"/>
                <a:gd name="T40" fmla="*/ 0 w 1249"/>
                <a:gd name="T41" fmla="*/ 56 h 736"/>
                <a:gd name="T42" fmla="*/ 90 w 1249"/>
                <a:gd name="T43" fmla="*/ 146 h 736"/>
                <a:gd name="T44" fmla="*/ 90 w 1249"/>
                <a:gd name="T45" fmla="*/ 146 h 736"/>
                <a:gd name="T46" fmla="*/ 312 w 1249"/>
                <a:gd name="T47" fmla="*/ 146 h 736"/>
                <a:gd name="T48" fmla="*/ 461 w 1249"/>
                <a:gd name="T49" fmla="*/ 295 h 736"/>
                <a:gd name="T50" fmla="*/ 461 w 1249"/>
                <a:gd name="T51" fmla="*/ 295 h 736"/>
                <a:gd name="T52" fmla="*/ 461 w 1249"/>
                <a:gd name="T53" fmla="*/ 351 h 736"/>
                <a:gd name="T54" fmla="*/ 461 w 1249"/>
                <a:gd name="T55" fmla="*/ 351 h 736"/>
                <a:gd name="T56" fmla="*/ 551 w 1249"/>
                <a:gd name="T57" fmla="*/ 441 h 736"/>
                <a:gd name="T58" fmla="*/ 551 w 1249"/>
                <a:gd name="T59" fmla="*/ 441 h 736"/>
                <a:gd name="T60" fmla="*/ 773 w 1249"/>
                <a:gd name="T61" fmla="*/ 441 h 736"/>
                <a:gd name="T62" fmla="*/ 922 w 1249"/>
                <a:gd name="T63" fmla="*/ 590 h 736"/>
                <a:gd name="T64" fmla="*/ 922 w 1249"/>
                <a:gd name="T65" fmla="*/ 590 h 736"/>
                <a:gd name="T66" fmla="*/ 922 w 1249"/>
                <a:gd name="T67" fmla="*/ 646 h 736"/>
                <a:gd name="T68" fmla="*/ 1012 w 1249"/>
                <a:gd name="T69" fmla="*/ 736 h 736"/>
                <a:gd name="T70" fmla="*/ 1234 w 1249"/>
                <a:gd name="T71" fmla="*/ 736 h 736"/>
                <a:gd name="T72" fmla="*/ 1249 w 1249"/>
                <a:gd name="T73" fmla="*/ 724 h 736"/>
                <a:gd name="T74" fmla="*/ 1233 w 1249"/>
                <a:gd name="T75" fmla="*/ 707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9" h="736">
                  <a:moveTo>
                    <a:pt x="1233" y="707"/>
                  </a:moveTo>
                  <a:cubicBezTo>
                    <a:pt x="1012" y="707"/>
                    <a:pt x="1012" y="707"/>
                    <a:pt x="1012" y="707"/>
                  </a:cubicBezTo>
                  <a:cubicBezTo>
                    <a:pt x="978" y="707"/>
                    <a:pt x="951" y="679"/>
                    <a:pt x="951" y="646"/>
                  </a:cubicBezTo>
                  <a:cubicBezTo>
                    <a:pt x="951" y="590"/>
                    <a:pt x="951" y="590"/>
                    <a:pt x="951" y="590"/>
                  </a:cubicBezTo>
                  <a:cubicBezTo>
                    <a:pt x="951" y="492"/>
                    <a:pt x="871" y="412"/>
                    <a:pt x="773" y="412"/>
                  </a:cubicBezTo>
                  <a:cubicBezTo>
                    <a:pt x="773" y="412"/>
                    <a:pt x="773" y="412"/>
                    <a:pt x="773" y="412"/>
                  </a:cubicBezTo>
                  <a:cubicBezTo>
                    <a:pt x="551" y="412"/>
                    <a:pt x="551" y="412"/>
                    <a:pt x="551" y="412"/>
                  </a:cubicBezTo>
                  <a:cubicBezTo>
                    <a:pt x="551" y="412"/>
                    <a:pt x="551" y="412"/>
                    <a:pt x="551" y="412"/>
                  </a:cubicBezTo>
                  <a:cubicBezTo>
                    <a:pt x="517" y="412"/>
                    <a:pt x="490" y="384"/>
                    <a:pt x="490" y="351"/>
                  </a:cubicBezTo>
                  <a:cubicBezTo>
                    <a:pt x="490" y="351"/>
                    <a:pt x="490" y="351"/>
                    <a:pt x="490" y="351"/>
                  </a:cubicBezTo>
                  <a:cubicBezTo>
                    <a:pt x="490" y="295"/>
                    <a:pt x="490" y="295"/>
                    <a:pt x="490" y="295"/>
                  </a:cubicBezTo>
                  <a:cubicBezTo>
                    <a:pt x="490" y="197"/>
                    <a:pt x="410" y="117"/>
                    <a:pt x="312" y="117"/>
                  </a:cubicBezTo>
                  <a:cubicBezTo>
                    <a:pt x="312" y="117"/>
                    <a:pt x="312" y="117"/>
                    <a:pt x="312" y="117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56" y="117"/>
                    <a:pt x="29" y="89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6"/>
                    <a:pt x="40" y="146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312" y="146"/>
                    <a:pt x="312" y="146"/>
                    <a:pt x="312" y="146"/>
                  </a:cubicBezTo>
                  <a:cubicBezTo>
                    <a:pt x="394" y="146"/>
                    <a:pt x="461" y="213"/>
                    <a:pt x="461" y="295"/>
                  </a:cubicBezTo>
                  <a:cubicBezTo>
                    <a:pt x="461" y="295"/>
                    <a:pt x="461" y="295"/>
                    <a:pt x="461" y="295"/>
                  </a:cubicBezTo>
                  <a:cubicBezTo>
                    <a:pt x="461" y="351"/>
                    <a:pt x="461" y="351"/>
                    <a:pt x="461" y="351"/>
                  </a:cubicBezTo>
                  <a:cubicBezTo>
                    <a:pt x="461" y="351"/>
                    <a:pt x="461" y="351"/>
                    <a:pt x="461" y="351"/>
                  </a:cubicBezTo>
                  <a:cubicBezTo>
                    <a:pt x="461" y="401"/>
                    <a:pt x="501" y="441"/>
                    <a:pt x="551" y="441"/>
                  </a:cubicBezTo>
                  <a:cubicBezTo>
                    <a:pt x="551" y="441"/>
                    <a:pt x="551" y="441"/>
                    <a:pt x="551" y="441"/>
                  </a:cubicBezTo>
                  <a:cubicBezTo>
                    <a:pt x="773" y="441"/>
                    <a:pt x="773" y="441"/>
                    <a:pt x="773" y="441"/>
                  </a:cubicBezTo>
                  <a:cubicBezTo>
                    <a:pt x="855" y="441"/>
                    <a:pt x="922" y="508"/>
                    <a:pt x="922" y="590"/>
                  </a:cubicBezTo>
                  <a:cubicBezTo>
                    <a:pt x="922" y="590"/>
                    <a:pt x="922" y="590"/>
                    <a:pt x="922" y="590"/>
                  </a:cubicBezTo>
                  <a:cubicBezTo>
                    <a:pt x="922" y="646"/>
                    <a:pt x="922" y="646"/>
                    <a:pt x="922" y="646"/>
                  </a:cubicBezTo>
                  <a:cubicBezTo>
                    <a:pt x="922" y="696"/>
                    <a:pt x="962" y="736"/>
                    <a:pt x="1012" y="736"/>
                  </a:cubicBezTo>
                  <a:cubicBezTo>
                    <a:pt x="1234" y="736"/>
                    <a:pt x="1234" y="736"/>
                    <a:pt x="1234" y="736"/>
                  </a:cubicBezTo>
                  <a:cubicBezTo>
                    <a:pt x="1238" y="735"/>
                    <a:pt x="1249" y="730"/>
                    <a:pt x="1249" y="724"/>
                  </a:cubicBezTo>
                  <a:cubicBezTo>
                    <a:pt x="1249" y="717"/>
                    <a:pt x="1238" y="708"/>
                    <a:pt x="1233" y="707"/>
                  </a:cubicBezTo>
                  <a:close/>
                </a:path>
              </a:pathLst>
            </a:custGeom>
            <a:gradFill>
              <a:gsLst>
                <a:gs pos="23000">
                  <a:srgbClr val="F39F29"/>
                </a:gs>
                <a:gs pos="9000">
                  <a:srgbClr val="9E540A"/>
                </a:gs>
                <a:gs pos="76000">
                  <a:srgbClr val="9E540A"/>
                </a:gs>
                <a:gs pos="60157">
                  <a:srgbClr val="F39F29"/>
                </a:gs>
                <a:gs pos="40000">
                  <a:srgbClr val="9E540A"/>
                </a:gs>
                <a:gs pos="100000">
                  <a:srgbClr val="F39F29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019788" y="3518891"/>
              <a:ext cx="10589322" cy="6447498"/>
            </a:xfrm>
            <a:custGeom>
              <a:avLst/>
              <a:gdLst>
                <a:gd name="T0" fmla="*/ 1292 w 1308"/>
                <a:gd name="T1" fmla="*/ 736 h 795"/>
                <a:gd name="T2" fmla="*/ 1071 w 1308"/>
                <a:gd name="T3" fmla="*/ 736 h 795"/>
                <a:gd name="T4" fmla="*/ 981 w 1308"/>
                <a:gd name="T5" fmla="*/ 646 h 795"/>
                <a:gd name="T6" fmla="*/ 981 w 1308"/>
                <a:gd name="T7" fmla="*/ 590 h 795"/>
                <a:gd name="T8" fmla="*/ 981 w 1308"/>
                <a:gd name="T9" fmla="*/ 590 h 795"/>
                <a:gd name="T10" fmla="*/ 832 w 1308"/>
                <a:gd name="T11" fmla="*/ 441 h 795"/>
                <a:gd name="T12" fmla="*/ 610 w 1308"/>
                <a:gd name="T13" fmla="*/ 441 h 795"/>
                <a:gd name="T14" fmla="*/ 610 w 1308"/>
                <a:gd name="T15" fmla="*/ 441 h 795"/>
                <a:gd name="T16" fmla="*/ 520 w 1308"/>
                <a:gd name="T17" fmla="*/ 351 h 795"/>
                <a:gd name="T18" fmla="*/ 520 w 1308"/>
                <a:gd name="T19" fmla="*/ 351 h 795"/>
                <a:gd name="T20" fmla="*/ 520 w 1308"/>
                <a:gd name="T21" fmla="*/ 295 h 795"/>
                <a:gd name="T22" fmla="*/ 520 w 1308"/>
                <a:gd name="T23" fmla="*/ 295 h 795"/>
                <a:gd name="T24" fmla="*/ 371 w 1308"/>
                <a:gd name="T25" fmla="*/ 146 h 795"/>
                <a:gd name="T26" fmla="*/ 149 w 1308"/>
                <a:gd name="T27" fmla="*/ 146 h 795"/>
                <a:gd name="T28" fmla="*/ 149 w 1308"/>
                <a:gd name="T29" fmla="*/ 146 h 795"/>
                <a:gd name="T30" fmla="*/ 59 w 1308"/>
                <a:gd name="T31" fmla="*/ 56 h 795"/>
                <a:gd name="T32" fmla="*/ 59 w 1308"/>
                <a:gd name="T33" fmla="*/ 56 h 795"/>
                <a:gd name="T34" fmla="*/ 59 w 1308"/>
                <a:gd name="T35" fmla="*/ 0 h 795"/>
                <a:gd name="T36" fmla="*/ 0 w 1308"/>
                <a:gd name="T37" fmla="*/ 0 h 795"/>
                <a:gd name="T38" fmla="*/ 0 w 1308"/>
                <a:gd name="T39" fmla="*/ 56 h 795"/>
                <a:gd name="T40" fmla="*/ 149 w 1308"/>
                <a:gd name="T41" fmla="*/ 205 h 795"/>
                <a:gd name="T42" fmla="*/ 149 w 1308"/>
                <a:gd name="T43" fmla="*/ 205 h 795"/>
                <a:gd name="T44" fmla="*/ 371 w 1308"/>
                <a:gd name="T45" fmla="*/ 205 h 795"/>
                <a:gd name="T46" fmla="*/ 461 w 1308"/>
                <a:gd name="T47" fmla="*/ 295 h 795"/>
                <a:gd name="T48" fmla="*/ 461 w 1308"/>
                <a:gd name="T49" fmla="*/ 351 h 795"/>
                <a:gd name="T50" fmla="*/ 610 w 1308"/>
                <a:gd name="T51" fmla="*/ 500 h 795"/>
                <a:gd name="T52" fmla="*/ 610 w 1308"/>
                <a:gd name="T53" fmla="*/ 500 h 795"/>
                <a:gd name="T54" fmla="*/ 832 w 1308"/>
                <a:gd name="T55" fmla="*/ 500 h 795"/>
                <a:gd name="T56" fmla="*/ 922 w 1308"/>
                <a:gd name="T57" fmla="*/ 590 h 795"/>
                <a:gd name="T58" fmla="*/ 922 w 1308"/>
                <a:gd name="T59" fmla="*/ 646 h 795"/>
                <a:gd name="T60" fmla="*/ 922 w 1308"/>
                <a:gd name="T61" fmla="*/ 646 h 795"/>
                <a:gd name="T62" fmla="*/ 1071 w 1308"/>
                <a:gd name="T63" fmla="*/ 795 h 795"/>
                <a:gd name="T64" fmla="*/ 1292 w 1308"/>
                <a:gd name="T65" fmla="*/ 795 h 795"/>
                <a:gd name="T66" fmla="*/ 1308 w 1308"/>
                <a:gd name="T67" fmla="*/ 766 h 795"/>
                <a:gd name="T68" fmla="*/ 1292 w 1308"/>
                <a:gd name="T69" fmla="*/ 736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8" h="795">
                  <a:moveTo>
                    <a:pt x="1292" y="736"/>
                  </a:moveTo>
                  <a:cubicBezTo>
                    <a:pt x="1071" y="736"/>
                    <a:pt x="1071" y="736"/>
                    <a:pt x="1071" y="736"/>
                  </a:cubicBezTo>
                  <a:cubicBezTo>
                    <a:pt x="1021" y="736"/>
                    <a:pt x="981" y="696"/>
                    <a:pt x="981" y="646"/>
                  </a:cubicBezTo>
                  <a:cubicBezTo>
                    <a:pt x="981" y="590"/>
                    <a:pt x="981" y="590"/>
                    <a:pt x="981" y="590"/>
                  </a:cubicBezTo>
                  <a:cubicBezTo>
                    <a:pt x="981" y="590"/>
                    <a:pt x="981" y="590"/>
                    <a:pt x="981" y="590"/>
                  </a:cubicBezTo>
                  <a:cubicBezTo>
                    <a:pt x="981" y="508"/>
                    <a:pt x="914" y="441"/>
                    <a:pt x="832" y="441"/>
                  </a:cubicBezTo>
                  <a:cubicBezTo>
                    <a:pt x="610" y="441"/>
                    <a:pt x="610" y="441"/>
                    <a:pt x="610" y="441"/>
                  </a:cubicBezTo>
                  <a:cubicBezTo>
                    <a:pt x="610" y="441"/>
                    <a:pt x="610" y="441"/>
                    <a:pt x="610" y="441"/>
                  </a:cubicBezTo>
                  <a:cubicBezTo>
                    <a:pt x="560" y="441"/>
                    <a:pt x="520" y="401"/>
                    <a:pt x="520" y="351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20" y="295"/>
                    <a:pt x="520" y="295"/>
                    <a:pt x="520" y="295"/>
                  </a:cubicBezTo>
                  <a:cubicBezTo>
                    <a:pt x="520" y="295"/>
                    <a:pt x="520" y="295"/>
                    <a:pt x="520" y="295"/>
                  </a:cubicBezTo>
                  <a:cubicBezTo>
                    <a:pt x="520" y="213"/>
                    <a:pt x="453" y="146"/>
                    <a:pt x="371" y="146"/>
                  </a:cubicBezTo>
                  <a:cubicBezTo>
                    <a:pt x="149" y="146"/>
                    <a:pt x="149" y="146"/>
                    <a:pt x="149" y="146"/>
                  </a:cubicBezTo>
                  <a:cubicBezTo>
                    <a:pt x="149" y="146"/>
                    <a:pt x="149" y="146"/>
                    <a:pt x="149" y="146"/>
                  </a:cubicBezTo>
                  <a:cubicBezTo>
                    <a:pt x="99" y="146"/>
                    <a:pt x="59" y="106"/>
                    <a:pt x="59" y="56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38"/>
                    <a:pt x="66" y="205"/>
                    <a:pt x="149" y="205"/>
                  </a:cubicBezTo>
                  <a:cubicBezTo>
                    <a:pt x="149" y="205"/>
                    <a:pt x="149" y="205"/>
                    <a:pt x="149" y="205"/>
                  </a:cubicBezTo>
                  <a:cubicBezTo>
                    <a:pt x="371" y="205"/>
                    <a:pt x="371" y="205"/>
                    <a:pt x="371" y="205"/>
                  </a:cubicBezTo>
                  <a:cubicBezTo>
                    <a:pt x="420" y="205"/>
                    <a:pt x="461" y="245"/>
                    <a:pt x="461" y="295"/>
                  </a:cubicBezTo>
                  <a:cubicBezTo>
                    <a:pt x="461" y="351"/>
                    <a:pt x="461" y="351"/>
                    <a:pt x="461" y="351"/>
                  </a:cubicBezTo>
                  <a:cubicBezTo>
                    <a:pt x="461" y="433"/>
                    <a:pt x="527" y="500"/>
                    <a:pt x="610" y="500"/>
                  </a:cubicBezTo>
                  <a:cubicBezTo>
                    <a:pt x="610" y="500"/>
                    <a:pt x="610" y="500"/>
                    <a:pt x="610" y="500"/>
                  </a:cubicBezTo>
                  <a:cubicBezTo>
                    <a:pt x="832" y="500"/>
                    <a:pt x="832" y="500"/>
                    <a:pt x="832" y="500"/>
                  </a:cubicBezTo>
                  <a:cubicBezTo>
                    <a:pt x="881" y="500"/>
                    <a:pt x="922" y="540"/>
                    <a:pt x="922" y="590"/>
                  </a:cubicBezTo>
                  <a:cubicBezTo>
                    <a:pt x="922" y="646"/>
                    <a:pt x="922" y="646"/>
                    <a:pt x="922" y="646"/>
                  </a:cubicBezTo>
                  <a:cubicBezTo>
                    <a:pt x="922" y="646"/>
                    <a:pt x="922" y="646"/>
                    <a:pt x="922" y="646"/>
                  </a:cubicBezTo>
                  <a:cubicBezTo>
                    <a:pt x="922" y="728"/>
                    <a:pt x="988" y="795"/>
                    <a:pt x="1071" y="795"/>
                  </a:cubicBezTo>
                  <a:cubicBezTo>
                    <a:pt x="1292" y="795"/>
                    <a:pt x="1292" y="795"/>
                    <a:pt x="1292" y="795"/>
                  </a:cubicBezTo>
                  <a:cubicBezTo>
                    <a:pt x="1297" y="792"/>
                    <a:pt x="1308" y="782"/>
                    <a:pt x="1308" y="766"/>
                  </a:cubicBezTo>
                  <a:cubicBezTo>
                    <a:pt x="1308" y="749"/>
                    <a:pt x="1297" y="739"/>
                    <a:pt x="1292" y="736"/>
                  </a:cubicBezTo>
                  <a:close/>
                </a:path>
              </a:pathLst>
            </a:custGeom>
            <a:solidFill>
              <a:srgbClr val="C67C0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grpSp>
          <p:nvGrpSpPr>
            <p:cNvPr id="1033" name="Group 1032"/>
            <p:cNvGrpSpPr/>
            <p:nvPr/>
          </p:nvGrpSpPr>
          <p:grpSpPr>
            <a:xfrm>
              <a:off x="6787592" y="2248488"/>
              <a:ext cx="943534" cy="1348788"/>
              <a:chOff x="3392488" y="949325"/>
              <a:chExt cx="484188" cy="692150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392488" y="1508125"/>
                <a:ext cx="484188" cy="133350"/>
              </a:xfrm>
              <a:prstGeom prst="rect">
                <a:avLst/>
              </a:prstGeom>
              <a:gradFill flip="none" rotWithShape="1"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3392488" y="949325"/>
                <a:ext cx="484188" cy="134938"/>
              </a:xfrm>
              <a:prstGeom prst="rect">
                <a:avLst/>
              </a:pr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392488" y="1208088"/>
                <a:ext cx="484188" cy="174625"/>
              </a:xfrm>
              <a:prstGeom prst="rect">
                <a:avLst/>
              </a:pr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6" name="Freeform 33"/>
              <p:cNvSpPr>
                <a:spLocks/>
              </p:cNvSpPr>
              <p:nvPr/>
            </p:nvSpPr>
            <p:spPr bwMode="auto">
              <a:xfrm>
                <a:off x="3392488" y="1187450"/>
                <a:ext cx="484188" cy="41275"/>
              </a:xfrm>
              <a:custGeom>
                <a:avLst/>
                <a:gdLst>
                  <a:gd name="T0" fmla="*/ 0 w 654"/>
                  <a:gd name="T1" fmla="*/ 27 h 55"/>
                  <a:gd name="T2" fmla="*/ 28 w 654"/>
                  <a:gd name="T3" fmla="*/ 55 h 55"/>
                  <a:gd name="T4" fmla="*/ 626 w 654"/>
                  <a:gd name="T5" fmla="*/ 55 h 55"/>
                  <a:gd name="T6" fmla="*/ 654 w 654"/>
                  <a:gd name="T7" fmla="*/ 27 h 55"/>
                  <a:gd name="T8" fmla="*/ 626 w 654"/>
                  <a:gd name="T9" fmla="*/ 0 h 55"/>
                  <a:gd name="T10" fmla="*/ 28 w 654"/>
                  <a:gd name="T11" fmla="*/ 0 h 55"/>
                  <a:gd name="T12" fmla="*/ 0 w 654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4" h="55">
                    <a:moveTo>
                      <a:pt x="0" y="27"/>
                    </a:moveTo>
                    <a:cubicBezTo>
                      <a:pt x="0" y="43"/>
                      <a:pt x="12" y="55"/>
                      <a:pt x="28" y="55"/>
                    </a:cubicBezTo>
                    <a:cubicBezTo>
                      <a:pt x="626" y="55"/>
                      <a:pt x="626" y="55"/>
                      <a:pt x="626" y="55"/>
                    </a:cubicBezTo>
                    <a:cubicBezTo>
                      <a:pt x="642" y="55"/>
                      <a:pt x="654" y="43"/>
                      <a:pt x="654" y="27"/>
                    </a:cubicBezTo>
                    <a:cubicBezTo>
                      <a:pt x="654" y="12"/>
                      <a:pt x="642" y="0"/>
                      <a:pt x="62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  <a:effectLst>
                <a:innerShdw blurRad="12700" dist="12700" dir="162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7" name="Freeform 34"/>
              <p:cNvSpPr>
                <a:spLocks/>
              </p:cNvSpPr>
              <p:nvPr/>
            </p:nvSpPr>
            <p:spPr bwMode="auto">
              <a:xfrm>
                <a:off x="3392488" y="1146175"/>
                <a:ext cx="484188" cy="41275"/>
              </a:xfrm>
              <a:custGeom>
                <a:avLst/>
                <a:gdLst>
                  <a:gd name="T0" fmla="*/ 0 w 654"/>
                  <a:gd name="T1" fmla="*/ 28 h 56"/>
                  <a:gd name="T2" fmla="*/ 28 w 654"/>
                  <a:gd name="T3" fmla="*/ 56 h 56"/>
                  <a:gd name="T4" fmla="*/ 626 w 654"/>
                  <a:gd name="T5" fmla="*/ 56 h 56"/>
                  <a:gd name="T6" fmla="*/ 654 w 654"/>
                  <a:gd name="T7" fmla="*/ 28 h 56"/>
                  <a:gd name="T8" fmla="*/ 626 w 654"/>
                  <a:gd name="T9" fmla="*/ 0 h 56"/>
                  <a:gd name="T10" fmla="*/ 28 w 654"/>
                  <a:gd name="T11" fmla="*/ 0 h 56"/>
                  <a:gd name="T12" fmla="*/ 0 w 654"/>
                  <a:gd name="T1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4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626" y="56"/>
                      <a:pt x="626" y="56"/>
                      <a:pt x="626" y="56"/>
                    </a:cubicBezTo>
                    <a:cubicBezTo>
                      <a:pt x="642" y="56"/>
                      <a:pt x="654" y="43"/>
                      <a:pt x="654" y="28"/>
                    </a:cubicBezTo>
                    <a:cubicBezTo>
                      <a:pt x="654" y="12"/>
                      <a:pt x="642" y="0"/>
                      <a:pt x="62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  <a:effectLst>
                <a:innerShdw blurRad="12700" dist="12700" dir="162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8" name="Freeform 35"/>
              <p:cNvSpPr>
                <a:spLocks/>
              </p:cNvSpPr>
              <p:nvPr/>
            </p:nvSpPr>
            <p:spPr bwMode="auto">
              <a:xfrm>
                <a:off x="3392488" y="1104900"/>
                <a:ext cx="484188" cy="41275"/>
              </a:xfrm>
              <a:custGeom>
                <a:avLst/>
                <a:gdLst>
                  <a:gd name="T0" fmla="*/ 0 w 654"/>
                  <a:gd name="T1" fmla="*/ 28 h 56"/>
                  <a:gd name="T2" fmla="*/ 28 w 654"/>
                  <a:gd name="T3" fmla="*/ 56 h 56"/>
                  <a:gd name="T4" fmla="*/ 626 w 654"/>
                  <a:gd name="T5" fmla="*/ 56 h 56"/>
                  <a:gd name="T6" fmla="*/ 654 w 654"/>
                  <a:gd name="T7" fmla="*/ 28 h 56"/>
                  <a:gd name="T8" fmla="*/ 626 w 654"/>
                  <a:gd name="T9" fmla="*/ 0 h 56"/>
                  <a:gd name="T10" fmla="*/ 28 w 654"/>
                  <a:gd name="T11" fmla="*/ 0 h 56"/>
                  <a:gd name="T12" fmla="*/ 0 w 654"/>
                  <a:gd name="T1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4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626" y="56"/>
                      <a:pt x="626" y="56"/>
                      <a:pt x="626" y="56"/>
                    </a:cubicBezTo>
                    <a:cubicBezTo>
                      <a:pt x="642" y="56"/>
                      <a:pt x="654" y="43"/>
                      <a:pt x="654" y="28"/>
                    </a:cubicBezTo>
                    <a:cubicBezTo>
                      <a:pt x="654" y="12"/>
                      <a:pt x="642" y="0"/>
                      <a:pt x="62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  <a:effectLst>
                <a:innerShdw blurRad="12700" dist="12700" dir="162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2" name="Freeform 36"/>
              <p:cNvSpPr>
                <a:spLocks/>
              </p:cNvSpPr>
              <p:nvPr/>
            </p:nvSpPr>
            <p:spPr bwMode="auto">
              <a:xfrm>
                <a:off x="3392488" y="1063625"/>
                <a:ext cx="484188" cy="41275"/>
              </a:xfrm>
              <a:custGeom>
                <a:avLst/>
                <a:gdLst>
                  <a:gd name="T0" fmla="*/ 0 w 654"/>
                  <a:gd name="T1" fmla="*/ 28 h 56"/>
                  <a:gd name="T2" fmla="*/ 28 w 654"/>
                  <a:gd name="T3" fmla="*/ 56 h 56"/>
                  <a:gd name="T4" fmla="*/ 626 w 654"/>
                  <a:gd name="T5" fmla="*/ 56 h 56"/>
                  <a:gd name="T6" fmla="*/ 654 w 654"/>
                  <a:gd name="T7" fmla="*/ 28 h 56"/>
                  <a:gd name="T8" fmla="*/ 626 w 654"/>
                  <a:gd name="T9" fmla="*/ 0 h 56"/>
                  <a:gd name="T10" fmla="*/ 28 w 654"/>
                  <a:gd name="T11" fmla="*/ 0 h 56"/>
                  <a:gd name="T12" fmla="*/ 0 w 654"/>
                  <a:gd name="T1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4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626" y="56"/>
                      <a:pt x="626" y="56"/>
                      <a:pt x="626" y="56"/>
                    </a:cubicBezTo>
                    <a:cubicBezTo>
                      <a:pt x="642" y="56"/>
                      <a:pt x="654" y="43"/>
                      <a:pt x="654" y="28"/>
                    </a:cubicBezTo>
                    <a:cubicBezTo>
                      <a:pt x="654" y="13"/>
                      <a:pt x="642" y="0"/>
                      <a:pt x="62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  <a:effectLst>
                <a:innerShdw blurRad="12700" dist="12700" dir="54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3392488" y="1486694"/>
                <a:ext cx="484188" cy="41275"/>
              </a:xfrm>
              <a:custGeom>
                <a:avLst/>
                <a:gdLst>
                  <a:gd name="T0" fmla="*/ 0 w 654"/>
                  <a:gd name="T1" fmla="*/ 27 h 55"/>
                  <a:gd name="T2" fmla="*/ 28 w 654"/>
                  <a:gd name="T3" fmla="*/ 55 h 55"/>
                  <a:gd name="T4" fmla="*/ 626 w 654"/>
                  <a:gd name="T5" fmla="*/ 55 h 55"/>
                  <a:gd name="T6" fmla="*/ 654 w 654"/>
                  <a:gd name="T7" fmla="*/ 27 h 55"/>
                  <a:gd name="T8" fmla="*/ 626 w 654"/>
                  <a:gd name="T9" fmla="*/ 0 h 55"/>
                  <a:gd name="T10" fmla="*/ 28 w 654"/>
                  <a:gd name="T11" fmla="*/ 0 h 55"/>
                  <a:gd name="T12" fmla="*/ 0 w 654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4" h="55">
                    <a:moveTo>
                      <a:pt x="0" y="27"/>
                    </a:moveTo>
                    <a:cubicBezTo>
                      <a:pt x="0" y="43"/>
                      <a:pt x="12" y="55"/>
                      <a:pt x="28" y="55"/>
                    </a:cubicBezTo>
                    <a:cubicBezTo>
                      <a:pt x="626" y="55"/>
                      <a:pt x="626" y="55"/>
                      <a:pt x="626" y="55"/>
                    </a:cubicBezTo>
                    <a:cubicBezTo>
                      <a:pt x="642" y="55"/>
                      <a:pt x="654" y="43"/>
                      <a:pt x="654" y="27"/>
                    </a:cubicBezTo>
                    <a:cubicBezTo>
                      <a:pt x="654" y="12"/>
                      <a:pt x="642" y="0"/>
                      <a:pt x="62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  <a:effectLst>
                <a:innerShdw blurRad="12700" dist="12700" dir="162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3392488" y="1445419"/>
                <a:ext cx="484188" cy="41275"/>
              </a:xfrm>
              <a:custGeom>
                <a:avLst/>
                <a:gdLst>
                  <a:gd name="T0" fmla="*/ 0 w 654"/>
                  <a:gd name="T1" fmla="*/ 28 h 56"/>
                  <a:gd name="T2" fmla="*/ 28 w 654"/>
                  <a:gd name="T3" fmla="*/ 56 h 56"/>
                  <a:gd name="T4" fmla="*/ 626 w 654"/>
                  <a:gd name="T5" fmla="*/ 56 h 56"/>
                  <a:gd name="T6" fmla="*/ 654 w 654"/>
                  <a:gd name="T7" fmla="*/ 28 h 56"/>
                  <a:gd name="T8" fmla="*/ 626 w 654"/>
                  <a:gd name="T9" fmla="*/ 0 h 56"/>
                  <a:gd name="T10" fmla="*/ 28 w 654"/>
                  <a:gd name="T11" fmla="*/ 0 h 56"/>
                  <a:gd name="T12" fmla="*/ 0 w 654"/>
                  <a:gd name="T1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4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626" y="56"/>
                      <a:pt x="626" y="56"/>
                      <a:pt x="626" y="56"/>
                    </a:cubicBezTo>
                    <a:cubicBezTo>
                      <a:pt x="642" y="56"/>
                      <a:pt x="654" y="43"/>
                      <a:pt x="654" y="28"/>
                    </a:cubicBezTo>
                    <a:cubicBezTo>
                      <a:pt x="654" y="12"/>
                      <a:pt x="642" y="0"/>
                      <a:pt x="62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  <a:effectLst>
                <a:innerShdw blurRad="12700" dist="12700" dir="162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3392488" y="1404144"/>
                <a:ext cx="484188" cy="41275"/>
              </a:xfrm>
              <a:custGeom>
                <a:avLst/>
                <a:gdLst>
                  <a:gd name="T0" fmla="*/ 0 w 654"/>
                  <a:gd name="T1" fmla="*/ 28 h 56"/>
                  <a:gd name="T2" fmla="*/ 28 w 654"/>
                  <a:gd name="T3" fmla="*/ 56 h 56"/>
                  <a:gd name="T4" fmla="*/ 626 w 654"/>
                  <a:gd name="T5" fmla="*/ 56 h 56"/>
                  <a:gd name="T6" fmla="*/ 654 w 654"/>
                  <a:gd name="T7" fmla="*/ 28 h 56"/>
                  <a:gd name="T8" fmla="*/ 626 w 654"/>
                  <a:gd name="T9" fmla="*/ 0 h 56"/>
                  <a:gd name="T10" fmla="*/ 28 w 654"/>
                  <a:gd name="T11" fmla="*/ 0 h 56"/>
                  <a:gd name="T12" fmla="*/ 0 w 654"/>
                  <a:gd name="T1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4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626" y="56"/>
                      <a:pt x="626" y="56"/>
                      <a:pt x="626" y="56"/>
                    </a:cubicBezTo>
                    <a:cubicBezTo>
                      <a:pt x="642" y="56"/>
                      <a:pt x="654" y="43"/>
                      <a:pt x="654" y="28"/>
                    </a:cubicBezTo>
                    <a:cubicBezTo>
                      <a:pt x="654" y="12"/>
                      <a:pt x="642" y="0"/>
                      <a:pt x="62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  <a:effectLst>
                <a:innerShdw blurRad="12700" dist="12700" dir="162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3392488" y="1362869"/>
                <a:ext cx="484188" cy="41275"/>
              </a:xfrm>
              <a:custGeom>
                <a:avLst/>
                <a:gdLst>
                  <a:gd name="T0" fmla="*/ 0 w 654"/>
                  <a:gd name="T1" fmla="*/ 28 h 56"/>
                  <a:gd name="T2" fmla="*/ 28 w 654"/>
                  <a:gd name="T3" fmla="*/ 56 h 56"/>
                  <a:gd name="T4" fmla="*/ 626 w 654"/>
                  <a:gd name="T5" fmla="*/ 56 h 56"/>
                  <a:gd name="T6" fmla="*/ 654 w 654"/>
                  <a:gd name="T7" fmla="*/ 28 h 56"/>
                  <a:gd name="T8" fmla="*/ 626 w 654"/>
                  <a:gd name="T9" fmla="*/ 0 h 56"/>
                  <a:gd name="T10" fmla="*/ 28 w 654"/>
                  <a:gd name="T11" fmla="*/ 0 h 56"/>
                  <a:gd name="T12" fmla="*/ 0 w 654"/>
                  <a:gd name="T1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4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626" y="56"/>
                      <a:pt x="626" y="56"/>
                      <a:pt x="626" y="56"/>
                    </a:cubicBezTo>
                    <a:cubicBezTo>
                      <a:pt x="642" y="56"/>
                      <a:pt x="654" y="43"/>
                      <a:pt x="654" y="28"/>
                    </a:cubicBezTo>
                    <a:cubicBezTo>
                      <a:pt x="654" y="13"/>
                      <a:pt x="642" y="0"/>
                      <a:pt x="62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B5B5B7"/>
                  </a:gs>
                  <a:gs pos="69000">
                    <a:srgbClr val="474747"/>
                  </a:gs>
                  <a:gs pos="17000">
                    <a:srgbClr val="EBECEE"/>
                  </a:gs>
                  <a:gs pos="0">
                    <a:srgbClr val="707D78"/>
                  </a:gs>
                  <a:gs pos="100000">
                    <a:srgbClr val="BDC5C4"/>
                  </a:gs>
                </a:gsLst>
                <a:lin ang="0" scaled="1"/>
              </a:gradFill>
              <a:ln>
                <a:noFill/>
              </a:ln>
              <a:effectLst>
                <a:innerShdw blurRad="12700" dist="12700" dir="54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6DF6B8-3388-44D0-9C4A-7A4872578AFB}"/>
              </a:ext>
            </a:extLst>
          </p:cNvPr>
          <p:cNvGrpSpPr/>
          <p:nvPr/>
        </p:nvGrpSpPr>
        <p:grpSpPr>
          <a:xfrm>
            <a:off x="8136228" y="4565854"/>
            <a:ext cx="1546487" cy="1130934"/>
            <a:chOff x="8136228" y="4536826"/>
            <a:chExt cx="1546487" cy="1130934"/>
          </a:xfrm>
        </p:grpSpPr>
        <p:sp>
          <p:nvSpPr>
            <p:cNvPr id="36" name="Freeform 64"/>
            <p:cNvSpPr>
              <a:spLocks/>
            </p:cNvSpPr>
            <p:nvPr/>
          </p:nvSpPr>
          <p:spPr bwMode="auto">
            <a:xfrm>
              <a:off x="9344223" y="5384372"/>
              <a:ext cx="338492" cy="283388"/>
            </a:xfrm>
            <a:custGeom>
              <a:avLst/>
              <a:gdLst>
                <a:gd name="T0" fmla="*/ 0 w 230"/>
                <a:gd name="T1" fmla="*/ 0 h 194"/>
                <a:gd name="T2" fmla="*/ 115 w 230"/>
                <a:gd name="T3" fmla="*/ 194 h 194"/>
                <a:gd name="T4" fmla="*/ 230 w 230"/>
                <a:gd name="T5" fmla="*/ 0 h 194"/>
                <a:gd name="T6" fmla="*/ 0 w 230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94">
                  <a:moveTo>
                    <a:pt x="0" y="0"/>
                  </a:moveTo>
                  <a:cubicBezTo>
                    <a:pt x="0" y="107"/>
                    <a:pt x="52" y="194"/>
                    <a:pt x="115" y="194"/>
                  </a:cubicBezTo>
                  <a:cubicBezTo>
                    <a:pt x="179" y="194"/>
                    <a:pt x="230" y="107"/>
                    <a:pt x="23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5" name="Freeform 63"/>
            <p:cNvSpPr>
              <a:spLocks/>
            </p:cNvSpPr>
            <p:nvPr/>
          </p:nvSpPr>
          <p:spPr bwMode="auto">
            <a:xfrm>
              <a:off x="8136228" y="4536826"/>
              <a:ext cx="1385454" cy="1130928"/>
            </a:xfrm>
            <a:custGeom>
              <a:avLst/>
              <a:gdLst>
                <a:gd name="T0" fmla="*/ 364 w 946"/>
                <a:gd name="T1" fmla="*/ 29 h 773"/>
                <a:gd name="T2" fmla="*/ 35 w 946"/>
                <a:gd name="T3" fmla="*/ 357 h 773"/>
                <a:gd name="T4" fmla="*/ 1 w 946"/>
                <a:gd name="T5" fmla="*/ 442 h 773"/>
                <a:gd name="T6" fmla="*/ 1 w 946"/>
                <a:gd name="T7" fmla="*/ 579 h 773"/>
                <a:gd name="T8" fmla="*/ 116 w 946"/>
                <a:gd name="T9" fmla="*/ 773 h 773"/>
                <a:gd name="T10" fmla="*/ 946 w 946"/>
                <a:gd name="T11" fmla="*/ 773 h 773"/>
                <a:gd name="T12" fmla="*/ 831 w 946"/>
                <a:gd name="T13" fmla="*/ 579 h 773"/>
                <a:gd name="T14" fmla="*/ 831 w 946"/>
                <a:gd name="T15" fmla="*/ 442 h 773"/>
                <a:gd name="T16" fmla="*/ 831 w 946"/>
                <a:gd name="T17" fmla="*/ 442 h 773"/>
                <a:gd name="T18" fmla="*/ 796 w 946"/>
                <a:gd name="T19" fmla="*/ 356 h 773"/>
                <a:gd name="T20" fmla="*/ 468 w 946"/>
                <a:gd name="T21" fmla="*/ 29 h 773"/>
                <a:gd name="T22" fmla="*/ 468 w 946"/>
                <a:gd name="T23" fmla="*/ 29 h 773"/>
                <a:gd name="T24" fmla="*/ 364 w 946"/>
                <a:gd name="T25" fmla="*/ 29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6" h="773">
                  <a:moveTo>
                    <a:pt x="364" y="29"/>
                  </a:moveTo>
                  <a:cubicBezTo>
                    <a:pt x="35" y="357"/>
                    <a:pt x="35" y="357"/>
                    <a:pt x="35" y="357"/>
                  </a:cubicBezTo>
                  <a:cubicBezTo>
                    <a:pt x="12" y="381"/>
                    <a:pt x="0" y="411"/>
                    <a:pt x="1" y="442"/>
                  </a:cubicBezTo>
                  <a:cubicBezTo>
                    <a:pt x="1" y="579"/>
                    <a:pt x="1" y="579"/>
                    <a:pt x="1" y="579"/>
                  </a:cubicBezTo>
                  <a:cubicBezTo>
                    <a:pt x="1" y="686"/>
                    <a:pt x="52" y="773"/>
                    <a:pt x="116" y="773"/>
                  </a:cubicBezTo>
                  <a:cubicBezTo>
                    <a:pt x="946" y="773"/>
                    <a:pt x="946" y="773"/>
                    <a:pt x="946" y="773"/>
                  </a:cubicBezTo>
                  <a:cubicBezTo>
                    <a:pt x="883" y="773"/>
                    <a:pt x="831" y="686"/>
                    <a:pt x="831" y="579"/>
                  </a:cubicBezTo>
                  <a:cubicBezTo>
                    <a:pt x="831" y="442"/>
                    <a:pt x="831" y="442"/>
                    <a:pt x="831" y="442"/>
                  </a:cubicBezTo>
                  <a:cubicBezTo>
                    <a:pt x="831" y="442"/>
                    <a:pt x="831" y="442"/>
                    <a:pt x="831" y="442"/>
                  </a:cubicBezTo>
                  <a:cubicBezTo>
                    <a:pt x="831" y="411"/>
                    <a:pt x="820" y="380"/>
                    <a:pt x="796" y="356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39" y="0"/>
                    <a:pt x="393" y="0"/>
                    <a:pt x="364" y="2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0127" y="4804501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BFBFB"/>
                  </a:solidFill>
                </a:rPr>
                <a:t>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F6BB91-3169-48EC-A48A-A09034CC6C98}"/>
              </a:ext>
            </a:extLst>
          </p:cNvPr>
          <p:cNvGrpSpPr/>
          <p:nvPr/>
        </p:nvGrpSpPr>
        <p:grpSpPr>
          <a:xfrm>
            <a:off x="11971202" y="6948002"/>
            <a:ext cx="1546487" cy="1130934"/>
            <a:chOff x="11971202" y="6933488"/>
            <a:chExt cx="1546487" cy="1130934"/>
          </a:xfrm>
        </p:grpSpPr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13179197" y="7781034"/>
              <a:ext cx="338492" cy="283388"/>
            </a:xfrm>
            <a:custGeom>
              <a:avLst/>
              <a:gdLst>
                <a:gd name="T0" fmla="*/ 0 w 230"/>
                <a:gd name="T1" fmla="*/ 0 h 194"/>
                <a:gd name="T2" fmla="*/ 115 w 230"/>
                <a:gd name="T3" fmla="*/ 194 h 194"/>
                <a:gd name="T4" fmla="*/ 230 w 230"/>
                <a:gd name="T5" fmla="*/ 0 h 194"/>
                <a:gd name="T6" fmla="*/ 0 w 230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94">
                  <a:moveTo>
                    <a:pt x="0" y="0"/>
                  </a:moveTo>
                  <a:cubicBezTo>
                    <a:pt x="0" y="107"/>
                    <a:pt x="52" y="194"/>
                    <a:pt x="115" y="194"/>
                  </a:cubicBezTo>
                  <a:cubicBezTo>
                    <a:pt x="179" y="194"/>
                    <a:pt x="230" y="107"/>
                    <a:pt x="23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89" name="Freeform 63"/>
            <p:cNvSpPr>
              <a:spLocks/>
            </p:cNvSpPr>
            <p:nvPr/>
          </p:nvSpPr>
          <p:spPr bwMode="auto">
            <a:xfrm>
              <a:off x="11971202" y="6933488"/>
              <a:ext cx="1385454" cy="1130928"/>
            </a:xfrm>
            <a:custGeom>
              <a:avLst/>
              <a:gdLst>
                <a:gd name="T0" fmla="*/ 364 w 946"/>
                <a:gd name="T1" fmla="*/ 29 h 773"/>
                <a:gd name="T2" fmla="*/ 35 w 946"/>
                <a:gd name="T3" fmla="*/ 357 h 773"/>
                <a:gd name="T4" fmla="*/ 1 w 946"/>
                <a:gd name="T5" fmla="*/ 442 h 773"/>
                <a:gd name="T6" fmla="*/ 1 w 946"/>
                <a:gd name="T7" fmla="*/ 579 h 773"/>
                <a:gd name="T8" fmla="*/ 116 w 946"/>
                <a:gd name="T9" fmla="*/ 773 h 773"/>
                <a:gd name="T10" fmla="*/ 946 w 946"/>
                <a:gd name="T11" fmla="*/ 773 h 773"/>
                <a:gd name="T12" fmla="*/ 831 w 946"/>
                <a:gd name="T13" fmla="*/ 579 h 773"/>
                <a:gd name="T14" fmla="*/ 831 w 946"/>
                <a:gd name="T15" fmla="*/ 442 h 773"/>
                <a:gd name="T16" fmla="*/ 831 w 946"/>
                <a:gd name="T17" fmla="*/ 442 h 773"/>
                <a:gd name="T18" fmla="*/ 796 w 946"/>
                <a:gd name="T19" fmla="*/ 356 h 773"/>
                <a:gd name="T20" fmla="*/ 468 w 946"/>
                <a:gd name="T21" fmla="*/ 29 h 773"/>
                <a:gd name="T22" fmla="*/ 468 w 946"/>
                <a:gd name="T23" fmla="*/ 29 h 773"/>
                <a:gd name="T24" fmla="*/ 364 w 946"/>
                <a:gd name="T25" fmla="*/ 29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6" h="773">
                  <a:moveTo>
                    <a:pt x="364" y="29"/>
                  </a:moveTo>
                  <a:cubicBezTo>
                    <a:pt x="35" y="357"/>
                    <a:pt x="35" y="357"/>
                    <a:pt x="35" y="357"/>
                  </a:cubicBezTo>
                  <a:cubicBezTo>
                    <a:pt x="12" y="381"/>
                    <a:pt x="0" y="411"/>
                    <a:pt x="1" y="442"/>
                  </a:cubicBezTo>
                  <a:cubicBezTo>
                    <a:pt x="1" y="579"/>
                    <a:pt x="1" y="579"/>
                    <a:pt x="1" y="579"/>
                  </a:cubicBezTo>
                  <a:cubicBezTo>
                    <a:pt x="1" y="686"/>
                    <a:pt x="52" y="773"/>
                    <a:pt x="116" y="773"/>
                  </a:cubicBezTo>
                  <a:cubicBezTo>
                    <a:pt x="946" y="773"/>
                    <a:pt x="946" y="773"/>
                    <a:pt x="946" y="773"/>
                  </a:cubicBezTo>
                  <a:cubicBezTo>
                    <a:pt x="883" y="773"/>
                    <a:pt x="831" y="686"/>
                    <a:pt x="831" y="579"/>
                  </a:cubicBezTo>
                  <a:cubicBezTo>
                    <a:pt x="831" y="442"/>
                    <a:pt x="831" y="442"/>
                    <a:pt x="831" y="442"/>
                  </a:cubicBezTo>
                  <a:cubicBezTo>
                    <a:pt x="831" y="442"/>
                    <a:pt x="831" y="442"/>
                    <a:pt x="831" y="442"/>
                  </a:cubicBezTo>
                  <a:cubicBezTo>
                    <a:pt x="831" y="411"/>
                    <a:pt x="820" y="380"/>
                    <a:pt x="796" y="356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39" y="0"/>
                    <a:pt x="393" y="0"/>
                    <a:pt x="364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246263" y="7277563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BFBFB"/>
                  </a:solidFill>
                </a:rPr>
                <a:t>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18FA5-2895-430F-A5F8-027C0D5F84A2}"/>
              </a:ext>
            </a:extLst>
          </p:cNvPr>
          <p:cNvGrpSpPr/>
          <p:nvPr/>
        </p:nvGrpSpPr>
        <p:grpSpPr>
          <a:xfrm>
            <a:off x="15531212" y="9348852"/>
            <a:ext cx="1546487" cy="1130934"/>
            <a:chOff x="15531212" y="9319824"/>
            <a:chExt cx="1546487" cy="1130934"/>
          </a:xfrm>
        </p:grpSpPr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16739207" y="10167370"/>
              <a:ext cx="338492" cy="283388"/>
            </a:xfrm>
            <a:custGeom>
              <a:avLst/>
              <a:gdLst>
                <a:gd name="T0" fmla="*/ 0 w 230"/>
                <a:gd name="T1" fmla="*/ 0 h 194"/>
                <a:gd name="T2" fmla="*/ 115 w 230"/>
                <a:gd name="T3" fmla="*/ 194 h 194"/>
                <a:gd name="T4" fmla="*/ 230 w 230"/>
                <a:gd name="T5" fmla="*/ 0 h 194"/>
                <a:gd name="T6" fmla="*/ 0 w 230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94">
                  <a:moveTo>
                    <a:pt x="0" y="0"/>
                  </a:moveTo>
                  <a:cubicBezTo>
                    <a:pt x="0" y="107"/>
                    <a:pt x="52" y="194"/>
                    <a:pt x="115" y="194"/>
                  </a:cubicBezTo>
                  <a:cubicBezTo>
                    <a:pt x="179" y="194"/>
                    <a:pt x="230" y="107"/>
                    <a:pt x="23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5" name="Freeform 63"/>
            <p:cNvSpPr>
              <a:spLocks/>
            </p:cNvSpPr>
            <p:nvPr/>
          </p:nvSpPr>
          <p:spPr bwMode="auto">
            <a:xfrm>
              <a:off x="15531212" y="9319824"/>
              <a:ext cx="1385454" cy="1130928"/>
            </a:xfrm>
            <a:custGeom>
              <a:avLst/>
              <a:gdLst>
                <a:gd name="T0" fmla="*/ 364 w 946"/>
                <a:gd name="T1" fmla="*/ 29 h 773"/>
                <a:gd name="T2" fmla="*/ 35 w 946"/>
                <a:gd name="T3" fmla="*/ 357 h 773"/>
                <a:gd name="T4" fmla="*/ 1 w 946"/>
                <a:gd name="T5" fmla="*/ 442 h 773"/>
                <a:gd name="T6" fmla="*/ 1 w 946"/>
                <a:gd name="T7" fmla="*/ 579 h 773"/>
                <a:gd name="T8" fmla="*/ 116 w 946"/>
                <a:gd name="T9" fmla="*/ 773 h 773"/>
                <a:gd name="T10" fmla="*/ 946 w 946"/>
                <a:gd name="T11" fmla="*/ 773 h 773"/>
                <a:gd name="T12" fmla="*/ 831 w 946"/>
                <a:gd name="T13" fmla="*/ 579 h 773"/>
                <a:gd name="T14" fmla="*/ 831 w 946"/>
                <a:gd name="T15" fmla="*/ 442 h 773"/>
                <a:gd name="T16" fmla="*/ 831 w 946"/>
                <a:gd name="T17" fmla="*/ 442 h 773"/>
                <a:gd name="T18" fmla="*/ 796 w 946"/>
                <a:gd name="T19" fmla="*/ 356 h 773"/>
                <a:gd name="T20" fmla="*/ 468 w 946"/>
                <a:gd name="T21" fmla="*/ 29 h 773"/>
                <a:gd name="T22" fmla="*/ 468 w 946"/>
                <a:gd name="T23" fmla="*/ 29 h 773"/>
                <a:gd name="T24" fmla="*/ 364 w 946"/>
                <a:gd name="T25" fmla="*/ 29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6" h="773">
                  <a:moveTo>
                    <a:pt x="364" y="29"/>
                  </a:moveTo>
                  <a:cubicBezTo>
                    <a:pt x="35" y="357"/>
                    <a:pt x="35" y="357"/>
                    <a:pt x="35" y="357"/>
                  </a:cubicBezTo>
                  <a:cubicBezTo>
                    <a:pt x="12" y="381"/>
                    <a:pt x="0" y="411"/>
                    <a:pt x="1" y="442"/>
                  </a:cubicBezTo>
                  <a:cubicBezTo>
                    <a:pt x="1" y="579"/>
                    <a:pt x="1" y="579"/>
                    <a:pt x="1" y="579"/>
                  </a:cubicBezTo>
                  <a:cubicBezTo>
                    <a:pt x="1" y="686"/>
                    <a:pt x="52" y="773"/>
                    <a:pt x="116" y="773"/>
                  </a:cubicBezTo>
                  <a:cubicBezTo>
                    <a:pt x="946" y="773"/>
                    <a:pt x="946" y="773"/>
                    <a:pt x="946" y="773"/>
                  </a:cubicBezTo>
                  <a:cubicBezTo>
                    <a:pt x="883" y="773"/>
                    <a:pt x="831" y="686"/>
                    <a:pt x="831" y="579"/>
                  </a:cubicBezTo>
                  <a:cubicBezTo>
                    <a:pt x="831" y="442"/>
                    <a:pt x="831" y="442"/>
                    <a:pt x="831" y="442"/>
                  </a:cubicBezTo>
                  <a:cubicBezTo>
                    <a:pt x="831" y="442"/>
                    <a:pt x="831" y="442"/>
                    <a:pt x="831" y="442"/>
                  </a:cubicBezTo>
                  <a:cubicBezTo>
                    <a:pt x="831" y="411"/>
                    <a:pt x="820" y="380"/>
                    <a:pt x="796" y="356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39" y="0"/>
                    <a:pt x="393" y="0"/>
                    <a:pt x="364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812049" y="9610191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BFBFB"/>
                  </a:solidFill>
                </a:rPr>
                <a:t>C</a:t>
              </a: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0035832" y="2708494"/>
            <a:ext cx="10110525" cy="1242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3600" dirty="0"/>
              <a:t>1</a:t>
            </a:r>
            <a:endParaRPr lang="en-US" sz="2400" dirty="0"/>
          </a:p>
          <a:p>
            <a:pPr>
              <a:lnSpc>
                <a:spcPct val="89000"/>
              </a:lnSpc>
            </a:pPr>
            <a:r>
              <a:rPr lang="en-US" sz="2400" dirty="0"/>
              <a:t>Download opinion lexicon dataset:</a:t>
            </a:r>
            <a:br>
              <a:rPr lang="en-US" sz="2400" dirty="0"/>
            </a:br>
            <a:r>
              <a:rPr lang="it-IT" sz="2400" dirty="0">
                <a:hlinkClick r:id="rId2"/>
              </a:rPr>
              <a:t>https://www.cs.uic.edu/~liub/FBS/sentiment-analysis.html</a:t>
            </a:r>
            <a:endParaRPr lang="en-US" sz="2400" dirty="0"/>
          </a:p>
        </p:txBody>
      </p:sp>
      <p:sp>
        <p:nvSpPr>
          <p:cNvPr id="105" name="Rectangle 104"/>
          <p:cNvSpPr/>
          <p:nvPr/>
        </p:nvSpPr>
        <p:spPr>
          <a:xfrm>
            <a:off x="13748716" y="5094090"/>
            <a:ext cx="11133515" cy="157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3600" dirty="0" err="1"/>
              <a:t>Carichiamo</a:t>
            </a:r>
            <a:r>
              <a:rPr lang="en-US" sz="3600" dirty="0"/>
              <a:t> le due </a:t>
            </a:r>
            <a:r>
              <a:rPr lang="en-US" sz="3600" dirty="0" err="1"/>
              <a:t>liste</a:t>
            </a:r>
            <a:r>
              <a:rPr lang="en-US" sz="3600" dirty="0"/>
              <a:t> in due </a:t>
            </a:r>
            <a:r>
              <a:rPr lang="en-US" sz="3600" dirty="0" err="1"/>
              <a:t>oggetti</a:t>
            </a:r>
            <a:r>
              <a:rPr lang="en-US" sz="3600" dirty="0"/>
              <a:t> R </a:t>
            </a:r>
            <a:r>
              <a:rPr lang="en-US" sz="3600" dirty="0" err="1"/>
              <a:t>diversi</a:t>
            </a:r>
            <a:endParaRPr lang="en-US" sz="2800" dirty="0"/>
          </a:p>
          <a:p>
            <a:pPr>
              <a:lnSpc>
                <a:spcPct val="89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list.pos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=scan('../data/positive-words.txt', what='character',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comment.char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=‘;’)</a:t>
            </a:r>
          </a:p>
          <a:p>
            <a:pPr>
              <a:lnSpc>
                <a:spcPct val="89000"/>
              </a:lnSpc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list.neg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=scan('../data/negative-words.txt', what='character',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comment.char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=';')</a:t>
            </a:r>
          </a:p>
          <a:p>
            <a:pPr>
              <a:lnSpc>
                <a:spcPct val="89000"/>
              </a:lnSpc>
            </a:pPr>
            <a:endParaRPr lang="en-US" sz="2400" dirty="0"/>
          </a:p>
        </p:txBody>
      </p:sp>
      <p:sp>
        <p:nvSpPr>
          <p:cNvPr id="106" name="Rectangle 105"/>
          <p:cNvSpPr/>
          <p:nvPr/>
        </p:nvSpPr>
        <p:spPr>
          <a:xfrm>
            <a:off x="17421345" y="7357426"/>
            <a:ext cx="5856894" cy="1955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3600" dirty="0" err="1"/>
              <a:t>Aggiungiamo</a:t>
            </a:r>
            <a:r>
              <a:rPr lang="en-US" sz="3600" dirty="0"/>
              <a:t> </a:t>
            </a:r>
            <a:r>
              <a:rPr lang="en-US" sz="3600" dirty="0" err="1"/>
              <a:t>qualche</a:t>
            </a:r>
            <a:r>
              <a:rPr lang="en-US" sz="3600" dirty="0"/>
              <a:t> </a:t>
            </a:r>
            <a:r>
              <a:rPr lang="en-US" sz="3600" dirty="0" err="1"/>
              <a:t>parola</a:t>
            </a:r>
            <a:r>
              <a:rPr lang="en-US" sz="3600" dirty="0"/>
              <a:t> positive e negative (</a:t>
            </a:r>
            <a:r>
              <a:rPr lang="en-US" sz="3600" dirty="0" err="1"/>
              <a:t>opzionale</a:t>
            </a:r>
            <a:r>
              <a:rPr lang="en-US" sz="3600" dirty="0"/>
              <a:t>) E.g.</a:t>
            </a:r>
            <a:endParaRPr lang="en-US" sz="2800" dirty="0"/>
          </a:p>
          <a:p>
            <a:pPr>
              <a:lnSpc>
                <a:spcPct val="89000"/>
              </a:lnSpc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pos.words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=c(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list.pos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, ‘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bellissimo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</p:txBody>
      </p:sp>
      <p:sp>
        <p:nvSpPr>
          <p:cNvPr id="107" name="Title 1"/>
          <p:cNvSpPr txBox="1">
            <a:spLocks/>
          </p:cNvSpPr>
          <p:nvPr/>
        </p:nvSpPr>
        <p:spPr>
          <a:xfrm>
            <a:off x="1165683" y="9384750"/>
            <a:ext cx="10024118" cy="1457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Come </a:t>
            </a:r>
            <a:r>
              <a:rPr lang="en-US" sz="6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creiamo</a:t>
            </a: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il</a:t>
            </a: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nostro</a:t>
            </a: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dataset di parole positive e negative in R?</a:t>
            </a:r>
          </a:p>
        </p:txBody>
      </p:sp>
    </p:spTree>
    <p:extLst>
      <p:ext uri="{BB962C8B-B14F-4D97-AF65-F5344CB8AC3E}">
        <p14:creationId xmlns:p14="http://schemas.microsoft.com/office/powerpoint/2010/main" val="26626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1513CC-2C6A-4795-979C-2C5EDFA44813}"/>
              </a:ext>
            </a:extLst>
          </p:cNvPr>
          <p:cNvSpPr/>
          <p:nvPr/>
        </p:nvSpPr>
        <p:spPr>
          <a:xfrm>
            <a:off x="6242593" y="9032493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CB23E-3A38-4CA2-9A8E-814FC33CD092}"/>
              </a:ext>
            </a:extLst>
          </p:cNvPr>
          <p:cNvSpPr/>
          <p:nvPr/>
        </p:nvSpPr>
        <p:spPr>
          <a:xfrm>
            <a:off x="0" y="11021313"/>
            <a:ext cx="6246773" cy="5313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F911EA-0262-4E7C-B0C2-DFEC162A5580}"/>
              </a:ext>
            </a:extLst>
          </p:cNvPr>
          <p:cNvSpPr/>
          <p:nvPr/>
        </p:nvSpPr>
        <p:spPr>
          <a:xfrm>
            <a:off x="4973444" y="9010188"/>
            <a:ext cx="2542478" cy="2542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5EE26-3608-4159-A68F-4911E8504AE2}"/>
              </a:ext>
            </a:extLst>
          </p:cNvPr>
          <p:cNvSpPr/>
          <p:nvPr/>
        </p:nvSpPr>
        <p:spPr>
          <a:xfrm>
            <a:off x="5527102" y="9563846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dt-art-01" panose="02000509000000000000" pitchFamily="49" charset="0"/>
              </a:rPr>
              <a:t>a</a:t>
            </a:r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C6825-64D6-4507-8B80-9A55AB9D3154}"/>
              </a:ext>
            </a:extLst>
          </p:cNvPr>
          <p:cNvSpPr/>
          <p:nvPr/>
        </p:nvSpPr>
        <p:spPr>
          <a:xfrm>
            <a:off x="8231413" y="7065977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86331-7F85-4988-89FF-10BD7408F7AD}"/>
              </a:ext>
            </a:extLst>
          </p:cNvPr>
          <p:cNvSpPr/>
          <p:nvPr/>
        </p:nvSpPr>
        <p:spPr>
          <a:xfrm>
            <a:off x="6962264" y="7043672"/>
            <a:ext cx="2542478" cy="25424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77D58B-0F1F-4BAA-9A3B-D8E2408FB301}"/>
              </a:ext>
            </a:extLst>
          </p:cNvPr>
          <p:cNvSpPr/>
          <p:nvPr/>
        </p:nvSpPr>
        <p:spPr>
          <a:xfrm>
            <a:off x="7515922" y="759733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dt-art-01" panose="02000509000000000000" pitchFamily="49" charset="0"/>
              </a:rPr>
              <a:t>D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697A0D-EA46-4A7A-A3C4-1C43E38FB052}"/>
              </a:ext>
            </a:extLst>
          </p:cNvPr>
          <p:cNvSpPr/>
          <p:nvPr/>
        </p:nvSpPr>
        <p:spPr>
          <a:xfrm>
            <a:off x="10220234" y="5077157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C338B2-7D6D-462A-99CB-9ABEF907B731}"/>
              </a:ext>
            </a:extLst>
          </p:cNvPr>
          <p:cNvSpPr/>
          <p:nvPr/>
        </p:nvSpPr>
        <p:spPr>
          <a:xfrm>
            <a:off x="8951085" y="5054852"/>
            <a:ext cx="2542478" cy="2542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4B9F52-9FF3-43BC-A044-CF2A519D3BB3}"/>
              </a:ext>
            </a:extLst>
          </p:cNvPr>
          <p:cNvSpPr/>
          <p:nvPr/>
        </p:nvSpPr>
        <p:spPr>
          <a:xfrm>
            <a:off x="9504743" y="560851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  <a:latin typeface="dt-art-01" panose="02000509000000000000" pitchFamily="49" charset="0"/>
              </a:rPr>
              <a:t>9</a:t>
            </a:r>
            <a:endParaRPr lang="en-US" sz="4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E461A-ECFC-4F13-9C45-54DDCB18F022}"/>
              </a:ext>
            </a:extLst>
          </p:cNvPr>
          <p:cNvSpPr/>
          <p:nvPr/>
        </p:nvSpPr>
        <p:spPr>
          <a:xfrm>
            <a:off x="12201433" y="3101037"/>
            <a:ext cx="12185741" cy="531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4DA4B1-8286-46BD-BB13-539C1CDE04A5}"/>
              </a:ext>
            </a:extLst>
          </p:cNvPr>
          <p:cNvSpPr/>
          <p:nvPr/>
        </p:nvSpPr>
        <p:spPr>
          <a:xfrm>
            <a:off x="10932285" y="3078732"/>
            <a:ext cx="2542478" cy="25424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62B387-8583-4AE1-A165-4FABB2146856}"/>
              </a:ext>
            </a:extLst>
          </p:cNvPr>
          <p:cNvSpPr/>
          <p:nvPr/>
        </p:nvSpPr>
        <p:spPr>
          <a:xfrm>
            <a:off x="11485943" y="363239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dt-art-01" panose="02000509000000000000" pitchFamily="49" charset="0"/>
              </a:rPr>
              <a:t>j</a:t>
            </a:r>
            <a:endParaRPr 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9EDBE-0BA6-4A45-90ED-3B9D027F6846}"/>
              </a:ext>
            </a:extLst>
          </p:cNvPr>
          <p:cNvSpPr txBox="1"/>
          <p:nvPr/>
        </p:nvSpPr>
        <p:spPr>
          <a:xfrm>
            <a:off x="13180339" y="6212335"/>
            <a:ext cx="6180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highlight>
                  <a:srgbClr val="FFFF00"/>
                </a:highlight>
              </a:rPr>
              <a:t>Score per tweet</a:t>
            </a:r>
          </a:p>
          <a:p>
            <a:r>
              <a:rPr lang="en-US" sz="2400" dirty="0">
                <a:highlight>
                  <a:srgbClr val="FFFF00"/>
                </a:highlight>
              </a:rPr>
              <a:t>Per </a:t>
            </a:r>
            <a:r>
              <a:rPr lang="en-US" sz="2400" dirty="0" err="1">
                <a:highlight>
                  <a:srgbClr val="FFFF00"/>
                </a:highlight>
              </a:rPr>
              <a:t>ciascun</a:t>
            </a:r>
            <a:r>
              <a:rPr lang="en-US" sz="2400" dirty="0">
                <a:highlight>
                  <a:srgbClr val="FFFF00"/>
                </a:highlight>
              </a:rPr>
              <a:t> tweet </a:t>
            </a:r>
            <a:r>
              <a:rPr lang="en-US" sz="2400" dirty="0" err="1">
                <a:highlight>
                  <a:srgbClr val="FFFF00"/>
                </a:highlight>
              </a:rPr>
              <a:t>estratto</a:t>
            </a:r>
            <a:r>
              <a:rPr lang="en-US" sz="2400" dirty="0">
                <a:highlight>
                  <a:srgbClr val="FFFF00"/>
                </a:highlight>
              </a:rPr>
              <a:t> relative ad una </a:t>
            </a:r>
            <a:r>
              <a:rPr lang="en-US" sz="2400" dirty="0" err="1">
                <a:highlight>
                  <a:srgbClr val="FFFF00"/>
                </a:highlight>
              </a:rPr>
              <a:t>specifica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compagnia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assegniamo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uno</a:t>
            </a:r>
            <a:r>
              <a:rPr lang="en-US" sz="2400" dirty="0">
                <a:highlight>
                  <a:srgbClr val="FFFF00"/>
                </a:highlight>
              </a:rPr>
              <a:t> score </a:t>
            </a:r>
            <a:r>
              <a:rPr lang="en-US" sz="2400" dirty="0" err="1">
                <a:highlight>
                  <a:srgbClr val="FFFF00"/>
                </a:highlight>
              </a:rPr>
              <a:t>basato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sulla</a:t>
            </a:r>
            <a:r>
              <a:rPr lang="en-US" sz="2400" dirty="0">
                <a:highlight>
                  <a:srgbClr val="FFFF00"/>
                </a:highlight>
              </a:rPr>
              <a:t> sentiment word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50AB7-44CD-4DCC-A87A-03EA0521F028}"/>
              </a:ext>
            </a:extLst>
          </p:cNvPr>
          <p:cNvSpPr txBox="1"/>
          <p:nvPr/>
        </p:nvSpPr>
        <p:spPr>
          <a:xfrm>
            <a:off x="11229644" y="8201155"/>
            <a:ext cx="5809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Load sentiment word lists</a:t>
            </a:r>
          </a:p>
          <a:p>
            <a:r>
              <a:rPr lang="en-US" sz="2400" dirty="0" err="1"/>
              <a:t>Inseriamo</a:t>
            </a:r>
            <a:r>
              <a:rPr lang="en-US" sz="2400" dirty="0"/>
              <a:t>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parole considerate positive e </a:t>
            </a:r>
            <a:r>
              <a:rPr lang="en-US" sz="2400" dirty="0" err="1"/>
              <a:t>quella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negative, ci </a:t>
            </a:r>
            <a:r>
              <a:rPr lang="en-US" sz="2400" dirty="0" err="1"/>
              <a:t>servirà</a:t>
            </a:r>
            <a:r>
              <a:rPr lang="en-US" sz="2400" dirty="0"/>
              <a:t> per </a:t>
            </a:r>
            <a:r>
              <a:rPr lang="en-US" sz="2400" dirty="0" err="1"/>
              <a:t>l’analisi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95DDE-D750-49F7-AE26-D39B326FC7F8}"/>
              </a:ext>
            </a:extLst>
          </p:cNvPr>
          <p:cNvSpPr txBox="1"/>
          <p:nvPr/>
        </p:nvSpPr>
        <p:spPr>
          <a:xfrm>
            <a:off x="9278949" y="10167671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3"/>
                </a:solidFill>
              </a:rPr>
              <a:t>Ricerca</a:t>
            </a:r>
            <a:r>
              <a:rPr lang="en-US" sz="3600" dirty="0">
                <a:solidFill>
                  <a:schemeClr val="accent3"/>
                </a:solidFill>
              </a:rPr>
              <a:t> per tag </a:t>
            </a:r>
            <a:r>
              <a:rPr lang="en-US" sz="3600" dirty="0" err="1">
                <a:solidFill>
                  <a:schemeClr val="accent3"/>
                </a:solidFill>
              </a:rPr>
              <a:t>su</a:t>
            </a:r>
            <a:r>
              <a:rPr lang="en-US" sz="3600" dirty="0">
                <a:solidFill>
                  <a:schemeClr val="accent3"/>
                </a:solidFill>
              </a:rPr>
              <a:t> twitter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, </a:t>
            </a:r>
            <a:r>
              <a:rPr lang="en-US" sz="2400" dirty="0" err="1"/>
              <a:t>usiamo</a:t>
            </a:r>
            <a:r>
              <a:rPr lang="en-US" sz="2400" dirty="0"/>
              <a:t> come tag </a:t>
            </a:r>
            <a:r>
              <a:rPr lang="en-US" sz="2400" dirty="0" err="1"/>
              <a:t>il</a:t>
            </a:r>
            <a:r>
              <a:rPr lang="en-US" sz="2400" dirty="0"/>
              <a:t> brad (e.g. @Alitalia) ed </a:t>
            </a:r>
            <a:r>
              <a:rPr lang="en-US" sz="2400" dirty="0" err="1"/>
              <a:t>estraiamo</a:t>
            </a:r>
            <a:r>
              <a:rPr lang="en-US" sz="2400" dirty="0"/>
              <a:t> </a:t>
            </a:r>
            <a:r>
              <a:rPr lang="en-US" sz="2400" dirty="0" err="1"/>
              <a:t>tutti</a:t>
            </a:r>
            <a:r>
              <a:rPr lang="en-US" sz="2400" dirty="0"/>
              <a:t> I </a:t>
            </a:r>
            <a:r>
              <a:rPr lang="en-US" sz="2400" dirty="0" err="1"/>
              <a:t>commenti</a:t>
            </a:r>
            <a:r>
              <a:rPr lang="en-US" sz="2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5D4CB-9781-4132-A4D5-F328829A4B1B}"/>
              </a:ext>
            </a:extLst>
          </p:cNvPr>
          <p:cNvSpPr txBox="1"/>
          <p:nvPr/>
        </p:nvSpPr>
        <p:spPr>
          <a:xfrm>
            <a:off x="14472256" y="4236215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Analysis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 </a:t>
            </a:r>
            <a:r>
              <a:rPr lang="en-US" sz="2400" dirty="0" err="1"/>
              <a:t>aerea</a:t>
            </a:r>
            <a:r>
              <a:rPr lang="en-US" sz="2400" dirty="0"/>
              <a:t> in </a:t>
            </a:r>
            <a:r>
              <a:rPr lang="en-US" sz="2400" dirty="0" err="1"/>
              <a:t>analisi</a:t>
            </a:r>
            <a:r>
              <a:rPr lang="en-US" sz="2400" dirty="0"/>
              <a:t>, </a:t>
            </a:r>
            <a:r>
              <a:rPr lang="en-US" sz="2400" dirty="0" err="1"/>
              <a:t>forniamo</a:t>
            </a:r>
            <a:r>
              <a:rPr lang="en-US" sz="2400" dirty="0"/>
              <a:t> un </a:t>
            </a:r>
            <a:r>
              <a:rPr lang="en-US" sz="2400" dirty="0" err="1"/>
              <a:t>grafo</a:t>
            </a:r>
            <a:r>
              <a:rPr lang="en-US" sz="2400" dirty="0"/>
              <a:t> per </a:t>
            </a:r>
            <a:r>
              <a:rPr lang="en-US" sz="2400" dirty="0" err="1"/>
              <a:t>confrontare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customer satisfaction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1286B05-56E1-41F0-91F5-86A09DABB3EA}"/>
              </a:ext>
            </a:extLst>
          </p:cNvPr>
          <p:cNvSpPr txBox="1">
            <a:spLocks/>
          </p:cNvSpPr>
          <p:nvPr/>
        </p:nvSpPr>
        <p:spPr>
          <a:xfrm>
            <a:off x="1427613" y="1425942"/>
            <a:ext cx="5534651" cy="3916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Struttura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dell’analisi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D6600-D391-47B1-95A4-05B90688B984}"/>
              </a:ext>
            </a:extLst>
          </p:cNvPr>
          <p:cNvSpPr txBox="1"/>
          <p:nvPr/>
        </p:nvSpPr>
        <p:spPr>
          <a:xfrm>
            <a:off x="3573225" y="9727429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9F28C-7532-4DF8-B062-2B286A2AF423}"/>
              </a:ext>
            </a:extLst>
          </p:cNvPr>
          <p:cNvSpPr txBox="1"/>
          <p:nvPr/>
        </p:nvSpPr>
        <p:spPr>
          <a:xfrm>
            <a:off x="5393204" y="776091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0BEA65-93E1-4383-BD85-65F9C3AD39F6}"/>
              </a:ext>
            </a:extLst>
          </p:cNvPr>
          <p:cNvSpPr txBox="1"/>
          <p:nvPr/>
        </p:nvSpPr>
        <p:spPr>
          <a:xfrm>
            <a:off x="7441575" y="577175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23D112-71EA-4CF9-A563-98B6CD65A988}"/>
              </a:ext>
            </a:extLst>
          </p:cNvPr>
          <p:cNvSpPr txBox="1"/>
          <p:nvPr/>
        </p:nvSpPr>
        <p:spPr>
          <a:xfrm>
            <a:off x="9404948" y="379597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645104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1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2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5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6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29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0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3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4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47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48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51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52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5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66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9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70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25" grpId="0"/>
          <p:bldP spid="26" grpId="0"/>
          <p:bldP spid="27" grpId="0"/>
          <p:bldP spid="28" grpId="0"/>
          <p:bldP spid="31" grpId="0"/>
          <p:bldP spid="32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25" grpId="0"/>
          <p:bldP spid="26" grpId="0"/>
          <p:bldP spid="27" grpId="0"/>
          <p:bldP spid="28" grpId="0"/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roup 2085"/>
          <p:cNvGrpSpPr/>
          <p:nvPr/>
        </p:nvGrpSpPr>
        <p:grpSpPr>
          <a:xfrm>
            <a:off x="18053842" y="2286320"/>
            <a:ext cx="4456113" cy="2921000"/>
            <a:chOff x="9537700" y="3192463"/>
            <a:chExt cx="4456113" cy="2921000"/>
          </a:xfrm>
        </p:grpSpPr>
        <p:sp>
          <p:nvSpPr>
            <p:cNvPr id="1884" name="Freeform 1758"/>
            <p:cNvSpPr>
              <a:spLocks/>
            </p:cNvSpPr>
            <p:nvPr/>
          </p:nvSpPr>
          <p:spPr bwMode="auto">
            <a:xfrm>
              <a:off x="9671050" y="3333751"/>
              <a:ext cx="4300538" cy="2757488"/>
            </a:xfrm>
            <a:custGeom>
              <a:avLst/>
              <a:gdLst>
                <a:gd name="T0" fmla="*/ 1514 w 1558"/>
                <a:gd name="T1" fmla="*/ 0 h 998"/>
                <a:gd name="T2" fmla="*/ 44 w 1558"/>
                <a:gd name="T3" fmla="*/ 0 h 998"/>
                <a:gd name="T4" fmla="*/ 13 w 1558"/>
                <a:gd name="T5" fmla="*/ 13 h 998"/>
                <a:gd name="T6" fmla="*/ 0 w 1558"/>
                <a:gd name="T7" fmla="*/ 45 h 998"/>
                <a:gd name="T8" fmla="*/ 0 w 1558"/>
                <a:gd name="T9" fmla="*/ 890 h 998"/>
                <a:gd name="T10" fmla="*/ 13 w 1558"/>
                <a:gd name="T11" fmla="*/ 922 h 998"/>
                <a:gd name="T12" fmla="*/ 44 w 1558"/>
                <a:gd name="T13" fmla="*/ 935 h 998"/>
                <a:gd name="T14" fmla="*/ 946 w 1558"/>
                <a:gd name="T15" fmla="*/ 935 h 998"/>
                <a:gd name="T16" fmla="*/ 946 w 1558"/>
                <a:gd name="T17" fmla="*/ 998 h 998"/>
                <a:gd name="T18" fmla="*/ 1019 w 1558"/>
                <a:gd name="T19" fmla="*/ 998 h 998"/>
                <a:gd name="T20" fmla="*/ 1023 w 1558"/>
                <a:gd name="T21" fmla="*/ 998 h 998"/>
                <a:gd name="T22" fmla="*/ 1099 w 1558"/>
                <a:gd name="T23" fmla="*/ 998 h 998"/>
                <a:gd name="T24" fmla="*/ 1180 w 1558"/>
                <a:gd name="T25" fmla="*/ 998 h 998"/>
                <a:gd name="T26" fmla="*/ 1256 w 1558"/>
                <a:gd name="T27" fmla="*/ 998 h 998"/>
                <a:gd name="T28" fmla="*/ 1256 w 1558"/>
                <a:gd name="T29" fmla="*/ 935 h 998"/>
                <a:gd name="T30" fmla="*/ 1514 w 1558"/>
                <a:gd name="T31" fmla="*/ 935 h 998"/>
                <a:gd name="T32" fmla="*/ 1545 w 1558"/>
                <a:gd name="T33" fmla="*/ 922 h 998"/>
                <a:gd name="T34" fmla="*/ 1558 w 1558"/>
                <a:gd name="T35" fmla="*/ 890 h 998"/>
                <a:gd name="T36" fmla="*/ 1558 w 1558"/>
                <a:gd name="T37" fmla="*/ 45 h 998"/>
                <a:gd name="T38" fmla="*/ 1545 w 1558"/>
                <a:gd name="T39" fmla="*/ 13 h 998"/>
                <a:gd name="T40" fmla="*/ 1514 w 1558"/>
                <a:gd name="T41" fmla="*/ 0 h 998"/>
                <a:gd name="T42" fmla="*/ 1514 w 1558"/>
                <a:gd name="T43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8" h="998">
                  <a:moveTo>
                    <a:pt x="151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1" y="5"/>
                    <a:pt x="13" y="13"/>
                  </a:cubicBezTo>
                  <a:cubicBezTo>
                    <a:pt x="5" y="21"/>
                    <a:pt x="0" y="32"/>
                    <a:pt x="0" y="45"/>
                  </a:cubicBezTo>
                  <a:cubicBezTo>
                    <a:pt x="0" y="890"/>
                    <a:pt x="0" y="890"/>
                    <a:pt x="0" y="890"/>
                  </a:cubicBezTo>
                  <a:cubicBezTo>
                    <a:pt x="0" y="903"/>
                    <a:pt x="5" y="914"/>
                    <a:pt x="13" y="922"/>
                  </a:cubicBezTo>
                  <a:cubicBezTo>
                    <a:pt x="21" y="930"/>
                    <a:pt x="32" y="935"/>
                    <a:pt x="44" y="935"/>
                  </a:cubicBezTo>
                  <a:cubicBezTo>
                    <a:pt x="946" y="935"/>
                    <a:pt x="946" y="935"/>
                    <a:pt x="946" y="935"/>
                  </a:cubicBezTo>
                  <a:cubicBezTo>
                    <a:pt x="946" y="998"/>
                    <a:pt x="946" y="998"/>
                    <a:pt x="946" y="998"/>
                  </a:cubicBezTo>
                  <a:cubicBezTo>
                    <a:pt x="1019" y="998"/>
                    <a:pt x="1019" y="998"/>
                    <a:pt x="1019" y="998"/>
                  </a:cubicBezTo>
                  <a:cubicBezTo>
                    <a:pt x="1023" y="998"/>
                    <a:pt x="1023" y="998"/>
                    <a:pt x="1023" y="998"/>
                  </a:cubicBezTo>
                  <a:cubicBezTo>
                    <a:pt x="1099" y="998"/>
                    <a:pt x="1099" y="998"/>
                    <a:pt x="1099" y="998"/>
                  </a:cubicBezTo>
                  <a:cubicBezTo>
                    <a:pt x="1180" y="998"/>
                    <a:pt x="1180" y="998"/>
                    <a:pt x="1180" y="998"/>
                  </a:cubicBezTo>
                  <a:cubicBezTo>
                    <a:pt x="1256" y="998"/>
                    <a:pt x="1256" y="998"/>
                    <a:pt x="1256" y="998"/>
                  </a:cubicBezTo>
                  <a:cubicBezTo>
                    <a:pt x="1256" y="935"/>
                    <a:pt x="1256" y="935"/>
                    <a:pt x="1256" y="935"/>
                  </a:cubicBezTo>
                  <a:cubicBezTo>
                    <a:pt x="1514" y="935"/>
                    <a:pt x="1514" y="935"/>
                    <a:pt x="1514" y="935"/>
                  </a:cubicBezTo>
                  <a:cubicBezTo>
                    <a:pt x="1526" y="935"/>
                    <a:pt x="1537" y="930"/>
                    <a:pt x="1545" y="922"/>
                  </a:cubicBezTo>
                  <a:cubicBezTo>
                    <a:pt x="1553" y="914"/>
                    <a:pt x="1558" y="903"/>
                    <a:pt x="1558" y="890"/>
                  </a:cubicBezTo>
                  <a:cubicBezTo>
                    <a:pt x="1558" y="45"/>
                    <a:pt x="1558" y="45"/>
                    <a:pt x="1558" y="45"/>
                  </a:cubicBezTo>
                  <a:cubicBezTo>
                    <a:pt x="1558" y="32"/>
                    <a:pt x="1553" y="21"/>
                    <a:pt x="1545" y="13"/>
                  </a:cubicBezTo>
                  <a:cubicBezTo>
                    <a:pt x="1537" y="5"/>
                    <a:pt x="1526" y="0"/>
                    <a:pt x="1514" y="0"/>
                  </a:cubicBezTo>
                  <a:cubicBezTo>
                    <a:pt x="1514" y="0"/>
                    <a:pt x="1514" y="0"/>
                    <a:pt x="1514" y="0"/>
                  </a:cubicBezTo>
                </a:path>
              </a:pathLst>
            </a:custGeom>
            <a:solidFill>
              <a:srgbClr val="CAA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5" name="Freeform 1759"/>
            <p:cNvSpPr>
              <a:spLocks noEditPoints="1"/>
            </p:cNvSpPr>
            <p:nvPr/>
          </p:nvSpPr>
          <p:spPr bwMode="auto">
            <a:xfrm>
              <a:off x="9648825" y="3313113"/>
              <a:ext cx="4344988" cy="2800350"/>
            </a:xfrm>
            <a:custGeom>
              <a:avLst/>
              <a:gdLst>
                <a:gd name="T0" fmla="*/ 52 w 1574"/>
                <a:gd name="T1" fmla="*/ 942 h 1013"/>
                <a:gd name="T2" fmla="*/ 21 w 1574"/>
                <a:gd name="T3" fmla="*/ 929 h 1013"/>
                <a:gd name="T4" fmla="*/ 8 w 1574"/>
                <a:gd name="T5" fmla="*/ 897 h 1013"/>
                <a:gd name="T6" fmla="*/ 8 w 1574"/>
                <a:gd name="T7" fmla="*/ 52 h 1013"/>
                <a:gd name="T8" fmla="*/ 21 w 1574"/>
                <a:gd name="T9" fmla="*/ 20 h 1013"/>
                <a:gd name="T10" fmla="*/ 52 w 1574"/>
                <a:gd name="T11" fmla="*/ 7 h 1013"/>
                <a:gd name="T12" fmla="*/ 1522 w 1574"/>
                <a:gd name="T13" fmla="*/ 7 h 1013"/>
                <a:gd name="T14" fmla="*/ 1553 w 1574"/>
                <a:gd name="T15" fmla="*/ 20 h 1013"/>
                <a:gd name="T16" fmla="*/ 1566 w 1574"/>
                <a:gd name="T17" fmla="*/ 52 h 1013"/>
                <a:gd name="T18" fmla="*/ 1566 w 1574"/>
                <a:gd name="T19" fmla="*/ 897 h 1013"/>
                <a:gd name="T20" fmla="*/ 1553 w 1574"/>
                <a:gd name="T21" fmla="*/ 929 h 1013"/>
                <a:gd name="T22" fmla="*/ 1522 w 1574"/>
                <a:gd name="T23" fmla="*/ 942 h 1013"/>
                <a:gd name="T24" fmla="*/ 1264 w 1574"/>
                <a:gd name="T25" fmla="*/ 942 h 1013"/>
                <a:gd name="T26" fmla="*/ 1264 w 1574"/>
                <a:gd name="T27" fmla="*/ 1005 h 1013"/>
                <a:gd name="T28" fmla="*/ 1188 w 1574"/>
                <a:gd name="T29" fmla="*/ 1005 h 1013"/>
                <a:gd name="T30" fmla="*/ 1107 w 1574"/>
                <a:gd name="T31" fmla="*/ 1005 h 1013"/>
                <a:gd name="T32" fmla="*/ 1031 w 1574"/>
                <a:gd name="T33" fmla="*/ 1005 h 1013"/>
                <a:gd name="T34" fmla="*/ 1027 w 1574"/>
                <a:gd name="T35" fmla="*/ 1005 h 1013"/>
                <a:gd name="T36" fmla="*/ 954 w 1574"/>
                <a:gd name="T37" fmla="*/ 1005 h 1013"/>
                <a:gd name="T38" fmla="*/ 954 w 1574"/>
                <a:gd name="T39" fmla="*/ 942 h 1013"/>
                <a:gd name="T40" fmla="*/ 52 w 1574"/>
                <a:gd name="T41" fmla="*/ 942 h 1013"/>
                <a:gd name="T42" fmla="*/ 1522 w 1574"/>
                <a:gd name="T43" fmla="*/ 0 h 1013"/>
                <a:gd name="T44" fmla="*/ 52 w 1574"/>
                <a:gd name="T45" fmla="*/ 0 h 1013"/>
                <a:gd name="T46" fmla="*/ 0 w 1574"/>
                <a:gd name="T47" fmla="*/ 52 h 1013"/>
                <a:gd name="T48" fmla="*/ 0 w 1574"/>
                <a:gd name="T49" fmla="*/ 897 h 1013"/>
                <a:gd name="T50" fmla="*/ 52 w 1574"/>
                <a:gd name="T51" fmla="*/ 950 h 1013"/>
                <a:gd name="T52" fmla="*/ 947 w 1574"/>
                <a:gd name="T53" fmla="*/ 950 h 1013"/>
                <a:gd name="T54" fmla="*/ 947 w 1574"/>
                <a:gd name="T55" fmla="*/ 1013 h 1013"/>
                <a:gd name="T56" fmla="*/ 1027 w 1574"/>
                <a:gd name="T57" fmla="*/ 1013 h 1013"/>
                <a:gd name="T58" fmla="*/ 1031 w 1574"/>
                <a:gd name="T59" fmla="*/ 1013 h 1013"/>
                <a:gd name="T60" fmla="*/ 1107 w 1574"/>
                <a:gd name="T61" fmla="*/ 1013 h 1013"/>
                <a:gd name="T62" fmla="*/ 1188 w 1574"/>
                <a:gd name="T63" fmla="*/ 1013 h 1013"/>
                <a:gd name="T64" fmla="*/ 1272 w 1574"/>
                <a:gd name="T65" fmla="*/ 1013 h 1013"/>
                <a:gd name="T66" fmla="*/ 1272 w 1574"/>
                <a:gd name="T67" fmla="*/ 950 h 1013"/>
                <a:gd name="T68" fmla="*/ 1522 w 1574"/>
                <a:gd name="T69" fmla="*/ 950 h 1013"/>
                <a:gd name="T70" fmla="*/ 1574 w 1574"/>
                <a:gd name="T71" fmla="*/ 897 h 1013"/>
                <a:gd name="T72" fmla="*/ 1574 w 1574"/>
                <a:gd name="T73" fmla="*/ 52 h 1013"/>
                <a:gd name="T74" fmla="*/ 1522 w 1574"/>
                <a:gd name="T75" fmla="*/ 0 h 1013"/>
                <a:gd name="T76" fmla="*/ 1522 w 1574"/>
                <a:gd name="T77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74" h="1013">
                  <a:moveTo>
                    <a:pt x="52" y="942"/>
                  </a:moveTo>
                  <a:cubicBezTo>
                    <a:pt x="40" y="942"/>
                    <a:pt x="29" y="937"/>
                    <a:pt x="21" y="929"/>
                  </a:cubicBezTo>
                  <a:cubicBezTo>
                    <a:pt x="13" y="921"/>
                    <a:pt x="8" y="910"/>
                    <a:pt x="8" y="897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9"/>
                    <a:pt x="13" y="28"/>
                    <a:pt x="21" y="20"/>
                  </a:cubicBezTo>
                  <a:cubicBezTo>
                    <a:pt x="29" y="12"/>
                    <a:pt x="40" y="7"/>
                    <a:pt x="52" y="7"/>
                  </a:cubicBezTo>
                  <a:cubicBezTo>
                    <a:pt x="1522" y="7"/>
                    <a:pt x="1522" y="7"/>
                    <a:pt x="1522" y="7"/>
                  </a:cubicBezTo>
                  <a:cubicBezTo>
                    <a:pt x="1534" y="7"/>
                    <a:pt x="1545" y="12"/>
                    <a:pt x="1553" y="20"/>
                  </a:cubicBezTo>
                  <a:cubicBezTo>
                    <a:pt x="1561" y="28"/>
                    <a:pt x="1566" y="39"/>
                    <a:pt x="1566" y="52"/>
                  </a:cubicBezTo>
                  <a:cubicBezTo>
                    <a:pt x="1566" y="897"/>
                    <a:pt x="1566" y="897"/>
                    <a:pt x="1566" y="897"/>
                  </a:cubicBezTo>
                  <a:cubicBezTo>
                    <a:pt x="1566" y="910"/>
                    <a:pt x="1561" y="921"/>
                    <a:pt x="1553" y="929"/>
                  </a:cubicBezTo>
                  <a:cubicBezTo>
                    <a:pt x="1545" y="937"/>
                    <a:pt x="1534" y="942"/>
                    <a:pt x="1522" y="942"/>
                  </a:cubicBezTo>
                  <a:cubicBezTo>
                    <a:pt x="1264" y="942"/>
                    <a:pt x="1264" y="942"/>
                    <a:pt x="1264" y="942"/>
                  </a:cubicBezTo>
                  <a:cubicBezTo>
                    <a:pt x="1264" y="1005"/>
                    <a:pt x="1264" y="1005"/>
                    <a:pt x="1264" y="1005"/>
                  </a:cubicBezTo>
                  <a:cubicBezTo>
                    <a:pt x="1188" y="1005"/>
                    <a:pt x="1188" y="1005"/>
                    <a:pt x="1188" y="1005"/>
                  </a:cubicBezTo>
                  <a:cubicBezTo>
                    <a:pt x="1107" y="1005"/>
                    <a:pt x="1107" y="1005"/>
                    <a:pt x="1107" y="1005"/>
                  </a:cubicBezTo>
                  <a:cubicBezTo>
                    <a:pt x="1031" y="1005"/>
                    <a:pt x="1031" y="1005"/>
                    <a:pt x="1031" y="1005"/>
                  </a:cubicBezTo>
                  <a:cubicBezTo>
                    <a:pt x="1027" y="1005"/>
                    <a:pt x="1027" y="1005"/>
                    <a:pt x="1027" y="1005"/>
                  </a:cubicBezTo>
                  <a:cubicBezTo>
                    <a:pt x="954" y="1005"/>
                    <a:pt x="954" y="1005"/>
                    <a:pt x="954" y="1005"/>
                  </a:cubicBezTo>
                  <a:cubicBezTo>
                    <a:pt x="954" y="942"/>
                    <a:pt x="954" y="942"/>
                    <a:pt x="954" y="942"/>
                  </a:cubicBezTo>
                  <a:cubicBezTo>
                    <a:pt x="52" y="942"/>
                    <a:pt x="52" y="942"/>
                    <a:pt x="52" y="942"/>
                  </a:cubicBezTo>
                  <a:moveTo>
                    <a:pt x="1522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97"/>
                    <a:pt x="0" y="897"/>
                    <a:pt x="0" y="897"/>
                  </a:cubicBezTo>
                  <a:cubicBezTo>
                    <a:pt x="0" y="926"/>
                    <a:pt x="23" y="950"/>
                    <a:pt x="52" y="950"/>
                  </a:cubicBezTo>
                  <a:cubicBezTo>
                    <a:pt x="947" y="950"/>
                    <a:pt x="947" y="950"/>
                    <a:pt x="947" y="950"/>
                  </a:cubicBezTo>
                  <a:cubicBezTo>
                    <a:pt x="947" y="1013"/>
                    <a:pt x="947" y="1013"/>
                    <a:pt x="947" y="1013"/>
                  </a:cubicBezTo>
                  <a:cubicBezTo>
                    <a:pt x="1027" y="1013"/>
                    <a:pt x="1027" y="1013"/>
                    <a:pt x="1027" y="1013"/>
                  </a:cubicBezTo>
                  <a:cubicBezTo>
                    <a:pt x="1031" y="1013"/>
                    <a:pt x="1031" y="1013"/>
                    <a:pt x="1031" y="1013"/>
                  </a:cubicBezTo>
                  <a:cubicBezTo>
                    <a:pt x="1107" y="1013"/>
                    <a:pt x="1107" y="1013"/>
                    <a:pt x="1107" y="1013"/>
                  </a:cubicBezTo>
                  <a:cubicBezTo>
                    <a:pt x="1188" y="1013"/>
                    <a:pt x="1188" y="1013"/>
                    <a:pt x="1188" y="1013"/>
                  </a:cubicBezTo>
                  <a:cubicBezTo>
                    <a:pt x="1272" y="1013"/>
                    <a:pt x="1272" y="1013"/>
                    <a:pt x="1272" y="1013"/>
                  </a:cubicBezTo>
                  <a:cubicBezTo>
                    <a:pt x="1272" y="950"/>
                    <a:pt x="1272" y="950"/>
                    <a:pt x="1272" y="950"/>
                  </a:cubicBezTo>
                  <a:cubicBezTo>
                    <a:pt x="1522" y="950"/>
                    <a:pt x="1522" y="950"/>
                    <a:pt x="1522" y="950"/>
                  </a:cubicBezTo>
                  <a:cubicBezTo>
                    <a:pt x="1550" y="950"/>
                    <a:pt x="1574" y="926"/>
                    <a:pt x="1574" y="897"/>
                  </a:cubicBezTo>
                  <a:cubicBezTo>
                    <a:pt x="1574" y="52"/>
                    <a:pt x="1574" y="52"/>
                    <a:pt x="1574" y="52"/>
                  </a:cubicBezTo>
                  <a:cubicBezTo>
                    <a:pt x="1574" y="23"/>
                    <a:pt x="1550" y="0"/>
                    <a:pt x="1522" y="0"/>
                  </a:cubicBezTo>
                  <a:cubicBezTo>
                    <a:pt x="1522" y="0"/>
                    <a:pt x="1522" y="0"/>
                    <a:pt x="1522" y="0"/>
                  </a:cubicBezTo>
                </a:path>
              </a:pathLst>
            </a:custGeom>
            <a:solidFill>
              <a:srgbClr val="CAA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6" name="Rectangle 1760"/>
            <p:cNvSpPr>
              <a:spLocks noChangeArrowheads="1"/>
            </p:cNvSpPr>
            <p:nvPr/>
          </p:nvSpPr>
          <p:spPr bwMode="auto">
            <a:xfrm>
              <a:off x="9599613" y="3270251"/>
              <a:ext cx="4222750" cy="2503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7" name="Freeform 1761"/>
            <p:cNvSpPr>
              <a:spLocks noEditPoints="1"/>
            </p:cNvSpPr>
            <p:nvPr/>
          </p:nvSpPr>
          <p:spPr bwMode="auto">
            <a:xfrm>
              <a:off x="9548813" y="3200401"/>
              <a:ext cx="4322763" cy="2606675"/>
            </a:xfrm>
            <a:custGeom>
              <a:avLst/>
              <a:gdLst>
                <a:gd name="T0" fmla="*/ 1518 w 1566"/>
                <a:gd name="T1" fmla="*/ 943 h 943"/>
                <a:gd name="T2" fmla="*/ 48 w 1566"/>
                <a:gd name="T3" fmla="*/ 943 h 943"/>
                <a:gd name="T4" fmla="*/ 0 w 1566"/>
                <a:gd name="T5" fmla="*/ 894 h 943"/>
                <a:gd name="T6" fmla="*/ 0 w 1566"/>
                <a:gd name="T7" fmla="*/ 49 h 943"/>
                <a:gd name="T8" fmla="*/ 48 w 1566"/>
                <a:gd name="T9" fmla="*/ 0 h 943"/>
                <a:gd name="T10" fmla="*/ 1518 w 1566"/>
                <a:gd name="T11" fmla="*/ 0 h 943"/>
                <a:gd name="T12" fmla="*/ 1566 w 1566"/>
                <a:gd name="T13" fmla="*/ 49 h 943"/>
                <a:gd name="T14" fmla="*/ 1566 w 1566"/>
                <a:gd name="T15" fmla="*/ 894 h 943"/>
                <a:gd name="T16" fmla="*/ 1518 w 1566"/>
                <a:gd name="T17" fmla="*/ 943 h 943"/>
                <a:gd name="T18" fmla="*/ 48 w 1566"/>
                <a:gd name="T19" fmla="*/ 37 h 943"/>
                <a:gd name="T20" fmla="*/ 36 w 1566"/>
                <a:gd name="T21" fmla="*/ 49 h 943"/>
                <a:gd name="T22" fmla="*/ 36 w 1566"/>
                <a:gd name="T23" fmla="*/ 894 h 943"/>
                <a:gd name="T24" fmla="*/ 48 w 1566"/>
                <a:gd name="T25" fmla="*/ 906 h 943"/>
                <a:gd name="T26" fmla="*/ 1518 w 1566"/>
                <a:gd name="T27" fmla="*/ 906 h 943"/>
                <a:gd name="T28" fmla="*/ 1529 w 1566"/>
                <a:gd name="T29" fmla="*/ 894 h 943"/>
                <a:gd name="T30" fmla="*/ 1529 w 1566"/>
                <a:gd name="T31" fmla="*/ 49 h 943"/>
                <a:gd name="T32" fmla="*/ 1518 w 1566"/>
                <a:gd name="T33" fmla="*/ 37 h 943"/>
                <a:gd name="T34" fmla="*/ 48 w 1566"/>
                <a:gd name="T35" fmla="*/ 37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6" h="943">
                  <a:moveTo>
                    <a:pt x="1518" y="943"/>
                  </a:moveTo>
                  <a:cubicBezTo>
                    <a:pt x="48" y="943"/>
                    <a:pt x="48" y="943"/>
                    <a:pt x="48" y="943"/>
                  </a:cubicBezTo>
                  <a:cubicBezTo>
                    <a:pt x="21" y="943"/>
                    <a:pt x="0" y="921"/>
                    <a:pt x="0" y="89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44" y="0"/>
                    <a:pt x="1566" y="22"/>
                    <a:pt x="1566" y="49"/>
                  </a:cubicBezTo>
                  <a:cubicBezTo>
                    <a:pt x="1566" y="894"/>
                    <a:pt x="1566" y="894"/>
                    <a:pt x="1566" y="894"/>
                  </a:cubicBezTo>
                  <a:cubicBezTo>
                    <a:pt x="1566" y="921"/>
                    <a:pt x="1544" y="943"/>
                    <a:pt x="1518" y="943"/>
                  </a:cubicBezTo>
                  <a:close/>
                  <a:moveTo>
                    <a:pt x="48" y="37"/>
                  </a:moveTo>
                  <a:cubicBezTo>
                    <a:pt x="42" y="37"/>
                    <a:pt x="36" y="42"/>
                    <a:pt x="36" y="49"/>
                  </a:cubicBezTo>
                  <a:cubicBezTo>
                    <a:pt x="36" y="894"/>
                    <a:pt x="36" y="894"/>
                    <a:pt x="36" y="894"/>
                  </a:cubicBezTo>
                  <a:cubicBezTo>
                    <a:pt x="36" y="901"/>
                    <a:pt x="42" y="906"/>
                    <a:pt x="48" y="906"/>
                  </a:cubicBezTo>
                  <a:cubicBezTo>
                    <a:pt x="1518" y="906"/>
                    <a:pt x="1518" y="906"/>
                    <a:pt x="1518" y="906"/>
                  </a:cubicBezTo>
                  <a:cubicBezTo>
                    <a:pt x="1524" y="906"/>
                    <a:pt x="1529" y="901"/>
                    <a:pt x="1529" y="894"/>
                  </a:cubicBezTo>
                  <a:cubicBezTo>
                    <a:pt x="1529" y="49"/>
                    <a:pt x="1529" y="49"/>
                    <a:pt x="1529" y="49"/>
                  </a:cubicBezTo>
                  <a:cubicBezTo>
                    <a:pt x="1529" y="42"/>
                    <a:pt x="1524" y="37"/>
                    <a:pt x="1518" y="37"/>
                  </a:cubicBezTo>
                  <a:lnTo>
                    <a:pt x="48" y="37"/>
                  </a:ln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8" name="Freeform 1762"/>
            <p:cNvSpPr>
              <a:spLocks noEditPoints="1"/>
            </p:cNvSpPr>
            <p:nvPr/>
          </p:nvSpPr>
          <p:spPr bwMode="auto">
            <a:xfrm>
              <a:off x="9537700" y="3192463"/>
              <a:ext cx="4341813" cy="2622550"/>
            </a:xfrm>
            <a:custGeom>
              <a:avLst/>
              <a:gdLst>
                <a:gd name="T0" fmla="*/ 1522 w 1573"/>
                <a:gd name="T1" fmla="*/ 946 h 949"/>
                <a:gd name="T2" fmla="*/ 1522 w 1573"/>
                <a:gd name="T3" fmla="*/ 942 h 949"/>
                <a:gd name="T4" fmla="*/ 52 w 1573"/>
                <a:gd name="T5" fmla="*/ 942 h 949"/>
                <a:gd name="T6" fmla="*/ 20 w 1573"/>
                <a:gd name="T7" fmla="*/ 929 h 949"/>
                <a:gd name="T8" fmla="*/ 7 w 1573"/>
                <a:gd name="T9" fmla="*/ 897 h 949"/>
                <a:gd name="T10" fmla="*/ 7 w 1573"/>
                <a:gd name="T11" fmla="*/ 52 h 949"/>
                <a:gd name="T12" fmla="*/ 20 w 1573"/>
                <a:gd name="T13" fmla="*/ 20 h 949"/>
                <a:gd name="T14" fmla="*/ 52 w 1573"/>
                <a:gd name="T15" fmla="*/ 7 h 949"/>
                <a:gd name="T16" fmla="*/ 1522 w 1573"/>
                <a:gd name="T17" fmla="*/ 7 h 949"/>
                <a:gd name="T18" fmla="*/ 1553 w 1573"/>
                <a:gd name="T19" fmla="*/ 20 h 949"/>
                <a:gd name="T20" fmla="*/ 1566 w 1573"/>
                <a:gd name="T21" fmla="*/ 52 h 949"/>
                <a:gd name="T22" fmla="*/ 1566 w 1573"/>
                <a:gd name="T23" fmla="*/ 897 h 949"/>
                <a:gd name="T24" fmla="*/ 1553 w 1573"/>
                <a:gd name="T25" fmla="*/ 929 h 949"/>
                <a:gd name="T26" fmla="*/ 1522 w 1573"/>
                <a:gd name="T27" fmla="*/ 942 h 949"/>
                <a:gd name="T28" fmla="*/ 1522 w 1573"/>
                <a:gd name="T29" fmla="*/ 946 h 949"/>
                <a:gd name="T30" fmla="*/ 1522 w 1573"/>
                <a:gd name="T31" fmla="*/ 949 h 949"/>
                <a:gd name="T32" fmla="*/ 1573 w 1573"/>
                <a:gd name="T33" fmla="*/ 897 h 949"/>
                <a:gd name="T34" fmla="*/ 1573 w 1573"/>
                <a:gd name="T35" fmla="*/ 52 h 949"/>
                <a:gd name="T36" fmla="*/ 1522 w 1573"/>
                <a:gd name="T37" fmla="*/ 0 h 949"/>
                <a:gd name="T38" fmla="*/ 52 w 1573"/>
                <a:gd name="T39" fmla="*/ 0 h 949"/>
                <a:gd name="T40" fmla="*/ 0 w 1573"/>
                <a:gd name="T41" fmla="*/ 52 h 949"/>
                <a:gd name="T42" fmla="*/ 0 w 1573"/>
                <a:gd name="T43" fmla="*/ 897 h 949"/>
                <a:gd name="T44" fmla="*/ 52 w 1573"/>
                <a:gd name="T45" fmla="*/ 949 h 949"/>
                <a:gd name="T46" fmla="*/ 1522 w 1573"/>
                <a:gd name="T47" fmla="*/ 949 h 949"/>
                <a:gd name="T48" fmla="*/ 1522 w 1573"/>
                <a:gd name="T49" fmla="*/ 946 h 949"/>
                <a:gd name="T50" fmla="*/ 52 w 1573"/>
                <a:gd name="T51" fmla="*/ 40 h 949"/>
                <a:gd name="T52" fmla="*/ 52 w 1573"/>
                <a:gd name="T53" fmla="*/ 36 h 949"/>
                <a:gd name="T54" fmla="*/ 37 w 1573"/>
                <a:gd name="T55" fmla="*/ 52 h 949"/>
                <a:gd name="T56" fmla="*/ 37 w 1573"/>
                <a:gd name="T57" fmla="*/ 897 h 949"/>
                <a:gd name="T58" fmla="*/ 52 w 1573"/>
                <a:gd name="T59" fmla="*/ 913 h 949"/>
                <a:gd name="T60" fmla="*/ 1522 w 1573"/>
                <a:gd name="T61" fmla="*/ 913 h 949"/>
                <a:gd name="T62" fmla="*/ 1537 w 1573"/>
                <a:gd name="T63" fmla="*/ 897 h 949"/>
                <a:gd name="T64" fmla="*/ 1537 w 1573"/>
                <a:gd name="T65" fmla="*/ 52 h 949"/>
                <a:gd name="T66" fmla="*/ 1522 w 1573"/>
                <a:gd name="T67" fmla="*/ 36 h 949"/>
                <a:gd name="T68" fmla="*/ 52 w 1573"/>
                <a:gd name="T69" fmla="*/ 36 h 949"/>
                <a:gd name="T70" fmla="*/ 52 w 1573"/>
                <a:gd name="T71" fmla="*/ 40 h 949"/>
                <a:gd name="T72" fmla="*/ 52 w 1573"/>
                <a:gd name="T73" fmla="*/ 44 h 949"/>
                <a:gd name="T74" fmla="*/ 1522 w 1573"/>
                <a:gd name="T75" fmla="*/ 44 h 949"/>
                <a:gd name="T76" fmla="*/ 1530 w 1573"/>
                <a:gd name="T77" fmla="*/ 52 h 949"/>
                <a:gd name="T78" fmla="*/ 1530 w 1573"/>
                <a:gd name="T79" fmla="*/ 897 h 949"/>
                <a:gd name="T80" fmla="*/ 1522 w 1573"/>
                <a:gd name="T81" fmla="*/ 906 h 949"/>
                <a:gd name="T82" fmla="*/ 52 w 1573"/>
                <a:gd name="T83" fmla="*/ 906 h 949"/>
                <a:gd name="T84" fmla="*/ 44 w 1573"/>
                <a:gd name="T85" fmla="*/ 897 h 949"/>
                <a:gd name="T86" fmla="*/ 44 w 1573"/>
                <a:gd name="T87" fmla="*/ 52 h 949"/>
                <a:gd name="T88" fmla="*/ 52 w 1573"/>
                <a:gd name="T89" fmla="*/ 44 h 949"/>
                <a:gd name="T90" fmla="*/ 52 w 1573"/>
                <a:gd name="T91" fmla="*/ 4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73" h="949">
                  <a:moveTo>
                    <a:pt x="1522" y="946"/>
                  </a:moveTo>
                  <a:cubicBezTo>
                    <a:pt x="1522" y="942"/>
                    <a:pt x="1522" y="942"/>
                    <a:pt x="1522" y="942"/>
                  </a:cubicBezTo>
                  <a:cubicBezTo>
                    <a:pt x="52" y="942"/>
                    <a:pt x="52" y="942"/>
                    <a:pt x="52" y="942"/>
                  </a:cubicBezTo>
                  <a:cubicBezTo>
                    <a:pt x="40" y="942"/>
                    <a:pt x="29" y="937"/>
                    <a:pt x="20" y="929"/>
                  </a:cubicBezTo>
                  <a:cubicBezTo>
                    <a:pt x="12" y="921"/>
                    <a:pt x="7" y="910"/>
                    <a:pt x="7" y="897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39"/>
                    <a:pt x="12" y="28"/>
                    <a:pt x="20" y="20"/>
                  </a:cubicBezTo>
                  <a:cubicBezTo>
                    <a:pt x="29" y="12"/>
                    <a:pt x="40" y="7"/>
                    <a:pt x="52" y="7"/>
                  </a:cubicBezTo>
                  <a:cubicBezTo>
                    <a:pt x="1522" y="7"/>
                    <a:pt x="1522" y="7"/>
                    <a:pt x="1522" y="7"/>
                  </a:cubicBezTo>
                  <a:cubicBezTo>
                    <a:pt x="1534" y="7"/>
                    <a:pt x="1545" y="12"/>
                    <a:pt x="1553" y="20"/>
                  </a:cubicBezTo>
                  <a:cubicBezTo>
                    <a:pt x="1561" y="28"/>
                    <a:pt x="1566" y="39"/>
                    <a:pt x="1566" y="52"/>
                  </a:cubicBezTo>
                  <a:cubicBezTo>
                    <a:pt x="1566" y="897"/>
                    <a:pt x="1566" y="897"/>
                    <a:pt x="1566" y="897"/>
                  </a:cubicBezTo>
                  <a:cubicBezTo>
                    <a:pt x="1566" y="910"/>
                    <a:pt x="1561" y="921"/>
                    <a:pt x="1553" y="929"/>
                  </a:cubicBezTo>
                  <a:cubicBezTo>
                    <a:pt x="1545" y="937"/>
                    <a:pt x="1534" y="942"/>
                    <a:pt x="1522" y="942"/>
                  </a:cubicBezTo>
                  <a:cubicBezTo>
                    <a:pt x="1522" y="946"/>
                    <a:pt x="1522" y="946"/>
                    <a:pt x="1522" y="946"/>
                  </a:cubicBezTo>
                  <a:cubicBezTo>
                    <a:pt x="1522" y="949"/>
                    <a:pt x="1522" y="949"/>
                    <a:pt x="1522" y="949"/>
                  </a:cubicBezTo>
                  <a:cubicBezTo>
                    <a:pt x="1550" y="949"/>
                    <a:pt x="1573" y="926"/>
                    <a:pt x="1573" y="897"/>
                  </a:cubicBezTo>
                  <a:cubicBezTo>
                    <a:pt x="1573" y="52"/>
                    <a:pt x="1573" y="52"/>
                    <a:pt x="1573" y="52"/>
                  </a:cubicBezTo>
                  <a:cubicBezTo>
                    <a:pt x="1573" y="23"/>
                    <a:pt x="1550" y="0"/>
                    <a:pt x="152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97"/>
                    <a:pt x="0" y="897"/>
                    <a:pt x="0" y="897"/>
                  </a:cubicBezTo>
                  <a:cubicBezTo>
                    <a:pt x="0" y="926"/>
                    <a:pt x="23" y="949"/>
                    <a:pt x="52" y="949"/>
                  </a:cubicBezTo>
                  <a:cubicBezTo>
                    <a:pt x="1522" y="949"/>
                    <a:pt x="1522" y="949"/>
                    <a:pt x="1522" y="949"/>
                  </a:cubicBezTo>
                  <a:lnTo>
                    <a:pt x="1522" y="946"/>
                  </a:lnTo>
                  <a:close/>
                  <a:moveTo>
                    <a:pt x="52" y="40"/>
                  </a:moveTo>
                  <a:cubicBezTo>
                    <a:pt x="52" y="36"/>
                    <a:pt x="52" y="36"/>
                    <a:pt x="52" y="36"/>
                  </a:cubicBezTo>
                  <a:cubicBezTo>
                    <a:pt x="44" y="36"/>
                    <a:pt x="37" y="43"/>
                    <a:pt x="37" y="52"/>
                  </a:cubicBezTo>
                  <a:cubicBezTo>
                    <a:pt x="37" y="897"/>
                    <a:pt x="37" y="897"/>
                    <a:pt x="37" y="897"/>
                  </a:cubicBezTo>
                  <a:cubicBezTo>
                    <a:pt x="37" y="906"/>
                    <a:pt x="44" y="913"/>
                    <a:pt x="52" y="913"/>
                  </a:cubicBezTo>
                  <a:cubicBezTo>
                    <a:pt x="1522" y="913"/>
                    <a:pt x="1522" y="913"/>
                    <a:pt x="1522" y="913"/>
                  </a:cubicBezTo>
                  <a:cubicBezTo>
                    <a:pt x="1530" y="913"/>
                    <a:pt x="1537" y="906"/>
                    <a:pt x="1537" y="897"/>
                  </a:cubicBezTo>
                  <a:cubicBezTo>
                    <a:pt x="1537" y="52"/>
                    <a:pt x="1537" y="52"/>
                    <a:pt x="1537" y="52"/>
                  </a:cubicBezTo>
                  <a:cubicBezTo>
                    <a:pt x="1537" y="43"/>
                    <a:pt x="1530" y="36"/>
                    <a:pt x="152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1522" y="44"/>
                    <a:pt x="1522" y="44"/>
                    <a:pt x="1522" y="44"/>
                  </a:cubicBezTo>
                  <a:cubicBezTo>
                    <a:pt x="1526" y="44"/>
                    <a:pt x="1530" y="47"/>
                    <a:pt x="1530" y="52"/>
                  </a:cubicBezTo>
                  <a:cubicBezTo>
                    <a:pt x="1530" y="897"/>
                    <a:pt x="1530" y="897"/>
                    <a:pt x="1530" y="897"/>
                  </a:cubicBezTo>
                  <a:cubicBezTo>
                    <a:pt x="1530" y="902"/>
                    <a:pt x="1526" y="906"/>
                    <a:pt x="1522" y="906"/>
                  </a:cubicBezTo>
                  <a:cubicBezTo>
                    <a:pt x="52" y="906"/>
                    <a:pt x="52" y="906"/>
                    <a:pt x="52" y="906"/>
                  </a:cubicBezTo>
                  <a:cubicBezTo>
                    <a:pt x="48" y="906"/>
                    <a:pt x="44" y="902"/>
                    <a:pt x="44" y="897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47"/>
                    <a:pt x="48" y="44"/>
                    <a:pt x="52" y="44"/>
                  </a:cubicBezTo>
                  <a:lnTo>
                    <a:pt x="52" y="4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9" name="Freeform 1763"/>
            <p:cNvSpPr>
              <a:spLocks/>
            </p:cNvSpPr>
            <p:nvPr/>
          </p:nvSpPr>
          <p:spPr bwMode="auto">
            <a:xfrm>
              <a:off x="9548813" y="3200401"/>
              <a:ext cx="219075" cy="260350"/>
            </a:xfrm>
            <a:custGeom>
              <a:avLst/>
              <a:gdLst>
                <a:gd name="T0" fmla="*/ 79 w 79"/>
                <a:gd name="T1" fmla="*/ 19 h 94"/>
                <a:gd name="T2" fmla="*/ 79 w 79"/>
                <a:gd name="T3" fmla="*/ 19 h 94"/>
                <a:gd name="T4" fmla="*/ 61 w 79"/>
                <a:gd name="T5" fmla="*/ 37 h 94"/>
                <a:gd name="T6" fmla="*/ 51 w 79"/>
                <a:gd name="T7" fmla="*/ 37 h 94"/>
                <a:gd name="T8" fmla="*/ 36 w 79"/>
                <a:gd name="T9" fmla="*/ 51 h 94"/>
                <a:gd name="T10" fmla="*/ 36 w 79"/>
                <a:gd name="T11" fmla="*/ 75 h 94"/>
                <a:gd name="T12" fmla="*/ 18 w 79"/>
                <a:gd name="T13" fmla="*/ 94 h 94"/>
                <a:gd name="T14" fmla="*/ 0 w 79"/>
                <a:gd name="T15" fmla="*/ 75 h 94"/>
                <a:gd name="T16" fmla="*/ 0 w 79"/>
                <a:gd name="T17" fmla="*/ 30 h 94"/>
                <a:gd name="T18" fmla="*/ 30 w 79"/>
                <a:gd name="T19" fmla="*/ 0 h 94"/>
                <a:gd name="T20" fmla="*/ 61 w 79"/>
                <a:gd name="T21" fmla="*/ 0 h 94"/>
                <a:gd name="T22" fmla="*/ 79 w 79"/>
                <a:gd name="T2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94"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79" y="29"/>
                    <a:pt x="71" y="37"/>
                    <a:pt x="6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3" y="37"/>
                    <a:pt x="36" y="43"/>
                    <a:pt x="36" y="51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6" y="85"/>
                    <a:pt x="28" y="94"/>
                    <a:pt x="18" y="94"/>
                  </a:cubicBezTo>
                  <a:cubicBezTo>
                    <a:pt x="8" y="94"/>
                    <a:pt x="0" y="85"/>
                    <a:pt x="0" y="7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0"/>
                    <a:pt x="79" y="9"/>
                    <a:pt x="79" y="19"/>
                  </a:cubicBezTo>
                  <a:close/>
                </a:path>
              </a:pathLst>
            </a:custGeom>
            <a:solidFill>
              <a:srgbClr val="B6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0" name="Freeform 1764"/>
            <p:cNvSpPr>
              <a:spLocks/>
            </p:cNvSpPr>
            <p:nvPr/>
          </p:nvSpPr>
          <p:spPr bwMode="auto">
            <a:xfrm>
              <a:off x="9537700" y="3192463"/>
              <a:ext cx="241300" cy="276225"/>
            </a:xfrm>
            <a:custGeom>
              <a:avLst/>
              <a:gdLst>
                <a:gd name="T0" fmla="*/ 83 w 87"/>
                <a:gd name="T1" fmla="*/ 22 h 100"/>
                <a:gd name="T2" fmla="*/ 80 w 87"/>
                <a:gd name="T3" fmla="*/ 22 h 100"/>
                <a:gd name="T4" fmla="*/ 75 w 87"/>
                <a:gd name="T5" fmla="*/ 32 h 100"/>
                <a:gd name="T6" fmla="*/ 65 w 87"/>
                <a:gd name="T7" fmla="*/ 36 h 100"/>
                <a:gd name="T8" fmla="*/ 55 w 87"/>
                <a:gd name="T9" fmla="*/ 36 h 100"/>
                <a:gd name="T10" fmla="*/ 37 w 87"/>
                <a:gd name="T11" fmla="*/ 54 h 100"/>
                <a:gd name="T12" fmla="*/ 37 w 87"/>
                <a:gd name="T13" fmla="*/ 78 h 100"/>
                <a:gd name="T14" fmla="*/ 32 w 87"/>
                <a:gd name="T15" fmla="*/ 89 h 100"/>
                <a:gd name="T16" fmla="*/ 22 w 87"/>
                <a:gd name="T17" fmla="*/ 93 h 100"/>
                <a:gd name="T18" fmla="*/ 12 w 87"/>
                <a:gd name="T19" fmla="*/ 89 h 100"/>
                <a:gd name="T20" fmla="*/ 7 w 87"/>
                <a:gd name="T21" fmla="*/ 78 h 100"/>
                <a:gd name="T22" fmla="*/ 7 w 87"/>
                <a:gd name="T23" fmla="*/ 33 h 100"/>
                <a:gd name="T24" fmla="*/ 15 w 87"/>
                <a:gd name="T25" fmla="*/ 15 h 100"/>
                <a:gd name="T26" fmla="*/ 34 w 87"/>
                <a:gd name="T27" fmla="*/ 7 h 100"/>
                <a:gd name="T28" fmla="*/ 65 w 87"/>
                <a:gd name="T29" fmla="*/ 7 h 100"/>
                <a:gd name="T30" fmla="*/ 75 w 87"/>
                <a:gd name="T31" fmla="*/ 11 h 100"/>
                <a:gd name="T32" fmla="*/ 80 w 87"/>
                <a:gd name="T33" fmla="*/ 22 h 100"/>
                <a:gd name="T34" fmla="*/ 83 w 87"/>
                <a:gd name="T35" fmla="*/ 22 h 100"/>
                <a:gd name="T36" fmla="*/ 87 w 87"/>
                <a:gd name="T37" fmla="*/ 22 h 100"/>
                <a:gd name="T38" fmla="*/ 65 w 87"/>
                <a:gd name="T39" fmla="*/ 0 h 100"/>
                <a:gd name="T40" fmla="*/ 34 w 87"/>
                <a:gd name="T41" fmla="*/ 0 h 100"/>
                <a:gd name="T42" fmla="*/ 0 w 87"/>
                <a:gd name="T43" fmla="*/ 33 h 100"/>
                <a:gd name="T44" fmla="*/ 0 w 87"/>
                <a:gd name="T45" fmla="*/ 78 h 100"/>
                <a:gd name="T46" fmla="*/ 22 w 87"/>
                <a:gd name="T47" fmla="*/ 100 h 100"/>
                <a:gd name="T48" fmla="*/ 44 w 87"/>
                <a:gd name="T49" fmla="*/ 78 h 100"/>
                <a:gd name="T50" fmla="*/ 44 w 87"/>
                <a:gd name="T51" fmla="*/ 54 h 100"/>
                <a:gd name="T52" fmla="*/ 55 w 87"/>
                <a:gd name="T53" fmla="*/ 44 h 100"/>
                <a:gd name="T54" fmla="*/ 65 w 87"/>
                <a:gd name="T55" fmla="*/ 44 h 100"/>
                <a:gd name="T56" fmla="*/ 87 w 87"/>
                <a:gd name="T57" fmla="*/ 22 h 100"/>
                <a:gd name="T58" fmla="*/ 83 w 87"/>
                <a:gd name="T59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100">
                  <a:moveTo>
                    <a:pt x="83" y="22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80" y="26"/>
                    <a:pt x="78" y="29"/>
                    <a:pt x="75" y="32"/>
                  </a:cubicBezTo>
                  <a:cubicBezTo>
                    <a:pt x="73" y="35"/>
                    <a:pt x="69" y="36"/>
                    <a:pt x="6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5" y="36"/>
                    <a:pt x="37" y="44"/>
                    <a:pt x="37" y="5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2"/>
                    <a:pt x="35" y="86"/>
                    <a:pt x="32" y="89"/>
                  </a:cubicBezTo>
                  <a:cubicBezTo>
                    <a:pt x="30" y="91"/>
                    <a:pt x="26" y="93"/>
                    <a:pt x="22" y="93"/>
                  </a:cubicBezTo>
                  <a:cubicBezTo>
                    <a:pt x="18" y="93"/>
                    <a:pt x="14" y="91"/>
                    <a:pt x="12" y="89"/>
                  </a:cubicBezTo>
                  <a:cubicBezTo>
                    <a:pt x="9" y="86"/>
                    <a:pt x="7" y="82"/>
                    <a:pt x="7" y="78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26"/>
                    <a:pt x="10" y="20"/>
                    <a:pt x="15" y="15"/>
                  </a:cubicBezTo>
                  <a:cubicBezTo>
                    <a:pt x="20" y="10"/>
                    <a:pt x="26" y="7"/>
                    <a:pt x="34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9" y="7"/>
                    <a:pt x="73" y="9"/>
                    <a:pt x="75" y="11"/>
                  </a:cubicBezTo>
                  <a:cubicBezTo>
                    <a:pt x="78" y="14"/>
                    <a:pt x="80" y="18"/>
                    <a:pt x="80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10"/>
                    <a:pt x="77" y="0"/>
                    <a:pt x="6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34" y="100"/>
                    <a:pt x="44" y="90"/>
                    <a:pt x="44" y="78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48"/>
                    <a:pt x="49" y="44"/>
                    <a:pt x="5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77" y="44"/>
                    <a:pt x="87" y="34"/>
                    <a:pt x="87" y="22"/>
                  </a:cubicBezTo>
                  <a:lnTo>
                    <a:pt x="83" y="22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1" name="Freeform 1765"/>
            <p:cNvSpPr>
              <a:spLocks/>
            </p:cNvSpPr>
            <p:nvPr/>
          </p:nvSpPr>
          <p:spPr bwMode="auto">
            <a:xfrm>
              <a:off x="9548813" y="5584826"/>
              <a:ext cx="257175" cy="222250"/>
            </a:xfrm>
            <a:custGeom>
              <a:avLst/>
              <a:gdLst>
                <a:gd name="T0" fmla="*/ 18 w 93"/>
                <a:gd name="T1" fmla="*/ 0 h 80"/>
                <a:gd name="T2" fmla="*/ 18 w 93"/>
                <a:gd name="T3" fmla="*/ 0 h 80"/>
                <a:gd name="T4" fmla="*/ 36 w 93"/>
                <a:gd name="T5" fmla="*/ 19 h 80"/>
                <a:gd name="T6" fmla="*/ 36 w 93"/>
                <a:gd name="T7" fmla="*/ 29 h 80"/>
                <a:gd name="T8" fmla="*/ 51 w 93"/>
                <a:gd name="T9" fmla="*/ 43 h 80"/>
                <a:gd name="T10" fmla="*/ 75 w 93"/>
                <a:gd name="T11" fmla="*/ 43 h 80"/>
                <a:gd name="T12" fmla="*/ 93 w 93"/>
                <a:gd name="T13" fmla="*/ 61 h 80"/>
                <a:gd name="T14" fmla="*/ 75 w 93"/>
                <a:gd name="T15" fmla="*/ 80 h 80"/>
                <a:gd name="T16" fmla="*/ 30 w 93"/>
                <a:gd name="T17" fmla="*/ 80 h 80"/>
                <a:gd name="T18" fmla="*/ 0 w 93"/>
                <a:gd name="T19" fmla="*/ 50 h 80"/>
                <a:gd name="T20" fmla="*/ 0 w 93"/>
                <a:gd name="T21" fmla="*/ 19 h 80"/>
                <a:gd name="T22" fmla="*/ 18 w 93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8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8"/>
                    <a:pt x="36" y="1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7"/>
                    <a:pt x="43" y="43"/>
                    <a:pt x="51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5" y="43"/>
                    <a:pt x="93" y="51"/>
                    <a:pt x="93" y="61"/>
                  </a:cubicBezTo>
                  <a:cubicBezTo>
                    <a:pt x="93" y="72"/>
                    <a:pt x="85" y="80"/>
                    <a:pt x="75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3" y="80"/>
                    <a:pt x="0" y="66"/>
                    <a:pt x="0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B6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2" name="Freeform 1766"/>
            <p:cNvSpPr>
              <a:spLocks/>
            </p:cNvSpPr>
            <p:nvPr/>
          </p:nvSpPr>
          <p:spPr bwMode="auto">
            <a:xfrm>
              <a:off x="9537700" y="5576888"/>
              <a:ext cx="279400" cy="238125"/>
            </a:xfrm>
            <a:custGeom>
              <a:avLst/>
              <a:gdLst>
                <a:gd name="T0" fmla="*/ 22 w 101"/>
                <a:gd name="T1" fmla="*/ 3 h 86"/>
                <a:gd name="T2" fmla="*/ 22 w 101"/>
                <a:gd name="T3" fmla="*/ 7 h 86"/>
                <a:gd name="T4" fmla="*/ 32 w 101"/>
                <a:gd name="T5" fmla="*/ 11 h 86"/>
                <a:gd name="T6" fmla="*/ 37 w 101"/>
                <a:gd name="T7" fmla="*/ 22 h 86"/>
                <a:gd name="T8" fmla="*/ 37 w 101"/>
                <a:gd name="T9" fmla="*/ 32 h 86"/>
                <a:gd name="T10" fmla="*/ 55 w 101"/>
                <a:gd name="T11" fmla="*/ 50 h 86"/>
                <a:gd name="T12" fmla="*/ 79 w 101"/>
                <a:gd name="T13" fmla="*/ 50 h 86"/>
                <a:gd name="T14" fmla="*/ 89 w 101"/>
                <a:gd name="T15" fmla="*/ 54 h 86"/>
                <a:gd name="T16" fmla="*/ 93 w 101"/>
                <a:gd name="T17" fmla="*/ 64 h 86"/>
                <a:gd name="T18" fmla="*/ 89 w 101"/>
                <a:gd name="T19" fmla="*/ 75 h 86"/>
                <a:gd name="T20" fmla="*/ 79 w 101"/>
                <a:gd name="T21" fmla="*/ 79 h 86"/>
                <a:gd name="T22" fmla="*/ 34 w 101"/>
                <a:gd name="T23" fmla="*/ 79 h 86"/>
                <a:gd name="T24" fmla="*/ 15 w 101"/>
                <a:gd name="T25" fmla="*/ 71 h 86"/>
                <a:gd name="T26" fmla="*/ 7 w 101"/>
                <a:gd name="T27" fmla="*/ 53 h 86"/>
                <a:gd name="T28" fmla="*/ 7 w 101"/>
                <a:gd name="T29" fmla="*/ 22 h 86"/>
                <a:gd name="T30" fmla="*/ 12 w 101"/>
                <a:gd name="T31" fmla="*/ 11 h 86"/>
                <a:gd name="T32" fmla="*/ 22 w 101"/>
                <a:gd name="T33" fmla="*/ 7 h 86"/>
                <a:gd name="T34" fmla="*/ 22 w 101"/>
                <a:gd name="T35" fmla="*/ 3 h 86"/>
                <a:gd name="T36" fmla="*/ 22 w 101"/>
                <a:gd name="T37" fmla="*/ 0 h 86"/>
                <a:gd name="T38" fmla="*/ 0 w 101"/>
                <a:gd name="T39" fmla="*/ 22 h 86"/>
                <a:gd name="T40" fmla="*/ 0 w 101"/>
                <a:gd name="T41" fmla="*/ 53 h 86"/>
                <a:gd name="T42" fmla="*/ 34 w 101"/>
                <a:gd name="T43" fmla="*/ 86 h 86"/>
                <a:gd name="T44" fmla="*/ 79 w 101"/>
                <a:gd name="T45" fmla="*/ 86 h 86"/>
                <a:gd name="T46" fmla="*/ 101 w 101"/>
                <a:gd name="T47" fmla="*/ 64 h 86"/>
                <a:gd name="T48" fmla="*/ 79 w 101"/>
                <a:gd name="T49" fmla="*/ 43 h 86"/>
                <a:gd name="T50" fmla="*/ 55 w 101"/>
                <a:gd name="T51" fmla="*/ 43 h 86"/>
                <a:gd name="T52" fmla="*/ 44 w 101"/>
                <a:gd name="T53" fmla="*/ 32 h 86"/>
                <a:gd name="T54" fmla="*/ 44 w 101"/>
                <a:gd name="T55" fmla="*/ 22 h 86"/>
                <a:gd name="T56" fmla="*/ 22 w 101"/>
                <a:gd name="T57" fmla="*/ 0 h 86"/>
                <a:gd name="T58" fmla="*/ 22 w 101"/>
                <a:gd name="T59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86">
                  <a:moveTo>
                    <a:pt x="22" y="3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6" y="7"/>
                    <a:pt x="30" y="8"/>
                    <a:pt x="32" y="11"/>
                  </a:cubicBezTo>
                  <a:cubicBezTo>
                    <a:pt x="35" y="14"/>
                    <a:pt x="37" y="17"/>
                    <a:pt x="37" y="2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42"/>
                    <a:pt x="45" y="50"/>
                    <a:pt x="55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83" y="50"/>
                    <a:pt x="86" y="51"/>
                    <a:pt x="89" y="54"/>
                  </a:cubicBezTo>
                  <a:cubicBezTo>
                    <a:pt x="92" y="57"/>
                    <a:pt x="93" y="60"/>
                    <a:pt x="93" y="64"/>
                  </a:cubicBezTo>
                  <a:cubicBezTo>
                    <a:pt x="93" y="69"/>
                    <a:pt x="92" y="72"/>
                    <a:pt x="89" y="75"/>
                  </a:cubicBezTo>
                  <a:cubicBezTo>
                    <a:pt x="86" y="78"/>
                    <a:pt x="83" y="79"/>
                    <a:pt x="79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26" y="79"/>
                    <a:pt x="20" y="76"/>
                    <a:pt x="15" y="71"/>
                  </a:cubicBezTo>
                  <a:cubicBezTo>
                    <a:pt x="10" y="67"/>
                    <a:pt x="7" y="60"/>
                    <a:pt x="7" y="5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7"/>
                    <a:pt x="9" y="14"/>
                    <a:pt x="12" y="11"/>
                  </a:cubicBezTo>
                  <a:cubicBezTo>
                    <a:pt x="14" y="8"/>
                    <a:pt x="18" y="7"/>
                    <a:pt x="22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71"/>
                    <a:pt x="15" y="86"/>
                    <a:pt x="34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91" y="86"/>
                    <a:pt x="101" y="77"/>
                    <a:pt x="101" y="64"/>
                  </a:cubicBezTo>
                  <a:cubicBezTo>
                    <a:pt x="101" y="52"/>
                    <a:pt x="91" y="43"/>
                    <a:pt x="79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49" y="43"/>
                    <a:pt x="44" y="38"/>
                    <a:pt x="44" y="3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3" name="Freeform 1767"/>
            <p:cNvSpPr>
              <a:spLocks/>
            </p:cNvSpPr>
            <p:nvPr/>
          </p:nvSpPr>
          <p:spPr bwMode="auto">
            <a:xfrm>
              <a:off x="13650913" y="3200401"/>
              <a:ext cx="220663" cy="260350"/>
            </a:xfrm>
            <a:custGeom>
              <a:avLst/>
              <a:gdLst>
                <a:gd name="T0" fmla="*/ 0 w 80"/>
                <a:gd name="T1" fmla="*/ 19 h 94"/>
                <a:gd name="T2" fmla="*/ 0 w 80"/>
                <a:gd name="T3" fmla="*/ 19 h 94"/>
                <a:gd name="T4" fmla="*/ 19 w 80"/>
                <a:gd name="T5" fmla="*/ 37 h 94"/>
                <a:gd name="T6" fmla="*/ 29 w 80"/>
                <a:gd name="T7" fmla="*/ 37 h 94"/>
                <a:gd name="T8" fmla="*/ 43 w 80"/>
                <a:gd name="T9" fmla="*/ 51 h 94"/>
                <a:gd name="T10" fmla="*/ 43 w 80"/>
                <a:gd name="T11" fmla="*/ 75 h 94"/>
                <a:gd name="T12" fmla="*/ 62 w 80"/>
                <a:gd name="T13" fmla="*/ 94 h 94"/>
                <a:gd name="T14" fmla="*/ 80 w 80"/>
                <a:gd name="T15" fmla="*/ 75 h 94"/>
                <a:gd name="T16" fmla="*/ 80 w 80"/>
                <a:gd name="T17" fmla="*/ 30 h 94"/>
                <a:gd name="T18" fmla="*/ 50 w 80"/>
                <a:gd name="T19" fmla="*/ 0 h 94"/>
                <a:gd name="T20" fmla="*/ 19 w 80"/>
                <a:gd name="T21" fmla="*/ 0 h 94"/>
                <a:gd name="T22" fmla="*/ 0 w 80"/>
                <a:gd name="T2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94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7" y="37"/>
                    <a:pt x="43" y="43"/>
                    <a:pt x="43" y="51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85"/>
                    <a:pt x="52" y="94"/>
                    <a:pt x="62" y="94"/>
                  </a:cubicBezTo>
                  <a:cubicBezTo>
                    <a:pt x="72" y="94"/>
                    <a:pt x="80" y="85"/>
                    <a:pt x="80" y="75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14"/>
                    <a:pt x="66" y="0"/>
                    <a:pt x="5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lose/>
                </a:path>
              </a:pathLst>
            </a:custGeom>
            <a:solidFill>
              <a:srgbClr val="B6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4" name="Freeform 1768"/>
            <p:cNvSpPr>
              <a:spLocks/>
            </p:cNvSpPr>
            <p:nvPr/>
          </p:nvSpPr>
          <p:spPr bwMode="auto">
            <a:xfrm>
              <a:off x="13642975" y="3192463"/>
              <a:ext cx="236538" cy="276225"/>
            </a:xfrm>
            <a:custGeom>
              <a:avLst/>
              <a:gdLst>
                <a:gd name="T0" fmla="*/ 3 w 86"/>
                <a:gd name="T1" fmla="*/ 22 h 100"/>
                <a:gd name="T2" fmla="*/ 0 w 86"/>
                <a:gd name="T3" fmla="*/ 22 h 100"/>
                <a:gd name="T4" fmla="*/ 22 w 86"/>
                <a:gd name="T5" fmla="*/ 44 h 100"/>
                <a:gd name="T6" fmla="*/ 32 w 86"/>
                <a:gd name="T7" fmla="*/ 44 h 100"/>
                <a:gd name="T8" fmla="*/ 43 w 86"/>
                <a:gd name="T9" fmla="*/ 54 h 100"/>
                <a:gd name="T10" fmla="*/ 43 w 86"/>
                <a:gd name="T11" fmla="*/ 78 h 100"/>
                <a:gd name="T12" fmla="*/ 65 w 86"/>
                <a:gd name="T13" fmla="*/ 100 h 100"/>
                <a:gd name="T14" fmla="*/ 86 w 86"/>
                <a:gd name="T15" fmla="*/ 78 h 100"/>
                <a:gd name="T16" fmla="*/ 86 w 86"/>
                <a:gd name="T17" fmla="*/ 33 h 100"/>
                <a:gd name="T18" fmla="*/ 53 w 86"/>
                <a:gd name="T19" fmla="*/ 0 h 100"/>
                <a:gd name="T20" fmla="*/ 22 w 86"/>
                <a:gd name="T21" fmla="*/ 0 h 100"/>
                <a:gd name="T22" fmla="*/ 0 w 86"/>
                <a:gd name="T23" fmla="*/ 22 h 100"/>
                <a:gd name="T24" fmla="*/ 3 w 86"/>
                <a:gd name="T25" fmla="*/ 22 h 100"/>
                <a:gd name="T26" fmla="*/ 7 w 86"/>
                <a:gd name="T27" fmla="*/ 22 h 100"/>
                <a:gd name="T28" fmla="*/ 11 w 86"/>
                <a:gd name="T29" fmla="*/ 11 h 100"/>
                <a:gd name="T30" fmla="*/ 22 w 86"/>
                <a:gd name="T31" fmla="*/ 7 h 100"/>
                <a:gd name="T32" fmla="*/ 53 w 86"/>
                <a:gd name="T33" fmla="*/ 7 h 100"/>
                <a:gd name="T34" fmla="*/ 72 w 86"/>
                <a:gd name="T35" fmla="*/ 15 h 100"/>
                <a:gd name="T36" fmla="*/ 79 w 86"/>
                <a:gd name="T37" fmla="*/ 33 h 100"/>
                <a:gd name="T38" fmla="*/ 79 w 86"/>
                <a:gd name="T39" fmla="*/ 78 h 100"/>
                <a:gd name="T40" fmla="*/ 65 w 86"/>
                <a:gd name="T41" fmla="*/ 93 h 100"/>
                <a:gd name="T42" fmla="*/ 54 w 86"/>
                <a:gd name="T43" fmla="*/ 89 h 100"/>
                <a:gd name="T44" fmla="*/ 50 w 86"/>
                <a:gd name="T45" fmla="*/ 78 h 100"/>
                <a:gd name="T46" fmla="*/ 50 w 86"/>
                <a:gd name="T47" fmla="*/ 54 h 100"/>
                <a:gd name="T48" fmla="*/ 32 w 86"/>
                <a:gd name="T49" fmla="*/ 36 h 100"/>
                <a:gd name="T50" fmla="*/ 22 w 86"/>
                <a:gd name="T51" fmla="*/ 36 h 100"/>
                <a:gd name="T52" fmla="*/ 11 w 86"/>
                <a:gd name="T53" fmla="*/ 32 h 100"/>
                <a:gd name="T54" fmla="*/ 7 w 86"/>
                <a:gd name="T55" fmla="*/ 22 h 100"/>
                <a:gd name="T56" fmla="*/ 3 w 86"/>
                <a:gd name="T5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100">
                  <a:moveTo>
                    <a:pt x="3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8" y="44"/>
                    <a:pt x="43" y="48"/>
                    <a:pt x="43" y="54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90"/>
                    <a:pt x="53" y="100"/>
                    <a:pt x="65" y="100"/>
                  </a:cubicBezTo>
                  <a:cubicBezTo>
                    <a:pt x="77" y="100"/>
                    <a:pt x="86" y="90"/>
                    <a:pt x="86" y="78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5"/>
                    <a:pt x="71" y="0"/>
                    <a:pt x="5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8"/>
                    <a:pt x="9" y="14"/>
                    <a:pt x="11" y="11"/>
                  </a:cubicBezTo>
                  <a:cubicBezTo>
                    <a:pt x="14" y="9"/>
                    <a:pt x="18" y="7"/>
                    <a:pt x="22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60" y="7"/>
                    <a:pt x="67" y="10"/>
                    <a:pt x="72" y="15"/>
                  </a:cubicBezTo>
                  <a:cubicBezTo>
                    <a:pt x="76" y="20"/>
                    <a:pt x="79" y="26"/>
                    <a:pt x="79" y="33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9" y="86"/>
                    <a:pt x="73" y="93"/>
                    <a:pt x="65" y="93"/>
                  </a:cubicBezTo>
                  <a:cubicBezTo>
                    <a:pt x="61" y="93"/>
                    <a:pt x="57" y="91"/>
                    <a:pt x="54" y="89"/>
                  </a:cubicBezTo>
                  <a:cubicBezTo>
                    <a:pt x="52" y="86"/>
                    <a:pt x="50" y="82"/>
                    <a:pt x="50" y="78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44"/>
                    <a:pt x="42" y="36"/>
                    <a:pt x="3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8" y="36"/>
                    <a:pt x="14" y="35"/>
                    <a:pt x="11" y="32"/>
                  </a:cubicBezTo>
                  <a:cubicBezTo>
                    <a:pt x="9" y="29"/>
                    <a:pt x="7" y="26"/>
                    <a:pt x="7" y="22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5" name="Freeform 1769"/>
            <p:cNvSpPr>
              <a:spLocks/>
            </p:cNvSpPr>
            <p:nvPr/>
          </p:nvSpPr>
          <p:spPr bwMode="auto">
            <a:xfrm>
              <a:off x="13614400" y="5584826"/>
              <a:ext cx="257175" cy="222250"/>
            </a:xfrm>
            <a:custGeom>
              <a:avLst/>
              <a:gdLst>
                <a:gd name="T0" fmla="*/ 75 w 93"/>
                <a:gd name="T1" fmla="*/ 0 h 80"/>
                <a:gd name="T2" fmla="*/ 75 w 93"/>
                <a:gd name="T3" fmla="*/ 0 h 80"/>
                <a:gd name="T4" fmla="*/ 56 w 93"/>
                <a:gd name="T5" fmla="*/ 19 h 80"/>
                <a:gd name="T6" fmla="*/ 56 w 93"/>
                <a:gd name="T7" fmla="*/ 29 h 80"/>
                <a:gd name="T8" fmla="*/ 42 w 93"/>
                <a:gd name="T9" fmla="*/ 43 h 80"/>
                <a:gd name="T10" fmla="*/ 18 w 93"/>
                <a:gd name="T11" fmla="*/ 43 h 80"/>
                <a:gd name="T12" fmla="*/ 0 w 93"/>
                <a:gd name="T13" fmla="*/ 61 h 80"/>
                <a:gd name="T14" fmla="*/ 18 w 93"/>
                <a:gd name="T15" fmla="*/ 80 h 80"/>
                <a:gd name="T16" fmla="*/ 63 w 93"/>
                <a:gd name="T17" fmla="*/ 80 h 80"/>
                <a:gd name="T18" fmla="*/ 93 w 93"/>
                <a:gd name="T19" fmla="*/ 50 h 80"/>
                <a:gd name="T20" fmla="*/ 93 w 93"/>
                <a:gd name="T21" fmla="*/ 19 h 80"/>
                <a:gd name="T22" fmla="*/ 75 w 93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80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5" y="0"/>
                    <a:pt x="56" y="8"/>
                    <a:pt x="56" y="1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7"/>
                    <a:pt x="50" y="43"/>
                    <a:pt x="42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2"/>
                    <a:pt x="8" y="80"/>
                    <a:pt x="18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79" y="80"/>
                    <a:pt x="93" y="66"/>
                    <a:pt x="93" y="5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8"/>
                    <a:pt x="85" y="0"/>
                    <a:pt x="75" y="0"/>
                  </a:cubicBezTo>
                  <a:close/>
                </a:path>
              </a:pathLst>
            </a:custGeom>
            <a:solidFill>
              <a:srgbClr val="B6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6" name="Freeform 1770"/>
            <p:cNvSpPr>
              <a:spLocks/>
            </p:cNvSpPr>
            <p:nvPr/>
          </p:nvSpPr>
          <p:spPr bwMode="auto">
            <a:xfrm>
              <a:off x="13604875" y="5576888"/>
              <a:ext cx="274638" cy="238125"/>
            </a:xfrm>
            <a:custGeom>
              <a:avLst/>
              <a:gdLst>
                <a:gd name="T0" fmla="*/ 79 w 100"/>
                <a:gd name="T1" fmla="*/ 3 h 86"/>
                <a:gd name="T2" fmla="*/ 79 w 100"/>
                <a:gd name="T3" fmla="*/ 0 h 86"/>
                <a:gd name="T4" fmla="*/ 57 w 100"/>
                <a:gd name="T5" fmla="*/ 22 h 86"/>
                <a:gd name="T6" fmla="*/ 57 w 100"/>
                <a:gd name="T7" fmla="*/ 32 h 86"/>
                <a:gd name="T8" fmla="*/ 46 w 100"/>
                <a:gd name="T9" fmla="*/ 43 h 86"/>
                <a:gd name="T10" fmla="*/ 22 w 100"/>
                <a:gd name="T11" fmla="*/ 43 h 86"/>
                <a:gd name="T12" fmla="*/ 0 w 100"/>
                <a:gd name="T13" fmla="*/ 64 h 86"/>
                <a:gd name="T14" fmla="*/ 22 w 100"/>
                <a:gd name="T15" fmla="*/ 86 h 86"/>
                <a:gd name="T16" fmla="*/ 67 w 100"/>
                <a:gd name="T17" fmla="*/ 86 h 86"/>
                <a:gd name="T18" fmla="*/ 100 w 100"/>
                <a:gd name="T19" fmla="*/ 53 h 86"/>
                <a:gd name="T20" fmla="*/ 100 w 100"/>
                <a:gd name="T21" fmla="*/ 22 h 86"/>
                <a:gd name="T22" fmla="*/ 79 w 100"/>
                <a:gd name="T23" fmla="*/ 0 h 86"/>
                <a:gd name="T24" fmla="*/ 79 w 100"/>
                <a:gd name="T25" fmla="*/ 3 h 86"/>
                <a:gd name="T26" fmla="*/ 79 w 100"/>
                <a:gd name="T27" fmla="*/ 7 h 86"/>
                <a:gd name="T28" fmla="*/ 89 w 100"/>
                <a:gd name="T29" fmla="*/ 11 h 86"/>
                <a:gd name="T30" fmla="*/ 93 w 100"/>
                <a:gd name="T31" fmla="*/ 22 h 86"/>
                <a:gd name="T32" fmla="*/ 93 w 100"/>
                <a:gd name="T33" fmla="*/ 53 h 86"/>
                <a:gd name="T34" fmla="*/ 86 w 100"/>
                <a:gd name="T35" fmla="*/ 71 h 86"/>
                <a:gd name="T36" fmla="*/ 67 w 100"/>
                <a:gd name="T37" fmla="*/ 79 h 86"/>
                <a:gd name="T38" fmla="*/ 22 w 100"/>
                <a:gd name="T39" fmla="*/ 79 h 86"/>
                <a:gd name="T40" fmla="*/ 12 w 100"/>
                <a:gd name="T41" fmla="*/ 75 h 86"/>
                <a:gd name="T42" fmla="*/ 7 w 100"/>
                <a:gd name="T43" fmla="*/ 64 h 86"/>
                <a:gd name="T44" fmla="*/ 12 w 100"/>
                <a:gd name="T45" fmla="*/ 54 h 86"/>
                <a:gd name="T46" fmla="*/ 22 w 100"/>
                <a:gd name="T47" fmla="*/ 50 h 86"/>
                <a:gd name="T48" fmla="*/ 46 w 100"/>
                <a:gd name="T49" fmla="*/ 50 h 86"/>
                <a:gd name="T50" fmla="*/ 64 w 100"/>
                <a:gd name="T51" fmla="*/ 32 h 86"/>
                <a:gd name="T52" fmla="*/ 64 w 100"/>
                <a:gd name="T53" fmla="*/ 22 h 86"/>
                <a:gd name="T54" fmla="*/ 68 w 100"/>
                <a:gd name="T55" fmla="*/ 11 h 86"/>
                <a:gd name="T56" fmla="*/ 79 w 100"/>
                <a:gd name="T57" fmla="*/ 7 h 86"/>
                <a:gd name="T58" fmla="*/ 79 w 100"/>
                <a:gd name="T59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" h="86">
                  <a:moveTo>
                    <a:pt x="79" y="3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67" y="0"/>
                    <a:pt x="57" y="9"/>
                    <a:pt x="57" y="2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8"/>
                    <a:pt x="52" y="43"/>
                    <a:pt x="46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52"/>
                    <a:pt x="0" y="64"/>
                  </a:cubicBezTo>
                  <a:cubicBezTo>
                    <a:pt x="0" y="77"/>
                    <a:pt x="10" y="86"/>
                    <a:pt x="22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85" y="86"/>
                    <a:pt x="100" y="71"/>
                    <a:pt x="100" y="5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9"/>
                    <a:pt x="91" y="0"/>
                    <a:pt x="79" y="0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3" y="7"/>
                    <a:pt x="86" y="8"/>
                    <a:pt x="89" y="11"/>
                  </a:cubicBezTo>
                  <a:cubicBezTo>
                    <a:pt x="92" y="14"/>
                    <a:pt x="93" y="17"/>
                    <a:pt x="93" y="22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60"/>
                    <a:pt x="90" y="67"/>
                    <a:pt x="86" y="71"/>
                  </a:cubicBezTo>
                  <a:cubicBezTo>
                    <a:pt x="81" y="76"/>
                    <a:pt x="74" y="79"/>
                    <a:pt x="67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18" y="79"/>
                    <a:pt x="14" y="78"/>
                    <a:pt x="12" y="75"/>
                  </a:cubicBezTo>
                  <a:cubicBezTo>
                    <a:pt x="9" y="72"/>
                    <a:pt x="7" y="69"/>
                    <a:pt x="7" y="64"/>
                  </a:cubicBezTo>
                  <a:cubicBezTo>
                    <a:pt x="7" y="60"/>
                    <a:pt x="9" y="57"/>
                    <a:pt x="12" y="54"/>
                  </a:cubicBezTo>
                  <a:cubicBezTo>
                    <a:pt x="14" y="51"/>
                    <a:pt x="18" y="50"/>
                    <a:pt x="2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50"/>
                    <a:pt x="64" y="42"/>
                    <a:pt x="64" y="3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7"/>
                    <a:pt x="66" y="14"/>
                    <a:pt x="68" y="11"/>
                  </a:cubicBezTo>
                  <a:cubicBezTo>
                    <a:pt x="71" y="8"/>
                    <a:pt x="75" y="7"/>
                    <a:pt x="79" y="7"/>
                  </a:cubicBezTo>
                  <a:lnTo>
                    <a:pt x="79" y="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7" name="Rectangle 1771"/>
            <p:cNvSpPr>
              <a:spLocks noChangeArrowheads="1"/>
            </p:cNvSpPr>
            <p:nvPr/>
          </p:nvSpPr>
          <p:spPr bwMode="auto">
            <a:xfrm>
              <a:off x="10358438" y="3413126"/>
              <a:ext cx="41275" cy="214471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8" name="Rectangle 1772"/>
            <p:cNvSpPr>
              <a:spLocks noChangeArrowheads="1"/>
            </p:cNvSpPr>
            <p:nvPr/>
          </p:nvSpPr>
          <p:spPr bwMode="auto">
            <a:xfrm>
              <a:off x="11374438" y="3413126"/>
              <a:ext cx="41275" cy="214471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9" name="Rectangle 1773"/>
            <p:cNvSpPr>
              <a:spLocks noChangeArrowheads="1"/>
            </p:cNvSpPr>
            <p:nvPr/>
          </p:nvSpPr>
          <p:spPr bwMode="auto">
            <a:xfrm>
              <a:off x="9767888" y="3990976"/>
              <a:ext cx="3816350" cy="41275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0" name="Rectangle 1774"/>
            <p:cNvSpPr>
              <a:spLocks noChangeArrowheads="1"/>
            </p:cNvSpPr>
            <p:nvPr/>
          </p:nvSpPr>
          <p:spPr bwMode="auto">
            <a:xfrm>
              <a:off x="9767888" y="4330701"/>
              <a:ext cx="3816350" cy="41275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1" name="Rectangle 1775"/>
            <p:cNvSpPr>
              <a:spLocks noChangeArrowheads="1"/>
            </p:cNvSpPr>
            <p:nvPr/>
          </p:nvSpPr>
          <p:spPr bwMode="auto">
            <a:xfrm>
              <a:off x="9767888" y="4330701"/>
              <a:ext cx="3816350" cy="41275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2" name="Rectangle 1776"/>
            <p:cNvSpPr>
              <a:spLocks noChangeArrowheads="1"/>
            </p:cNvSpPr>
            <p:nvPr/>
          </p:nvSpPr>
          <p:spPr bwMode="auto">
            <a:xfrm>
              <a:off x="9767888" y="4667251"/>
              <a:ext cx="3816350" cy="4286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3" name="Rectangle 1777"/>
            <p:cNvSpPr>
              <a:spLocks noChangeArrowheads="1"/>
            </p:cNvSpPr>
            <p:nvPr/>
          </p:nvSpPr>
          <p:spPr bwMode="auto">
            <a:xfrm>
              <a:off x="9767888" y="4667251"/>
              <a:ext cx="3816350" cy="4286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4" name="Rectangle 1778"/>
            <p:cNvSpPr>
              <a:spLocks noChangeArrowheads="1"/>
            </p:cNvSpPr>
            <p:nvPr/>
          </p:nvSpPr>
          <p:spPr bwMode="auto">
            <a:xfrm>
              <a:off x="9767888" y="5008563"/>
              <a:ext cx="3816350" cy="38100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5" name="Rectangle 1779"/>
            <p:cNvSpPr>
              <a:spLocks noChangeArrowheads="1"/>
            </p:cNvSpPr>
            <p:nvPr/>
          </p:nvSpPr>
          <p:spPr bwMode="auto">
            <a:xfrm>
              <a:off x="9767888" y="5008563"/>
              <a:ext cx="3816350" cy="38100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6" name="Rectangle 1780"/>
            <p:cNvSpPr>
              <a:spLocks noChangeArrowheads="1"/>
            </p:cNvSpPr>
            <p:nvPr/>
          </p:nvSpPr>
          <p:spPr bwMode="auto">
            <a:xfrm>
              <a:off x="9767888" y="5345113"/>
              <a:ext cx="3816350" cy="41275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7" name="Rectangle 1781"/>
            <p:cNvSpPr>
              <a:spLocks noChangeArrowheads="1"/>
            </p:cNvSpPr>
            <p:nvPr/>
          </p:nvSpPr>
          <p:spPr bwMode="auto">
            <a:xfrm>
              <a:off x="12398375" y="3413126"/>
              <a:ext cx="38100" cy="214471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8" name="Rectangle 1782"/>
            <p:cNvSpPr>
              <a:spLocks noChangeArrowheads="1"/>
            </p:cNvSpPr>
            <p:nvPr/>
          </p:nvSpPr>
          <p:spPr bwMode="auto">
            <a:xfrm>
              <a:off x="13011150" y="3413126"/>
              <a:ext cx="38100" cy="214471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9" name="Rectangle 1783"/>
            <p:cNvSpPr>
              <a:spLocks noChangeArrowheads="1"/>
            </p:cNvSpPr>
            <p:nvPr/>
          </p:nvSpPr>
          <p:spPr bwMode="auto">
            <a:xfrm>
              <a:off x="10474325" y="3413126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0" name="Rectangle 1784"/>
            <p:cNvSpPr>
              <a:spLocks noChangeArrowheads="1"/>
            </p:cNvSpPr>
            <p:nvPr/>
          </p:nvSpPr>
          <p:spPr bwMode="auto">
            <a:xfrm>
              <a:off x="10772775" y="3413126"/>
              <a:ext cx="222250" cy="223838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1" name="Rectangle 1785"/>
            <p:cNvSpPr>
              <a:spLocks noChangeArrowheads="1"/>
            </p:cNvSpPr>
            <p:nvPr/>
          </p:nvSpPr>
          <p:spPr bwMode="auto">
            <a:xfrm>
              <a:off x="11061700" y="3413126"/>
              <a:ext cx="223838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2" name="Rectangle 1786"/>
            <p:cNvSpPr>
              <a:spLocks noChangeArrowheads="1"/>
            </p:cNvSpPr>
            <p:nvPr/>
          </p:nvSpPr>
          <p:spPr bwMode="auto">
            <a:xfrm>
              <a:off x="10474325" y="3700463"/>
              <a:ext cx="220663" cy="223838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3" name="Rectangle 1787"/>
            <p:cNvSpPr>
              <a:spLocks noChangeArrowheads="1"/>
            </p:cNvSpPr>
            <p:nvPr/>
          </p:nvSpPr>
          <p:spPr bwMode="auto">
            <a:xfrm>
              <a:off x="10772775" y="3700463"/>
              <a:ext cx="222250" cy="223838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4" name="Rectangle 1788"/>
            <p:cNvSpPr>
              <a:spLocks noChangeArrowheads="1"/>
            </p:cNvSpPr>
            <p:nvPr/>
          </p:nvSpPr>
          <p:spPr bwMode="auto">
            <a:xfrm>
              <a:off x="11061700" y="3700463"/>
              <a:ext cx="223838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5" name="Rectangle 1789"/>
            <p:cNvSpPr>
              <a:spLocks noChangeArrowheads="1"/>
            </p:cNvSpPr>
            <p:nvPr/>
          </p:nvSpPr>
          <p:spPr bwMode="auto">
            <a:xfrm>
              <a:off x="11520488" y="3413126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6" name="Rectangle 1790"/>
            <p:cNvSpPr>
              <a:spLocks noChangeArrowheads="1"/>
            </p:cNvSpPr>
            <p:nvPr/>
          </p:nvSpPr>
          <p:spPr bwMode="auto">
            <a:xfrm>
              <a:off x="11823700" y="3413126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7" name="Rectangle 1791"/>
            <p:cNvSpPr>
              <a:spLocks noChangeArrowheads="1"/>
            </p:cNvSpPr>
            <p:nvPr/>
          </p:nvSpPr>
          <p:spPr bwMode="auto">
            <a:xfrm>
              <a:off x="11520488" y="3700463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8" name="Rectangle 1792"/>
            <p:cNvSpPr>
              <a:spLocks noChangeArrowheads="1"/>
            </p:cNvSpPr>
            <p:nvPr/>
          </p:nvSpPr>
          <p:spPr bwMode="auto">
            <a:xfrm>
              <a:off x="11520488" y="4068763"/>
              <a:ext cx="220663" cy="22066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9" name="Rectangle 1793"/>
            <p:cNvSpPr>
              <a:spLocks noChangeArrowheads="1"/>
            </p:cNvSpPr>
            <p:nvPr/>
          </p:nvSpPr>
          <p:spPr bwMode="auto">
            <a:xfrm>
              <a:off x="11823700" y="4068763"/>
              <a:ext cx="220663" cy="22066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0" name="Rectangle 1794"/>
            <p:cNvSpPr>
              <a:spLocks noChangeArrowheads="1"/>
            </p:cNvSpPr>
            <p:nvPr/>
          </p:nvSpPr>
          <p:spPr bwMode="auto">
            <a:xfrm>
              <a:off x="10474325" y="4068763"/>
              <a:ext cx="220663" cy="220663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1" name="Rectangle 1795"/>
            <p:cNvSpPr>
              <a:spLocks noChangeArrowheads="1"/>
            </p:cNvSpPr>
            <p:nvPr/>
          </p:nvSpPr>
          <p:spPr bwMode="auto">
            <a:xfrm>
              <a:off x="10772775" y="4068763"/>
              <a:ext cx="222250" cy="220663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2" name="Freeform 1796"/>
            <p:cNvSpPr>
              <a:spLocks/>
            </p:cNvSpPr>
            <p:nvPr/>
          </p:nvSpPr>
          <p:spPr bwMode="auto">
            <a:xfrm>
              <a:off x="10810875" y="4122738"/>
              <a:ext cx="250825" cy="252413"/>
            </a:xfrm>
            <a:custGeom>
              <a:avLst/>
              <a:gdLst>
                <a:gd name="T0" fmla="*/ 158 w 158"/>
                <a:gd name="T1" fmla="*/ 138 h 159"/>
                <a:gd name="T2" fmla="*/ 21 w 158"/>
                <a:gd name="T3" fmla="*/ 159 h 159"/>
                <a:gd name="T4" fmla="*/ 0 w 158"/>
                <a:gd name="T5" fmla="*/ 21 h 159"/>
                <a:gd name="T6" fmla="*/ 137 w 158"/>
                <a:gd name="T7" fmla="*/ 0 h 159"/>
                <a:gd name="T8" fmla="*/ 158 w 158"/>
                <a:gd name="T9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9">
                  <a:moveTo>
                    <a:pt x="158" y="138"/>
                  </a:moveTo>
                  <a:lnTo>
                    <a:pt x="21" y="159"/>
                  </a:lnTo>
                  <a:lnTo>
                    <a:pt x="0" y="21"/>
                  </a:lnTo>
                  <a:lnTo>
                    <a:pt x="137" y="0"/>
                  </a:lnTo>
                  <a:lnTo>
                    <a:pt x="158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3" name="Rectangle 1797"/>
            <p:cNvSpPr>
              <a:spLocks noChangeArrowheads="1"/>
            </p:cNvSpPr>
            <p:nvPr/>
          </p:nvSpPr>
          <p:spPr bwMode="auto">
            <a:xfrm>
              <a:off x="10474325" y="4391026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4" name="Rectangle 1798"/>
            <p:cNvSpPr>
              <a:spLocks noChangeArrowheads="1"/>
            </p:cNvSpPr>
            <p:nvPr/>
          </p:nvSpPr>
          <p:spPr bwMode="auto">
            <a:xfrm>
              <a:off x="11520488" y="4748213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5" name="Rectangle 1799"/>
            <p:cNvSpPr>
              <a:spLocks noChangeArrowheads="1"/>
            </p:cNvSpPr>
            <p:nvPr/>
          </p:nvSpPr>
          <p:spPr bwMode="auto">
            <a:xfrm>
              <a:off x="10772775" y="4391026"/>
              <a:ext cx="222250" cy="223838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6" name="Rectangle 1800"/>
            <p:cNvSpPr>
              <a:spLocks noChangeArrowheads="1"/>
            </p:cNvSpPr>
            <p:nvPr/>
          </p:nvSpPr>
          <p:spPr bwMode="auto">
            <a:xfrm>
              <a:off x="10474325" y="4733926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7" name="Rectangle 1801"/>
            <p:cNvSpPr>
              <a:spLocks noChangeArrowheads="1"/>
            </p:cNvSpPr>
            <p:nvPr/>
          </p:nvSpPr>
          <p:spPr bwMode="auto">
            <a:xfrm>
              <a:off x="10772775" y="4733926"/>
              <a:ext cx="222250" cy="223838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8" name="Rectangle 1802"/>
            <p:cNvSpPr>
              <a:spLocks noChangeArrowheads="1"/>
            </p:cNvSpPr>
            <p:nvPr/>
          </p:nvSpPr>
          <p:spPr bwMode="auto">
            <a:xfrm>
              <a:off x="10802938" y="5076826"/>
              <a:ext cx="220663" cy="223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9" name="Rectangle 1803"/>
            <p:cNvSpPr>
              <a:spLocks noChangeArrowheads="1"/>
            </p:cNvSpPr>
            <p:nvPr/>
          </p:nvSpPr>
          <p:spPr bwMode="auto">
            <a:xfrm>
              <a:off x="11101388" y="5076826"/>
              <a:ext cx="222250" cy="223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0" name="Freeform 1804"/>
            <p:cNvSpPr>
              <a:spLocks/>
            </p:cNvSpPr>
            <p:nvPr/>
          </p:nvSpPr>
          <p:spPr bwMode="auto">
            <a:xfrm>
              <a:off x="11461750" y="3427413"/>
              <a:ext cx="295275" cy="295275"/>
            </a:xfrm>
            <a:custGeom>
              <a:avLst/>
              <a:gdLst>
                <a:gd name="T0" fmla="*/ 127 w 186"/>
                <a:gd name="T1" fmla="*/ 186 h 186"/>
                <a:gd name="T2" fmla="*/ 0 w 186"/>
                <a:gd name="T3" fmla="*/ 127 h 186"/>
                <a:gd name="T4" fmla="*/ 61 w 186"/>
                <a:gd name="T5" fmla="*/ 0 h 186"/>
                <a:gd name="T6" fmla="*/ 186 w 186"/>
                <a:gd name="T7" fmla="*/ 61 h 186"/>
                <a:gd name="T8" fmla="*/ 127 w 18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6">
                  <a:moveTo>
                    <a:pt x="127" y="186"/>
                  </a:moveTo>
                  <a:lnTo>
                    <a:pt x="0" y="127"/>
                  </a:lnTo>
                  <a:lnTo>
                    <a:pt x="61" y="0"/>
                  </a:lnTo>
                  <a:lnTo>
                    <a:pt x="186" y="61"/>
                  </a:lnTo>
                  <a:lnTo>
                    <a:pt x="127" y="186"/>
                  </a:lnTo>
                  <a:close/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1" name="Freeform 1805"/>
            <p:cNvSpPr>
              <a:spLocks/>
            </p:cNvSpPr>
            <p:nvPr/>
          </p:nvSpPr>
          <p:spPr bwMode="auto">
            <a:xfrm>
              <a:off x="11449050" y="3413126"/>
              <a:ext cx="322263" cy="323850"/>
            </a:xfrm>
            <a:custGeom>
              <a:avLst/>
              <a:gdLst>
                <a:gd name="T0" fmla="*/ 135 w 203"/>
                <a:gd name="T1" fmla="*/ 195 h 204"/>
                <a:gd name="T2" fmla="*/ 137 w 203"/>
                <a:gd name="T3" fmla="*/ 190 h 204"/>
                <a:gd name="T4" fmla="*/ 17 w 203"/>
                <a:gd name="T5" fmla="*/ 132 h 204"/>
                <a:gd name="T6" fmla="*/ 73 w 203"/>
                <a:gd name="T7" fmla="*/ 18 h 204"/>
                <a:gd name="T8" fmla="*/ 187 w 203"/>
                <a:gd name="T9" fmla="*/ 73 h 204"/>
                <a:gd name="T10" fmla="*/ 128 w 203"/>
                <a:gd name="T11" fmla="*/ 193 h 204"/>
                <a:gd name="T12" fmla="*/ 135 w 203"/>
                <a:gd name="T13" fmla="*/ 195 h 204"/>
                <a:gd name="T14" fmla="*/ 137 w 203"/>
                <a:gd name="T15" fmla="*/ 190 h 204"/>
                <a:gd name="T16" fmla="*/ 135 w 203"/>
                <a:gd name="T17" fmla="*/ 195 h 204"/>
                <a:gd name="T18" fmla="*/ 140 w 203"/>
                <a:gd name="T19" fmla="*/ 199 h 204"/>
                <a:gd name="T20" fmla="*/ 203 w 203"/>
                <a:gd name="T21" fmla="*/ 66 h 204"/>
                <a:gd name="T22" fmla="*/ 66 w 203"/>
                <a:gd name="T23" fmla="*/ 0 h 204"/>
                <a:gd name="T24" fmla="*/ 0 w 203"/>
                <a:gd name="T25" fmla="*/ 138 h 204"/>
                <a:gd name="T26" fmla="*/ 137 w 203"/>
                <a:gd name="T27" fmla="*/ 204 h 204"/>
                <a:gd name="T28" fmla="*/ 140 w 203"/>
                <a:gd name="T29" fmla="*/ 199 h 204"/>
                <a:gd name="T30" fmla="*/ 135 w 203"/>
                <a:gd name="T31" fmla="*/ 19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3" h="204">
                  <a:moveTo>
                    <a:pt x="135" y="195"/>
                  </a:moveTo>
                  <a:lnTo>
                    <a:pt x="137" y="190"/>
                  </a:lnTo>
                  <a:lnTo>
                    <a:pt x="17" y="132"/>
                  </a:lnTo>
                  <a:lnTo>
                    <a:pt x="73" y="18"/>
                  </a:lnTo>
                  <a:lnTo>
                    <a:pt x="187" y="73"/>
                  </a:lnTo>
                  <a:lnTo>
                    <a:pt x="128" y="193"/>
                  </a:lnTo>
                  <a:lnTo>
                    <a:pt x="135" y="195"/>
                  </a:lnTo>
                  <a:lnTo>
                    <a:pt x="137" y="190"/>
                  </a:lnTo>
                  <a:lnTo>
                    <a:pt x="135" y="195"/>
                  </a:lnTo>
                  <a:lnTo>
                    <a:pt x="140" y="199"/>
                  </a:lnTo>
                  <a:lnTo>
                    <a:pt x="203" y="66"/>
                  </a:lnTo>
                  <a:lnTo>
                    <a:pt x="66" y="0"/>
                  </a:lnTo>
                  <a:lnTo>
                    <a:pt x="0" y="138"/>
                  </a:lnTo>
                  <a:lnTo>
                    <a:pt x="137" y="204"/>
                  </a:lnTo>
                  <a:lnTo>
                    <a:pt x="140" y="199"/>
                  </a:lnTo>
                  <a:lnTo>
                    <a:pt x="135" y="195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2" name="Rectangle 1806"/>
            <p:cNvSpPr>
              <a:spLocks noChangeArrowheads="1"/>
            </p:cNvSpPr>
            <p:nvPr/>
          </p:nvSpPr>
          <p:spPr bwMode="auto">
            <a:xfrm>
              <a:off x="12488863" y="3706813"/>
              <a:ext cx="220663" cy="220663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3" name="Rectangle 1807"/>
            <p:cNvSpPr>
              <a:spLocks noChangeArrowheads="1"/>
            </p:cNvSpPr>
            <p:nvPr/>
          </p:nvSpPr>
          <p:spPr bwMode="auto">
            <a:xfrm>
              <a:off x="12488863" y="4070351"/>
              <a:ext cx="220663" cy="223838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4" name="Rectangle 1808"/>
            <p:cNvSpPr>
              <a:spLocks noChangeArrowheads="1"/>
            </p:cNvSpPr>
            <p:nvPr/>
          </p:nvSpPr>
          <p:spPr bwMode="auto">
            <a:xfrm>
              <a:off x="12488863" y="4397376"/>
              <a:ext cx="220663" cy="220663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5" name="Rectangle 1809"/>
            <p:cNvSpPr>
              <a:spLocks noChangeArrowheads="1"/>
            </p:cNvSpPr>
            <p:nvPr/>
          </p:nvSpPr>
          <p:spPr bwMode="auto">
            <a:xfrm>
              <a:off x="12103100" y="4397376"/>
              <a:ext cx="220663" cy="220663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6" name="Rectangle 1810"/>
            <p:cNvSpPr>
              <a:spLocks noChangeArrowheads="1"/>
            </p:cNvSpPr>
            <p:nvPr/>
          </p:nvSpPr>
          <p:spPr bwMode="auto">
            <a:xfrm>
              <a:off x="11823700" y="4397376"/>
              <a:ext cx="220663" cy="220663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7" name="Rectangle 1811"/>
            <p:cNvSpPr>
              <a:spLocks noChangeArrowheads="1"/>
            </p:cNvSpPr>
            <p:nvPr/>
          </p:nvSpPr>
          <p:spPr bwMode="auto">
            <a:xfrm>
              <a:off x="11520488" y="4397376"/>
              <a:ext cx="220663" cy="220663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8" name="Rectangle 1812"/>
            <p:cNvSpPr>
              <a:spLocks noChangeArrowheads="1"/>
            </p:cNvSpPr>
            <p:nvPr/>
          </p:nvSpPr>
          <p:spPr bwMode="auto">
            <a:xfrm>
              <a:off x="12488863" y="4748213"/>
              <a:ext cx="220663" cy="223838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9" name="Rectangle 1813"/>
            <p:cNvSpPr>
              <a:spLocks noChangeArrowheads="1"/>
            </p:cNvSpPr>
            <p:nvPr/>
          </p:nvSpPr>
          <p:spPr bwMode="auto">
            <a:xfrm>
              <a:off x="12488863" y="5094288"/>
              <a:ext cx="220663" cy="223838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0" name="Rectangle 1814"/>
            <p:cNvSpPr>
              <a:spLocks noChangeArrowheads="1"/>
            </p:cNvSpPr>
            <p:nvPr/>
          </p:nvSpPr>
          <p:spPr bwMode="auto">
            <a:xfrm>
              <a:off x="12379325" y="5692776"/>
              <a:ext cx="220663" cy="222250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1" name="Rectangle 1815"/>
            <p:cNvSpPr>
              <a:spLocks noChangeArrowheads="1"/>
            </p:cNvSpPr>
            <p:nvPr/>
          </p:nvSpPr>
          <p:spPr bwMode="auto">
            <a:xfrm>
              <a:off x="12599988" y="5692776"/>
              <a:ext cx="220663" cy="222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2" name="Rectangle 1816"/>
            <p:cNvSpPr>
              <a:spLocks noChangeArrowheads="1"/>
            </p:cNvSpPr>
            <p:nvPr/>
          </p:nvSpPr>
          <p:spPr bwMode="auto">
            <a:xfrm>
              <a:off x="12820650" y="5692776"/>
              <a:ext cx="223838" cy="222250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3" name="Rectangle 1817"/>
            <p:cNvSpPr>
              <a:spLocks noChangeArrowheads="1"/>
            </p:cNvSpPr>
            <p:nvPr/>
          </p:nvSpPr>
          <p:spPr bwMode="auto">
            <a:xfrm>
              <a:off x="12166600" y="5692776"/>
              <a:ext cx="222250" cy="222250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4" name="Rectangle 1818"/>
            <p:cNvSpPr>
              <a:spLocks noChangeArrowheads="1"/>
            </p:cNvSpPr>
            <p:nvPr/>
          </p:nvSpPr>
          <p:spPr bwMode="auto">
            <a:xfrm>
              <a:off x="12750800" y="3706813"/>
              <a:ext cx="220663" cy="220663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" name="Rectangle 1819"/>
            <p:cNvSpPr>
              <a:spLocks noChangeArrowheads="1"/>
            </p:cNvSpPr>
            <p:nvPr/>
          </p:nvSpPr>
          <p:spPr bwMode="auto">
            <a:xfrm>
              <a:off x="12750800" y="4070351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" name="Rectangle 1820"/>
            <p:cNvSpPr>
              <a:spLocks noChangeArrowheads="1"/>
            </p:cNvSpPr>
            <p:nvPr/>
          </p:nvSpPr>
          <p:spPr bwMode="auto">
            <a:xfrm>
              <a:off x="12750800" y="4397376"/>
              <a:ext cx="220663" cy="220663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" name="Rectangle 1821"/>
            <p:cNvSpPr>
              <a:spLocks noChangeArrowheads="1"/>
            </p:cNvSpPr>
            <p:nvPr/>
          </p:nvSpPr>
          <p:spPr bwMode="auto">
            <a:xfrm>
              <a:off x="12750800" y="4748213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" name="Rectangle 1822"/>
            <p:cNvSpPr>
              <a:spLocks noChangeArrowheads="1"/>
            </p:cNvSpPr>
            <p:nvPr/>
          </p:nvSpPr>
          <p:spPr bwMode="auto">
            <a:xfrm>
              <a:off x="12750800" y="5094288"/>
              <a:ext cx="220663" cy="223838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" name="Rectangle 1823"/>
            <p:cNvSpPr>
              <a:spLocks noChangeArrowheads="1"/>
            </p:cNvSpPr>
            <p:nvPr/>
          </p:nvSpPr>
          <p:spPr bwMode="auto">
            <a:xfrm>
              <a:off x="13101638" y="3706813"/>
              <a:ext cx="220663" cy="22066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" name="Rectangle 1824"/>
            <p:cNvSpPr>
              <a:spLocks noChangeArrowheads="1"/>
            </p:cNvSpPr>
            <p:nvPr/>
          </p:nvSpPr>
          <p:spPr bwMode="auto">
            <a:xfrm>
              <a:off x="13101638" y="4070351"/>
              <a:ext cx="220663" cy="223838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" name="Rectangle 1825"/>
            <p:cNvSpPr>
              <a:spLocks noChangeArrowheads="1"/>
            </p:cNvSpPr>
            <p:nvPr/>
          </p:nvSpPr>
          <p:spPr bwMode="auto">
            <a:xfrm>
              <a:off x="13101638" y="4397376"/>
              <a:ext cx="220663" cy="220663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" name="Rectangle 1826"/>
            <p:cNvSpPr>
              <a:spLocks noChangeArrowheads="1"/>
            </p:cNvSpPr>
            <p:nvPr/>
          </p:nvSpPr>
          <p:spPr bwMode="auto">
            <a:xfrm>
              <a:off x="13101638" y="4748213"/>
              <a:ext cx="220663" cy="223838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" name="Rectangle 1827"/>
            <p:cNvSpPr>
              <a:spLocks noChangeArrowheads="1"/>
            </p:cNvSpPr>
            <p:nvPr/>
          </p:nvSpPr>
          <p:spPr bwMode="auto">
            <a:xfrm>
              <a:off x="13101638" y="5094288"/>
              <a:ext cx="220663" cy="223838"/>
            </a:xfrm>
            <a:prstGeom prst="rect">
              <a:avLst/>
            </a:pr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" name="Rectangle 1828"/>
            <p:cNvSpPr>
              <a:spLocks noChangeArrowheads="1"/>
            </p:cNvSpPr>
            <p:nvPr/>
          </p:nvSpPr>
          <p:spPr bwMode="auto">
            <a:xfrm>
              <a:off x="11061700" y="4068763"/>
              <a:ext cx="223838" cy="220663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" name="Freeform 1829"/>
            <p:cNvSpPr>
              <a:spLocks/>
            </p:cNvSpPr>
            <p:nvPr/>
          </p:nvSpPr>
          <p:spPr bwMode="auto">
            <a:xfrm>
              <a:off x="9767888" y="3744913"/>
              <a:ext cx="538163" cy="33338"/>
            </a:xfrm>
            <a:custGeom>
              <a:avLst/>
              <a:gdLst>
                <a:gd name="T0" fmla="*/ 189 w 195"/>
                <a:gd name="T1" fmla="*/ 12 h 12"/>
                <a:gd name="T2" fmla="*/ 6 w 195"/>
                <a:gd name="T3" fmla="*/ 12 h 12"/>
                <a:gd name="T4" fmla="*/ 0 w 195"/>
                <a:gd name="T5" fmla="*/ 6 h 12"/>
                <a:gd name="T6" fmla="*/ 6 w 195"/>
                <a:gd name="T7" fmla="*/ 0 h 12"/>
                <a:gd name="T8" fmla="*/ 189 w 195"/>
                <a:gd name="T9" fmla="*/ 0 h 12"/>
                <a:gd name="T10" fmla="*/ 195 w 195"/>
                <a:gd name="T11" fmla="*/ 6 h 12"/>
                <a:gd name="T12" fmla="*/ 189 w 19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2">
                  <a:moveTo>
                    <a:pt x="18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2" y="0"/>
                    <a:pt x="195" y="3"/>
                    <a:pt x="195" y="6"/>
                  </a:cubicBezTo>
                  <a:cubicBezTo>
                    <a:pt x="195" y="10"/>
                    <a:pt x="192" y="12"/>
                    <a:pt x="189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" name="Freeform 1830"/>
            <p:cNvSpPr>
              <a:spLocks/>
            </p:cNvSpPr>
            <p:nvPr/>
          </p:nvSpPr>
          <p:spPr bwMode="auto">
            <a:xfrm>
              <a:off x="9767888" y="4162426"/>
              <a:ext cx="538163" cy="33338"/>
            </a:xfrm>
            <a:custGeom>
              <a:avLst/>
              <a:gdLst>
                <a:gd name="T0" fmla="*/ 189 w 195"/>
                <a:gd name="T1" fmla="*/ 12 h 12"/>
                <a:gd name="T2" fmla="*/ 6 w 195"/>
                <a:gd name="T3" fmla="*/ 12 h 12"/>
                <a:gd name="T4" fmla="*/ 0 w 195"/>
                <a:gd name="T5" fmla="*/ 6 h 12"/>
                <a:gd name="T6" fmla="*/ 6 w 195"/>
                <a:gd name="T7" fmla="*/ 0 h 12"/>
                <a:gd name="T8" fmla="*/ 189 w 195"/>
                <a:gd name="T9" fmla="*/ 0 h 12"/>
                <a:gd name="T10" fmla="*/ 195 w 195"/>
                <a:gd name="T11" fmla="*/ 6 h 12"/>
                <a:gd name="T12" fmla="*/ 189 w 19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2">
                  <a:moveTo>
                    <a:pt x="18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2" y="0"/>
                    <a:pt x="195" y="3"/>
                    <a:pt x="195" y="6"/>
                  </a:cubicBezTo>
                  <a:cubicBezTo>
                    <a:pt x="195" y="9"/>
                    <a:pt x="192" y="12"/>
                    <a:pt x="189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7" name="Freeform 1831"/>
            <p:cNvSpPr>
              <a:spLocks/>
            </p:cNvSpPr>
            <p:nvPr/>
          </p:nvSpPr>
          <p:spPr bwMode="auto">
            <a:xfrm>
              <a:off x="9767888" y="4505326"/>
              <a:ext cx="538163" cy="33338"/>
            </a:xfrm>
            <a:custGeom>
              <a:avLst/>
              <a:gdLst>
                <a:gd name="T0" fmla="*/ 189 w 195"/>
                <a:gd name="T1" fmla="*/ 12 h 12"/>
                <a:gd name="T2" fmla="*/ 6 w 195"/>
                <a:gd name="T3" fmla="*/ 12 h 12"/>
                <a:gd name="T4" fmla="*/ 0 w 195"/>
                <a:gd name="T5" fmla="*/ 6 h 12"/>
                <a:gd name="T6" fmla="*/ 6 w 195"/>
                <a:gd name="T7" fmla="*/ 0 h 12"/>
                <a:gd name="T8" fmla="*/ 189 w 195"/>
                <a:gd name="T9" fmla="*/ 0 h 12"/>
                <a:gd name="T10" fmla="*/ 195 w 195"/>
                <a:gd name="T11" fmla="*/ 6 h 12"/>
                <a:gd name="T12" fmla="*/ 189 w 19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2">
                  <a:moveTo>
                    <a:pt x="18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2" y="0"/>
                    <a:pt x="195" y="2"/>
                    <a:pt x="195" y="6"/>
                  </a:cubicBezTo>
                  <a:cubicBezTo>
                    <a:pt x="195" y="9"/>
                    <a:pt x="192" y="12"/>
                    <a:pt x="189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8" name="Freeform 1832"/>
            <p:cNvSpPr>
              <a:spLocks/>
            </p:cNvSpPr>
            <p:nvPr/>
          </p:nvSpPr>
          <p:spPr bwMode="auto">
            <a:xfrm>
              <a:off x="9767888" y="4830763"/>
              <a:ext cx="538163" cy="33338"/>
            </a:xfrm>
            <a:custGeom>
              <a:avLst/>
              <a:gdLst>
                <a:gd name="T0" fmla="*/ 189 w 195"/>
                <a:gd name="T1" fmla="*/ 12 h 12"/>
                <a:gd name="T2" fmla="*/ 6 w 195"/>
                <a:gd name="T3" fmla="*/ 12 h 12"/>
                <a:gd name="T4" fmla="*/ 0 w 195"/>
                <a:gd name="T5" fmla="*/ 6 h 12"/>
                <a:gd name="T6" fmla="*/ 6 w 195"/>
                <a:gd name="T7" fmla="*/ 0 h 12"/>
                <a:gd name="T8" fmla="*/ 189 w 195"/>
                <a:gd name="T9" fmla="*/ 0 h 12"/>
                <a:gd name="T10" fmla="*/ 195 w 195"/>
                <a:gd name="T11" fmla="*/ 6 h 12"/>
                <a:gd name="T12" fmla="*/ 189 w 19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2">
                  <a:moveTo>
                    <a:pt x="18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2" y="0"/>
                    <a:pt x="195" y="2"/>
                    <a:pt x="195" y="6"/>
                  </a:cubicBezTo>
                  <a:cubicBezTo>
                    <a:pt x="195" y="9"/>
                    <a:pt x="192" y="12"/>
                    <a:pt x="189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9" name="Freeform 1833"/>
            <p:cNvSpPr>
              <a:spLocks/>
            </p:cNvSpPr>
            <p:nvPr/>
          </p:nvSpPr>
          <p:spPr bwMode="auto">
            <a:xfrm>
              <a:off x="12085638" y="4446588"/>
              <a:ext cx="254000" cy="252413"/>
            </a:xfrm>
            <a:custGeom>
              <a:avLst/>
              <a:gdLst>
                <a:gd name="T0" fmla="*/ 160 w 160"/>
                <a:gd name="T1" fmla="*/ 138 h 159"/>
                <a:gd name="T2" fmla="*/ 21 w 160"/>
                <a:gd name="T3" fmla="*/ 159 h 159"/>
                <a:gd name="T4" fmla="*/ 0 w 160"/>
                <a:gd name="T5" fmla="*/ 21 h 159"/>
                <a:gd name="T6" fmla="*/ 139 w 160"/>
                <a:gd name="T7" fmla="*/ 0 h 159"/>
                <a:gd name="T8" fmla="*/ 160 w 160"/>
                <a:gd name="T9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59">
                  <a:moveTo>
                    <a:pt x="160" y="138"/>
                  </a:moveTo>
                  <a:lnTo>
                    <a:pt x="21" y="159"/>
                  </a:lnTo>
                  <a:lnTo>
                    <a:pt x="0" y="21"/>
                  </a:lnTo>
                  <a:lnTo>
                    <a:pt x="139" y="0"/>
                  </a:lnTo>
                  <a:lnTo>
                    <a:pt x="160" y="138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0" name="Freeform 1834"/>
            <p:cNvSpPr>
              <a:spLocks/>
            </p:cNvSpPr>
            <p:nvPr/>
          </p:nvSpPr>
          <p:spPr bwMode="auto">
            <a:xfrm>
              <a:off x="9767888" y="5187951"/>
              <a:ext cx="538163" cy="34925"/>
            </a:xfrm>
            <a:custGeom>
              <a:avLst/>
              <a:gdLst>
                <a:gd name="T0" fmla="*/ 189 w 195"/>
                <a:gd name="T1" fmla="*/ 13 h 13"/>
                <a:gd name="T2" fmla="*/ 6 w 195"/>
                <a:gd name="T3" fmla="*/ 13 h 13"/>
                <a:gd name="T4" fmla="*/ 0 w 195"/>
                <a:gd name="T5" fmla="*/ 6 h 13"/>
                <a:gd name="T6" fmla="*/ 6 w 195"/>
                <a:gd name="T7" fmla="*/ 0 h 13"/>
                <a:gd name="T8" fmla="*/ 189 w 195"/>
                <a:gd name="T9" fmla="*/ 0 h 13"/>
                <a:gd name="T10" fmla="*/ 195 w 195"/>
                <a:gd name="T11" fmla="*/ 6 h 13"/>
                <a:gd name="T12" fmla="*/ 189 w 19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3">
                  <a:moveTo>
                    <a:pt x="18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2" y="0"/>
                    <a:pt x="195" y="3"/>
                    <a:pt x="195" y="6"/>
                  </a:cubicBezTo>
                  <a:cubicBezTo>
                    <a:pt x="195" y="10"/>
                    <a:pt x="192" y="13"/>
                    <a:pt x="189" y="13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1" name="Freeform 1835"/>
            <p:cNvSpPr>
              <a:spLocks/>
            </p:cNvSpPr>
            <p:nvPr/>
          </p:nvSpPr>
          <p:spPr bwMode="auto">
            <a:xfrm>
              <a:off x="11809413" y="4778376"/>
              <a:ext cx="466725" cy="33338"/>
            </a:xfrm>
            <a:custGeom>
              <a:avLst/>
              <a:gdLst>
                <a:gd name="T0" fmla="*/ 163 w 169"/>
                <a:gd name="T1" fmla="*/ 12 h 12"/>
                <a:gd name="T2" fmla="*/ 7 w 169"/>
                <a:gd name="T3" fmla="*/ 12 h 12"/>
                <a:gd name="T4" fmla="*/ 0 w 169"/>
                <a:gd name="T5" fmla="*/ 6 h 12"/>
                <a:gd name="T6" fmla="*/ 7 w 169"/>
                <a:gd name="T7" fmla="*/ 0 h 12"/>
                <a:gd name="T8" fmla="*/ 163 w 169"/>
                <a:gd name="T9" fmla="*/ 0 h 12"/>
                <a:gd name="T10" fmla="*/ 169 w 169"/>
                <a:gd name="T11" fmla="*/ 6 h 12"/>
                <a:gd name="T12" fmla="*/ 163 w 169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2">
                  <a:moveTo>
                    <a:pt x="163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7" y="0"/>
                    <a:pt x="169" y="3"/>
                    <a:pt x="169" y="6"/>
                  </a:cubicBezTo>
                  <a:cubicBezTo>
                    <a:pt x="169" y="10"/>
                    <a:pt x="167" y="12"/>
                    <a:pt x="163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2" name="Freeform 1836"/>
            <p:cNvSpPr>
              <a:spLocks/>
            </p:cNvSpPr>
            <p:nvPr/>
          </p:nvSpPr>
          <p:spPr bwMode="auto">
            <a:xfrm>
              <a:off x="11809413" y="4879976"/>
              <a:ext cx="466725" cy="33338"/>
            </a:xfrm>
            <a:custGeom>
              <a:avLst/>
              <a:gdLst>
                <a:gd name="T0" fmla="*/ 163 w 169"/>
                <a:gd name="T1" fmla="*/ 12 h 12"/>
                <a:gd name="T2" fmla="*/ 7 w 169"/>
                <a:gd name="T3" fmla="*/ 12 h 12"/>
                <a:gd name="T4" fmla="*/ 0 w 169"/>
                <a:gd name="T5" fmla="*/ 6 h 12"/>
                <a:gd name="T6" fmla="*/ 7 w 169"/>
                <a:gd name="T7" fmla="*/ 0 h 12"/>
                <a:gd name="T8" fmla="*/ 163 w 169"/>
                <a:gd name="T9" fmla="*/ 0 h 12"/>
                <a:gd name="T10" fmla="*/ 169 w 169"/>
                <a:gd name="T11" fmla="*/ 6 h 12"/>
                <a:gd name="T12" fmla="*/ 163 w 169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2">
                  <a:moveTo>
                    <a:pt x="163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7" y="0"/>
                    <a:pt x="169" y="3"/>
                    <a:pt x="169" y="6"/>
                  </a:cubicBezTo>
                  <a:cubicBezTo>
                    <a:pt x="169" y="9"/>
                    <a:pt x="167" y="12"/>
                    <a:pt x="163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3" name="Freeform 1837"/>
            <p:cNvSpPr>
              <a:spLocks/>
            </p:cNvSpPr>
            <p:nvPr/>
          </p:nvSpPr>
          <p:spPr bwMode="auto">
            <a:xfrm>
              <a:off x="10004425" y="3835401"/>
              <a:ext cx="293688" cy="33338"/>
            </a:xfrm>
            <a:custGeom>
              <a:avLst/>
              <a:gdLst>
                <a:gd name="T0" fmla="*/ 100 w 106"/>
                <a:gd name="T1" fmla="*/ 12 h 12"/>
                <a:gd name="T2" fmla="*/ 6 w 106"/>
                <a:gd name="T3" fmla="*/ 12 h 12"/>
                <a:gd name="T4" fmla="*/ 0 w 106"/>
                <a:gd name="T5" fmla="*/ 6 h 12"/>
                <a:gd name="T6" fmla="*/ 6 w 106"/>
                <a:gd name="T7" fmla="*/ 0 h 12"/>
                <a:gd name="T8" fmla="*/ 100 w 106"/>
                <a:gd name="T9" fmla="*/ 0 h 12"/>
                <a:gd name="T10" fmla="*/ 106 w 106"/>
                <a:gd name="T11" fmla="*/ 6 h 12"/>
                <a:gd name="T12" fmla="*/ 100 w 10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2">
                  <a:moveTo>
                    <a:pt x="10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3"/>
                    <a:pt x="106" y="6"/>
                  </a:cubicBezTo>
                  <a:cubicBezTo>
                    <a:pt x="106" y="10"/>
                    <a:pt x="103" y="12"/>
                    <a:pt x="100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4" name="Freeform 1838"/>
            <p:cNvSpPr>
              <a:spLocks/>
            </p:cNvSpPr>
            <p:nvPr/>
          </p:nvSpPr>
          <p:spPr bwMode="auto">
            <a:xfrm>
              <a:off x="11934825" y="3852863"/>
              <a:ext cx="292100" cy="36513"/>
            </a:xfrm>
            <a:custGeom>
              <a:avLst/>
              <a:gdLst>
                <a:gd name="T0" fmla="*/ 100 w 106"/>
                <a:gd name="T1" fmla="*/ 13 h 13"/>
                <a:gd name="T2" fmla="*/ 6 w 106"/>
                <a:gd name="T3" fmla="*/ 13 h 13"/>
                <a:gd name="T4" fmla="*/ 0 w 106"/>
                <a:gd name="T5" fmla="*/ 7 h 13"/>
                <a:gd name="T6" fmla="*/ 6 w 106"/>
                <a:gd name="T7" fmla="*/ 0 h 13"/>
                <a:gd name="T8" fmla="*/ 100 w 106"/>
                <a:gd name="T9" fmla="*/ 0 h 13"/>
                <a:gd name="T10" fmla="*/ 106 w 106"/>
                <a:gd name="T11" fmla="*/ 7 h 13"/>
                <a:gd name="T12" fmla="*/ 100 w 10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3">
                  <a:moveTo>
                    <a:pt x="100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3"/>
                    <a:pt x="106" y="7"/>
                  </a:cubicBezTo>
                  <a:cubicBezTo>
                    <a:pt x="106" y="10"/>
                    <a:pt x="103" y="13"/>
                    <a:pt x="100" y="13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5" name="Freeform 1839"/>
            <p:cNvSpPr>
              <a:spLocks/>
            </p:cNvSpPr>
            <p:nvPr/>
          </p:nvSpPr>
          <p:spPr bwMode="auto">
            <a:xfrm>
              <a:off x="11934825" y="3744913"/>
              <a:ext cx="292100" cy="36513"/>
            </a:xfrm>
            <a:custGeom>
              <a:avLst/>
              <a:gdLst>
                <a:gd name="T0" fmla="*/ 100 w 106"/>
                <a:gd name="T1" fmla="*/ 13 h 13"/>
                <a:gd name="T2" fmla="*/ 6 w 106"/>
                <a:gd name="T3" fmla="*/ 13 h 13"/>
                <a:gd name="T4" fmla="*/ 0 w 106"/>
                <a:gd name="T5" fmla="*/ 7 h 13"/>
                <a:gd name="T6" fmla="*/ 6 w 106"/>
                <a:gd name="T7" fmla="*/ 0 h 13"/>
                <a:gd name="T8" fmla="*/ 100 w 106"/>
                <a:gd name="T9" fmla="*/ 0 h 13"/>
                <a:gd name="T10" fmla="*/ 106 w 106"/>
                <a:gd name="T11" fmla="*/ 7 h 13"/>
                <a:gd name="T12" fmla="*/ 100 w 10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3">
                  <a:moveTo>
                    <a:pt x="100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3"/>
                    <a:pt x="106" y="7"/>
                  </a:cubicBezTo>
                  <a:cubicBezTo>
                    <a:pt x="106" y="10"/>
                    <a:pt x="103" y="13"/>
                    <a:pt x="100" y="13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6" name="Freeform 1840"/>
            <p:cNvSpPr>
              <a:spLocks/>
            </p:cNvSpPr>
            <p:nvPr/>
          </p:nvSpPr>
          <p:spPr bwMode="auto">
            <a:xfrm>
              <a:off x="9767888" y="3654426"/>
              <a:ext cx="538163" cy="31750"/>
            </a:xfrm>
            <a:custGeom>
              <a:avLst/>
              <a:gdLst>
                <a:gd name="T0" fmla="*/ 189 w 195"/>
                <a:gd name="T1" fmla="*/ 12 h 12"/>
                <a:gd name="T2" fmla="*/ 6 w 195"/>
                <a:gd name="T3" fmla="*/ 12 h 12"/>
                <a:gd name="T4" fmla="*/ 0 w 195"/>
                <a:gd name="T5" fmla="*/ 6 h 12"/>
                <a:gd name="T6" fmla="*/ 6 w 195"/>
                <a:gd name="T7" fmla="*/ 0 h 12"/>
                <a:gd name="T8" fmla="*/ 189 w 195"/>
                <a:gd name="T9" fmla="*/ 0 h 12"/>
                <a:gd name="T10" fmla="*/ 195 w 195"/>
                <a:gd name="T11" fmla="*/ 6 h 12"/>
                <a:gd name="T12" fmla="*/ 189 w 19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2">
                  <a:moveTo>
                    <a:pt x="18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2" y="0"/>
                    <a:pt x="195" y="2"/>
                    <a:pt x="195" y="6"/>
                  </a:cubicBezTo>
                  <a:cubicBezTo>
                    <a:pt x="195" y="9"/>
                    <a:pt x="192" y="12"/>
                    <a:pt x="189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7" name="Freeform 1841"/>
            <p:cNvSpPr>
              <a:spLocks/>
            </p:cNvSpPr>
            <p:nvPr/>
          </p:nvSpPr>
          <p:spPr bwMode="auto">
            <a:xfrm>
              <a:off x="9767888" y="3559176"/>
              <a:ext cx="538163" cy="33338"/>
            </a:xfrm>
            <a:custGeom>
              <a:avLst/>
              <a:gdLst>
                <a:gd name="T0" fmla="*/ 189 w 195"/>
                <a:gd name="T1" fmla="*/ 12 h 12"/>
                <a:gd name="T2" fmla="*/ 6 w 195"/>
                <a:gd name="T3" fmla="*/ 12 h 12"/>
                <a:gd name="T4" fmla="*/ 0 w 195"/>
                <a:gd name="T5" fmla="*/ 6 h 12"/>
                <a:gd name="T6" fmla="*/ 6 w 195"/>
                <a:gd name="T7" fmla="*/ 0 h 12"/>
                <a:gd name="T8" fmla="*/ 189 w 195"/>
                <a:gd name="T9" fmla="*/ 0 h 12"/>
                <a:gd name="T10" fmla="*/ 195 w 195"/>
                <a:gd name="T11" fmla="*/ 6 h 12"/>
                <a:gd name="T12" fmla="*/ 189 w 19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2">
                  <a:moveTo>
                    <a:pt x="18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2" y="0"/>
                    <a:pt x="195" y="2"/>
                    <a:pt x="195" y="6"/>
                  </a:cubicBezTo>
                  <a:cubicBezTo>
                    <a:pt x="195" y="9"/>
                    <a:pt x="192" y="12"/>
                    <a:pt x="189" y="12"/>
                  </a:cubicBezTo>
                  <a:close/>
                </a:path>
              </a:pathLst>
            </a:custGeom>
            <a:solidFill>
              <a:srgbClr val="E8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7" name="Group 2086"/>
          <p:cNvGrpSpPr/>
          <p:nvPr/>
        </p:nvGrpSpPr>
        <p:grpSpPr>
          <a:xfrm>
            <a:off x="15953395" y="4544693"/>
            <a:ext cx="3359150" cy="4887913"/>
            <a:chOff x="6096000" y="5367338"/>
            <a:chExt cx="3359150" cy="4887913"/>
          </a:xfrm>
        </p:grpSpPr>
        <p:sp>
          <p:nvSpPr>
            <p:cNvPr id="1968" name="Freeform 1842"/>
            <p:cNvSpPr>
              <a:spLocks/>
            </p:cNvSpPr>
            <p:nvPr/>
          </p:nvSpPr>
          <p:spPr bwMode="auto">
            <a:xfrm>
              <a:off x="7578725" y="6318251"/>
              <a:ext cx="279400" cy="242888"/>
            </a:xfrm>
            <a:custGeom>
              <a:avLst/>
              <a:gdLst>
                <a:gd name="T0" fmla="*/ 94 w 101"/>
                <a:gd name="T1" fmla="*/ 4 h 88"/>
                <a:gd name="T2" fmla="*/ 94 w 101"/>
                <a:gd name="T3" fmla="*/ 48 h 88"/>
                <a:gd name="T4" fmla="*/ 84 w 101"/>
                <a:gd name="T5" fmla="*/ 71 h 88"/>
                <a:gd name="T6" fmla="*/ 61 w 101"/>
                <a:gd name="T7" fmla="*/ 81 h 88"/>
                <a:gd name="T8" fmla="*/ 40 w 101"/>
                <a:gd name="T9" fmla="*/ 81 h 88"/>
                <a:gd name="T10" fmla="*/ 17 w 101"/>
                <a:gd name="T11" fmla="*/ 71 h 88"/>
                <a:gd name="T12" fmla="*/ 7 w 101"/>
                <a:gd name="T13" fmla="*/ 48 h 88"/>
                <a:gd name="T14" fmla="*/ 7 w 101"/>
                <a:gd name="T15" fmla="*/ 4 h 88"/>
                <a:gd name="T16" fmla="*/ 4 w 101"/>
                <a:gd name="T17" fmla="*/ 0 h 88"/>
                <a:gd name="T18" fmla="*/ 0 w 101"/>
                <a:gd name="T19" fmla="*/ 4 h 88"/>
                <a:gd name="T20" fmla="*/ 0 w 101"/>
                <a:gd name="T21" fmla="*/ 48 h 88"/>
                <a:gd name="T22" fmla="*/ 40 w 101"/>
                <a:gd name="T23" fmla="*/ 88 h 88"/>
                <a:gd name="T24" fmla="*/ 61 w 101"/>
                <a:gd name="T25" fmla="*/ 88 h 88"/>
                <a:gd name="T26" fmla="*/ 101 w 101"/>
                <a:gd name="T27" fmla="*/ 48 h 88"/>
                <a:gd name="T28" fmla="*/ 101 w 101"/>
                <a:gd name="T29" fmla="*/ 4 h 88"/>
                <a:gd name="T30" fmla="*/ 98 w 101"/>
                <a:gd name="T31" fmla="*/ 0 h 88"/>
                <a:gd name="T32" fmla="*/ 94 w 101"/>
                <a:gd name="T33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88">
                  <a:moveTo>
                    <a:pt x="94" y="4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57"/>
                    <a:pt x="90" y="65"/>
                    <a:pt x="84" y="71"/>
                  </a:cubicBezTo>
                  <a:cubicBezTo>
                    <a:pt x="79" y="77"/>
                    <a:pt x="70" y="81"/>
                    <a:pt x="61" y="81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31" y="81"/>
                    <a:pt x="23" y="77"/>
                    <a:pt x="17" y="71"/>
                  </a:cubicBezTo>
                  <a:cubicBezTo>
                    <a:pt x="11" y="65"/>
                    <a:pt x="7" y="57"/>
                    <a:pt x="7" y="4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70"/>
                    <a:pt x="18" y="88"/>
                    <a:pt x="4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83" y="88"/>
                    <a:pt x="101" y="70"/>
                    <a:pt x="101" y="48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0" y="0"/>
                    <a:pt x="98" y="0"/>
                  </a:cubicBezTo>
                  <a:cubicBezTo>
                    <a:pt x="96" y="0"/>
                    <a:pt x="94" y="2"/>
                    <a:pt x="94" y="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9" name="Freeform 1843"/>
            <p:cNvSpPr>
              <a:spLocks/>
            </p:cNvSpPr>
            <p:nvPr/>
          </p:nvSpPr>
          <p:spPr bwMode="auto">
            <a:xfrm>
              <a:off x="7589838" y="6348413"/>
              <a:ext cx="258763" cy="201613"/>
            </a:xfrm>
            <a:custGeom>
              <a:avLst/>
              <a:gdLst>
                <a:gd name="T0" fmla="*/ 47 w 94"/>
                <a:gd name="T1" fmla="*/ 73 h 73"/>
                <a:gd name="T2" fmla="*/ 47 w 94"/>
                <a:gd name="T3" fmla="*/ 73 h 73"/>
                <a:gd name="T4" fmla="*/ 0 w 94"/>
                <a:gd name="T5" fmla="*/ 26 h 73"/>
                <a:gd name="T6" fmla="*/ 0 w 94"/>
                <a:gd name="T7" fmla="*/ 0 h 73"/>
                <a:gd name="T8" fmla="*/ 94 w 94"/>
                <a:gd name="T9" fmla="*/ 0 h 73"/>
                <a:gd name="T10" fmla="*/ 94 w 94"/>
                <a:gd name="T11" fmla="*/ 26 h 73"/>
                <a:gd name="T12" fmla="*/ 47 w 9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73">
                  <a:moveTo>
                    <a:pt x="47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21" y="73"/>
                    <a:pt x="0" y="52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52"/>
                    <a:pt x="73" y="73"/>
                    <a:pt x="47" y="73"/>
                  </a:cubicBezTo>
                  <a:close/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0" name="Freeform 1844"/>
            <p:cNvSpPr>
              <a:spLocks/>
            </p:cNvSpPr>
            <p:nvPr/>
          </p:nvSpPr>
          <p:spPr bwMode="auto">
            <a:xfrm>
              <a:off x="7578725" y="6337301"/>
              <a:ext cx="279400" cy="223838"/>
            </a:xfrm>
            <a:custGeom>
              <a:avLst/>
              <a:gdLst>
                <a:gd name="T0" fmla="*/ 51 w 101"/>
                <a:gd name="T1" fmla="*/ 77 h 81"/>
                <a:gd name="T2" fmla="*/ 51 w 101"/>
                <a:gd name="T3" fmla="*/ 74 h 81"/>
                <a:gd name="T4" fmla="*/ 20 w 101"/>
                <a:gd name="T5" fmla="*/ 61 h 81"/>
                <a:gd name="T6" fmla="*/ 7 w 101"/>
                <a:gd name="T7" fmla="*/ 30 h 81"/>
                <a:gd name="T8" fmla="*/ 7 w 101"/>
                <a:gd name="T9" fmla="*/ 7 h 81"/>
                <a:gd name="T10" fmla="*/ 94 w 101"/>
                <a:gd name="T11" fmla="*/ 7 h 81"/>
                <a:gd name="T12" fmla="*/ 94 w 101"/>
                <a:gd name="T13" fmla="*/ 30 h 81"/>
                <a:gd name="T14" fmla="*/ 81 w 101"/>
                <a:gd name="T15" fmla="*/ 61 h 81"/>
                <a:gd name="T16" fmla="*/ 51 w 101"/>
                <a:gd name="T17" fmla="*/ 74 h 81"/>
                <a:gd name="T18" fmla="*/ 51 w 101"/>
                <a:gd name="T19" fmla="*/ 77 h 81"/>
                <a:gd name="T20" fmla="*/ 51 w 101"/>
                <a:gd name="T21" fmla="*/ 81 h 81"/>
                <a:gd name="T22" fmla="*/ 101 w 101"/>
                <a:gd name="T23" fmla="*/ 30 h 81"/>
                <a:gd name="T24" fmla="*/ 101 w 101"/>
                <a:gd name="T25" fmla="*/ 0 h 81"/>
                <a:gd name="T26" fmla="*/ 0 w 101"/>
                <a:gd name="T27" fmla="*/ 0 h 81"/>
                <a:gd name="T28" fmla="*/ 0 w 101"/>
                <a:gd name="T29" fmla="*/ 30 h 81"/>
                <a:gd name="T30" fmla="*/ 51 w 101"/>
                <a:gd name="T31" fmla="*/ 81 h 81"/>
                <a:gd name="T32" fmla="*/ 51 w 101"/>
                <a:gd name="T33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81">
                  <a:moveTo>
                    <a:pt x="51" y="77"/>
                  </a:moveTo>
                  <a:cubicBezTo>
                    <a:pt x="51" y="74"/>
                    <a:pt x="51" y="74"/>
                    <a:pt x="51" y="74"/>
                  </a:cubicBezTo>
                  <a:cubicBezTo>
                    <a:pt x="39" y="74"/>
                    <a:pt x="28" y="69"/>
                    <a:pt x="20" y="61"/>
                  </a:cubicBezTo>
                  <a:cubicBezTo>
                    <a:pt x="12" y="53"/>
                    <a:pt x="7" y="42"/>
                    <a:pt x="7" y="3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42"/>
                    <a:pt x="89" y="53"/>
                    <a:pt x="81" y="61"/>
                  </a:cubicBezTo>
                  <a:cubicBezTo>
                    <a:pt x="73" y="69"/>
                    <a:pt x="63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79" y="81"/>
                    <a:pt x="101" y="58"/>
                    <a:pt x="101" y="3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58"/>
                    <a:pt x="23" y="81"/>
                    <a:pt x="51" y="81"/>
                  </a:cubicBezTo>
                  <a:lnTo>
                    <a:pt x="51" y="7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1" name="Freeform 1845"/>
            <p:cNvSpPr>
              <a:spLocks/>
            </p:cNvSpPr>
            <p:nvPr/>
          </p:nvSpPr>
          <p:spPr bwMode="auto">
            <a:xfrm>
              <a:off x="7466013" y="6777038"/>
              <a:ext cx="1036638" cy="768350"/>
            </a:xfrm>
            <a:custGeom>
              <a:avLst/>
              <a:gdLst>
                <a:gd name="T0" fmla="*/ 343 w 376"/>
                <a:gd name="T1" fmla="*/ 271 h 278"/>
                <a:gd name="T2" fmla="*/ 168 w 376"/>
                <a:gd name="T3" fmla="*/ 208 h 278"/>
                <a:gd name="T4" fmla="*/ 13 w 376"/>
                <a:gd name="T5" fmla="*/ 63 h 278"/>
                <a:gd name="T6" fmla="*/ 0 w 376"/>
                <a:gd name="T7" fmla="*/ 33 h 278"/>
                <a:gd name="T8" fmla="*/ 67 w 376"/>
                <a:gd name="T9" fmla="*/ 0 h 278"/>
                <a:gd name="T10" fmla="*/ 81 w 376"/>
                <a:gd name="T11" fmla="*/ 33 h 278"/>
                <a:gd name="T12" fmla="*/ 193 w 376"/>
                <a:gd name="T13" fmla="*/ 138 h 278"/>
                <a:gd name="T14" fmla="*/ 346 w 376"/>
                <a:gd name="T15" fmla="*/ 193 h 278"/>
                <a:gd name="T16" fmla="*/ 369 w 376"/>
                <a:gd name="T17" fmla="*/ 240 h 278"/>
                <a:gd name="T18" fmla="*/ 343 w 376"/>
                <a:gd name="T19" fmla="*/ 27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278">
                  <a:moveTo>
                    <a:pt x="343" y="271"/>
                  </a:moveTo>
                  <a:cubicBezTo>
                    <a:pt x="168" y="208"/>
                    <a:pt x="168" y="208"/>
                    <a:pt x="168" y="208"/>
                  </a:cubicBezTo>
                  <a:cubicBezTo>
                    <a:pt x="99" y="183"/>
                    <a:pt x="42" y="130"/>
                    <a:pt x="13" y="6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102" y="82"/>
                    <a:pt x="143" y="120"/>
                    <a:pt x="193" y="138"/>
                  </a:cubicBezTo>
                  <a:cubicBezTo>
                    <a:pt x="346" y="193"/>
                    <a:pt x="346" y="193"/>
                    <a:pt x="346" y="193"/>
                  </a:cubicBezTo>
                  <a:cubicBezTo>
                    <a:pt x="366" y="200"/>
                    <a:pt x="376" y="221"/>
                    <a:pt x="369" y="240"/>
                  </a:cubicBezTo>
                  <a:cubicBezTo>
                    <a:pt x="362" y="260"/>
                    <a:pt x="362" y="278"/>
                    <a:pt x="343" y="271"/>
                  </a:cubicBez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2" name="Freeform 1846"/>
            <p:cNvSpPr>
              <a:spLocks/>
            </p:cNvSpPr>
            <p:nvPr/>
          </p:nvSpPr>
          <p:spPr bwMode="auto">
            <a:xfrm>
              <a:off x="7451725" y="6762751"/>
              <a:ext cx="1049338" cy="776288"/>
            </a:xfrm>
            <a:custGeom>
              <a:avLst/>
              <a:gdLst>
                <a:gd name="T0" fmla="*/ 348 w 380"/>
                <a:gd name="T1" fmla="*/ 276 h 281"/>
                <a:gd name="T2" fmla="*/ 349 w 380"/>
                <a:gd name="T3" fmla="*/ 272 h 281"/>
                <a:gd name="T4" fmla="*/ 174 w 380"/>
                <a:gd name="T5" fmla="*/ 210 h 281"/>
                <a:gd name="T6" fmla="*/ 21 w 380"/>
                <a:gd name="T7" fmla="*/ 66 h 281"/>
                <a:gd name="T8" fmla="*/ 9 w 380"/>
                <a:gd name="T9" fmla="*/ 40 h 281"/>
                <a:gd name="T10" fmla="*/ 70 w 380"/>
                <a:gd name="T11" fmla="*/ 10 h 281"/>
                <a:gd name="T12" fmla="*/ 83 w 380"/>
                <a:gd name="T13" fmla="*/ 39 h 281"/>
                <a:gd name="T14" fmla="*/ 197 w 380"/>
                <a:gd name="T15" fmla="*/ 146 h 281"/>
                <a:gd name="T16" fmla="*/ 350 w 380"/>
                <a:gd name="T17" fmla="*/ 201 h 281"/>
                <a:gd name="T18" fmla="*/ 373 w 380"/>
                <a:gd name="T19" fmla="*/ 233 h 281"/>
                <a:gd name="T20" fmla="*/ 371 w 380"/>
                <a:gd name="T21" fmla="*/ 244 h 281"/>
                <a:gd name="T22" fmla="*/ 364 w 380"/>
                <a:gd name="T23" fmla="*/ 266 h 281"/>
                <a:gd name="T24" fmla="*/ 360 w 380"/>
                <a:gd name="T25" fmla="*/ 272 h 281"/>
                <a:gd name="T26" fmla="*/ 355 w 380"/>
                <a:gd name="T27" fmla="*/ 274 h 281"/>
                <a:gd name="T28" fmla="*/ 349 w 380"/>
                <a:gd name="T29" fmla="*/ 272 h 281"/>
                <a:gd name="T30" fmla="*/ 348 w 380"/>
                <a:gd name="T31" fmla="*/ 276 h 281"/>
                <a:gd name="T32" fmla="*/ 347 w 380"/>
                <a:gd name="T33" fmla="*/ 279 h 281"/>
                <a:gd name="T34" fmla="*/ 355 w 380"/>
                <a:gd name="T35" fmla="*/ 281 h 281"/>
                <a:gd name="T36" fmla="*/ 365 w 380"/>
                <a:gd name="T37" fmla="*/ 277 h 281"/>
                <a:gd name="T38" fmla="*/ 372 w 380"/>
                <a:gd name="T39" fmla="*/ 264 h 281"/>
                <a:gd name="T40" fmla="*/ 377 w 380"/>
                <a:gd name="T41" fmla="*/ 247 h 281"/>
                <a:gd name="T42" fmla="*/ 380 w 380"/>
                <a:gd name="T43" fmla="*/ 233 h 281"/>
                <a:gd name="T44" fmla="*/ 353 w 380"/>
                <a:gd name="T45" fmla="*/ 194 h 281"/>
                <a:gd name="T46" fmla="*/ 200 w 380"/>
                <a:gd name="T47" fmla="*/ 139 h 281"/>
                <a:gd name="T48" fmla="*/ 89 w 380"/>
                <a:gd name="T49" fmla="*/ 36 h 281"/>
                <a:gd name="T50" fmla="*/ 74 w 380"/>
                <a:gd name="T51" fmla="*/ 0 h 281"/>
                <a:gd name="T52" fmla="*/ 0 w 380"/>
                <a:gd name="T53" fmla="*/ 36 h 281"/>
                <a:gd name="T54" fmla="*/ 14 w 380"/>
                <a:gd name="T55" fmla="*/ 69 h 281"/>
                <a:gd name="T56" fmla="*/ 172 w 380"/>
                <a:gd name="T57" fmla="*/ 216 h 281"/>
                <a:gd name="T58" fmla="*/ 347 w 380"/>
                <a:gd name="T59" fmla="*/ 279 h 281"/>
                <a:gd name="T60" fmla="*/ 348 w 380"/>
                <a:gd name="T61" fmla="*/ 27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0" h="281">
                  <a:moveTo>
                    <a:pt x="348" y="276"/>
                  </a:moveTo>
                  <a:cubicBezTo>
                    <a:pt x="349" y="272"/>
                    <a:pt x="349" y="272"/>
                    <a:pt x="349" y="272"/>
                  </a:cubicBezTo>
                  <a:cubicBezTo>
                    <a:pt x="174" y="210"/>
                    <a:pt x="174" y="210"/>
                    <a:pt x="174" y="210"/>
                  </a:cubicBezTo>
                  <a:cubicBezTo>
                    <a:pt x="106" y="185"/>
                    <a:pt x="50" y="133"/>
                    <a:pt x="21" y="66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104" y="89"/>
                    <a:pt x="146" y="128"/>
                    <a:pt x="197" y="146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64" y="206"/>
                    <a:pt x="373" y="219"/>
                    <a:pt x="373" y="233"/>
                  </a:cubicBezTo>
                  <a:cubicBezTo>
                    <a:pt x="373" y="237"/>
                    <a:pt x="372" y="240"/>
                    <a:pt x="371" y="244"/>
                  </a:cubicBezTo>
                  <a:cubicBezTo>
                    <a:pt x="368" y="253"/>
                    <a:pt x="366" y="261"/>
                    <a:pt x="364" y="266"/>
                  </a:cubicBezTo>
                  <a:cubicBezTo>
                    <a:pt x="362" y="269"/>
                    <a:pt x="361" y="271"/>
                    <a:pt x="360" y="272"/>
                  </a:cubicBezTo>
                  <a:cubicBezTo>
                    <a:pt x="359" y="273"/>
                    <a:pt x="358" y="274"/>
                    <a:pt x="355" y="274"/>
                  </a:cubicBezTo>
                  <a:cubicBezTo>
                    <a:pt x="354" y="274"/>
                    <a:pt x="352" y="273"/>
                    <a:pt x="349" y="272"/>
                  </a:cubicBezTo>
                  <a:cubicBezTo>
                    <a:pt x="348" y="276"/>
                    <a:pt x="348" y="276"/>
                    <a:pt x="348" y="276"/>
                  </a:cubicBezTo>
                  <a:cubicBezTo>
                    <a:pt x="347" y="279"/>
                    <a:pt x="347" y="279"/>
                    <a:pt x="347" y="279"/>
                  </a:cubicBezTo>
                  <a:cubicBezTo>
                    <a:pt x="350" y="280"/>
                    <a:pt x="353" y="281"/>
                    <a:pt x="355" y="281"/>
                  </a:cubicBezTo>
                  <a:cubicBezTo>
                    <a:pt x="359" y="281"/>
                    <a:pt x="362" y="279"/>
                    <a:pt x="365" y="277"/>
                  </a:cubicBezTo>
                  <a:cubicBezTo>
                    <a:pt x="369" y="274"/>
                    <a:pt x="370" y="269"/>
                    <a:pt x="372" y="264"/>
                  </a:cubicBezTo>
                  <a:cubicBezTo>
                    <a:pt x="374" y="258"/>
                    <a:pt x="375" y="253"/>
                    <a:pt x="377" y="247"/>
                  </a:cubicBezTo>
                  <a:cubicBezTo>
                    <a:pt x="379" y="242"/>
                    <a:pt x="380" y="237"/>
                    <a:pt x="380" y="233"/>
                  </a:cubicBezTo>
                  <a:cubicBezTo>
                    <a:pt x="380" y="216"/>
                    <a:pt x="369" y="200"/>
                    <a:pt x="353" y="194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150" y="122"/>
                    <a:pt x="110" y="84"/>
                    <a:pt x="89" y="3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44" y="138"/>
                    <a:pt x="102" y="191"/>
                    <a:pt x="172" y="216"/>
                  </a:cubicBezTo>
                  <a:cubicBezTo>
                    <a:pt x="347" y="279"/>
                    <a:pt x="347" y="279"/>
                    <a:pt x="347" y="279"/>
                  </a:cubicBezTo>
                  <a:lnTo>
                    <a:pt x="348" y="276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3" name="Freeform 1847"/>
            <p:cNvSpPr>
              <a:spLocks/>
            </p:cNvSpPr>
            <p:nvPr/>
          </p:nvSpPr>
          <p:spPr bwMode="auto">
            <a:xfrm>
              <a:off x="7339013" y="6475413"/>
              <a:ext cx="311150" cy="392113"/>
            </a:xfrm>
            <a:custGeom>
              <a:avLst/>
              <a:gdLst>
                <a:gd name="T0" fmla="*/ 113 w 196"/>
                <a:gd name="T1" fmla="*/ 0 h 247"/>
                <a:gd name="T2" fmla="*/ 196 w 196"/>
                <a:gd name="T3" fmla="*/ 190 h 247"/>
                <a:gd name="T4" fmla="*/ 80 w 196"/>
                <a:gd name="T5" fmla="*/ 247 h 247"/>
                <a:gd name="T6" fmla="*/ 0 w 196"/>
                <a:gd name="T7" fmla="*/ 64 h 247"/>
                <a:gd name="T8" fmla="*/ 113 w 196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47">
                  <a:moveTo>
                    <a:pt x="113" y="0"/>
                  </a:moveTo>
                  <a:lnTo>
                    <a:pt x="196" y="190"/>
                  </a:lnTo>
                  <a:lnTo>
                    <a:pt x="80" y="247"/>
                  </a:lnTo>
                  <a:lnTo>
                    <a:pt x="0" y="6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Freeform 1848"/>
            <p:cNvSpPr>
              <a:spLocks/>
            </p:cNvSpPr>
            <p:nvPr/>
          </p:nvSpPr>
          <p:spPr bwMode="auto">
            <a:xfrm>
              <a:off x="7339013" y="6475413"/>
              <a:ext cx="311150" cy="392113"/>
            </a:xfrm>
            <a:custGeom>
              <a:avLst/>
              <a:gdLst>
                <a:gd name="T0" fmla="*/ 113 w 196"/>
                <a:gd name="T1" fmla="*/ 0 h 247"/>
                <a:gd name="T2" fmla="*/ 196 w 196"/>
                <a:gd name="T3" fmla="*/ 190 h 247"/>
                <a:gd name="T4" fmla="*/ 80 w 196"/>
                <a:gd name="T5" fmla="*/ 247 h 247"/>
                <a:gd name="T6" fmla="*/ 0 w 196"/>
                <a:gd name="T7" fmla="*/ 6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47">
                  <a:moveTo>
                    <a:pt x="113" y="0"/>
                  </a:moveTo>
                  <a:lnTo>
                    <a:pt x="196" y="190"/>
                  </a:lnTo>
                  <a:lnTo>
                    <a:pt x="80" y="247"/>
                  </a:lnTo>
                  <a:lnTo>
                    <a:pt x="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Freeform 1849"/>
            <p:cNvSpPr>
              <a:spLocks/>
            </p:cNvSpPr>
            <p:nvPr/>
          </p:nvSpPr>
          <p:spPr bwMode="auto">
            <a:xfrm>
              <a:off x="7327900" y="6461126"/>
              <a:ext cx="336550" cy="420688"/>
            </a:xfrm>
            <a:custGeom>
              <a:avLst/>
              <a:gdLst>
                <a:gd name="T0" fmla="*/ 66 w 122"/>
                <a:gd name="T1" fmla="*/ 6 h 152"/>
                <a:gd name="T2" fmla="*/ 112 w 122"/>
                <a:gd name="T3" fmla="*/ 113 h 152"/>
                <a:gd name="T4" fmla="*/ 51 w 122"/>
                <a:gd name="T5" fmla="*/ 142 h 152"/>
                <a:gd name="T6" fmla="*/ 7 w 122"/>
                <a:gd name="T7" fmla="*/ 41 h 152"/>
                <a:gd name="T8" fmla="*/ 3 w 122"/>
                <a:gd name="T9" fmla="*/ 39 h 152"/>
                <a:gd name="T10" fmla="*/ 1 w 122"/>
                <a:gd name="T11" fmla="*/ 44 h 152"/>
                <a:gd name="T12" fmla="*/ 48 w 122"/>
                <a:gd name="T13" fmla="*/ 152 h 152"/>
                <a:gd name="T14" fmla="*/ 122 w 122"/>
                <a:gd name="T15" fmla="*/ 116 h 152"/>
                <a:gd name="T16" fmla="*/ 72 w 122"/>
                <a:gd name="T17" fmla="*/ 3 h 152"/>
                <a:gd name="T18" fmla="*/ 68 w 122"/>
                <a:gd name="T19" fmla="*/ 1 h 152"/>
                <a:gd name="T20" fmla="*/ 66 w 122"/>
                <a:gd name="T21" fmla="*/ 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52">
                  <a:moveTo>
                    <a:pt x="66" y="6"/>
                  </a:moveTo>
                  <a:cubicBezTo>
                    <a:pt x="112" y="113"/>
                    <a:pt x="112" y="113"/>
                    <a:pt x="112" y="113"/>
                  </a:cubicBezTo>
                  <a:cubicBezTo>
                    <a:pt x="51" y="142"/>
                    <a:pt x="51" y="142"/>
                    <a:pt x="51" y="1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39"/>
                    <a:pt x="4" y="38"/>
                    <a:pt x="3" y="39"/>
                  </a:cubicBezTo>
                  <a:cubicBezTo>
                    <a:pt x="1" y="40"/>
                    <a:pt x="0" y="42"/>
                    <a:pt x="1" y="44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69" y="0"/>
                    <a:pt x="68" y="1"/>
                  </a:cubicBezTo>
                  <a:cubicBezTo>
                    <a:pt x="66" y="2"/>
                    <a:pt x="65" y="4"/>
                    <a:pt x="66" y="6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1850"/>
            <p:cNvSpPr>
              <a:spLocks/>
            </p:cNvSpPr>
            <p:nvPr/>
          </p:nvSpPr>
          <p:spPr bwMode="auto">
            <a:xfrm>
              <a:off x="7107238" y="7691438"/>
              <a:ext cx="528638" cy="2459038"/>
            </a:xfrm>
            <a:custGeom>
              <a:avLst/>
              <a:gdLst>
                <a:gd name="T0" fmla="*/ 189 w 192"/>
                <a:gd name="T1" fmla="*/ 112 h 890"/>
                <a:gd name="T2" fmla="*/ 116 w 192"/>
                <a:gd name="T3" fmla="*/ 879 h 890"/>
                <a:gd name="T4" fmla="*/ 0 w 192"/>
                <a:gd name="T5" fmla="*/ 868 h 890"/>
                <a:gd name="T6" fmla="*/ 80 w 192"/>
                <a:gd name="T7" fmla="*/ 32 h 890"/>
                <a:gd name="T8" fmla="*/ 136 w 192"/>
                <a:gd name="T9" fmla="*/ 49 h 890"/>
                <a:gd name="T10" fmla="*/ 189 w 192"/>
                <a:gd name="T11" fmla="*/ 1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890">
                  <a:moveTo>
                    <a:pt x="189" y="112"/>
                  </a:moveTo>
                  <a:cubicBezTo>
                    <a:pt x="116" y="879"/>
                    <a:pt x="116" y="879"/>
                    <a:pt x="116" y="879"/>
                  </a:cubicBezTo>
                  <a:cubicBezTo>
                    <a:pt x="76" y="871"/>
                    <a:pt x="34" y="890"/>
                    <a:pt x="0" y="868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3" y="0"/>
                    <a:pt x="104" y="46"/>
                    <a:pt x="136" y="49"/>
                  </a:cubicBezTo>
                  <a:cubicBezTo>
                    <a:pt x="168" y="52"/>
                    <a:pt x="192" y="80"/>
                    <a:pt x="189" y="112"/>
                  </a:cubicBezTo>
                  <a:close/>
                </a:path>
              </a:pathLst>
            </a:custGeom>
            <a:solidFill>
              <a:srgbClr val="C68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Freeform 1851"/>
            <p:cNvSpPr>
              <a:spLocks/>
            </p:cNvSpPr>
            <p:nvPr/>
          </p:nvSpPr>
          <p:spPr bwMode="auto">
            <a:xfrm>
              <a:off x="7096125" y="7737476"/>
              <a:ext cx="539750" cy="2393950"/>
            </a:xfrm>
            <a:custGeom>
              <a:avLst/>
              <a:gdLst>
                <a:gd name="T0" fmla="*/ 193 w 196"/>
                <a:gd name="T1" fmla="*/ 95 h 866"/>
                <a:gd name="T2" fmla="*/ 189 w 196"/>
                <a:gd name="T3" fmla="*/ 95 h 866"/>
                <a:gd name="T4" fmla="*/ 116 w 196"/>
                <a:gd name="T5" fmla="*/ 861 h 866"/>
                <a:gd name="T6" fmla="*/ 120 w 196"/>
                <a:gd name="T7" fmla="*/ 862 h 866"/>
                <a:gd name="T8" fmla="*/ 120 w 196"/>
                <a:gd name="T9" fmla="*/ 858 h 866"/>
                <a:gd name="T10" fmla="*/ 96 w 196"/>
                <a:gd name="T11" fmla="*/ 856 h 866"/>
                <a:gd name="T12" fmla="*/ 49 w 196"/>
                <a:gd name="T13" fmla="*/ 858 h 866"/>
                <a:gd name="T14" fmla="*/ 6 w 196"/>
                <a:gd name="T15" fmla="*/ 848 h 866"/>
                <a:gd name="T16" fmla="*/ 4 w 196"/>
                <a:gd name="T17" fmla="*/ 851 h 866"/>
                <a:gd name="T18" fmla="*/ 8 w 196"/>
                <a:gd name="T19" fmla="*/ 851 h 866"/>
                <a:gd name="T20" fmla="*/ 87 w 196"/>
                <a:gd name="T21" fmla="*/ 16 h 866"/>
                <a:gd name="T22" fmla="*/ 89 w 196"/>
                <a:gd name="T23" fmla="*/ 8 h 866"/>
                <a:gd name="T24" fmla="*/ 89 w 196"/>
                <a:gd name="T25" fmla="*/ 8 h 866"/>
                <a:gd name="T26" fmla="*/ 90 w 196"/>
                <a:gd name="T27" fmla="*/ 8 h 866"/>
                <a:gd name="T28" fmla="*/ 92 w 196"/>
                <a:gd name="T29" fmla="*/ 8 h 866"/>
                <a:gd name="T30" fmla="*/ 100 w 196"/>
                <a:gd name="T31" fmla="*/ 14 h 866"/>
                <a:gd name="T32" fmla="*/ 117 w 196"/>
                <a:gd name="T33" fmla="*/ 27 h 866"/>
                <a:gd name="T34" fmla="*/ 140 w 196"/>
                <a:gd name="T35" fmla="*/ 35 h 866"/>
                <a:gd name="T36" fmla="*/ 189 w 196"/>
                <a:gd name="T37" fmla="*/ 90 h 866"/>
                <a:gd name="T38" fmla="*/ 189 w 196"/>
                <a:gd name="T39" fmla="*/ 95 h 866"/>
                <a:gd name="T40" fmla="*/ 193 w 196"/>
                <a:gd name="T41" fmla="*/ 95 h 866"/>
                <a:gd name="T42" fmla="*/ 196 w 196"/>
                <a:gd name="T43" fmla="*/ 95 h 866"/>
                <a:gd name="T44" fmla="*/ 196 w 196"/>
                <a:gd name="T45" fmla="*/ 90 h 866"/>
                <a:gd name="T46" fmla="*/ 141 w 196"/>
                <a:gd name="T47" fmla="*/ 28 h 866"/>
                <a:gd name="T48" fmla="*/ 112 w 196"/>
                <a:gd name="T49" fmla="*/ 14 h 866"/>
                <a:gd name="T50" fmla="*/ 100 w 196"/>
                <a:gd name="T51" fmla="*/ 5 h 866"/>
                <a:gd name="T52" fmla="*/ 95 w 196"/>
                <a:gd name="T53" fmla="*/ 2 h 866"/>
                <a:gd name="T54" fmla="*/ 90 w 196"/>
                <a:gd name="T55" fmla="*/ 0 h 866"/>
                <a:gd name="T56" fmla="*/ 86 w 196"/>
                <a:gd name="T57" fmla="*/ 2 h 866"/>
                <a:gd name="T58" fmla="*/ 82 w 196"/>
                <a:gd name="T59" fmla="*/ 7 h 866"/>
                <a:gd name="T60" fmla="*/ 80 w 196"/>
                <a:gd name="T61" fmla="*/ 15 h 866"/>
                <a:gd name="T62" fmla="*/ 0 w 196"/>
                <a:gd name="T63" fmla="*/ 853 h 866"/>
                <a:gd name="T64" fmla="*/ 2 w 196"/>
                <a:gd name="T65" fmla="*/ 854 h 866"/>
                <a:gd name="T66" fmla="*/ 49 w 196"/>
                <a:gd name="T67" fmla="*/ 866 h 866"/>
                <a:gd name="T68" fmla="*/ 96 w 196"/>
                <a:gd name="T69" fmla="*/ 863 h 866"/>
                <a:gd name="T70" fmla="*/ 119 w 196"/>
                <a:gd name="T71" fmla="*/ 865 h 866"/>
                <a:gd name="T72" fmla="*/ 123 w 196"/>
                <a:gd name="T73" fmla="*/ 866 h 866"/>
                <a:gd name="T74" fmla="*/ 196 w 196"/>
                <a:gd name="T75" fmla="*/ 95 h 866"/>
                <a:gd name="T76" fmla="*/ 193 w 196"/>
                <a:gd name="T77" fmla="*/ 9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866">
                  <a:moveTo>
                    <a:pt x="193" y="95"/>
                  </a:moveTo>
                  <a:cubicBezTo>
                    <a:pt x="189" y="95"/>
                    <a:pt x="189" y="95"/>
                    <a:pt x="189" y="95"/>
                  </a:cubicBezTo>
                  <a:cubicBezTo>
                    <a:pt x="116" y="861"/>
                    <a:pt x="116" y="861"/>
                    <a:pt x="116" y="861"/>
                  </a:cubicBezTo>
                  <a:cubicBezTo>
                    <a:pt x="120" y="862"/>
                    <a:pt x="120" y="862"/>
                    <a:pt x="120" y="862"/>
                  </a:cubicBezTo>
                  <a:cubicBezTo>
                    <a:pt x="120" y="858"/>
                    <a:pt x="120" y="858"/>
                    <a:pt x="120" y="858"/>
                  </a:cubicBezTo>
                  <a:cubicBezTo>
                    <a:pt x="112" y="857"/>
                    <a:pt x="104" y="856"/>
                    <a:pt x="96" y="856"/>
                  </a:cubicBezTo>
                  <a:cubicBezTo>
                    <a:pt x="80" y="856"/>
                    <a:pt x="64" y="858"/>
                    <a:pt x="49" y="858"/>
                  </a:cubicBezTo>
                  <a:cubicBezTo>
                    <a:pt x="33" y="858"/>
                    <a:pt x="19" y="856"/>
                    <a:pt x="6" y="848"/>
                  </a:cubicBezTo>
                  <a:cubicBezTo>
                    <a:pt x="4" y="851"/>
                    <a:pt x="4" y="851"/>
                    <a:pt x="4" y="851"/>
                  </a:cubicBezTo>
                  <a:cubicBezTo>
                    <a:pt x="8" y="851"/>
                    <a:pt x="8" y="851"/>
                    <a:pt x="8" y="851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2"/>
                    <a:pt x="88" y="9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8"/>
                    <a:pt x="91" y="8"/>
                    <a:pt x="92" y="8"/>
                  </a:cubicBezTo>
                  <a:cubicBezTo>
                    <a:pt x="94" y="9"/>
                    <a:pt x="97" y="11"/>
                    <a:pt x="100" y="14"/>
                  </a:cubicBezTo>
                  <a:cubicBezTo>
                    <a:pt x="104" y="18"/>
                    <a:pt x="110" y="23"/>
                    <a:pt x="117" y="27"/>
                  </a:cubicBezTo>
                  <a:cubicBezTo>
                    <a:pt x="124" y="31"/>
                    <a:pt x="131" y="35"/>
                    <a:pt x="140" y="35"/>
                  </a:cubicBezTo>
                  <a:cubicBezTo>
                    <a:pt x="168" y="38"/>
                    <a:pt x="189" y="62"/>
                    <a:pt x="189" y="90"/>
                  </a:cubicBezTo>
                  <a:cubicBezTo>
                    <a:pt x="189" y="91"/>
                    <a:pt x="189" y="93"/>
                    <a:pt x="189" y="95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6" y="95"/>
                    <a:pt x="196" y="95"/>
                    <a:pt x="196" y="95"/>
                  </a:cubicBezTo>
                  <a:cubicBezTo>
                    <a:pt x="196" y="93"/>
                    <a:pt x="196" y="92"/>
                    <a:pt x="196" y="90"/>
                  </a:cubicBezTo>
                  <a:cubicBezTo>
                    <a:pt x="196" y="58"/>
                    <a:pt x="173" y="31"/>
                    <a:pt x="141" y="28"/>
                  </a:cubicBezTo>
                  <a:cubicBezTo>
                    <a:pt x="130" y="27"/>
                    <a:pt x="120" y="21"/>
                    <a:pt x="112" y="14"/>
                  </a:cubicBezTo>
                  <a:cubicBezTo>
                    <a:pt x="107" y="11"/>
                    <a:pt x="104" y="8"/>
                    <a:pt x="100" y="5"/>
                  </a:cubicBezTo>
                  <a:cubicBezTo>
                    <a:pt x="98" y="4"/>
                    <a:pt x="97" y="3"/>
                    <a:pt x="95" y="2"/>
                  </a:cubicBezTo>
                  <a:cubicBezTo>
                    <a:pt x="93" y="1"/>
                    <a:pt x="92" y="0"/>
                    <a:pt x="90" y="0"/>
                  </a:cubicBezTo>
                  <a:cubicBezTo>
                    <a:pt x="88" y="0"/>
                    <a:pt x="87" y="1"/>
                    <a:pt x="86" y="2"/>
                  </a:cubicBezTo>
                  <a:cubicBezTo>
                    <a:pt x="84" y="3"/>
                    <a:pt x="83" y="5"/>
                    <a:pt x="82" y="7"/>
                  </a:cubicBezTo>
                  <a:cubicBezTo>
                    <a:pt x="81" y="9"/>
                    <a:pt x="80" y="12"/>
                    <a:pt x="80" y="15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2" y="854"/>
                    <a:pt x="2" y="854"/>
                    <a:pt x="2" y="854"/>
                  </a:cubicBezTo>
                  <a:cubicBezTo>
                    <a:pt x="17" y="863"/>
                    <a:pt x="33" y="866"/>
                    <a:pt x="49" y="866"/>
                  </a:cubicBezTo>
                  <a:cubicBezTo>
                    <a:pt x="65" y="866"/>
                    <a:pt x="81" y="863"/>
                    <a:pt x="96" y="863"/>
                  </a:cubicBezTo>
                  <a:cubicBezTo>
                    <a:pt x="104" y="863"/>
                    <a:pt x="111" y="864"/>
                    <a:pt x="119" y="865"/>
                  </a:cubicBezTo>
                  <a:cubicBezTo>
                    <a:pt x="123" y="866"/>
                    <a:pt x="123" y="866"/>
                    <a:pt x="123" y="866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93" y="95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Freeform 1852"/>
            <p:cNvSpPr>
              <a:spLocks/>
            </p:cNvSpPr>
            <p:nvPr/>
          </p:nvSpPr>
          <p:spPr bwMode="auto">
            <a:xfrm>
              <a:off x="7794625" y="7691438"/>
              <a:ext cx="527050" cy="2420938"/>
            </a:xfrm>
            <a:custGeom>
              <a:avLst/>
              <a:gdLst>
                <a:gd name="T0" fmla="*/ 191 w 191"/>
                <a:gd name="T1" fmla="*/ 857 h 876"/>
                <a:gd name="T2" fmla="*/ 77 w 191"/>
                <a:gd name="T3" fmla="*/ 857 h 876"/>
                <a:gd name="T4" fmla="*/ 4 w 191"/>
                <a:gd name="T5" fmla="*/ 112 h 876"/>
                <a:gd name="T6" fmla="*/ 56 w 191"/>
                <a:gd name="T7" fmla="*/ 49 h 876"/>
                <a:gd name="T8" fmla="*/ 113 w 191"/>
                <a:gd name="T9" fmla="*/ 32 h 876"/>
                <a:gd name="T10" fmla="*/ 191 w 191"/>
                <a:gd name="T11" fmla="*/ 857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76">
                  <a:moveTo>
                    <a:pt x="191" y="857"/>
                  </a:moveTo>
                  <a:cubicBezTo>
                    <a:pt x="156" y="876"/>
                    <a:pt x="117" y="852"/>
                    <a:pt x="77" y="85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0" y="80"/>
                    <a:pt x="24" y="52"/>
                    <a:pt x="56" y="49"/>
                  </a:cubicBezTo>
                  <a:cubicBezTo>
                    <a:pt x="88" y="46"/>
                    <a:pt x="110" y="0"/>
                    <a:pt x="113" y="32"/>
                  </a:cubicBezTo>
                  <a:lnTo>
                    <a:pt x="191" y="857"/>
                  </a:lnTo>
                  <a:close/>
                </a:path>
              </a:pathLst>
            </a:custGeom>
            <a:solidFill>
              <a:srgbClr val="C68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Freeform 1853"/>
            <p:cNvSpPr>
              <a:spLocks/>
            </p:cNvSpPr>
            <p:nvPr/>
          </p:nvSpPr>
          <p:spPr bwMode="auto">
            <a:xfrm>
              <a:off x="7794625" y="7737476"/>
              <a:ext cx="538163" cy="2352675"/>
            </a:xfrm>
            <a:custGeom>
              <a:avLst/>
              <a:gdLst>
                <a:gd name="T0" fmla="*/ 191 w 195"/>
                <a:gd name="T1" fmla="*/ 840 h 851"/>
                <a:gd name="T2" fmla="*/ 189 w 195"/>
                <a:gd name="T3" fmla="*/ 837 h 851"/>
                <a:gd name="T4" fmla="*/ 159 w 195"/>
                <a:gd name="T5" fmla="*/ 844 h 851"/>
                <a:gd name="T6" fmla="*/ 125 w 195"/>
                <a:gd name="T7" fmla="*/ 840 h 851"/>
                <a:gd name="T8" fmla="*/ 88 w 195"/>
                <a:gd name="T9" fmla="*/ 836 h 851"/>
                <a:gd name="T10" fmla="*/ 76 w 195"/>
                <a:gd name="T11" fmla="*/ 836 h 851"/>
                <a:gd name="T12" fmla="*/ 77 w 195"/>
                <a:gd name="T13" fmla="*/ 840 h 851"/>
                <a:gd name="T14" fmla="*/ 80 w 195"/>
                <a:gd name="T15" fmla="*/ 840 h 851"/>
                <a:gd name="T16" fmla="*/ 7 w 195"/>
                <a:gd name="T17" fmla="*/ 95 h 851"/>
                <a:gd name="T18" fmla="*/ 7 w 195"/>
                <a:gd name="T19" fmla="*/ 90 h 851"/>
                <a:gd name="T20" fmla="*/ 56 w 195"/>
                <a:gd name="T21" fmla="*/ 35 h 851"/>
                <a:gd name="T22" fmla="*/ 89 w 195"/>
                <a:gd name="T23" fmla="*/ 20 h 851"/>
                <a:gd name="T24" fmla="*/ 101 w 195"/>
                <a:gd name="T25" fmla="*/ 11 h 851"/>
                <a:gd name="T26" fmla="*/ 105 w 195"/>
                <a:gd name="T27" fmla="*/ 8 h 851"/>
                <a:gd name="T28" fmla="*/ 107 w 195"/>
                <a:gd name="T29" fmla="*/ 8 h 851"/>
                <a:gd name="T30" fmla="*/ 108 w 195"/>
                <a:gd name="T31" fmla="*/ 8 h 851"/>
                <a:gd name="T32" fmla="*/ 109 w 195"/>
                <a:gd name="T33" fmla="*/ 9 h 851"/>
                <a:gd name="T34" fmla="*/ 110 w 195"/>
                <a:gd name="T35" fmla="*/ 16 h 851"/>
                <a:gd name="T36" fmla="*/ 188 w 195"/>
                <a:gd name="T37" fmla="*/ 840 h 851"/>
                <a:gd name="T38" fmla="*/ 191 w 195"/>
                <a:gd name="T39" fmla="*/ 840 h 851"/>
                <a:gd name="T40" fmla="*/ 189 w 195"/>
                <a:gd name="T41" fmla="*/ 837 h 851"/>
                <a:gd name="T42" fmla="*/ 191 w 195"/>
                <a:gd name="T43" fmla="*/ 840 h 851"/>
                <a:gd name="T44" fmla="*/ 195 w 195"/>
                <a:gd name="T45" fmla="*/ 840 h 851"/>
                <a:gd name="T46" fmla="*/ 117 w 195"/>
                <a:gd name="T47" fmla="*/ 15 h 851"/>
                <a:gd name="T48" fmla="*/ 114 w 195"/>
                <a:gd name="T49" fmla="*/ 5 h 851"/>
                <a:gd name="T50" fmla="*/ 112 w 195"/>
                <a:gd name="T51" fmla="*/ 2 h 851"/>
                <a:gd name="T52" fmla="*/ 107 w 195"/>
                <a:gd name="T53" fmla="*/ 0 h 851"/>
                <a:gd name="T54" fmla="*/ 102 w 195"/>
                <a:gd name="T55" fmla="*/ 2 h 851"/>
                <a:gd name="T56" fmla="*/ 93 w 195"/>
                <a:gd name="T57" fmla="*/ 8 h 851"/>
                <a:gd name="T58" fmla="*/ 75 w 195"/>
                <a:gd name="T59" fmla="*/ 21 h 851"/>
                <a:gd name="T60" fmla="*/ 55 w 195"/>
                <a:gd name="T61" fmla="*/ 28 h 851"/>
                <a:gd name="T62" fmla="*/ 0 w 195"/>
                <a:gd name="T63" fmla="*/ 90 h 851"/>
                <a:gd name="T64" fmla="*/ 0 w 195"/>
                <a:gd name="T65" fmla="*/ 95 h 851"/>
                <a:gd name="T66" fmla="*/ 73 w 195"/>
                <a:gd name="T67" fmla="*/ 844 h 851"/>
                <a:gd name="T68" fmla="*/ 77 w 195"/>
                <a:gd name="T69" fmla="*/ 844 h 851"/>
                <a:gd name="T70" fmla="*/ 88 w 195"/>
                <a:gd name="T71" fmla="*/ 843 h 851"/>
                <a:gd name="T72" fmla="*/ 124 w 195"/>
                <a:gd name="T73" fmla="*/ 847 h 851"/>
                <a:gd name="T74" fmla="*/ 159 w 195"/>
                <a:gd name="T75" fmla="*/ 851 h 851"/>
                <a:gd name="T76" fmla="*/ 193 w 195"/>
                <a:gd name="T77" fmla="*/ 843 h 851"/>
                <a:gd name="T78" fmla="*/ 195 w 195"/>
                <a:gd name="T79" fmla="*/ 842 h 851"/>
                <a:gd name="T80" fmla="*/ 195 w 195"/>
                <a:gd name="T81" fmla="*/ 840 h 851"/>
                <a:gd name="T82" fmla="*/ 191 w 195"/>
                <a:gd name="T83" fmla="*/ 84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5" h="851">
                  <a:moveTo>
                    <a:pt x="191" y="840"/>
                  </a:moveTo>
                  <a:cubicBezTo>
                    <a:pt x="189" y="837"/>
                    <a:pt x="189" y="837"/>
                    <a:pt x="189" y="837"/>
                  </a:cubicBezTo>
                  <a:cubicBezTo>
                    <a:pt x="180" y="842"/>
                    <a:pt x="170" y="844"/>
                    <a:pt x="159" y="844"/>
                  </a:cubicBezTo>
                  <a:cubicBezTo>
                    <a:pt x="148" y="844"/>
                    <a:pt x="137" y="842"/>
                    <a:pt x="125" y="840"/>
                  </a:cubicBezTo>
                  <a:cubicBezTo>
                    <a:pt x="113" y="838"/>
                    <a:pt x="101" y="836"/>
                    <a:pt x="88" y="836"/>
                  </a:cubicBezTo>
                  <a:cubicBezTo>
                    <a:pt x="84" y="836"/>
                    <a:pt x="80" y="836"/>
                    <a:pt x="76" y="836"/>
                  </a:cubicBezTo>
                  <a:cubicBezTo>
                    <a:pt x="77" y="840"/>
                    <a:pt x="77" y="840"/>
                    <a:pt x="77" y="840"/>
                  </a:cubicBezTo>
                  <a:cubicBezTo>
                    <a:pt x="80" y="840"/>
                    <a:pt x="80" y="840"/>
                    <a:pt x="80" y="840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3"/>
                    <a:pt x="7" y="91"/>
                    <a:pt x="7" y="90"/>
                  </a:cubicBezTo>
                  <a:cubicBezTo>
                    <a:pt x="7" y="62"/>
                    <a:pt x="28" y="38"/>
                    <a:pt x="56" y="35"/>
                  </a:cubicBezTo>
                  <a:cubicBezTo>
                    <a:pt x="69" y="34"/>
                    <a:pt x="80" y="27"/>
                    <a:pt x="89" y="20"/>
                  </a:cubicBezTo>
                  <a:cubicBezTo>
                    <a:pt x="94" y="16"/>
                    <a:pt x="98" y="13"/>
                    <a:pt x="101" y="11"/>
                  </a:cubicBezTo>
                  <a:cubicBezTo>
                    <a:pt x="102" y="10"/>
                    <a:pt x="104" y="9"/>
                    <a:pt x="105" y="8"/>
                  </a:cubicBezTo>
                  <a:cubicBezTo>
                    <a:pt x="106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9" y="9"/>
                  </a:cubicBezTo>
                  <a:cubicBezTo>
                    <a:pt x="109" y="11"/>
                    <a:pt x="110" y="13"/>
                    <a:pt x="110" y="16"/>
                  </a:cubicBezTo>
                  <a:cubicBezTo>
                    <a:pt x="188" y="840"/>
                    <a:pt x="188" y="840"/>
                    <a:pt x="188" y="840"/>
                  </a:cubicBezTo>
                  <a:cubicBezTo>
                    <a:pt x="191" y="840"/>
                    <a:pt x="191" y="840"/>
                    <a:pt x="191" y="840"/>
                  </a:cubicBezTo>
                  <a:cubicBezTo>
                    <a:pt x="189" y="837"/>
                    <a:pt x="189" y="837"/>
                    <a:pt x="189" y="837"/>
                  </a:cubicBezTo>
                  <a:cubicBezTo>
                    <a:pt x="191" y="840"/>
                    <a:pt x="191" y="840"/>
                    <a:pt x="191" y="840"/>
                  </a:cubicBezTo>
                  <a:cubicBezTo>
                    <a:pt x="195" y="840"/>
                    <a:pt x="195" y="840"/>
                    <a:pt x="195" y="840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1"/>
                    <a:pt x="116" y="7"/>
                    <a:pt x="114" y="5"/>
                  </a:cubicBezTo>
                  <a:cubicBezTo>
                    <a:pt x="114" y="3"/>
                    <a:pt x="113" y="2"/>
                    <a:pt x="112" y="2"/>
                  </a:cubicBezTo>
                  <a:cubicBezTo>
                    <a:pt x="110" y="1"/>
                    <a:pt x="109" y="0"/>
                    <a:pt x="107" y="0"/>
                  </a:cubicBezTo>
                  <a:cubicBezTo>
                    <a:pt x="105" y="0"/>
                    <a:pt x="104" y="1"/>
                    <a:pt x="102" y="2"/>
                  </a:cubicBezTo>
                  <a:cubicBezTo>
                    <a:pt x="99" y="3"/>
                    <a:pt x="96" y="6"/>
                    <a:pt x="93" y="8"/>
                  </a:cubicBezTo>
                  <a:cubicBezTo>
                    <a:pt x="87" y="12"/>
                    <a:pt x="82" y="17"/>
                    <a:pt x="75" y="21"/>
                  </a:cubicBezTo>
                  <a:cubicBezTo>
                    <a:pt x="69" y="25"/>
                    <a:pt x="62" y="28"/>
                    <a:pt x="55" y="28"/>
                  </a:cubicBezTo>
                  <a:cubicBezTo>
                    <a:pt x="24" y="31"/>
                    <a:pt x="0" y="58"/>
                    <a:pt x="0" y="90"/>
                  </a:cubicBezTo>
                  <a:cubicBezTo>
                    <a:pt x="0" y="92"/>
                    <a:pt x="0" y="93"/>
                    <a:pt x="0" y="95"/>
                  </a:cubicBezTo>
                  <a:cubicBezTo>
                    <a:pt x="73" y="844"/>
                    <a:pt x="73" y="844"/>
                    <a:pt x="73" y="844"/>
                  </a:cubicBezTo>
                  <a:cubicBezTo>
                    <a:pt x="77" y="844"/>
                    <a:pt x="77" y="844"/>
                    <a:pt x="77" y="844"/>
                  </a:cubicBezTo>
                  <a:cubicBezTo>
                    <a:pt x="81" y="843"/>
                    <a:pt x="84" y="843"/>
                    <a:pt x="88" y="843"/>
                  </a:cubicBezTo>
                  <a:cubicBezTo>
                    <a:pt x="100" y="843"/>
                    <a:pt x="112" y="845"/>
                    <a:pt x="124" y="847"/>
                  </a:cubicBezTo>
                  <a:cubicBezTo>
                    <a:pt x="135" y="849"/>
                    <a:pt x="147" y="851"/>
                    <a:pt x="159" y="851"/>
                  </a:cubicBezTo>
                  <a:cubicBezTo>
                    <a:pt x="171" y="851"/>
                    <a:pt x="182" y="849"/>
                    <a:pt x="193" y="843"/>
                  </a:cubicBezTo>
                  <a:cubicBezTo>
                    <a:pt x="195" y="842"/>
                    <a:pt x="195" y="842"/>
                    <a:pt x="195" y="842"/>
                  </a:cubicBezTo>
                  <a:cubicBezTo>
                    <a:pt x="195" y="840"/>
                    <a:pt x="195" y="840"/>
                    <a:pt x="195" y="840"/>
                  </a:cubicBezTo>
                  <a:lnTo>
                    <a:pt x="191" y="84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Rectangle 1854"/>
            <p:cNvSpPr>
              <a:spLocks noChangeArrowheads="1"/>
            </p:cNvSpPr>
            <p:nvPr/>
          </p:nvSpPr>
          <p:spPr bwMode="auto">
            <a:xfrm>
              <a:off x="7366000" y="7759701"/>
              <a:ext cx="693738" cy="227013"/>
            </a:xfrm>
            <a:prstGeom prst="rect">
              <a:avLst/>
            </a:prstGeom>
            <a:solidFill>
              <a:srgbClr val="C68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Rectangle 1855"/>
            <p:cNvSpPr>
              <a:spLocks noChangeArrowheads="1"/>
            </p:cNvSpPr>
            <p:nvPr/>
          </p:nvSpPr>
          <p:spPr bwMode="auto">
            <a:xfrm>
              <a:off x="7324725" y="7680326"/>
              <a:ext cx="781050" cy="100013"/>
            </a:xfrm>
            <a:prstGeom prst="rect">
              <a:avLst/>
            </a:prstGeom>
            <a:solidFill>
              <a:srgbClr val="C68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Freeform 1856"/>
            <p:cNvSpPr>
              <a:spLocks/>
            </p:cNvSpPr>
            <p:nvPr/>
          </p:nvSpPr>
          <p:spPr bwMode="auto">
            <a:xfrm>
              <a:off x="7324725" y="7680326"/>
              <a:ext cx="781050" cy="100013"/>
            </a:xfrm>
            <a:custGeom>
              <a:avLst/>
              <a:gdLst>
                <a:gd name="T0" fmla="*/ 0 w 492"/>
                <a:gd name="T1" fmla="*/ 63 h 63"/>
                <a:gd name="T2" fmla="*/ 0 w 492"/>
                <a:gd name="T3" fmla="*/ 0 h 63"/>
                <a:gd name="T4" fmla="*/ 492 w 492"/>
                <a:gd name="T5" fmla="*/ 0 h 63"/>
                <a:gd name="T6" fmla="*/ 492 w 49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3">
                  <a:moveTo>
                    <a:pt x="0" y="63"/>
                  </a:moveTo>
                  <a:lnTo>
                    <a:pt x="0" y="0"/>
                  </a:lnTo>
                  <a:lnTo>
                    <a:pt x="492" y="0"/>
                  </a:lnTo>
                  <a:lnTo>
                    <a:pt x="492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Freeform 1857"/>
            <p:cNvSpPr>
              <a:spLocks/>
            </p:cNvSpPr>
            <p:nvPr/>
          </p:nvSpPr>
          <p:spPr bwMode="auto">
            <a:xfrm>
              <a:off x="7467600" y="5668963"/>
              <a:ext cx="549275" cy="709613"/>
            </a:xfrm>
            <a:custGeom>
              <a:avLst/>
              <a:gdLst>
                <a:gd name="T0" fmla="*/ 99 w 199"/>
                <a:gd name="T1" fmla="*/ 257 h 257"/>
                <a:gd name="T2" fmla="*/ 99 w 199"/>
                <a:gd name="T3" fmla="*/ 257 h 257"/>
                <a:gd name="T4" fmla="*/ 0 w 199"/>
                <a:gd name="T5" fmla="*/ 158 h 257"/>
                <a:gd name="T6" fmla="*/ 0 w 199"/>
                <a:gd name="T7" fmla="*/ 0 h 257"/>
                <a:gd name="T8" fmla="*/ 163 w 199"/>
                <a:gd name="T9" fmla="*/ 0 h 257"/>
                <a:gd name="T10" fmla="*/ 199 w 199"/>
                <a:gd name="T11" fmla="*/ 35 h 257"/>
                <a:gd name="T12" fmla="*/ 199 w 199"/>
                <a:gd name="T13" fmla="*/ 158 h 257"/>
                <a:gd name="T14" fmla="*/ 99 w 199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257">
                  <a:moveTo>
                    <a:pt x="99" y="257"/>
                  </a:moveTo>
                  <a:cubicBezTo>
                    <a:pt x="99" y="257"/>
                    <a:pt x="99" y="257"/>
                    <a:pt x="99" y="257"/>
                  </a:cubicBezTo>
                  <a:cubicBezTo>
                    <a:pt x="44" y="257"/>
                    <a:pt x="0" y="213"/>
                    <a:pt x="0" y="1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3" y="0"/>
                    <a:pt x="199" y="16"/>
                    <a:pt x="199" y="35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213"/>
                    <a:pt x="154" y="257"/>
                    <a:pt x="99" y="257"/>
                  </a:cubicBezTo>
                  <a:close/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Freeform 1858"/>
            <p:cNvSpPr>
              <a:spLocks/>
            </p:cNvSpPr>
            <p:nvPr/>
          </p:nvSpPr>
          <p:spPr bwMode="auto">
            <a:xfrm>
              <a:off x="7456488" y="5657851"/>
              <a:ext cx="569913" cy="731838"/>
            </a:xfrm>
            <a:custGeom>
              <a:avLst/>
              <a:gdLst>
                <a:gd name="T0" fmla="*/ 103 w 206"/>
                <a:gd name="T1" fmla="*/ 261 h 265"/>
                <a:gd name="T2" fmla="*/ 103 w 206"/>
                <a:gd name="T3" fmla="*/ 258 h 265"/>
                <a:gd name="T4" fmla="*/ 36 w 206"/>
                <a:gd name="T5" fmla="*/ 230 h 265"/>
                <a:gd name="T6" fmla="*/ 8 w 206"/>
                <a:gd name="T7" fmla="*/ 162 h 265"/>
                <a:gd name="T8" fmla="*/ 8 w 206"/>
                <a:gd name="T9" fmla="*/ 8 h 265"/>
                <a:gd name="T10" fmla="*/ 167 w 206"/>
                <a:gd name="T11" fmla="*/ 8 h 265"/>
                <a:gd name="T12" fmla="*/ 190 w 206"/>
                <a:gd name="T13" fmla="*/ 17 h 265"/>
                <a:gd name="T14" fmla="*/ 199 w 206"/>
                <a:gd name="T15" fmla="*/ 39 h 265"/>
                <a:gd name="T16" fmla="*/ 199 w 206"/>
                <a:gd name="T17" fmla="*/ 162 h 265"/>
                <a:gd name="T18" fmla="*/ 171 w 206"/>
                <a:gd name="T19" fmla="*/ 230 h 265"/>
                <a:gd name="T20" fmla="*/ 103 w 206"/>
                <a:gd name="T21" fmla="*/ 258 h 265"/>
                <a:gd name="T22" fmla="*/ 103 w 206"/>
                <a:gd name="T23" fmla="*/ 261 h 265"/>
                <a:gd name="T24" fmla="*/ 103 w 206"/>
                <a:gd name="T25" fmla="*/ 265 h 265"/>
                <a:gd name="T26" fmla="*/ 206 w 206"/>
                <a:gd name="T27" fmla="*/ 162 h 265"/>
                <a:gd name="T28" fmla="*/ 206 w 206"/>
                <a:gd name="T29" fmla="*/ 39 h 265"/>
                <a:gd name="T30" fmla="*/ 167 w 206"/>
                <a:gd name="T31" fmla="*/ 0 h 265"/>
                <a:gd name="T32" fmla="*/ 0 w 206"/>
                <a:gd name="T33" fmla="*/ 0 h 265"/>
                <a:gd name="T34" fmla="*/ 0 w 206"/>
                <a:gd name="T35" fmla="*/ 162 h 265"/>
                <a:gd name="T36" fmla="*/ 103 w 206"/>
                <a:gd name="T37" fmla="*/ 265 h 265"/>
                <a:gd name="T38" fmla="*/ 103 w 206"/>
                <a:gd name="T39" fmla="*/ 26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265">
                  <a:moveTo>
                    <a:pt x="103" y="261"/>
                  </a:moveTo>
                  <a:cubicBezTo>
                    <a:pt x="103" y="258"/>
                    <a:pt x="103" y="258"/>
                    <a:pt x="103" y="258"/>
                  </a:cubicBezTo>
                  <a:cubicBezTo>
                    <a:pt x="77" y="258"/>
                    <a:pt x="53" y="247"/>
                    <a:pt x="36" y="230"/>
                  </a:cubicBezTo>
                  <a:cubicBezTo>
                    <a:pt x="18" y="213"/>
                    <a:pt x="8" y="189"/>
                    <a:pt x="8" y="16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76" y="8"/>
                    <a:pt x="184" y="11"/>
                    <a:pt x="190" y="17"/>
                  </a:cubicBezTo>
                  <a:cubicBezTo>
                    <a:pt x="195" y="23"/>
                    <a:pt x="199" y="30"/>
                    <a:pt x="199" y="39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89"/>
                    <a:pt x="188" y="213"/>
                    <a:pt x="171" y="230"/>
                  </a:cubicBezTo>
                  <a:cubicBezTo>
                    <a:pt x="154" y="247"/>
                    <a:pt x="130" y="258"/>
                    <a:pt x="103" y="258"/>
                  </a:cubicBezTo>
                  <a:cubicBezTo>
                    <a:pt x="103" y="261"/>
                    <a:pt x="103" y="261"/>
                    <a:pt x="103" y="261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60" y="265"/>
                    <a:pt x="206" y="219"/>
                    <a:pt x="206" y="162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18"/>
                    <a:pt x="189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219"/>
                    <a:pt x="46" y="265"/>
                    <a:pt x="103" y="265"/>
                  </a:cubicBezTo>
                  <a:lnTo>
                    <a:pt x="103" y="26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Freeform 1859"/>
            <p:cNvSpPr>
              <a:spLocks/>
            </p:cNvSpPr>
            <p:nvPr/>
          </p:nvSpPr>
          <p:spPr bwMode="auto">
            <a:xfrm>
              <a:off x="7467600" y="5668963"/>
              <a:ext cx="327025" cy="709613"/>
            </a:xfrm>
            <a:custGeom>
              <a:avLst/>
              <a:gdLst>
                <a:gd name="T0" fmla="*/ 118 w 118"/>
                <a:gd name="T1" fmla="*/ 256 h 257"/>
                <a:gd name="T2" fmla="*/ 99 w 118"/>
                <a:gd name="T3" fmla="*/ 257 h 257"/>
                <a:gd name="T4" fmla="*/ 0 w 118"/>
                <a:gd name="T5" fmla="*/ 158 h 257"/>
                <a:gd name="T6" fmla="*/ 0 w 118"/>
                <a:gd name="T7" fmla="*/ 0 h 257"/>
                <a:gd name="T8" fmla="*/ 38 w 118"/>
                <a:gd name="T9" fmla="*/ 0 h 257"/>
                <a:gd name="T10" fmla="*/ 38 w 118"/>
                <a:gd name="T11" fmla="*/ 158 h 257"/>
                <a:gd name="T12" fmla="*/ 118 w 118"/>
                <a:gd name="T13" fmla="*/ 25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257">
                  <a:moveTo>
                    <a:pt x="118" y="256"/>
                  </a:moveTo>
                  <a:cubicBezTo>
                    <a:pt x="112" y="257"/>
                    <a:pt x="106" y="257"/>
                    <a:pt x="99" y="257"/>
                  </a:cubicBezTo>
                  <a:cubicBezTo>
                    <a:pt x="44" y="257"/>
                    <a:pt x="0" y="213"/>
                    <a:pt x="0" y="1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8" y="206"/>
                    <a:pt x="73" y="247"/>
                    <a:pt x="118" y="256"/>
                  </a:cubicBez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Freeform 1860"/>
            <p:cNvSpPr>
              <a:spLocks/>
            </p:cNvSpPr>
            <p:nvPr/>
          </p:nvSpPr>
          <p:spPr bwMode="auto">
            <a:xfrm>
              <a:off x="7096125" y="7724776"/>
              <a:ext cx="339725" cy="2335213"/>
            </a:xfrm>
            <a:custGeom>
              <a:avLst/>
              <a:gdLst>
                <a:gd name="T0" fmla="*/ 149 w 214"/>
                <a:gd name="T1" fmla="*/ 0 h 1471"/>
                <a:gd name="T2" fmla="*/ 214 w 214"/>
                <a:gd name="T3" fmla="*/ 0 h 1471"/>
                <a:gd name="T4" fmla="*/ 71 w 214"/>
                <a:gd name="T5" fmla="*/ 1471 h 1471"/>
                <a:gd name="T6" fmla="*/ 0 w 214"/>
                <a:gd name="T7" fmla="*/ 1471 h 1471"/>
                <a:gd name="T8" fmla="*/ 149 w 214"/>
                <a:gd name="T9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471">
                  <a:moveTo>
                    <a:pt x="149" y="0"/>
                  </a:moveTo>
                  <a:lnTo>
                    <a:pt x="214" y="0"/>
                  </a:lnTo>
                  <a:lnTo>
                    <a:pt x="71" y="1471"/>
                  </a:lnTo>
                  <a:lnTo>
                    <a:pt x="0" y="147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B77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Freeform 1861"/>
            <p:cNvSpPr>
              <a:spLocks/>
            </p:cNvSpPr>
            <p:nvPr/>
          </p:nvSpPr>
          <p:spPr bwMode="auto">
            <a:xfrm>
              <a:off x="7096125" y="7780338"/>
              <a:ext cx="539750" cy="2400300"/>
            </a:xfrm>
            <a:custGeom>
              <a:avLst/>
              <a:gdLst>
                <a:gd name="T0" fmla="*/ 189 w 196"/>
                <a:gd name="T1" fmla="*/ 75 h 869"/>
                <a:gd name="T2" fmla="*/ 189 w 196"/>
                <a:gd name="T3" fmla="*/ 80 h 869"/>
                <a:gd name="T4" fmla="*/ 116 w 196"/>
                <a:gd name="T5" fmla="*/ 846 h 869"/>
                <a:gd name="T6" fmla="*/ 113 w 196"/>
                <a:gd name="T7" fmla="*/ 852 h 869"/>
                <a:gd name="T8" fmla="*/ 97 w 196"/>
                <a:gd name="T9" fmla="*/ 859 h 869"/>
                <a:gd name="T10" fmla="*/ 73 w 196"/>
                <a:gd name="T11" fmla="*/ 862 h 869"/>
                <a:gd name="T12" fmla="*/ 28 w 196"/>
                <a:gd name="T13" fmla="*/ 854 h 869"/>
                <a:gd name="T14" fmla="*/ 13 w 196"/>
                <a:gd name="T15" fmla="*/ 846 h 869"/>
                <a:gd name="T16" fmla="*/ 9 w 196"/>
                <a:gd name="T17" fmla="*/ 842 h 869"/>
                <a:gd name="T18" fmla="*/ 7 w 196"/>
                <a:gd name="T19" fmla="*/ 837 h 869"/>
                <a:gd name="T20" fmla="*/ 8 w 196"/>
                <a:gd name="T21" fmla="*/ 836 h 869"/>
                <a:gd name="T22" fmla="*/ 87 w 196"/>
                <a:gd name="T23" fmla="*/ 1 h 869"/>
                <a:gd name="T24" fmla="*/ 80 w 196"/>
                <a:gd name="T25" fmla="*/ 0 h 869"/>
                <a:gd name="T26" fmla="*/ 0 w 196"/>
                <a:gd name="T27" fmla="*/ 835 h 869"/>
                <a:gd name="T28" fmla="*/ 0 w 196"/>
                <a:gd name="T29" fmla="*/ 837 h 869"/>
                <a:gd name="T30" fmla="*/ 2 w 196"/>
                <a:gd name="T31" fmla="*/ 845 h 869"/>
                <a:gd name="T32" fmla="*/ 13 w 196"/>
                <a:gd name="T33" fmla="*/ 856 h 869"/>
                <a:gd name="T34" fmla="*/ 41 w 196"/>
                <a:gd name="T35" fmla="*/ 865 h 869"/>
                <a:gd name="T36" fmla="*/ 73 w 196"/>
                <a:gd name="T37" fmla="*/ 869 h 869"/>
                <a:gd name="T38" fmla="*/ 106 w 196"/>
                <a:gd name="T39" fmla="*/ 864 h 869"/>
                <a:gd name="T40" fmla="*/ 118 w 196"/>
                <a:gd name="T41" fmla="*/ 858 h 869"/>
                <a:gd name="T42" fmla="*/ 123 w 196"/>
                <a:gd name="T43" fmla="*/ 847 h 869"/>
                <a:gd name="T44" fmla="*/ 196 w 196"/>
                <a:gd name="T45" fmla="*/ 80 h 869"/>
                <a:gd name="T46" fmla="*/ 196 w 196"/>
                <a:gd name="T47" fmla="*/ 75 h 869"/>
                <a:gd name="T48" fmla="*/ 189 w 196"/>
                <a:gd name="T49" fmla="*/ 7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869">
                  <a:moveTo>
                    <a:pt x="189" y="75"/>
                  </a:moveTo>
                  <a:cubicBezTo>
                    <a:pt x="189" y="76"/>
                    <a:pt x="189" y="78"/>
                    <a:pt x="189" y="80"/>
                  </a:cubicBezTo>
                  <a:cubicBezTo>
                    <a:pt x="116" y="846"/>
                    <a:pt x="116" y="846"/>
                    <a:pt x="116" y="846"/>
                  </a:cubicBezTo>
                  <a:cubicBezTo>
                    <a:pt x="116" y="849"/>
                    <a:pt x="115" y="850"/>
                    <a:pt x="113" y="852"/>
                  </a:cubicBezTo>
                  <a:cubicBezTo>
                    <a:pt x="110" y="855"/>
                    <a:pt x="104" y="858"/>
                    <a:pt x="97" y="859"/>
                  </a:cubicBezTo>
                  <a:cubicBezTo>
                    <a:pt x="90" y="861"/>
                    <a:pt x="82" y="862"/>
                    <a:pt x="73" y="862"/>
                  </a:cubicBezTo>
                  <a:cubicBezTo>
                    <a:pt x="58" y="862"/>
                    <a:pt x="41" y="859"/>
                    <a:pt x="28" y="854"/>
                  </a:cubicBezTo>
                  <a:cubicBezTo>
                    <a:pt x="21" y="852"/>
                    <a:pt x="16" y="849"/>
                    <a:pt x="13" y="846"/>
                  </a:cubicBezTo>
                  <a:cubicBezTo>
                    <a:pt x="11" y="845"/>
                    <a:pt x="10" y="843"/>
                    <a:pt x="9" y="842"/>
                  </a:cubicBezTo>
                  <a:cubicBezTo>
                    <a:pt x="8" y="840"/>
                    <a:pt x="7" y="839"/>
                    <a:pt x="7" y="837"/>
                  </a:cubicBezTo>
                  <a:cubicBezTo>
                    <a:pt x="8" y="836"/>
                    <a:pt x="8" y="836"/>
                    <a:pt x="8" y="836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835"/>
                    <a:pt x="0" y="835"/>
                    <a:pt x="0" y="835"/>
                  </a:cubicBezTo>
                  <a:cubicBezTo>
                    <a:pt x="0" y="836"/>
                    <a:pt x="0" y="836"/>
                    <a:pt x="0" y="837"/>
                  </a:cubicBezTo>
                  <a:cubicBezTo>
                    <a:pt x="0" y="840"/>
                    <a:pt x="1" y="843"/>
                    <a:pt x="2" y="845"/>
                  </a:cubicBezTo>
                  <a:cubicBezTo>
                    <a:pt x="5" y="849"/>
                    <a:pt x="9" y="853"/>
                    <a:pt x="13" y="856"/>
                  </a:cubicBezTo>
                  <a:cubicBezTo>
                    <a:pt x="21" y="860"/>
                    <a:pt x="30" y="863"/>
                    <a:pt x="41" y="865"/>
                  </a:cubicBezTo>
                  <a:cubicBezTo>
                    <a:pt x="51" y="868"/>
                    <a:pt x="62" y="869"/>
                    <a:pt x="73" y="869"/>
                  </a:cubicBezTo>
                  <a:cubicBezTo>
                    <a:pt x="86" y="869"/>
                    <a:pt x="97" y="867"/>
                    <a:pt x="106" y="864"/>
                  </a:cubicBezTo>
                  <a:cubicBezTo>
                    <a:pt x="111" y="862"/>
                    <a:pt x="115" y="860"/>
                    <a:pt x="118" y="858"/>
                  </a:cubicBezTo>
                  <a:cubicBezTo>
                    <a:pt x="121" y="855"/>
                    <a:pt x="123" y="851"/>
                    <a:pt x="123" y="847"/>
                  </a:cubicBezTo>
                  <a:cubicBezTo>
                    <a:pt x="196" y="80"/>
                    <a:pt x="196" y="80"/>
                    <a:pt x="196" y="80"/>
                  </a:cubicBezTo>
                  <a:cubicBezTo>
                    <a:pt x="196" y="79"/>
                    <a:pt x="196" y="77"/>
                    <a:pt x="196" y="75"/>
                  </a:cubicBezTo>
                  <a:lnTo>
                    <a:pt x="189" y="75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Freeform 1862"/>
            <p:cNvSpPr>
              <a:spLocks/>
            </p:cNvSpPr>
            <p:nvPr/>
          </p:nvSpPr>
          <p:spPr bwMode="auto">
            <a:xfrm>
              <a:off x="7794625" y="7707313"/>
              <a:ext cx="538163" cy="2363788"/>
            </a:xfrm>
            <a:custGeom>
              <a:avLst/>
              <a:gdLst>
                <a:gd name="T0" fmla="*/ 110 w 195"/>
                <a:gd name="T1" fmla="*/ 0 h 855"/>
                <a:gd name="T2" fmla="*/ 110 w 195"/>
                <a:gd name="T3" fmla="*/ 26 h 855"/>
                <a:gd name="T4" fmla="*/ 187 w 195"/>
                <a:gd name="T5" fmla="*/ 847 h 855"/>
                <a:gd name="T6" fmla="*/ 78 w 195"/>
                <a:gd name="T7" fmla="*/ 847 h 855"/>
                <a:gd name="T8" fmla="*/ 7 w 195"/>
                <a:gd name="T9" fmla="*/ 106 h 855"/>
                <a:gd name="T10" fmla="*/ 7 w 195"/>
                <a:gd name="T11" fmla="*/ 101 h 855"/>
                <a:gd name="T12" fmla="*/ 0 w 195"/>
                <a:gd name="T13" fmla="*/ 101 h 855"/>
                <a:gd name="T14" fmla="*/ 0 w 195"/>
                <a:gd name="T15" fmla="*/ 106 h 855"/>
                <a:gd name="T16" fmla="*/ 71 w 195"/>
                <a:gd name="T17" fmla="*/ 855 h 855"/>
                <a:gd name="T18" fmla="*/ 195 w 195"/>
                <a:gd name="T19" fmla="*/ 855 h 855"/>
                <a:gd name="T20" fmla="*/ 117 w 195"/>
                <a:gd name="T21" fmla="*/ 26 h 855"/>
                <a:gd name="T22" fmla="*/ 117 w 195"/>
                <a:gd name="T23" fmla="*/ 0 h 855"/>
                <a:gd name="T24" fmla="*/ 110 w 195"/>
                <a:gd name="T2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5" h="855">
                  <a:moveTo>
                    <a:pt x="110" y="0"/>
                  </a:moveTo>
                  <a:cubicBezTo>
                    <a:pt x="110" y="26"/>
                    <a:pt x="110" y="26"/>
                    <a:pt x="110" y="26"/>
                  </a:cubicBezTo>
                  <a:cubicBezTo>
                    <a:pt x="187" y="847"/>
                    <a:pt x="187" y="847"/>
                    <a:pt x="187" y="847"/>
                  </a:cubicBezTo>
                  <a:cubicBezTo>
                    <a:pt x="78" y="847"/>
                    <a:pt x="78" y="847"/>
                    <a:pt x="78" y="847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7" y="104"/>
                    <a:pt x="7" y="102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3"/>
                    <a:pt x="0" y="105"/>
                    <a:pt x="0" y="106"/>
                  </a:cubicBezTo>
                  <a:cubicBezTo>
                    <a:pt x="71" y="855"/>
                    <a:pt x="71" y="855"/>
                    <a:pt x="71" y="855"/>
                  </a:cubicBezTo>
                  <a:cubicBezTo>
                    <a:pt x="195" y="855"/>
                    <a:pt x="195" y="855"/>
                    <a:pt x="195" y="85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0" y="0"/>
                    <a:pt x="110" y="0"/>
                    <a:pt x="110" y="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Freeform 1863"/>
            <p:cNvSpPr>
              <a:spLocks/>
            </p:cNvSpPr>
            <p:nvPr/>
          </p:nvSpPr>
          <p:spPr bwMode="auto">
            <a:xfrm>
              <a:off x="7327900" y="6426201"/>
              <a:ext cx="781050" cy="1298575"/>
            </a:xfrm>
            <a:custGeom>
              <a:avLst/>
              <a:gdLst>
                <a:gd name="T0" fmla="*/ 283 w 283"/>
                <a:gd name="T1" fmla="*/ 470 h 470"/>
                <a:gd name="T2" fmla="*/ 0 w 283"/>
                <a:gd name="T3" fmla="*/ 470 h 470"/>
                <a:gd name="T4" fmla="*/ 0 w 283"/>
                <a:gd name="T5" fmla="*/ 64 h 470"/>
                <a:gd name="T6" fmla="*/ 65 w 283"/>
                <a:gd name="T7" fmla="*/ 0 h 470"/>
                <a:gd name="T8" fmla="*/ 219 w 283"/>
                <a:gd name="T9" fmla="*/ 0 h 470"/>
                <a:gd name="T10" fmla="*/ 283 w 283"/>
                <a:gd name="T11" fmla="*/ 64 h 470"/>
                <a:gd name="T12" fmla="*/ 283 w 283"/>
                <a:gd name="T1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470">
                  <a:moveTo>
                    <a:pt x="283" y="470"/>
                  </a:moveTo>
                  <a:cubicBezTo>
                    <a:pt x="0" y="470"/>
                    <a:pt x="0" y="470"/>
                    <a:pt x="0" y="4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54" y="0"/>
                    <a:pt x="283" y="29"/>
                    <a:pt x="283" y="64"/>
                  </a:cubicBezTo>
                  <a:lnTo>
                    <a:pt x="283" y="470"/>
                  </a:lnTo>
                  <a:close/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Freeform 1864"/>
            <p:cNvSpPr>
              <a:spLocks/>
            </p:cNvSpPr>
            <p:nvPr/>
          </p:nvSpPr>
          <p:spPr bwMode="auto">
            <a:xfrm>
              <a:off x="7319963" y="6415088"/>
              <a:ext cx="800100" cy="1317625"/>
            </a:xfrm>
            <a:custGeom>
              <a:avLst/>
              <a:gdLst>
                <a:gd name="T0" fmla="*/ 286 w 290"/>
                <a:gd name="T1" fmla="*/ 474 h 477"/>
                <a:gd name="T2" fmla="*/ 286 w 290"/>
                <a:gd name="T3" fmla="*/ 470 h 477"/>
                <a:gd name="T4" fmla="*/ 7 w 290"/>
                <a:gd name="T5" fmla="*/ 470 h 477"/>
                <a:gd name="T6" fmla="*/ 7 w 290"/>
                <a:gd name="T7" fmla="*/ 68 h 477"/>
                <a:gd name="T8" fmla="*/ 25 w 290"/>
                <a:gd name="T9" fmla="*/ 25 h 477"/>
                <a:gd name="T10" fmla="*/ 68 w 290"/>
                <a:gd name="T11" fmla="*/ 7 h 477"/>
                <a:gd name="T12" fmla="*/ 222 w 290"/>
                <a:gd name="T13" fmla="*/ 7 h 477"/>
                <a:gd name="T14" fmla="*/ 265 w 290"/>
                <a:gd name="T15" fmla="*/ 25 h 477"/>
                <a:gd name="T16" fmla="*/ 282 w 290"/>
                <a:gd name="T17" fmla="*/ 68 h 477"/>
                <a:gd name="T18" fmla="*/ 282 w 290"/>
                <a:gd name="T19" fmla="*/ 474 h 477"/>
                <a:gd name="T20" fmla="*/ 286 w 290"/>
                <a:gd name="T21" fmla="*/ 474 h 477"/>
                <a:gd name="T22" fmla="*/ 286 w 290"/>
                <a:gd name="T23" fmla="*/ 470 h 477"/>
                <a:gd name="T24" fmla="*/ 286 w 290"/>
                <a:gd name="T25" fmla="*/ 474 h 477"/>
                <a:gd name="T26" fmla="*/ 290 w 290"/>
                <a:gd name="T27" fmla="*/ 474 h 477"/>
                <a:gd name="T28" fmla="*/ 290 w 290"/>
                <a:gd name="T29" fmla="*/ 68 h 477"/>
                <a:gd name="T30" fmla="*/ 222 w 290"/>
                <a:gd name="T31" fmla="*/ 0 h 477"/>
                <a:gd name="T32" fmla="*/ 68 w 290"/>
                <a:gd name="T33" fmla="*/ 0 h 477"/>
                <a:gd name="T34" fmla="*/ 0 w 290"/>
                <a:gd name="T35" fmla="*/ 68 h 477"/>
                <a:gd name="T36" fmla="*/ 0 w 290"/>
                <a:gd name="T37" fmla="*/ 477 h 477"/>
                <a:gd name="T38" fmla="*/ 290 w 290"/>
                <a:gd name="T39" fmla="*/ 477 h 477"/>
                <a:gd name="T40" fmla="*/ 290 w 290"/>
                <a:gd name="T41" fmla="*/ 474 h 477"/>
                <a:gd name="T42" fmla="*/ 286 w 290"/>
                <a:gd name="T43" fmla="*/ 47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0" h="477">
                  <a:moveTo>
                    <a:pt x="286" y="474"/>
                  </a:moveTo>
                  <a:cubicBezTo>
                    <a:pt x="286" y="470"/>
                    <a:pt x="286" y="470"/>
                    <a:pt x="286" y="470"/>
                  </a:cubicBezTo>
                  <a:cubicBezTo>
                    <a:pt x="7" y="470"/>
                    <a:pt x="7" y="470"/>
                    <a:pt x="7" y="47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51"/>
                    <a:pt x="14" y="36"/>
                    <a:pt x="25" y="25"/>
                  </a:cubicBezTo>
                  <a:cubicBezTo>
                    <a:pt x="36" y="14"/>
                    <a:pt x="51" y="7"/>
                    <a:pt x="68" y="7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38" y="7"/>
                    <a:pt x="253" y="14"/>
                    <a:pt x="265" y="25"/>
                  </a:cubicBezTo>
                  <a:cubicBezTo>
                    <a:pt x="276" y="36"/>
                    <a:pt x="282" y="51"/>
                    <a:pt x="282" y="68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6" y="474"/>
                    <a:pt x="286" y="474"/>
                    <a:pt x="286" y="474"/>
                  </a:cubicBezTo>
                  <a:cubicBezTo>
                    <a:pt x="286" y="470"/>
                    <a:pt x="286" y="470"/>
                    <a:pt x="286" y="470"/>
                  </a:cubicBezTo>
                  <a:cubicBezTo>
                    <a:pt x="286" y="474"/>
                    <a:pt x="286" y="474"/>
                    <a:pt x="286" y="474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0" y="31"/>
                    <a:pt x="259" y="0"/>
                    <a:pt x="22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90" y="477"/>
                    <a:pt x="290" y="477"/>
                    <a:pt x="290" y="477"/>
                  </a:cubicBezTo>
                  <a:cubicBezTo>
                    <a:pt x="290" y="474"/>
                    <a:pt x="290" y="474"/>
                    <a:pt x="290" y="474"/>
                  </a:cubicBezTo>
                  <a:lnTo>
                    <a:pt x="286" y="47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Freeform 1865"/>
            <p:cNvSpPr>
              <a:spLocks/>
            </p:cNvSpPr>
            <p:nvPr/>
          </p:nvSpPr>
          <p:spPr bwMode="auto">
            <a:xfrm>
              <a:off x="7589838" y="6329363"/>
              <a:ext cx="258763" cy="107950"/>
            </a:xfrm>
            <a:custGeom>
              <a:avLst/>
              <a:gdLst>
                <a:gd name="T0" fmla="*/ 94 w 94"/>
                <a:gd name="T1" fmla="*/ 0 h 39"/>
                <a:gd name="T2" fmla="*/ 94 w 94"/>
                <a:gd name="T3" fmla="*/ 29 h 39"/>
                <a:gd name="T4" fmla="*/ 55 w 94"/>
                <a:gd name="T5" fmla="*/ 39 h 39"/>
                <a:gd name="T6" fmla="*/ 38 w 94"/>
                <a:gd name="T7" fmla="*/ 39 h 39"/>
                <a:gd name="T8" fmla="*/ 0 w 94"/>
                <a:gd name="T9" fmla="*/ 29 h 39"/>
                <a:gd name="T10" fmla="*/ 0 w 94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9">
                  <a:moveTo>
                    <a:pt x="94" y="0"/>
                  </a:moveTo>
                  <a:cubicBezTo>
                    <a:pt x="94" y="29"/>
                    <a:pt x="94" y="29"/>
                    <a:pt x="94" y="29"/>
                  </a:cubicBezTo>
                  <a:cubicBezTo>
                    <a:pt x="82" y="35"/>
                    <a:pt x="69" y="39"/>
                    <a:pt x="55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4" y="39"/>
                    <a:pt x="11" y="35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Freeform 1866"/>
            <p:cNvSpPr>
              <a:spLocks/>
            </p:cNvSpPr>
            <p:nvPr/>
          </p:nvSpPr>
          <p:spPr bwMode="auto">
            <a:xfrm>
              <a:off x="7578725" y="6318251"/>
              <a:ext cx="279400" cy="130175"/>
            </a:xfrm>
            <a:custGeom>
              <a:avLst/>
              <a:gdLst>
                <a:gd name="T0" fmla="*/ 94 w 101"/>
                <a:gd name="T1" fmla="*/ 4 h 47"/>
                <a:gd name="T2" fmla="*/ 94 w 101"/>
                <a:gd name="T3" fmla="*/ 33 h 47"/>
                <a:gd name="T4" fmla="*/ 98 w 101"/>
                <a:gd name="T5" fmla="*/ 33 h 47"/>
                <a:gd name="T6" fmla="*/ 96 w 101"/>
                <a:gd name="T7" fmla="*/ 30 h 47"/>
                <a:gd name="T8" fmla="*/ 59 w 101"/>
                <a:gd name="T9" fmla="*/ 39 h 47"/>
                <a:gd name="T10" fmla="*/ 42 w 101"/>
                <a:gd name="T11" fmla="*/ 39 h 47"/>
                <a:gd name="T12" fmla="*/ 5 w 101"/>
                <a:gd name="T13" fmla="*/ 30 h 47"/>
                <a:gd name="T14" fmla="*/ 4 w 101"/>
                <a:gd name="T15" fmla="*/ 33 h 47"/>
                <a:gd name="T16" fmla="*/ 7 w 101"/>
                <a:gd name="T17" fmla="*/ 33 h 47"/>
                <a:gd name="T18" fmla="*/ 7 w 101"/>
                <a:gd name="T19" fmla="*/ 4 h 47"/>
                <a:gd name="T20" fmla="*/ 4 w 101"/>
                <a:gd name="T21" fmla="*/ 0 h 47"/>
                <a:gd name="T22" fmla="*/ 0 w 101"/>
                <a:gd name="T23" fmla="*/ 4 h 47"/>
                <a:gd name="T24" fmla="*/ 0 w 101"/>
                <a:gd name="T25" fmla="*/ 35 h 47"/>
                <a:gd name="T26" fmla="*/ 2 w 101"/>
                <a:gd name="T27" fmla="*/ 36 h 47"/>
                <a:gd name="T28" fmla="*/ 42 w 101"/>
                <a:gd name="T29" fmla="*/ 47 h 47"/>
                <a:gd name="T30" fmla="*/ 59 w 101"/>
                <a:gd name="T31" fmla="*/ 47 h 47"/>
                <a:gd name="T32" fmla="*/ 99 w 101"/>
                <a:gd name="T33" fmla="*/ 36 h 47"/>
                <a:gd name="T34" fmla="*/ 101 w 101"/>
                <a:gd name="T35" fmla="*/ 35 h 47"/>
                <a:gd name="T36" fmla="*/ 101 w 101"/>
                <a:gd name="T37" fmla="*/ 4 h 47"/>
                <a:gd name="T38" fmla="*/ 98 w 101"/>
                <a:gd name="T39" fmla="*/ 0 h 47"/>
                <a:gd name="T40" fmla="*/ 94 w 101"/>
                <a:gd name="T41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47">
                  <a:moveTo>
                    <a:pt x="94" y="4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85" y="36"/>
                    <a:pt x="72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9" y="39"/>
                    <a:pt x="16" y="36"/>
                    <a:pt x="5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4" y="43"/>
                    <a:pt x="28" y="47"/>
                    <a:pt x="42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73" y="47"/>
                    <a:pt x="87" y="43"/>
                    <a:pt x="99" y="36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0" y="0"/>
                    <a:pt x="98" y="0"/>
                  </a:cubicBezTo>
                  <a:cubicBezTo>
                    <a:pt x="96" y="0"/>
                    <a:pt x="94" y="2"/>
                    <a:pt x="94" y="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Freeform 1867"/>
            <p:cNvSpPr>
              <a:spLocks/>
            </p:cNvSpPr>
            <p:nvPr/>
          </p:nvSpPr>
          <p:spPr bwMode="auto">
            <a:xfrm>
              <a:off x="7537450" y="6378576"/>
              <a:ext cx="361950" cy="41275"/>
            </a:xfrm>
            <a:custGeom>
              <a:avLst/>
              <a:gdLst>
                <a:gd name="T0" fmla="*/ 0 w 131"/>
                <a:gd name="T1" fmla="*/ 15 h 15"/>
                <a:gd name="T2" fmla="*/ 131 w 131"/>
                <a:gd name="T3" fmla="*/ 15 h 15"/>
                <a:gd name="T4" fmla="*/ 131 w 131"/>
                <a:gd name="T5" fmla="*/ 7 h 15"/>
                <a:gd name="T6" fmla="*/ 124 w 131"/>
                <a:gd name="T7" fmla="*/ 0 h 15"/>
                <a:gd name="T8" fmla="*/ 8 w 131"/>
                <a:gd name="T9" fmla="*/ 0 h 15"/>
                <a:gd name="T10" fmla="*/ 0 w 131"/>
                <a:gd name="T11" fmla="*/ 9 h 15"/>
                <a:gd name="T12" fmla="*/ 0 w 131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5">
                  <a:moveTo>
                    <a:pt x="0" y="15"/>
                  </a:moveTo>
                  <a:cubicBezTo>
                    <a:pt x="131" y="15"/>
                    <a:pt x="131" y="15"/>
                    <a:pt x="131" y="15"/>
                  </a:cubicBezTo>
                  <a:cubicBezTo>
                    <a:pt x="131" y="7"/>
                    <a:pt x="131" y="7"/>
                    <a:pt x="131" y="7"/>
                  </a:cubicBezTo>
                  <a:cubicBezTo>
                    <a:pt x="131" y="4"/>
                    <a:pt x="128" y="0"/>
                    <a:pt x="12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Freeform 1868"/>
            <p:cNvSpPr>
              <a:spLocks/>
            </p:cNvSpPr>
            <p:nvPr/>
          </p:nvSpPr>
          <p:spPr bwMode="auto">
            <a:xfrm>
              <a:off x="7526338" y="6370638"/>
              <a:ext cx="384175" cy="57150"/>
            </a:xfrm>
            <a:custGeom>
              <a:avLst/>
              <a:gdLst>
                <a:gd name="T0" fmla="*/ 4 w 139"/>
                <a:gd name="T1" fmla="*/ 18 h 21"/>
                <a:gd name="T2" fmla="*/ 4 w 139"/>
                <a:gd name="T3" fmla="*/ 21 h 21"/>
                <a:gd name="T4" fmla="*/ 139 w 139"/>
                <a:gd name="T5" fmla="*/ 21 h 21"/>
                <a:gd name="T6" fmla="*/ 139 w 139"/>
                <a:gd name="T7" fmla="*/ 10 h 21"/>
                <a:gd name="T8" fmla="*/ 128 w 139"/>
                <a:gd name="T9" fmla="*/ 0 h 21"/>
                <a:gd name="T10" fmla="*/ 12 w 139"/>
                <a:gd name="T11" fmla="*/ 0 h 21"/>
                <a:gd name="T12" fmla="*/ 0 w 139"/>
                <a:gd name="T13" fmla="*/ 12 h 21"/>
                <a:gd name="T14" fmla="*/ 0 w 139"/>
                <a:gd name="T15" fmla="*/ 21 h 21"/>
                <a:gd name="T16" fmla="*/ 4 w 139"/>
                <a:gd name="T17" fmla="*/ 21 h 21"/>
                <a:gd name="T18" fmla="*/ 4 w 139"/>
                <a:gd name="T19" fmla="*/ 18 h 21"/>
                <a:gd name="T20" fmla="*/ 7 w 139"/>
                <a:gd name="T21" fmla="*/ 18 h 21"/>
                <a:gd name="T22" fmla="*/ 7 w 139"/>
                <a:gd name="T23" fmla="*/ 12 h 21"/>
                <a:gd name="T24" fmla="*/ 12 w 139"/>
                <a:gd name="T25" fmla="*/ 7 h 21"/>
                <a:gd name="T26" fmla="*/ 128 w 139"/>
                <a:gd name="T27" fmla="*/ 7 h 21"/>
                <a:gd name="T28" fmla="*/ 132 w 139"/>
                <a:gd name="T29" fmla="*/ 10 h 21"/>
                <a:gd name="T30" fmla="*/ 132 w 139"/>
                <a:gd name="T31" fmla="*/ 14 h 21"/>
                <a:gd name="T32" fmla="*/ 4 w 139"/>
                <a:gd name="T33" fmla="*/ 14 h 21"/>
                <a:gd name="T34" fmla="*/ 4 w 139"/>
                <a:gd name="T35" fmla="*/ 18 h 21"/>
                <a:gd name="T36" fmla="*/ 7 w 139"/>
                <a:gd name="T37" fmla="*/ 18 h 21"/>
                <a:gd name="T38" fmla="*/ 4 w 139"/>
                <a:gd name="T3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21">
                  <a:moveTo>
                    <a:pt x="4" y="18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39" y="5"/>
                    <a:pt x="134" y="0"/>
                    <a:pt x="12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9" y="7"/>
                    <a:pt x="12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30" y="7"/>
                    <a:pt x="132" y="9"/>
                    <a:pt x="132" y="10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7" y="18"/>
                    <a:pt x="7" y="18"/>
                    <a:pt x="7" y="18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Freeform 1869"/>
            <p:cNvSpPr>
              <a:spLocks/>
            </p:cNvSpPr>
            <p:nvPr/>
          </p:nvSpPr>
          <p:spPr bwMode="auto">
            <a:xfrm>
              <a:off x="8120063" y="6826251"/>
              <a:ext cx="0" cy="88900"/>
            </a:xfrm>
            <a:custGeom>
              <a:avLst/>
              <a:gdLst>
                <a:gd name="T0" fmla="*/ 0 h 56"/>
                <a:gd name="T1" fmla="*/ 56 h 56"/>
                <a:gd name="T2" fmla="*/ 0 h 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6">
                  <a:moveTo>
                    <a:pt x="0" y="0"/>
                  </a:move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1870"/>
            <p:cNvSpPr>
              <a:spLocks noChangeShapeType="1"/>
            </p:cNvSpPr>
            <p:nvPr/>
          </p:nvSpPr>
          <p:spPr bwMode="auto">
            <a:xfrm>
              <a:off x="8120063" y="6826251"/>
              <a:ext cx="0" cy="88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Freeform 1871"/>
            <p:cNvSpPr>
              <a:spLocks/>
            </p:cNvSpPr>
            <p:nvPr/>
          </p:nvSpPr>
          <p:spPr bwMode="auto">
            <a:xfrm>
              <a:off x="8108950" y="6818313"/>
              <a:ext cx="22225" cy="107950"/>
            </a:xfrm>
            <a:custGeom>
              <a:avLst/>
              <a:gdLst>
                <a:gd name="T0" fmla="*/ 0 w 8"/>
                <a:gd name="T1" fmla="*/ 3 h 39"/>
                <a:gd name="T2" fmla="*/ 0 w 8"/>
                <a:gd name="T3" fmla="*/ 35 h 39"/>
                <a:gd name="T4" fmla="*/ 4 w 8"/>
                <a:gd name="T5" fmla="*/ 39 h 39"/>
                <a:gd name="T6" fmla="*/ 8 w 8"/>
                <a:gd name="T7" fmla="*/ 35 h 39"/>
                <a:gd name="T8" fmla="*/ 8 w 8"/>
                <a:gd name="T9" fmla="*/ 3 h 39"/>
                <a:gd name="T10" fmla="*/ 4 w 8"/>
                <a:gd name="T11" fmla="*/ 0 h 39"/>
                <a:gd name="T12" fmla="*/ 0 w 8"/>
                <a:gd name="T13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0" y="3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6" y="39"/>
                    <a:pt x="8" y="37"/>
                    <a:pt x="8" y="3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1872"/>
            <p:cNvSpPr>
              <a:spLocks/>
            </p:cNvSpPr>
            <p:nvPr/>
          </p:nvSpPr>
          <p:spPr bwMode="auto">
            <a:xfrm>
              <a:off x="7107238" y="10059988"/>
              <a:ext cx="606425" cy="184150"/>
            </a:xfrm>
            <a:custGeom>
              <a:avLst/>
              <a:gdLst>
                <a:gd name="T0" fmla="*/ 13 w 220"/>
                <a:gd name="T1" fmla="*/ 67 h 67"/>
                <a:gd name="T2" fmla="*/ 199 w 220"/>
                <a:gd name="T3" fmla="*/ 67 h 67"/>
                <a:gd name="T4" fmla="*/ 220 w 220"/>
                <a:gd name="T5" fmla="*/ 46 h 67"/>
                <a:gd name="T6" fmla="*/ 205 w 220"/>
                <a:gd name="T7" fmla="*/ 26 h 67"/>
                <a:gd name="T8" fmla="*/ 110 w 220"/>
                <a:gd name="T9" fmla="*/ 0 h 67"/>
                <a:gd name="T10" fmla="*/ 0 w 220"/>
                <a:gd name="T11" fmla="*/ 0 h 67"/>
                <a:gd name="T12" fmla="*/ 0 w 220"/>
                <a:gd name="T13" fmla="*/ 54 h 67"/>
                <a:gd name="T14" fmla="*/ 13 w 220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67">
                  <a:moveTo>
                    <a:pt x="13" y="67"/>
                  </a:moveTo>
                  <a:cubicBezTo>
                    <a:pt x="199" y="67"/>
                    <a:pt x="199" y="67"/>
                    <a:pt x="199" y="67"/>
                  </a:cubicBezTo>
                  <a:cubicBezTo>
                    <a:pt x="211" y="67"/>
                    <a:pt x="220" y="58"/>
                    <a:pt x="220" y="46"/>
                  </a:cubicBezTo>
                  <a:cubicBezTo>
                    <a:pt x="220" y="37"/>
                    <a:pt x="214" y="29"/>
                    <a:pt x="205" y="26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6" y="67"/>
                    <a:pt x="13" y="67"/>
                  </a:cubicBezTo>
                  <a:close/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9" name="Freeform 1873"/>
            <p:cNvSpPr>
              <a:spLocks/>
            </p:cNvSpPr>
            <p:nvPr/>
          </p:nvSpPr>
          <p:spPr bwMode="auto">
            <a:xfrm>
              <a:off x="7096125" y="10048876"/>
              <a:ext cx="628650" cy="206375"/>
            </a:xfrm>
            <a:custGeom>
              <a:avLst/>
              <a:gdLst>
                <a:gd name="T0" fmla="*/ 17 w 228"/>
                <a:gd name="T1" fmla="*/ 71 h 75"/>
                <a:gd name="T2" fmla="*/ 17 w 228"/>
                <a:gd name="T3" fmla="*/ 75 h 75"/>
                <a:gd name="T4" fmla="*/ 203 w 228"/>
                <a:gd name="T5" fmla="*/ 75 h 75"/>
                <a:gd name="T6" fmla="*/ 228 w 228"/>
                <a:gd name="T7" fmla="*/ 50 h 75"/>
                <a:gd name="T8" fmla="*/ 210 w 228"/>
                <a:gd name="T9" fmla="*/ 27 h 75"/>
                <a:gd name="T10" fmla="*/ 115 w 228"/>
                <a:gd name="T11" fmla="*/ 0 h 75"/>
                <a:gd name="T12" fmla="*/ 0 w 228"/>
                <a:gd name="T13" fmla="*/ 0 h 75"/>
                <a:gd name="T14" fmla="*/ 0 w 228"/>
                <a:gd name="T15" fmla="*/ 58 h 75"/>
                <a:gd name="T16" fmla="*/ 17 w 228"/>
                <a:gd name="T17" fmla="*/ 75 h 75"/>
                <a:gd name="T18" fmla="*/ 17 w 228"/>
                <a:gd name="T19" fmla="*/ 71 h 75"/>
                <a:gd name="T20" fmla="*/ 17 w 228"/>
                <a:gd name="T21" fmla="*/ 68 h 75"/>
                <a:gd name="T22" fmla="*/ 7 w 228"/>
                <a:gd name="T23" fmla="*/ 58 h 75"/>
                <a:gd name="T24" fmla="*/ 7 w 228"/>
                <a:gd name="T25" fmla="*/ 8 h 75"/>
                <a:gd name="T26" fmla="*/ 114 w 228"/>
                <a:gd name="T27" fmla="*/ 8 h 75"/>
                <a:gd name="T28" fmla="*/ 208 w 228"/>
                <a:gd name="T29" fmla="*/ 33 h 75"/>
                <a:gd name="T30" fmla="*/ 221 w 228"/>
                <a:gd name="T31" fmla="*/ 50 h 75"/>
                <a:gd name="T32" fmla="*/ 216 w 228"/>
                <a:gd name="T33" fmla="*/ 63 h 75"/>
                <a:gd name="T34" fmla="*/ 203 w 228"/>
                <a:gd name="T35" fmla="*/ 68 h 75"/>
                <a:gd name="T36" fmla="*/ 17 w 228"/>
                <a:gd name="T37" fmla="*/ 68 h 75"/>
                <a:gd name="T38" fmla="*/ 17 w 228"/>
                <a:gd name="T3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75">
                  <a:moveTo>
                    <a:pt x="17" y="71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17" y="75"/>
                    <a:pt x="228" y="64"/>
                    <a:pt x="228" y="50"/>
                  </a:cubicBezTo>
                  <a:cubicBezTo>
                    <a:pt x="228" y="39"/>
                    <a:pt x="221" y="29"/>
                    <a:pt x="210" y="2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8" y="75"/>
                    <a:pt x="17" y="75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2" y="68"/>
                    <a:pt x="7" y="63"/>
                    <a:pt x="7" y="5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6" y="36"/>
                    <a:pt x="221" y="42"/>
                    <a:pt x="221" y="50"/>
                  </a:cubicBezTo>
                  <a:cubicBezTo>
                    <a:pt x="221" y="55"/>
                    <a:pt x="219" y="59"/>
                    <a:pt x="216" y="63"/>
                  </a:cubicBezTo>
                  <a:cubicBezTo>
                    <a:pt x="213" y="66"/>
                    <a:pt x="208" y="68"/>
                    <a:pt x="203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17" y="7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0" name="Freeform 1874"/>
            <p:cNvSpPr>
              <a:spLocks/>
            </p:cNvSpPr>
            <p:nvPr/>
          </p:nvSpPr>
          <p:spPr bwMode="auto">
            <a:xfrm>
              <a:off x="7107238" y="10059988"/>
              <a:ext cx="606425" cy="184150"/>
            </a:xfrm>
            <a:custGeom>
              <a:avLst/>
              <a:gdLst>
                <a:gd name="T0" fmla="*/ 13 w 220"/>
                <a:gd name="T1" fmla="*/ 67 h 67"/>
                <a:gd name="T2" fmla="*/ 199 w 220"/>
                <a:gd name="T3" fmla="*/ 67 h 67"/>
                <a:gd name="T4" fmla="*/ 220 w 220"/>
                <a:gd name="T5" fmla="*/ 46 h 67"/>
                <a:gd name="T6" fmla="*/ 205 w 220"/>
                <a:gd name="T7" fmla="*/ 26 h 67"/>
                <a:gd name="T8" fmla="*/ 110 w 220"/>
                <a:gd name="T9" fmla="*/ 0 h 67"/>
                <a:gd name="T10" fmla="*/ 0 w 220"/>
                <a:gd name="T11" fmla="*/ 0 h 67"/>
                <a:gd name="T12" fmla="*/ 0 w 220"/>
                <a:gd name="T13" fmla="*/ 54 h 67"/>
                <a:gd name="T14" fmla="*/ 13 w 220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67">
                  <a:moveTo>
                    <a:pt x="13" y="67"/>
                  </a:moveTo>
                  <a:cubicBezTo>
                    <a:pt x="199" y="67"/>
                    <a:pt x="199" y="67"/>
                    <a:pt x="199" y="67"/>
                  </a:cubicBezTo>
                  <a:cubicBezTo>
                    <a:pt x="211" y="67"/>
                    <a:pt x="220" y="58"/>
                    <a:pt x="220" y="46"/>
                  </a:cubicBezTo>
                  <a:cubicBezTo>
                    <a:pt x="220" y="37"/>
                    <a:pt x="214" y="29"/>
                    <a:pt x="205" y="26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6" y="67"/>
                    <a:pt x="13" y="67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Freeform 1875"/>
            <p:cNvSpPr>
              <a:spLocks/>
            </p:cNvSpPr>
            <p:nvPr/>
          </p:nvSpPr>
          <p:spPr bwMode="auto">
            <a:xfrm>
              <a:off x="7096125" y="10048876"/>
              <a:ext cx="628650" cy="206375"/>
            </a:xfrm>
            <a:custGeom>
              <a:avLst/>
              <a:gdLst>
                <a:gd name="T0" fmla="*/ 17 w 228"/>
                <a:gd name="T1" fmla="*/ 71 h 75"/>
                <a:gd name="T2" fmla="*/ 17 w 228"/>
                <a:gd name="T3" fmla="*/ 75 h 75"/>
                <a:gd name="T4" fmla="*/ 203 w 228"/>
                <a:gd name="T5" fmla="*/ 75 h 75"/>
                <a:gd name="T6" fmla="*/ 228 w 228"/>
                <a:gd name="T7" fmla="*/ 50 h 75"/>
                <a:gd name="T8" fmla="*/ 210 w 228"/>
                <a:gd name="T9" fmla="*/ 27 h 75"/>
                <a:gd name="T10" fmla="*/ 115 w 228"/>
                <a:gd name="T11" fmla="*/ 0 h 75"/>
                <a:gd name="T12" fmla="*/ 0 w 228"/>
                <a:gd name="T13" fmla="*/ 0 h 75"/>
                <a:gd name="T14" fmla="*/ 0 w 228"/>
                <a:gd name="T15" fmla="*/ 58 h 75"/>
                <a:gd name="T16" fmla="*/ 17 w 228"/>
                <a:gd name="T17" fmla="*/ 75 h 75"/>
                <a:gd name="T18" fmla="*/ 17 w 228"/>
                <a:gd name="T19" fmla="*/ 71 h 75"/>
                <a:gd name="T20" fmla="*/ 17 w 228"/>
                <a:gd name="T21" fmla="*/ 68 h 75"/>
                <a:gd name="T22" fmla="*/ 7 w 228"/>
                <a:gd name="T23" fmla="*/ 58 h 75"/>
                <a:gd name="T24" fmla="*/ 7 w 228"/>
                <a:gd name="T25" fmla="*/ 8 h 75"/>
                <a:gd name="T26" fmla="*/ 114 w 228"/>
                <a:gd name="T27" fmla="*/ 8 h 75"/>
                <a:gd name="T28" fmla="*/ 208 w 228"/>
                <a:gd name="T29" fmla="*/ 33 h 75"/>
                <a:gd name="T30" fmla="*/ 221 w 228"/>
                <a:gd name="T31" fmla="*/ 50 h 75"/>
                <a:gd name="T32" fmla="*/ 216 w 228"/>
                <a:gd name="T33" fmla="*/ 63 h 75"/>
                <a:gd name="T34" fmla="*/ 203 w 228"/>
                <a:gd name="T35" fmla="*/ 68 h 75"/>
                <a:gd name="T36" fmla="*/ 17 w 228"/>
                <a:gd name="T37" fmla="*/ 68 h 75"/>
                <a:gd name="T38" fmla="*/ 17 w 228"/>
                <a:gd name="T3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75">
                  <a:moveTo>
                    <a:pt x="17" y="71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17" y="75"/>
                    <a:pt x="228" y="64"/>
                    <a:pt x="228" y="50"/>
                  </a:cubicBezTo>
                  <a:cubicBezTo>
                    <a:pt x="228" y="39"/>
                    <a:pt x="221" y="29"/>
                    <a:pt x="210" y="2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8" y="75"/>
                    <a:pt x="17" y="75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2" y="68"/>
                    <a:pt x="7" y="63"/>
                    <a:pt x="7" y="5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6" y="36"/>
                    <a:pt x="221" y="42"/>
                    <a:pt x="221" y="50"/>
                  </a:cubicBezTo>
                  <a:cubicBezTo>
                    <a:pt x="221" y="55"/>
                    <a:pt x="219" y="59"/>
                    <a:pt x="216" y="63"/>
                  </a:cubicBezTo>
                  <a:cubicBezTo>
                    <a:pt x="213" y="66"/>
                    <a:pt x="208" y="68"/>
                    <a:pt x="203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17" y="7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Freeform 1876"/>
            <p:cNvSpPr>
              <a:spLocks/>
            </p:cNvSpPr>
            <p:nvPr/>
          </p:nvSpPr>
          <p:spPr bwMode="auto">
            <a:xfrm>
              <a:off x="7107238" y="10202863"/>
              <a:ext cx="606425" cy="41275"/>
            </a:xfrm>
            <a:custGeom>
              <a:avLst/>
              <a:gdLst>
                <a:gd name="T0" fmla="*/ 11 w 220"/>
                <a:gd name="T1" fmla="*/ 15 h 15"/>
                <a:gd name="T2" fmla="*/ 210 w 220"/>
                <a:gd name="T3" fmla="*/ 15 h 15"/>
                <a:gd name="T4" fmla="*/ 220 w 220"/>
                <a:gd name="T5" fmla="*/ 4 h 15"/>
                <a:gd name="T6" fmla="*/ 220 w 220"/>
                <a:gd name="T7" fmla="*/ 0 h 15"/>
                <a:gd name="T8" fmla="*/ 0 w 220"/>
                <a:gd name="T9" fmla="*/ 0 h 15"/>
                <a:gd name="T10" fmla="*/ 0 w 220"/>
                <a:gd name="T11" fmla="*/ 4 h 15"/>
                <a:gd name="T12" fmla="*/ 11 w 220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5">
                  <a:moveTo>
                    <a:pt x="11" y="15"/>
                  </a:moveTo>
                  <a:cubicBezTo>
                    <a:pt x="210" y="15"/>
                    <a:pt x="210" y="15"/>
                    <a:pt x="210" y="15"/>
                  </a:cubicBezTo>
                  <a:cubicBezTo>
                    <a:pt x="216" y="15"/>
                    <a:pt x="220" y="10"/>
                    <a:pt x="220" y="4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0"/>
                    <a:pt x="5" y="15"/>
                    <a:pt x="1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1877"/>
            <p:cNvSpPr>
              <a:spLocks/>
            </p:cNvSpPr>
            <p:nvPr/>
          </p:nvSpPr>
          <p:spPr bwMode="auto">
            <a:xfrm>
              <a:off x="7096125" y="10194926"/>
              <a:ext cx="628650" cy="60325"/>
            </a:xfrm>
            <a:custGeom>
              <a:avLst/>
              <a:gdLst>
                <a:gd name="T0" fmla="*/ 15 w 228"/>
                <a:gd name="T1" fmla="*/ 18 h 22"/>
                <a:gd name="T2" fmla="*/ 15 w 228"/>
                <a:gd name="T3" fmla="*/ 22 h 22"/>
                <a:gd name="T4" fmla="*/ 214 w 228"/>
                <a:gd name="T5" fmla="*/ 22 h 22"/>
                <a:gd name="T6" fmla="*/ 228 w 228"/>
                <a:gd name="T7" fmla="*/ 7 h 22"/>
                <a:gd name="T8" fmla="*/ 228 w 228"/>
                <a:gd name="T9" fmla="*/ 3 h 22"/>
                <a:gd name="T10" fmla="*/ 228 w 228"/>
                <a:gd name="T11" fmla="*/ 0 h 22"/>
                <a:gd name="T12" fmla="*/ 0 w 228"/>
                <a:gd name="T13" fmla="*/ 0 h 22"/>
                <a:gd name="T14" fmla="*/ 0 w 228"/>
                <a:gd name="T15" fmla="*/ 7 h 22"/>
                <a:gd name="T16" fmla="*/ 15 w 228"/>
                <a:gd name="T17" fmla="*/ 22 h 22"/>
                <a:gd name="T18" fmla="*/ 15 w 228"/>
                <a:gd name="T19" fmla="*/ 18 h 22"/>
                <a:gd name="T20" fmla="*/ 15 w 228"/>
                <a:gd name="T21" fmla="*/ 15 h 22"/>
                <a:gd name="T22" fmla="*/ 7 w 228"/>
                <a:gd name="T23" fmla="*/ 7 h 22"/>
                <a:gd name="T24" fmla="*/ 7 w 228"/>
                <a:gd name="T25" fmla="*/ 7 h 22"/>
                <a:gd name="T26" fmla="*/ 221 w 228"/>
                <a:gd name="T27" fmla="*/ 7 h 22"/>
                <a:gd name="T28" fmla="*/ 221 w 228"/>
                <a:gd name="T29" fmla="*/ 7 h 22"/>
                <a:gd name="T30" fmla="*/ 214 w 228"/>
                <a:gd name="T31" fmla="*/ 15 h 22"/>
                <a:gd name="T32" fmla="*/ 15 w 228"/>
                <a:gd name="T33" fmla="*/ 15 h 22"/>
                <a:gd name="T34" fmla="*/ 15 w 228"/>
                <a:gd name="T35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22">
                  <a:moveTo>
                    <a:pt x="15" y="18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2"/>
                    <a:pt x="228" y="15"/>
                    <a:pt x="228" y="7"/>
                  </a:cubicBezTo>
                  <a:cubicBezTo>
                    <a:pt x="228" y="3"/>
                    <a:pt x="228" y="3"/>
                    <a:pt x="228" y="3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7" y="22"/>
                    <a:pt x="15" y="22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1" y="15"/>
                    <a:pt x="7" y="11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221" y="7"/>
                    <a:pt x="221" y="7"/>
                    <a:pt x="221" y="7"/>
                  </a:cubicBezTo>
                  <a:cubicBezTo>
                    <a:pt x="221" y="7"/>
                    <a:pt x="221" y="7"/>
                    <a:pt x="221" y="7"/>
                  </a:cubicBezTo>
                  <a:cubicBezTo>
                    <a:pt x="221" y="11"/>
                    <a:pt x="218" y="15"/>
                    <a:pt x="214" y="15"/>
                  </a:cubicBezTo>
                  <a:cubicBezTo>
                    <a:pt x="15" y="15"/>
                    <a:pt x="15" y="15"/>
                    <a:pt x="15" y="15"/>
                  </a:cubicBezTo>
                  <a:lnTo>
                    <a:pt x="15" y="18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Freeform 1878"/>
            <p:cNvSpPr>
              <a:spLocks/>
            </p:cNvSpPr>
            <p:nvPr/>
          </p:nvSpPr>
          <p:spPr bwMode="auto">
            <a:xfrm>
              <a:off x="7493000" y="10086976"/>
              <a:ext cx="7938" cy="30163"/>
            </a:xfrm>
            <a:custGeom>
              <a:avLst/>
              <a:gdLst>
                <a:gd name="T0" fmla="*/ 5 w 5"/>
                <a:gd name="T1" fmla="*/ 0 h 19"/>
                <a:gd name="T2" fmla="*/ 0 w 5"/>
                <a:gd name="T3" fmla="*/ 19 h 19"/>
                <a:gd name="T4" fmla="*/ 5 w 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9">
                  <a:moveTo>
                    <a:pt x="5" y="0"/>
                  </a:moveTo>
                  <a:lnTo>
                    <a:pt x="0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1879"/>
            <p:cNvSpPr>
              <a:spLocks noChangeShapeType="1"/>
            </p:cNvSpPr>
            <p:nvPr/>
          </p:nvSpPr>
          <p:spPr bwMode="auto">
            <a:xfrm flipH="1">
              <a:off x="7493000" y="10086976"/>
              <a:ext cx="7938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Freeform 1880"/>
            <p:cNvSpPr>
              <a:spLocks/>
            </p:cNvSpPr>
            <p:nvPr/>
          </p:nvSpPr>
          <p:spPr bwMode="auto">
            <a:xfrm>
              <a:off x="7481888" y="10075863"/>
              <a:ext cx="30163" cy="52388"/>
            </a:xfrm>
            <a:custGeom>
              <a:avLst/>
              <a:gdLst>
                <a:gd name="T0" fmla="*/ 4 w 11"/>
                <a:gd name="T1" fmla="*/ 3 h 19"/>
                <a:gd name="T2" fmla="*/ 0 w 11"/>
                <a:gd name="T3" fmla="*/ 14 h 19"/>
                <a:gd name="T4" fmla="*/ 3 w 11"/>
                <a:gd name="T5" fmla="*/ 18 h 19"/>
                <a:gd name="T6" fmla="*/ 7 w 11"/>
                <a:gd name="T7" fmla="*/ 16 h 19"/>
                <a:gd name="T8" fmla="*/ 11 w 11"/>
                <a:gd name="T9" fmla="*/ 5 h 19"/>
                <a:gd name="T10" fmla="*/ 8 w 11"/>
                <a:gd name="T11" fmla="*/ 0 h 19"/>
                <a:gd name="T12" fmla="*/ 4 w 11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4" y="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5" y="19"/>
                    <a:pt x="7" y="18"/>
                    <a:pt x="7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Freeform 1881"/>
            <p:cNvSpPr>
              <a:spLocks/>
            </p:cNvSpPr>
            <p:nvPr/>
          </p:nvSpPr>
          <p:spPr bwMode="auto">
            <a:xfrm>
              <a:off x="7466013" y="10079038"/>
              <a:ext cx="11113" cy="33338"/>
            </a:xfrm>
            <a:custGeom>
              <a:avLst/>
              <a:gdLst>
                <a:gd name="T0" fmla="*/ 7 w 7"/>
                <a:gd name="T1" fmla="*/ 0 h 21"/>
                <a:gd name="T2" fmla="*/ 0 w 7"/>
                <a:gd name="T3" fmla="*/ 21 h 21"/>
                <a:gd name="T4" fmla="*/ 7 w 7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1">
                  <a:moveTo>
                    <a:pt x="7" y="0"/>
                  </a:moveTo>
                  <a:lnTo>
                    <a:pt x="0" y="2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1882"/>
            <p:cNvSpPr>
              <a:spLocks noChangeShapeType="1"/>
            </p:cNvSpPr>
            <p:nvPr/>
          </p:nvSpPr>
          <p:spPr bwMode="auto">
            <a:xfrm flipH="1">
              <a:off x="7466013" y="10079038"/>
              <a:ext cx="11113" cy="33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Freeform 1883"/>
            <p:cNvSpPr>
              <a:spLocks/>
            </p:cNvSpPr>
            <p:nvPr/>
          </p:nvSpPr>
          <p:spPr bwMode="auto">
            <a:xfrm>
              <a:off x="7454900" y="10067926"/>
              <a:ext cx="33338" cy="55563"/>
            </a:xfrm>
            <a:custGeom>
              <a:avLst/>
              <a:gdLst>
                <a:gd name="T0" fmla="*/ 4 w 12"/>
                <a:gd name="T1" fmla="*/ 3 h 20"/>
                <a:gd name="T2" fmla="*/ 1 w 12"/>
                <a:gd name="T3" fmla="*/ 15 h 20"/>
                <a:gd name="T4" fmla="*/ 3 w 12"/>
                <a:gd name="T5" fmla="*/ 19 h 20"/>
                <a:gd name="T6" fmla="*/ 8 w 12"/>
                <a:gd name="T7" fmla="*/ 17 h 20"/>
                <a:gd name="T8" fmla="*/ 11 w 12"/>
                <a:gd name="T9" fmla="*/ 5 h 20"/>
                <a:gd name="T10" fmla="*/ 9 w 12"/>
                <a:gd name="T11" fmla="*/ 1 h 20"/>
                <a:gd name="T12" fmla="*/ 4 w 12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3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5" y="20"/>
                    <a:pt x="7" y="19"/>
                    <a:pt x="8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3"/>
                    <a:pt x="11" y="1"/>
                    <a:pt x="9" y="1"/>
                  </a:cubicBezTo>
                  <a:cubicBezTo>
                    <a:pt x="7" y="0"/>
                    <a:pt x="5" y="1"/>
                    <a:pt x="4" y="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Freeform 1884"/>
            <p:cNvSpPr>
              <a:spLocks/>
            </p:cNvSpPr>
            <p:nvPr/>
          </p:nvSpPr>
          <p:spPr bwMode="auto">
            <a:xfrm>
              <a:off x="7500938" y="7986713"/>
              <a:ext cx="301625" cy="0"/>
            </a:xfrm>
            <a:custGeom>
              <a:avLst/>
              <a:gdLst>
                <a:gd name="T0" fmla="*/ 190 w 190"/>
                <a:gd name="T1" fmla="*/ 0 w 190"/>
                <a:gd name="T2" fmla="*/ 190 w 19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0">
                  <a:moveTo>
                    <a:pt x="190" y="0"/>
                  </a:moveTo>
                  <a:lnTo>
                    <a:pt x="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DBA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1885"/>
            <p:cNvSpPr>
              <a:spLocks noChangeShapeType="1"/>
            </p:cNvSpPr>
            <p:nvPr/>
          </p:nvSpPr>
          <p:spPr bwMode="auto">
            <a:xfrm flipH="1">
              <a:off x="7500938" y="7986713"/>
              <a:ext cx="3016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Freeform 1886"/>
            <p:cNvSpPr>
              <a:spLocks/>
            </p:cNvSpPr>
            <p:nvPr/>
          </p:nvSpPr>
          <p:spPr bwMode="auto">
            <a:xfrm>
              <a:off x="7493000" y="7975601"/>
              <a:ext cx="317500" cy="19050"/>
            </a:xfrm>
            <a:custGeom>
              <a:avLst/>
              <a:gdLst>
                <a:gd name="T0" fmla="*/ 112 w 115"/>
                <a:gd name="T1" fmla="*/ 0 h 7"/>
                <a:gd name="T2" fmla="*/ 3 w 115"/>
                <a:gd name="T3" fmla="*/ 0 h 7"/>
                <a:gd name="T4" fmla="*/ 0 w 115"/>
                <a:gd name="T5" fmla="*/ 4 h 7"/>
                <a:gd name="T6" fmla="*/ 3 w 115"/>
                <a:gd name="T7" fmla="*/ 7 h 7"/>
                <a:gd name="T8" fmla="*/ 112 w 115"/>
                <a:gd name="T9" fmla="*/ 7 h 7"/>
                <a:gd name="T10" fmla="*/ 115 w 115"/>
                <a:gd name="T11" fmla="*/ 4 h 7"/>
                <a:gd name="T12" fmla="*/ 112 w 11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7">
                  <a:moveTo>
                    <a:pt x="11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5" y="6"/>
                    <a:pt x="115" y="4"/>
                  </a:cubicBezTo>
                  <a:cubicBezTo>
                    <a:pt x="115" y="2"/>
                    <a:pt x="114" y="0"/>
                    <a:pt x="112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Freeform 1887"/>
            <p:cNvSpPr>
              <a:spLocks/>
            </p:cNvSpPr>
            <p:nvPr/>
          </p:nvSpPr>
          <p:spPr bwMode="auto">
            <a:xfrm>
              <a:off x="7997825" y="10059988"/>
              <a:ext cx="608013" cy="184150"/>
            </a:xfrm>
            <a:custGeom>
              <a:avLst/>
              <a:gdLst>
                <a:gd name="T0" fmla="*/ 14 w 220"/>
                <a:gd name="T1" fmla="*/ 67 h 67"/>
                <a:gd name="T2" fmla="*/ 200 w 220"/>
                <a:gd name="T3" fmla="*/ 67 h 67"/>
                <a:gd name="T4" fmla="*/ 220 w 220"/>
                <a:gd name="T5" fmla="*/ 46 h 67"/>
                <a:gd name="T6" fmla="*/ 205 w 220"/>
                <a:gd name="T7" fmla="*/ 26 h 67"/>
                <a:gd name="T8" fmla="*/ 110 w 220"/>
                <a:gd name="T9" fmla="*/ 0 h 67"/>
                <a:gd name="T10" fmla="*/ 0 w 220"/>
                <a:gd name="T11" fmla="*/ 0 h 67"/>
                <a:gd name="T12" fmla="*/ 0 w 220"/>
                <a:gd name="T13" fmla="*/ 54 h 67"/>
                <a:gd name="T14" fmla="*/ 14 w 220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67">
                  <a:moveTo>
                    <a:pt x="14" y="67"/>
                  </a:moveTo>
                  <a:cubicBezTo>
                    <a:pt x="200" y="67"/>
                    <a:pt x="200" y="67"/>
                    <a:pt x="200" y="67"/>
                  </a:cubicBezTo>
                  <a:cubicBezTo>
                    <a:pt x="211" y="67"/>
                    <a:pt x="220" y="58"/>
                    <a:pt x="220" y="46"/>
                  </a:cubicBezTo>
                  <a:cubicBezTo>
                    <a:pt x="220" y="37"/>
                    <a:pt x="214" y="29"/>
                    <a:pt x="205" y="26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6" y="67"/>
                    <a:pt x="14" y="67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Freeform 1888"/>
            <p:cNvSpPr>
              <a:spLocks/>
            </p:cNvSpPr>
            <p:nvPr/>
          </p:nvSpPr>
          <p:spPr bwMode="auto">
            <a:xfrm>
              <a:off x="7986713" y="10048876"/>
              <a:ext cx="630238" cy="206375"/>
            </a:xfrm>
            <a:custGeom>
              <a:avLst/>
              <a:gdLst>
                <a:gd name="T0" fmla="*/ 18 w 228"/>
                <a:gd name="T1" fmla="*/ 71 h 75"/>
                <a:gd name="T2" fmla="*/ 18 w 228"/>
                <a:gd name="T3" fmla="*/ 75 h 75"/>
                <a:gd name="T4" fmla="*/ 204 w 228"/>
                <a:gd name="T5" fmla="*/ 75 h 75"/>
                <a:gd name="T6" fmla="*/ 228 w 228"/>
                <a:gd name="T7" fmla="*/ 50 h 75"/>
                <a:gd name="T8" fmla="*/ 210 w 228"/>
                <a:gd name="T9" fmla="*/ 27 h 75"/>
                <a:gd name="T10" fmla="*/ 115 w 228"/>
                <a:gd name="T11" fmla="*/ 0 h 75"/>
                <a:gd name="T12" fmla="*/ 0 w 228"/>
                <a:gd name="T13" fmla="*/ 0 h 75"/>
                <a:gd name="T14" fmla="*/ 0 w 228"/>
                <a:gd name="T15" fmla="*/ 58 h 75"/>
                <a:gd name="T16" fmla="*/ 18 w 228"/>
                <a:gd name="T17" fmla="*/ 75 h 75"/>
                <a:gd name="T18" fmla="*/ 18 w 228"/>
                <a:gd name="T19" fmla="*/ 71 h 75"/>
                <a:gd name="T20" fmla="*/ 18 w 228"/>
                <a:gd name="T21" fmla="*/ 68 h 75"/>
                <a:gd name="T22" fmla="*/ 8 w 228"/>
                <a:gd name="T23" fmla="*/ 58 h 75"/>
                <a:gd name="T24" fmla="*/ 8 w 228"/>
                <a:gd name="T25" fmla="*/ 8 h 75"/>
                <a:gd name="T26" fmla="*/ 114 w 228"/>
                <a:gd name="T27" fmla="*/ 8 h 75"/>
                <a:gd name="T28" fmla="*/ 208 w 228"/>
                <a:gd name="T29" fmla="*/ 33 h 75"/>
                <a:gd name="T30" fmla="*/ 221 w 228"/>
                <a:gd name="T31" fmla="*/ 50 h 75"/>
                <a:gd name="T32" fmla="*/ 216 w 228"/>
                <a:gd name="T33" fmla="*/ 63 h 75"/>
                <a:gd name="T34" fmla="*/ 204 w 228"/>
                <a:gd name="T35" fmla="*/ 68 h 75"/>
                <a:gd name="T36" fmla="*/ 18 w 228"/>
                <a:gd name="T37" fmla="*/ 68 h 75"/>
                <a:gd name="T38" fmla="*/ 18 w 228"/>
                <a:gd name="T3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75">
                  <a:moveTo>
                    <a:pt x="18" y="71"/>
                  </a:moveTo>
                  <a:cubicBezTo>
                    <a:pt x="18" y="75"/>
                    <a:pt x="18" y="75"/>
                    <a:pt x="18" y="75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17" y="75"/>
                    <a:pt x="228" y="64"/>
                    <a:pt x="228" y="50"/>
                  </a:cubicBezTo>
                  <a:cubicBezTo>
                    <a:pt x="228" y="39"/>
                    <a:pt x="221" y="29"/>
                    <a:pt x="210" y="2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8" y="75"/>
                    <a:pt x="18" y="7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2" y="68"/>
                    <a:pt x="8" y="63"/>
                    <a:pt x="8" y="5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6" y="36"/>
                    <a:pt x="221" y="42"/>
                    <a:pt x="221" y="50"/>
                  </a:cubicBezTo>
                  <a:cubicBezTo>
                    <a:pt x="221" y="55"/>
                    <a:pt x="219" y="59"/>
                    <a:pt x="216" y="63"/>
                  </a:cubicBezTo>
                  <a:cubicBezTo>
                    <a:pt x="213" y="66"/>
                    <a:pt x="208" y="68"/>
                    <a:pt x="204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7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Freeform 1889"/>
            <p:cNvSpPr>
              <a:spLocks/>
            </p:cNvSpPr>
            <p:nvPr/>
          </p:nvSpPr>
          <p:spPr bwMode="auto">
            <a:xfrm>
              <a:off x="7986713" y="10048876"/>
              <a:ext cx="630238" cy="206375"/>
            </a:xfrm>
            <a:custGeom>
              <a:avLst/>
              <a:gdLst>
                <a:gd name="T0" fmla="*/ 18 w 228"/>
                <a:gd name="T1" fmla="*/ 71 h 75"/>
                <a:gd name="T2" fmla="*/ 18 w 228"/>
                <a:gd name="T3" fmla="*/ 75 h 75"/>
                <a:gd name="T4" fmla="*/ 204 w 228"/>
                <a:gd name="T5" fmla="*/ 75 h 75"/>
                <a:gd name="T6" fmla="*/ 228 w 228"/>
                <a:gd name="T7" fmla="*/ 50 h 75"/>
                <a:gd name="T8" fmla="*/ 210 w 228"/>
                <a:gd name="T9" fmla="*/ 27 h 75"/>
                <a:gd name="T10" fmla="*/ 115 w 228"/>
                <a:gd name="T11" fmla="*/ 0 h 75"/>
                <a:gd name="T12" fmla="*/ 0 w 228"/>
                <a:gd name="T13" fmla="*/ 0 h 75"/>
                <a:gd name="T14" fmla="*/ 0 w 228"/>
                <a:gd name="T15" fmla="*/ 58 h 75"/>
                <a:gd name="T16" fmla="*/ 18 w 228"/>
                <a:gd name="T17" fmla="*/ 75 h 75"/>
                <a:gd name="T18" fmla="*/ 18 w 228"/>
                <a:gd name="T19" fmla="*/ 71 h 75"/>
                <a:gd name="T20" fmla="*/ 18 w 228"/>
                <a:gd name="T21" fmla="*/ 68 h 75"/>
                <a:gd name="T22" fmla="*/ 8 w 228"/>
                <a:gd name="T23" fmla="*/ 58 h 75"/>
                <a:gd name="T24" fmla="*/ 8 w 228"/>
                <a:gd name="T25" fmla="*/ 8 h 75"/>
                <a:gd name="T26" fmla="*/ 114 w 228"/>
                <a:gd name="T27" fmla="*/ 8 h 75"/>
                <a:gd name="T28" fmla="*/ 208 w 228"/>
                <a:gd name="T29" fmla="*/ 33 h 75"/>
                <a:gd name="T30" fmla="*/ 221 w 228"/>
                <a:gd name="T31" fmla="*/ 50 h 75"/>
                <a:gd name="T32" fmla="*/ 216 w 228"/>
                <a:gd name="T33" fmla="*/ 63 h 75"/>
                <a:gd name="T34" fmla="*/ 204 w 228"/>
                <a:gd name="T35" fmla="*/ 68 h 75"/>
                <a:gd name="T36" fmla="*/ 18 w 228"/>
                <a:gd name="T37" fmla="*/ 68 h 75"/>
                <a:gd name="T38" fmla="*/ 18 w 228"/>
                <a:gd name="T3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75">
                  <a:moveTo>
                    <a:pt x="18" y="71"/>
                  </a:moveTo>
                  <a:cubicBezTo>
                    <a:pt x="18" y="75"/>
                    <a:pt x="18" y="75"/>
                    <a:pt x="18" y="75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17" y="75"/>
                    <a:pt x="228" y="64"/>
                    <a:pt x="228" y="50"/>
                  </a:cubicBezTo>
                  <a:cubicBezTo>
                    <a:pt x="228" y="39"/>
                    <a:pt x="221" y="29"/>
                    <a:pt x="210" y="2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8" y="75"/>
                    <a:pt x="18" y="7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2" y="68"/>
                    <a:pt x="8" y="63"/>
                    <a:pt x="8" y="5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6" y="36"/>
                    <a:pt x="221" y="42"/>
                    <a:pt x="221" y="50"/>
                  </a:cubicBezTo>
                  <a:cubicBezTo>
                    <a:pt x="221" y="55"/>
                    <a:pt x="219" y="59"/>
                    <a:pt x="216" y="63"/>
                  </a:cubicBezTo>
                  <a:cubicBezTo>
                    <a:pt x="213" y="66"/>
                    <a:pt x="208" y="68"/>
                    <a:pt x="204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7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Freeform 1890"/>
            <p:cNvSpPr>
              <a:spLocks/>
            </p:cNvSpPr>
            <p:nvPr/>
          </p:nvSpPr>
          <p:spPr bwMode="auto">
            <a:xfrm>
              <a:off x="7997825" y="10202863"/>
              <a:ext cx="608013" cy="41275"/>
            </a:xfrm>
            <a:custGeom>
              <a:avLst/>
              <a:gdLst>
                <a:gd name="T0" fmla="*/ 11 w 220"/>
                <a:gd name="T1" fmla="*/ 15 h 15"/>
                <a:gd name="T2" fmla="*/ 210 w 220"/>
                <a:gd name="T3" fmla="*/ 15 h 15"/>
                <a:gd name="T4" fmla="*/ 220 w 220"/>
                <a:gd name="T5" fmla="*/ 4 h 15"/>
                <a:gd name="T6" fmla="*/ 220 w 220"/>
                <a:gd name="T7" fmla="*/ 0 h 15"/>
                <a:gd name="T8" fmla="*/ 0 w 220"/>
                <a:gd name="T9" fmla="*/ 0 h 15"/>
                <a:gd name="T10" fmla="*/ 0 w 220"/>
                <a:gd name="T11" fmla="*/ 4 h 15"/>
                <a:gd name="T12" fmla="*/ 11 w 220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5">
                  <a:moveTo>
                    <a:pt x="11" y="15"/>
                  </a:moveTo>
                  <a:cubicBezTo>
                    <a:pt x="210" y="15"/>
                    <a:pt x="210" y="15"/>
                    <a:pt x="210" y="15"/>
                  </a:cubicBezTo>
                  <a:cubicBezTo>
                    <a:pt x="216" y="15"/>
                    <a:pt x="220" y="10"/>
                    <a:pt x="220" y="4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0"/>
                    <a:pt x="5" y="15"/>
                    <a:pt x="1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1891"/>
            <p:cNvSpPr>
              <a:spLocks/>
            </p:cNvSpPr>
            <p:nvPr/>
          </p:nvSpPr>
          <p:spPr bwMode="auto">
            <a:xfrm>
              <a:off x="7986713" y="10194926"/>
              <a:ext cx="630238" cy="60325"/>
            </a:xfrm>
            <a:custGeom>
              <a:avLst/>
              <a:gdLst>
                <a:gd name="T0" fmla="*/ 15 w 228"/>
                <a:gd name="T1" fmla="*/ 18 h 22"/>
                <a:gd name="T2" fmla="*/ 15 w 228"/>
                <a:gd name="T3" fmla="*/ 22 h 22"/>
                <a:gd name="T4" fmla="*/ 214 w 228"/>
                <a:gd name="T5" fmla="*/ 22 h 22"/>
                <a:gd name="T6" fmla="*/ 228 w 228"/>
                <a:gd name="T7" fmla="*/ 7 h 22"/>
                <a:gd name="T8" fmla="*/ 228 w 228"/>
                <a:gd name="T9" fmla="*/ 3 h 22"/>
                <a:gd name="T10" fmla="*/ 228 w 228"/>
                <a:gd name="T11" fmla="*/ 0 h 22"/>
                <a:gd name="T12" fmla="*/ 0 w 228"/>
                <a:gd name="T13" fmla="*/ 0 h 22"/>
                <a:gd name="T14" fmla="*/ 0 w 228"/>
                <a:gd name="T15" fmla="*/ 7 h 22"/>
                <a:gd name="T16" fmla="*/ 15 w 228"/>
                <a:gd name="T17" fmla="*/ 22 h 22"/>
                <a:gd name="T18" fmla="*/ 15 w 228"/>
                <a:gd name="T19" fmla="*/ 18 h 22"/>
                <a:gd name="T20" fmla="*/ 15 w 228"/>
                <a:gd name="T21" fmla="*/ 15 h 22"/>
                <a:gd name="T22" fmla="*/ 8 w 228"/>
                <a:gd name="T23" fmla="*/ 7 h 22"/>
                <a:gd name="T24" fmla="*/ 8 w 228"/>
                <a:gd name="T25" fmla="*/ 7 h 22"/>
                <a:gd name="T26" fmla="*/ 221 w 228"/>
                <a:gd name="T27" fmla="*/ 7 h 22"/>
                <a:gd name="T28" fmla="*/ 221 w 228"/>
                <a:gd name="T29" fmla="*/ 7 h 22"/>
                <a:gd name="T30" fmla="*/ 214 w 228"/>
                <a:gd name="T31" fmla="*/ 15 h 22"/>
                <a:gd name="T32" fmla="*/ 15 w 228"/>
                <a:gd name="T33" fmla="*/ 15 h 22"/>
                <a:gd name="T34" fmla="*/ 15 w 228"/>
                <a:gd name="T35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22">
                  <a:moveTo>
                    <a:pt x="15" y="18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2"/>
                    <a:pt x="228" y="15"/>
                    <a:pt x="228" y="7"/>
                  </a:cubicBezTo>
                  <a:cubicBezTo>
                    <a:pt x="228" y="3"/>
                    <a:pt x="228" y="3"/>
                    <a:pt x="228" y="3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7" y="22"/>
                    <a:pt x="15" y="22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1" y="15"/>
                    <a:pt x="8" y="11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21" y="7"/>
                    <a:pt x="221" y="7"/>
                    <a:pt x="221" y="7"/>
                  </a:cubicBezTo>
                  <a:cubicBezTo>
                    <a:pt x="221" y="7"/>
                    <a:pt x="221" y="7"/>
                    <a:pt x="221" y="7"/>
                  </a:cubicBezTo>
                  <a:cubicBezTo>
                    <a:pt x="221" y="11"/>
                    <a:pt x="218" y="15"/>
                    <a:pt x="214" y="15"/>
                  </a:cubicBezTo>
                  <a:cubicBezTo>
                    <a:pt x="15" y="15"/>
                    <a:pt x="15" y="15"/>
                    <a:pt x="15" y="15"/>
                  </a:cubicBezTo>
                  <a:lnTo>
                    <a:pt x="15" y="18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8" name="Freeform 1892"/>
            <p:cNvSpPr>
              <a:spLocks/>
            </p:cNvSpPr>
            <p:nvPr/>
          </p:nvSpPr>
          <p:spPr bwMode="auto">
            <a:xfrm>
              <a:off x="8385175" y="10086976"/>
              <a:ext cx="7938" cy="30163"/>
            </a:xfrm>
            <a:custGeom>
              <a:avLst/>
              <a:gdLst>
                <a:gd name="T0" fmla="*/ 5 w 5"/>
                <a:gd name="T1" fmla="*/ 0 h 19"/>
                <a:gd name="T2" fmla="*/ 0 w 5"/>
                <a:gd name="T3" fmla="*/ 19 h 19"/>
                <a:gd name="T4" fmla="*/ 5 w 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9">
                  <a:moveTo>
                    <a:pt x="5" y="0"/>
                  </a:moveTo>
                  <a:lnTo>
                    <a:pt x="0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9" name="Line 1893"/>
            <p:cNvSpPr>
              <a:spLocks noChangeShapeType="1"/>
            </p:cNvSpPr>
            <p:nvPr/>
          </p:nvSpPr>
          <p:spPr bwMode="auto">
            <a:xfrm flipH="1">
              <a:off x="8385175" y="10086976"/>
              <a:ext cx="7938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Freeform 1894"/>
            <p:cNvSpPr>
              <a:spLocks/>
            </p:cNvSpPr>
            <p:nvPr/>
          </p:nvSpPr>
          <p:spPr bwMode="auto">
            <a:xfrm>
              <a:off x="8374063" y="10075863"/>
              <a:ext cx="30163" cy="52388"/>
            </a:xfrm>
            <a:custGeom>
              <a:avLst/>
              <a:gdLst>
                <a:gd name="T0" fmla="*/ 4 w 11"/>
                <a:gd name="T1" fmla="*/ 3 h 19"/>
                <a:gd name="T2" fmla="*/ 0 w 11"/>
                <a:gd name="T3" fmla="*/ 14 h 19"/>
                <a:gd name="T4" fmla="*/ 3 w 11"/>
                <a:gd name="T5" fmla="*/ 18 h 19"/>
                <a:gd name="T6" fmla="*/ 7 w 11"/>
                <a:gd name="T7" fmla="*/ 16 h 19"/>
                <a:gd name="T8" fmla="*/ 11 w 11"/>
                <a:gd name="T9" fmla="*/ 5 h 19"/>
                <a:gd name="T10" fmla="*/ 8 w 11"/>
                <a:gd name="T11" fmla="*/ 0 h 19"/>
                <a:gd name="T12" fmla="*/ 4 w 11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4" y="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5" y="19"/>
                    <a:pt x="7" y="18"/>
                    <a:pt x="7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Freeform 1895"/>
            <p:cNvSpPr>
              <a:spLocks/>
            </p:cNvSpPr>
            <p:nvPr/>
          </p:nvSpPr>
          <p:spPr bwMode="auto">
            <a:xfrm>
              <a:off x="8356600" y="10079038"/>
              <a:ext cx="11113" cy="33338"/>
            </a:xfrm>
            <a:custGeom>
              <a:avLst/>
              <a:gdLst>
                <a:gd name="T0" fmla="*/ 7 w 7"/>
                <a:gd name="T1" fmla="*/ 0 h 21"/>
                <a:gd name="T2" fmla="*/ 0 w 7"/>
                <a:gd name="T3" fmla="*/ 21 h 21"/>
                <a:gd name="T4" fmla="*/ 7 w 7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1">
                  <a:moveTo>
                    <a:pt x="7" y="0"/>
                  </a:moveTo>
                  <a:lnTo>
                    <a:pt x="0" y="2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Line 1896"/>
            <p:cNvSpPr>
              <a:spLocks noChangeShapeType="1"/>
            </p:cNvSpPr>
            <p:nvPr/>
          </p:nvSpPr>
          <p:spPr bwMode="auto">
            <a:xfrm flipH="1">
              <a:off x="8356600" y="10079038"/>
              <a:ext cx="11113" cy="33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Freeform 1897"/>
            <p:cNvSpPr>
              <a:spLocks/>
            </p:cNvSpPr>
            <p:nvPr/>
          </p:nvSpPr>
          <p:spPr bwMode="auto">
            <a:xfrm>
              <a:off x="8345488" y="10067926"/>
              <a:ext cx="33338" cy="55563"/>
            </a:xfrm>
            <a:custGeom>
              <a:avLst/>
              <a:gdLst>
                <a:gd name="T0" fmla="*/ 4 w 12"/>
                <a:gd name="T1" fmla="*/ 3 h 20"/>
                <a:gd name="T2" fmla="*/ 1 w 12"/>
                <a:gd name="T3" fmla="*/ 15 h 20"/>
                <a:gd name="T4" fmla="*/ 3 w 12"/>
                <a:gd name="T5" fmla="*/ 19 h 20"/>
                <a:gd name="T6" fmla="*/ 8 w 12"/>
                <a:gd name="T7" fmla="*/ 17 h 20"/>
                <a:gd name="T8" fmla="*/ 11 w 12"/>
                <a:gd name="T9" fmla="*/ 5 h 20"/>
                <a:gd name="T10" fmla="*/ 9 w 12"/>
                <a:gd name="T11" fmla="*/ 1 h 20"/>
                <a:gd name="T12" fmla="*/ 4 w 12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3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5" y="20"/>
                    <a:pt x="7" y="19"/>
                    <a:pt x="8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3"/>
                    <a:pt x="11" y="1"/>
                    <a:pt x="9" y="1"/>
                  </a:cubicBezTo>
                  <a:cubicBezTo>
                    <a:pt x="7" y="0"/>
                    <a:pt x="5" y="1"/>
                    <a:pt x="4" y="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Freeform 1898"/>
            <p:cNvSpPr>
              <a:spLocks/>
            </p:cNvSpPr>
            <p:nvPr/>
          </p:nvSpPr>
          <p:spPr bwMode="auto">
            <a:xfrm>
              <a:off x="7440613" y="10072688"/>
              <a:ext cx="7938" cy="31750"/>
            </a:xfrm>
            <a:custGeom>
              <a:avLst/>
              <a:gdLst>
                <a:gd name="T0" fmla="*/ 5 w 5"/>
                <a:gd name="T1" fmla="*/ 0 h 20"/>
                <a:gd name="T2" fmla="*/ 0 w 5"/>
                <a:gd name="T3" fmla="*/ 20 h 20"/>
                <a:gd name="T4" fmla="*/ 5 w 5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0">
                  <a:moveTo>
                    <a:pt x="5" y="0"/>
                  </a:moveTo>
                  <a:lnTo>
                    <a:pt x="0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1899"/>
            <p:cNvSpPr>
              <a:spLocks noChangeShapeType="1"/>
            </p:cNvSpPr>
            <p:nvPr/>
          </p:nvSpPr>
          <p:spPr bwMode="auto">
            <a:xfrm flipH="1">
              <a:off x="7440613" y="10072688"/>
              <a:ext cx="7938" cy="317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Freeform 1900"/>
            <p:cNvSpPr>
              <a:spLocks/>
            </p:cNvSpPr>
            <p:nvPr/>
          </p:nvSpPr>
          <p:spPr bwMode="auto">
            <a:xfrm>
              <a:off x="7429500" y="10063163"/>
              <a:ext cx="30163" cy="52388"/>
            </a:xfrm>
            <a:custGeom>
              <a:avLst/>
              <a:gdLst>
                <a:gd name="T0" fmla="*/ 4 w 11"/>
                <a:gd name="T1" fmla="*/ 3 h 19"/>
                <a:gd name="T2" fmla="*/ 1 w 11"/>
                <a:gd name="T3" fmla="*/ 14 h 19"/>
                <a:gd name="T4" fmla="*/ 3 w 11"/>
                <a:gd name="T5" fmla="*/ 19 h 19"/>
                <a:gd name="T6" fmla="*/ 7 w 11"/>
                <a:gd name="T7" fmla="*/ 16 h 19"/>
                <a:gd name="T8" fmla="*/ 11 w 11"/>
                <a:gd name="T9" fmla="*/ 5 h 19"/>
                <a:gd name="T10" fmla="*/ 8 w 11"/>
                <a:gd name="T11" fmla="*/ 1 h 19"/>
                <a:gd name="T12" fmla="*/ 4 w 11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4" y="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1" y="18"/>
                    <a:pt x="3" y="19"/>
                  </a:cubicBezTo>
                  <a:cubicBezTo>
                    <a:pt x="5" y="19"/>
                    <a:pt x="7" y="18"/>
                    <a:pt x="7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10" y="1"/>
                    <a:pt x="8" y="1"/>
                  </a:cubicBezTo>
                  <a:cubicBezTo>
                    <a:pt x="7" y="0"/>
                    <a:pt x="5" y="1"/>
                    <a:pt x="4" y="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Freeform 1901"/>
            <p:cNvSpPr>
              <a:spLocks/>
            </p:cNvSpPr>
            <p:nvPr/>
          </p:nvSpPr>
          <p:spPr bwMode="auto">
            <a:xfrm>
              <a:off x="6107113" y="10244138"/>
              <a:ext cx="3336925" cy="0"/>
            </a:xfrm>
            <a:custGeom>
              <a:avLst/>
              <a:gdLst>
                <a:gd name="T0" fmla="*/ 0 w 2102"/>
                <a:gd name="T1" fmla="*/ 2102 w 2102"/>
                <a:gd name="T2" fmla="*/ 0 w 21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02">
                  <a:moveTo>
                    <a:pt x="0" y="0"/>
                  </a:moveTo>
                  <a:lnTo>
                    <a:pt x="2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1902"/>
            <p:cNvSpPr>
              <a:spLocks noChangeShapeType="1"/>
            </p:cNvSpPr>
            <p:nvPr/>
          </p:nvSpPr>
          <p:spPr bwMode="auto">
            <a:xfrm>
              <a:off x="6107113" y="10244138"/>
              <a:ext cx="33369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Freeform 1903"/>
            <p:cNvSpPr>
              <a:spLocks/>
            </p:cNvSpPr>
            <p:nvPr/>
          </p:nvSpPr>
          <p:spPr bwMode="auto">
            <a:xfrm>
              <a:off x="6096000" y="10236201"/>
              <a:ext cx="3359150" cy="19050"/>
            </a:xfrm>
            <a:custGeom>
              <a:avLst/>
              <a:gdLst>
                <a:gd name="T0" fmla="*/ 4 w 1217"/>
                <a:gd name="T1" fmla="*/ 7 h 7"/>
                <a:gd name="T2" fmla="*/ 1213 w 1217"/>
                <a:gd name="T3" fmla="*/ 7 h 7"/>
                <a:gd name="T4" fmla="*/ 1217 w 1217"/>
                <a:gd name="T5" fmla="*/ 3 h 7"/>
                <a:gd name="T6" fmla="*/ 1213 w 1217"/>
                <a:gd name="T7" fmla="*/ 0 h 7"/>
                <a:gd name="T8" fmla="*/ 4 w 1217"/>
                <a:gd name="T9" fmla="*/ 0 h 7"/>
                <a:gd name="T10" fmla="*/ 0 w 1217"/>
                <a:gd name="T11" fmla="*/ 3 h 7"/>
                <a:gd name="T12" fmla="*/ 4 w 121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7" h="7">
                  <a:moveTo>
                    <a:pt x="4" y="7"/>
                  </a:moveTo>
                  <a:cubicBezTo>
                    <a:pt x="1213" y="7"/>
                    <a:pt x="1213" y="7"/>
                    <a:pt x="1213" y="7"/>
                  </a:cubicBezTo>
                  <a:cubicBezTo>
                    <a:pt x="1215" y="7"/>
                    <a:pt x="1217" y="5"/>
                    <a:pt x="1217" y="3"/>
                  </a:cubicBezTo>
                  <a:cubicBezTo>
                    <a:pt x="1217" y="1"/>
                    <a:pt x="1215" y="0"/>
                    <a:pt x="12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Freeform 1904"/>
            <p:cNvSpPr>
              <a:spLocks/>
            </p:cNvSpPr>
            <p:nvPr/>
          </p:nvSpPr>
          <p:spPr bwMode="auto">
            <a:xfrm>
              <a:off x="8523288" y="7367588"/>
              <a:ext cx="112713" cy="227013"/>
            </a:xfrm>
            <a:custGeom>
              <a:avLst/>
              <a:gdLst>
                <a:gd name="T0" fmla="*/ 5 w 41"/>
                <a:gd name="T1" fmla="*/ 0 h 82"/>
                <a:gd name="T2" fmla="*/ 38 w 41"/>
                <a:gd name="T3" fmla="*/ 64 h 82"/>
                <a:gd name="T4" fmla="*/ 34 w 41"/>
                <a:gd name="T5" fmla="*/ 79 h 82"/>
                <a:gd name="T6" fmla="*/ 19 w 41"/>
                <a:gd name="T7" fmla="*/ 74 h 82"/>
                <a:gd name="T8" fmla="*/ 0 w 41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2">
                  <a:moveTo>
                    <a:pt x="5" y="0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41" y="69"/>
                    <a:pt x="39" y="76"/>
                    <a:pt x="34" y="79"/>
                  </a:cubicBezTo>
                  <a:cubicBezTo>
                    <a:pt x="28" y="82"/>
                    <a:pt x="22" y="80"/>
                    <a:pt x="19" y="74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Freeform 1905"/>
            <p:cNvSpPr>
              <a:spLocks/>
            </p:cNvSpPr>
            <p:nvPr/>
          </p:nvSpPr>
          <p:spPr bwMode="auto">
            <a:xfrm>
              <a:off x="8512175" y="7354888"/>
              <a:ext cx="128588" cy="244475"/>
            </a:xfrm>
            <a:custGeom>
              <a:avLst/>
              <a:gdLst>
                <a:gd name="T0" fmla="*/ 5 w 47"/>
                <a:gd name="T1" fmla="*/ 6 h 89"/>
                <a:gd name="T2" fmla="*/ 39 w 47"/>
                <a:gd name="T3" fmla="*/ 71 h 89"/>
                <a:gd name="T4" fmla="*/ 40 w 47"/>
                <a:gd name="T5" fmla="*/ 74 h 89"/>
                <a:gd name="T6" fmla="*/ 36 w 47"/>
                <a:gd name="T7" fmla="*/ 81 h 89"/>
                <a:gd name="T8" fmla="*/ 33 w 47"/>
                <a:gd name="T9" fmla="*/ 82 h 89"/>
                <a:gd name="T10" fmla="*/ 26 w 47"/>
                <a:gd name="T11" fmla="*/ 78 h 89"/>
                <a:gd name="T12" fmla="*/ 26 w 47"/>
                <a:gd name="T13" fmla="*/ 78 h 89"/>
                <a:gd name="T14" fmla="*/ 7 w 47"/>
                <a:gd name="T15" fmla="*/ 42 h 89"/>
                <a:gd name="T16" fmla="*/ 2 w 47"/>
                <a:gd name="T17" fmla="*/ 40 h 89"/>
                <a:gd name="T18" fmla="*/ 1 w 47"/>
                <a:gd name="T19" fmla="*/ 45 h 89"/>
                <a:gd name="T20" fmla="*/ 20 w 47"/>
                <a:gd name="T21" fmla="*/ 81 h 89"/>
                <a:gd name="T22" fmla="*/ 20 w 47"/>
                <a:gd name="T23" fmla="*/ 81 h 89"/>
                <a:gd name="T24" fmla="*/ 33 w 47"/>
                <a:gd name="T25" fmla="*/ 89 h 89"/>
                <a:gd name="T26" fmla="*/ 39 w 47"/>
                <a:gd name="T27" fmla="*/ 87 h 89"/>
                <a:gd name="T28" fmla="*/ 47 w 47"/>
                <a:gd name="T29" fmla="*/ 74 h 89"/>
                <a:gd name="T30" fmla="*/ 46 w 47"/>
                <a:gd name="T31" fmla="*/ 67 h 89"/>
                <a:gd name="T32" fmla="*/ 12 w 47"/>
                <a:gd name="T33" fmla="*/ 3 h 89"/>
                <a:gd name="T34" fmla="*/ 7 w 47"/>
                <a:gd name="T35" fmla="*/ 1 h 89"/>
                <a:gd name="T36" fmla="*/ 5 w 47"/>
                <a:gd name="T37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89">
                  <a:moveTo>
                    <a:pt x="5" y="6"/>
                  </a:moveTo>
                  <a:cubicBezTo>
                    <a:pt x="39" y="71"/>
                    <a:pt x="39" y="71"/>
                    <a:pt x="39" y="71"/>
                  </a:cubicBezTo>
                  <a:cubicBezTo>
                    <a:pt x="40" y="72"/>
                    <a:pt x="40" y="73"/>
                    <a:pt x="40" y="74"/>
                  </a:cubicBezTo>
                  <a:cubicBezTo>
                    <a:pt x="40" y="77"/>
                    <a:pt x="39" y="79"/>
                    <a:pt x="36" y="81"/>
                  </a:cubicBezTo>
                  <a:cubicBezTo>
                    <a:pt x="35" y="81"/>
                    <a:pt x="34" y="82"/>
                    <a:pt x="33" y="82"/>
                  </a:cubicBezTo>
                  <a:cubicBezTo>
                    <a:pt x="30" y="82"/>
                    <a:pt x="27" y="80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0"/>
                    <a:pt x="4" y="40"/>
                    <a:pt x="2" y="40"/>
                  </a:cubicBezTo>
                  <a:cubicBezTo>
                    <a:pt x="0" y="41"/>
                    <a:pt x="0" y="44"/>
                    <a:pt x="1" y="45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2" y="86"/>
                    <a:pt x="27" y="89"/>
                    <a:pt x="33" y="89"/>
                  </a:cubicBezTo>
                  <a:cubicBezTo>
                    <a:pt x="35" y="89"/>
                    <a:pt x="37" y="88"/>
                    <a:pt x="39" y="87"/>
                  </a:cubicBezTo>
                  <a:cubicBezTo>
                    <a:pt x="44" y="84"/>
                    <a:pt x="47" y="79"/>
                    <a:pt x="47" y="74"/>
                  </a:cubicBezTo>
                  <a:cubicBezTo>
                    <a:pt x="47" y="72"/>
                    <a:pt x="47" y="69"/>
                    <a:pt x="46" y="6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"/>
                    <a:pt x="9" y="0"/>
                    <a:pt x="7" y="1"/>
                  </a:cubicBezTo>
                  <a:cubicBezTo>
                    <a:pt x="5" y="2"/>
                    <a:pt x="5" y="4"/>
                    <a:pt x="5" y="6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Freeform 1906"/>
            <p:cNvSpPr>
              <a:spLocks/>
            </p:cNvSpPr>
            <p:nvPr/>
          </p:nvSpPr>
          <p:spPr bwMode="auto">
            <a:xfrm>
              <a:off x="8467725" y="7396163"/>
              <a:ext cx="112713" cy="225425"/>
            </a:xfrm>
            <a:custGeom>
              <a:avLst/>
              <a:gdLst>
                <a:gd name="T0" fmla="*/ 4 w 41"/>
                <a:gd name="T1" fmla="*/ 0 h 82"/>
                <a:gd name="T2" fmla="*/ 38 w 41"/>
                <a:gd name="T3" fmla="*/ 64 h 82"/>
                <a:gd name="T4" fmla="*/ 33 w 41"/>
                <a:gd name="T5" fmla="*/ 79 h 82"/>
                <a:gd name="T6" fmla="*/ 19 w 41"/>
                <a:gd name="T7" fmla="*/ 74 h 82"/>
                <a:gd name="T8" fmla="*/ 0 w 41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2">
                  <a:moveTo>
                    <a:pt x="4" y="0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41" y="69"/>
                    <a:pt x="39" y="76"/>
                    <a:pt x="33" y="79"/>
                  </a:cubicBezTo>
                  <a:cubicBezTo>
                    <a:pt x="28" y="82"/>
                    <a:pt x="21" y="80"/>
                    <a:pt x="19" y="74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Freeform 1907"/>
            <p:cNvSpPr>
              <a:spLocks/>
            </p:cNvSpPr>
            <p:nvPr/>
          </p:nvSpPr>
          <p:spPr bwMode="auto">
            <a:xfrm>
              <a:off x="8453438" y="7381876"/>
              <a:ext cx="133350" cy="246063"/>
            </a:xfrm>
            <a:custGeom>
              <a:avLst/>
              <a:gdLst>
                <a:gd name="T0" fmla="*/ 6 w 48"/>
                <a:gd name="T1" fmla="*/ 6 h 89"/>
                <a:gd name="T2" fmla="*/ 40 w 48"/>
                <a:gd name="T3" fmla="*/ 71 h 89"/>
                <a:gd name="T4" fmla="*/ 41 w 48"/>
                <a:gd name="T5" fmla="*/ 74 h 89"/>
                <a:gd name="T6" fmla="*/ 37 w 48"/>
                <a:gd name="T7" fmla="*/ 81 h 89"/>
                <a:gd name="T8" fmla="*/ 33 w 48"/>
                <a:gd name="T9" fmla="*/ 82 h 89"/>
                <a:gd name="T10" fmla="*/ 27 w 48"/>
                <a:gd name="T11" fmla="*/ 78 h 89"/>
                <a:gd name="T12" fmla="*/ 27 w 48"/>
                <a:gd name="T13" fmla="*/ 78 h 89"/>
                <a:gd name="T14" fmla="*/ 8 w 48"/>
                <a:gd name="T15" fmla="*/ 42 h 89"/>
                <a:gd name="T16" fmla="*/ 3 w 48"/>
                <a:gd name="T17" fmla="*/ 40 h 89"/>
                <a:gd name="T18" fmla="*/ 1 w 48"/>
                <a:gd name="T19" fmla="*/ 45 h 89"/>
                <a:gd name="T20" fmla="*/ 20 w 48"/>
                <a:gd name="T21" fmla="*/ 81 h 89"/>
                <a:gd name="T22" fmla="*/ 20 w 48"/>
                <a:gd name="T23" fmla="*/ 81 h 89"/>
                <a:gd name="T24" fmla="*/ 33 w 48"/>
                <a:gd name="T25" fmla="*/ 89 h 89"/>
                <a:gd name="T26" fmla="*/ 40 w 48"/>
                <a:gd name="T27" fmla="*/ 87 h 89"/>
                <a:gd name="T28" fmla="*/ 48 w 48"/>
                <a:gd name="T29" fmla="*/ 74 h 89"/>
                <a:gd name="T30" fmla="*/ 46 w 48"/>
                <a:gd name="T31" fmla="*/ 67 h 89"/>
                <a:gd name="T32" fmla="*/ 13 w 48"/>
                <a:gd name="T33" fmla="*/ 3 h 89"/>
                <a:gd name="T34" fmla="*/ 8 w 48"/>
                <a:gd name="T35" fmla="*/ 1 h 89"/>
                <a:gd name="T36" fmla="*/ 6 w 48"/>
                <a:gd name="T37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89">
                  <a:moveTo>
                    <a:pt x="6" y="6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40" y="72"/>
                    <a:pt x="41" y="73"/>
                    <a:pt x="41" y="74"/>
                  </a:cubicBezTo>
                  <a:cubicBezTo>
                    <a:pt x="41" y="77"/>
                    <a:pt x="39" y="79"/>
                    <a:pt x="37" y="81"/>
                  </a:cubicBezTo>
                  <a:cubicBezTo>
                    <a:pt x="36" y="81"/>
                    <a:pt x="34" y="82"/>
                    <a:pt x="33" y="82"/>
                  </a:cubicBezTo>
                  <a:cubicBezTo>
                    <a:pt x="31" y="82"/>
                    <a:pt x="28" y="80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1"/>
                    <a:pt x="0" y="44"/>
                    <a:pt x="1" y="45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3" y="86"/>
                    <a:pt x="28" y="89"/>
                    <a:pt x="33" y="89"/>
                  </a:cubicBezTo>
                  <a:cubicBezTo>
                    <a:pt x="36" y="89"/>
                    <a:pt x="38" y="88"/>
                    <a:pt x="40" y="87"/>
                  </a:cubicBezTo>
                  <a:cubicBezTo>
                    <a:pt x="45" y="84"/>
                    <a:pt x="48" y="79"/>
                    <a:pt x="48" y="74"/>
                  </a:cubicBezTo>
                  <a:cubicBezTo>
                    <a:pt x="48" y="72"/>
                    <a:pt x="47" y="69"/>
                    <a:pt x="46" y="6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"/>
                    <a:pt x="9" y="0"/>
                    <a:pt x="8" y="1"/>
                  </a:cubicBezTo>
                  <a:cubicBezTo>
                    <a:pt x="6" y="2"/>
                    <a:pt x="5" y="4"/>
                    <a:pt x="6" y="6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Freeform 1908"/>
            <p:cNvSpPr>
              <a:spLocks/>
            </p:cNvSpPr>
            <p:nvPr/>
          </p:nvSpPr>
          <p:spPr bwMode="auto">
            <a:xfrm>
              <a:off x="8412163" y="7461251"/>
              <a:ext cx="112713" cy="185738"/>
            </a:xfrm>
            <a:custGeom>
              <a:avLst/>
              <a:gdLst>
                <a:gd name="T0" fmla="*/ 12 w 41"/>
                <a:gd name="T1" fmla="*/ 0 h 67"/>
                <a:gd name="T2" fmla="*/ 38 w 41"/>
                <a:gd name="T3" fmla="*/ 50 h 67"/>
                <a:gd name="T4" fmla="*/ 34 w 41"/>
                <a:gd name="T5" fmla="*/ 64 h 67"/>
                <a:gd name="T6" fmla="*/ 19 w 41"/>
                <a:gd name="T7" fmla="*/ 60 h 67"/>
                <a:gd name="T8" fmla="*/ 0 w 41"/>
                <a:gd name="T9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7">
                  <a:moveTo>
                    <a:pt x="12" y="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41" y="55"/>
                    <a:pt x="39" y="62"/>
                    <a:pt x="34" y="64"/>
                  </a:cubicBezTo>
                  <a:cubicBezTo>
                    <a:pt x="28" y="67"/>
                    <a:pt x="22" y="65"/>
                    <a:pt x="19" y="6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Freeform 1909"/>
            <p:cNvSpPr>
              <a:spLocks/>
            </p:cNvSpPr>
            <p:nvPr/>
          </p:nvSpPr>
          <p:spPr bwMode="auto">
            <a:xfrm>
              <a:off x="8401050" y="7450138"/>
              <a:ext cx="130175" cy="203200"/>
            </a:xfrm>
            <a:custGeom>
              <a:avLst/>
              <a:gdLst>
                <a:gd name="T0" fmla="*/ 13 w 47"/>
                <a:gd name="T1" fmla="*/ 6 h 73"/>
                <a:gd name="T2" fmla="*/ 39 w 47"/>
                <a:gd name="T3" fmla="*/ 55 h 73"/>
                <a:gd name="T4" fmla="*/ 40 w 47"/>
                <a:gd name="T5" fmla="*/ 59 h 73"/>
                <a:gd name="T6" fmla="*/ 36 w 47"/>
                <a:gd name="T7" fmla="*/ 65 h 73"/>
                <a:gd name="T8" fmla="*/ 33 w 47"/>
                <a:gd name="T9" fmla="*/ 66 h 73"/>
                <a:gd name="T10" fmla="*/ 26 w 47"/>
                <a:gd name="T11" fmla="*/ 62 h 73"/>
                <a:gd name="T12" fmla="*/ 26 w 47"/>
                <a:gd name="T13" fmla="*/ 62 h 73"/>
                <a:gd name="T14" fmla="*/ 7 w 47"/>
                <a:gd name="T15" fmla="*/ 27 h 73"/>
                <a:gd name="T16" fmla="*/ 2 w 47"/>
                <a:gd name="T17" fmla="*/ 25 h 73"/>
                <a:gd name="T18" fmla="*/ 1 w 47"/>
                <a:gd name="T19" fmla="*/ 30 h 73"/>
                <a:gd name="T20" fmla="*/ 20 w 47"/>
                <a:gd name="T21" fmla="*/ 66 h 73"/>
                <a:gd name="T22" fmla="*/ 20 w 47"/>
                <a:gd name="T23" fmla="*/ 66 h 73"/>
                <a:gd name="T24" fmla="*/ 33 w 47"/>
                <a:gd name="T25" fmla="*/ 73 h 73"/>
                <a:gd name="T26" fmla="*/ 39 w 47"/>
                <a:gd name="T27" fmla="*/ 72 h 73"/>
                <a:gd name="T28" fmla="*/ 47 w 47"/>
                <a:gd name="T29" fmla="*/ 59 h 73"/>
                <a:gd name="T30" fmla="*/ 46 w 47"/>
                <a:gd name="T31" fmla="*/ 52 h 73"/>
                <a:gd name="T32" fmla="*/ 20 w 47"/>
                <a:gd name="T33" fmla="*/ 2 h 73"/>
                <a:gd name="T34" fmla="*/ 15 w 47"/>
                <a:gd name="T35" fmla="*/ 1 h 73"/>
                <a:gd name="T36" fmla="*/ 13 w 47"/>
                <a:gd name="T37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73">
                  <a:moveTo>
                    <a:pt x="13" y="6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40" y="58"/>
                    <a:pt x="40" y="59"/>
                  </a:cubicBezTo>
                  <a:cubicBezTo>
                    <a:pt x="40" y="61"/>
                    <a:pt x="39" y="64"/>
                    <a:pt x="36" y="65"/>
                  </a:cubicBezTo>
                  <a:cubicBezTo>
                    <a:pt x="35" y="66"/>
                    <a:pt x="34" y="66"/>
                    <a:pt x="33" y="66"/>
                  </a:cubicBezTo>
                  <a:cubicBezTo>
                    <a:pt x="30" y="66"/>
                    <a:pt x="27" y="65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5"/>
                    <a:pt x="4" y="24"/>
                    <a:pt x="2" y="25"/>
                  </a:cubicBezTo>
                  <a:cubicBezTo>
                    <a:pt x="0" y="26"/>
                    <a:pt x="0" y="28"/>
                    <a:pt x="1" y="3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71"/>
                    <a:pt x="27" y="73"/>
                    <a:pt x="33" y="73"/>
                  </a:cubicBezTo>
                  <a:cubicBezTo>
                    <a:pt x="35" y="73"/>
                    <a:pt x="37" y="73"/>
                    <a:pt x="39" y="72"/>
                  </a:cubicBezTo>
                  <a:cubicBezTo>
                    <a:pt x="44" y="69"/>
                    <a:pt x="47" y="64"/>
                    <a:pt x="47" y="59"/>
                  </a:cubicBezTo>
                  <a:cubicBezTo>
                    <a:pt x="47" y="56"/>
                    <a:pt x="47" y="54"/>
                    <a:pt x="46" y="5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6" y="0"/>
                    <a:pt x="15" y="1"/>
                  </a:cubicBezTo>
                  <a:cubicBezTo>
                    <a:pt x="13" y="2"/>
                    <a:pt x="12" y="4"/>
                    <a:pt x="13" y="6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1910"/>
            <p:cNvSpPr>
              <a:spLocks/>
            </p:cNvSpPr>
            <p:nvPr/>
          </p:nvSpPr>
          <p:spPr bwMode="auto">
            <a:xfrm>
              <a:off x="8375650" y="7285038"/>
              <a:ext cx="317500" cy="317500"/>
            </a:xfrm>
            <a:custGeom>
              <a:avLst/>
              <a:gdLst>
                <a:gd name="T0" fmla="*/ 147 w 200"/>
                <a:gd name="T1" fmla="*/ 200 h 200"/>
                <a:gd name="T2" fmla="*/ 0 w 200"/>
                <a:gd name="T3" fmla="*/ 144 h 200"/>
                <a:gd name="T4" fmla="*/ 54 w 200"/>
                <a:gd name="T5" fmla="*/ 0 h 200"/>
                <a:gd name="T6" fmla="*/ 200 w 200"/>
                <a:gd name="T7" fmla="*/ 54 h 200"/>
                <a:gd name="T8" fmla="*/ 147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147" y="200"/>
                  </a:moveTo>
                  <a:lnTo>
                    <a:pt x="0" y="144"/>
                  </a:lnTo>
                  <a:lnTo>
                    <a:pt x="54" y="0"/>
                  </a:lnTo>
                  <a:lnTo>
                    <a:pt x="200" y="54"/>
                  </a:lnTo>
                  <a:lnTo>
                    <a:pt x="147" y="20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7" name="Rectangle 1911"/>
            <p:cNvSpPr>
              <a:spLocks noChangeArrowheads="1"/>
            </p:cNvSpPr>
            <p:nvPr/>
          </p:nvSpPr>
          <p:spPr bwMode="auto">
            <a:xfrm>
              <a:off x="7507288" y="6426201"/>
              <a:ext cx="425450" cy="157163"/>
            </a:xfrm>
            <a:prstGeom prst="rect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" name="Freeform 1912"/>
            <p:cNvSpPr>
              <a:spLocks/>
            </p:cNvSpPr>
            <p:nvPr/>
          </p:nvSpPr>
          <p:spPr bwMode="auto">
            <a:xfrm>
              <a:off x="7507288" y="6426201"/>
              <a:ext cx="425450" cy="157163"/>
            </a:xfrm>
            <a:custGeom>
              <a:avLst/>
              <a:gdLst>
                <a:gd name="T0" fmla="*/ 268 w 268"/>
                <a:gd name="T1" fmla="*/ 0 h 99"/>
                <a:gd name="T2" fmla="*/ 268 w 268"/>
                <a:gd name="T3" fmla="*/ 99 h 99"/>
                <a:gd name="T4" fmla="*/ 0 w 268"/>
                <a:gd name="T5" fmla="*/ 99 h 99"/>
                <a:gd name="T6" fmla="*/ 0 w 268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99">
                  <a:moveTo>
                    <a:pt x="268" y="0"/>
                  </a:moveTo>
                  <a:lnTo>
                    <a:pt x="268" y="99"/>
                  </a:lnTo>
                  <a:lnTo>
                    <a:pt x="0" y="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9" name="Freeform 1913"/>
            <p:cNvSpPr>
              <a:spLocks/>
            </p:cNvSpPr>
            <p:nvPr/>
          </p:nvSpPr>
          <p:spPr bwMode="auto">
            <a:xfrm>
              <a:off x="7507288" y="6426201"/>
              <a:ext cx="425450" cy="0"/>
            </a:xfrm>
            <a:custGeom>
              <a:avLst/>
              <a:gdLst>
                <a:gd name="T0" fmla="*/ 0 w 268"/>
                <a:gd name="T1" fmla="*/ 268 w 268"/>
                <a:gd name="T2" fmla="*/ 0 w 26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8">
                  <a:moveTo>
                    <a:pt x="0" y="0"/>
                  </a:moveTo>
                  <a:lnTo>
                    <a:pt x="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0" name="Line 1914"/>
            <p:cNvSpPr>
              <a:spLocks noChangeShapeType="1"/>
            </p:cNvSpPr>
            <p:nvPr/>
          </p:nvSpPr>
          <p:spPr bwMode="auto">
            <a:xfrm>
              <a:off x="7507288" y="6426201"/>
              <a:ext cx="4254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1" name="Freeform 1915"/>
            <p:cNvSpPr>
              <a:spLocks/>
            </p:cNvSpPr>
            <p:nvPr/>
          </p:nvSpPr>
          <p:spPr bwMode="auto">
            <a:xfrm>
              <a:off x="7496175" y="6415088"/>
              <a:ext cx="446088" cy="19050"/>
            </a:xfrm>
            <a:custGeom>
              <a:avLst/>
              <a:gdLst>
                <a:gd name="T0" fmla="*/ 4 w 162"/>
                <a:gd name="T1" fmla="*/ 7 h 7"/>
                <a:gd name="T2" fmla="*/ 158 w 162"/>
                <a:gd name="T3" fmla="*/ 7 h 7"/>
                <a:gd name="T4" fmla="*/ 162 w 162"/>
                <a:gd name="T5" fmla="*/ 4 h 7"/>
                <a:gd name="T6" fmla="*/ 158 w 162"/>
                <a:gd name="T7" fmla="*/ 0 h 7"/>
                <a:gd name="T8" fmla="*/ 4 w 162"/>
                <a:gd name="T9" fmla="*/ 0 h 7"/>
                <a:gd name="T10" fmla="*/ 0 w 162"/>
                <a:gd name="T11" fmla="*/ 4 h 7"/>
                <a:gd name="T12" fmla="*/ 4 w 1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7">
                  <a:moveTo>
                    <a:pt x="4" y="7"/>
                  </a:moveTo>
                  <a:cubicBezTo>
                    <a:pt x="158" y="7"/>
                    <a:pt x="158" y="7"/>
                    <a:pt x="158" y="7"/>
                  </a:cubicBezTo>
                  <a:cubicBezTo>
                    <a:pt x="160" y="7"/>
                    <a:pt x="162" y="6"/>
                    <a:pt x="162" y="4"/>
                  </a:cubicBezTo>
                  <a:cubicBezTo>
                    <a:pt x="162" y="2"/>
                    <a:pt x="160" y="0"/>
                    <a:pt x="1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2" name="Freeform 1916"/>
            <p:cNvSpPr>
              <a:spLocks/>
            </p:cNvSpPr>
            <p:nvPr/>
          </p:nvSpPr>
          <p:spPr bwMode="auto">
            <a:xfrm>
              <a:off x="7392988" y="5554663"/>
              <a:ext cx="709613" cy="644525"/>
            </a:xfrm>
            <a:custGeom>
              <a:avLst/>
              <a:gdLst>
                <a:gd name="T0" fmla="*/ 257 w 257"/>
                <a:gd name="T1" fmla="*/ 0 h 233"/>
                <a:gd name="T2" fmla="*/ 197 w 257"/>
                <a:gd name="T3" fmla="*/ 0 h 233"/>
                <a:gd name="T4" fmla="*/ 194 w 257"/>
                <a:gd name="T5" fmla="*/ 0 h 233"/>
                <a:gd name="T6" fmla="*/ 98 w 257"/>
                <a:gd name="T7" fmla="*/ 0 h 233"/>
                <a:gd name="T8" fmla="*/ 0 w 257"/>
                <a:gd name="T9" fmla="*/ 98 h 233"/>
                <a:gd name="T10" fmla="*/ 0 w 257"/>
                <a:gd name="T11" fmla="*/ 181 h 233"/>
                <a:gd name="T12" fmla="*/ 51 w 257"/>
                <a:gd name="T13" fmla="*/ 233 h 233"/>
                <a:gd name="T14" fmla="*/ 127 w 257"/>
                <a:gd name="T15" fmla="*/ 233 h 233"/>
                <a:gd name="T16" fmla="*/ 197 w 257"/>
                <a:gd name="T17" fmla="*/ 163 h 233"/>
                <a:gd name="T18" fmla="*/ 197 w 257"/>
                <a:gd name="T19" fmla="*/ 76 h 233"/>
                <a:gd name="T20" fmla="*/ 257 w 257"/>
                <a:gd name="T21" fmla="*/ 17 h 233"/>
                <a:gd name="T22" fmla="*/ 257 w 257"/>
                <a:gd name="T23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33">
                  <a:moveTo>
                    <a:pt x="257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210"/>
                    <a:pt x="23" y="233"/>
                    <a:pt x="51" y="233"/>
                  </a:cubicBezTo>
                  <a:cubicBezTo>
                    <a:pt x="127" y="233"/>
                    <a:pt x="127" y="233"/>
                    <a:pt x="127" y="233"/>
                  </a:cubicBezTo>
                  <a:cubicBezTo>
                    <a:pt x="166" y="233"/>
                    <a:pt x="197" y="202"/>
                    <a:pt x="197" y="163"/>
                  </a:cubicBezTo>
                  <a:cubicBezTo>
                    <a:pt x="197" y="76"/>
                    <a:pt x="197" y="76"/>
                    <a:pt x="197" y="76"/>
                  </a:cubicBezTo>
                  <a:cubicBezTo>
                    <a:pt x="230" y="76"/>
                    <a:pt x="257" y="50"/>
                    <a:pt x="257" y="17"/>
                  </a:cubicBezTo>
                  <a:lnTo>
                    <a:pt x="257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3" name="Freeform 1917"/>
            <p:cNvSpPr>
              <a:spLocks/>
            </p:cNvSpPr>
            <p:nvPr/>
          </p:nvSpPr>
          <p:spPr bwMode="auto">
            <a:xfrm>
              <a:off x="7459663" y="5657851"/>
              <a:ext cx="568325" cy="731838"/>
            </a:xfrm>
            <a:custGeom>
              <a:avLst/>
              <a:gdLst>
                <a:gd name="T0" fmla="*/ 103 w 206"/>
                <a:gd name="T1" fmla="*/ 261 h 265"/>
                <a:gd name="T2" fmla="*/ 103 w 206"/>
                <a:gd name="T3" fmla="*/ 258 h 265"/>
                <a:gd name="T4" fmla="*/ 35 w 206"/>
                <a:gd name="T5" fmla="*/ 230 h 265"/>
                <a:gd name="T6" fmla="*/ 7 w 206"/>
                <a:gd name="T7" fmla="*/ 162 h 265"/>
                <a:gd name="T8" fmla="*/ 7 w 206"/>
                <a:gd name="T9" fmla="*/ 8 h 265"/>
                <a:gd name="T10" fmla="*/ 167 w 206"/>
                <a:gd name="T11" fmla="*/ 8 h 265"/>
                <a:gd name="T12" fmla="*/ 189 w 206"/>
                <a:gd name="T13" fmla="*/ 17 h 265"/>
                <a:gd name="T14" fmla="*/ 199 w 206"/>
                <a:gd name="T15" fmla="*/ 39 h 265"/>
                <a:gd name="T16" fmla="*/ 199 w 206"/>
                <a:gd name="T17" fmla="*/ 162 h 265"/>
                <a:gd name="T18" fmla="*/ 171 w 206"/>
                <a:gd name="T19" fmla="*/ 230 h 265"/>
                <a:gd name="T20" fmla="*/ 103 w 206"/>
                <a:gd name="T21" fmla="*/ 258 h 265"/>
                <a:gd name="T22" fmla="*/ 103 w 206"/>
                <a:gd name="T23" fmla="*/ 261 h 265"/>
                <a:gd name="T24" fmla="*/ 103 w 206"/>
                <a:gd name="T25" fmla="*/ 265 h 265"/>
                <a:gd name="T26" fmla="*/ 206 w 206"/>
                <a:gd name="T27" fmla="*/ 162 h 265"/>
                <a:gd name="T28" fmla="*/ 206 w 206"/>
                <a:gd name="T29" fmla="*/ 39 h 265"/>
                <a:gd name="T30" fmla="*/ 167 w 206"/>
                <a:gd name="T31" fmla="*/ 0 h 265"/>
                <a:gd name="T32" fmla="*/ 0 w 206"/>
                <a:gd name="T33" fmla="*/ 0 h 265"/>
                <a:gd name="T34" fmla="*/ 0 w 206"/>
                <a:gd name="T35" fmla="*/ 162 h 265"/>
                <a:gd name="T36" fmla="*/ 103 w 206"/>
                <a:gd name="T37" fmla="*/ 265 h 265"/>
                <a:gd name="T38" fmla="*/ 103 w 206"/>
                <a:gd name="T39" fmla="*/ 26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265">
                  <a:moveTo>
                    <a:pt x="103" y="261"/>
                  </a:moveTo>
                  <a:cubicBezTo>
                    <a:pt x="103" y="258"/>
                    <a:pt x="103" y="258"/>
                    <a:pt x="103" y="258"/>
                  </a:cubicBezTo>
                  <a:cubicBezTo>
                    <a:pt x="77" y="258"/>
                    <a:pt x="53" y="247"/>
                    <a:pt x="35" y="230"/>
                  </a:cubicBezTo>
                  <a:cubicBezTo>
                    <a:pt x="18" y="213"/>
                    <a:pt x="7" y="189"/>
                    <a:pt x="7" y="16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76" y="8"/>
                    <a:pt x="184" y="11"/>
                    <a:pt x="189" y="17"/>
                  </a:cubicBezTo>
                  <a:cubicBezTo>
                    <a:pt x="195" y="23"/>
                    <a:pt x="199" y="30"/>
                    <a:pt x="199" y="39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89"/>
                    <a:pt x="188" y="213"/>
                    <a:pt x="171" y="230"/>
                  </a:cubicBezTo>
                  <a:cubicBezTo>
                    <a:pt x="153" y="247"/>
                    <a:pt x="129" y="258"/>
                    <a:pt x="103" y="258"/>
                  </a:cubicBezTo>
                  <a:cubicBezTo>
                    <a:pt x="103" y="261"/>
                    <a:pt x="103" y="261"/>
                    <a:pt x="103" y="261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60" y="265"/>
                    <a:pt x="206" y="219"/>
                    <a:pt x="206" y="162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18"/>
                    <a:pt x="189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219"/>
                    <a:pt x="46" y="265"/>
                    <a:pt x="103" y="265"/>
                  </a:cubicBezTo>
                  <a:lnTo>
                    <a:pt x="103" y="26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4" name="Freeform 1918"/>
            <p:cNvSpPr>
              <a:spLocks/>
            </p:cNvSpPr>
            <p:nvPr/>
          </p:nvSpPr>
          <p:spPr bwMode="auto">
            <a:xfrm>
              <a:off x="7385050" y="5543551"/>
              <a:ext cx="728663" cy="666750"/>
            </a:xfrm>
            <a:custGeom>
              <a:avLst/>
              <a:gdLst>
                <a:gd name="T0" fmla="*/ 261 w 264"/>
                <a:gd name="T1" fmla="*/ 4 h 241"/>
                <a:gd name="T2" fmla="*/ 261 w 264"/>
                <a:gd name="T3" fmla="*/ 0 h 241"/>
                <a:gd name="T4" fmla="*/ 201 w 264"/>
                <a:gd name="T5" fmla="*/ 0 h 241"/>
                <a:gd name="T6" fmla="*/ 198 w 264"/>
                <a:gd name="T7" fmla="*/ 0 h 241"/>
                <a:gd name="T8" fmla="*/ 101 w 264"/>
                <a:gd name="T9" fmla="*/ 0 h 241"/>
                <a:gd name="T10" fmla="*/ 0 w 264"/>
                <a:gd name="T11" fmla="*/ 102 h 241"/>
                <a:gd name="T12" fmla="*/ 0 w 264"/>
                <a:gd name="T13" fmla="*/ 185 h 241"/>
                <a:gd name="T14" fmla="*/ 55 w 264"/>
                <a:gd name="T15" fmla="*/ 241 h 241"/>
                <a:gd name="T16" fmla="*/ 131 w 264"/>
                <a:gd name="T17" fmla="*/ 241 h 241"/>
                <a:gd name="T18" fmla="*/ 204 w 264"/>
                <a:gd name="T19" fmla="*/ 167 h 241"/>
                <a:gd name="T20" fmla="*/ 204 w 264"/>
                <a:gd name="T21" fmla="*/ 80 h 241"/>
                <a:gd name="T22" fmla="*/ 201 w 264"/>
                <a:gd name="T23" fmla="*/ 80 h 241"/>
                <a:gd name="T24" fmla="*/ 201 w 264"/>
                <a:gd name="T25" fmla="*/ 84 h 241"/>
                <a:gd name="T26" fmla="*/ 264 w 264"/>
                <a:gd name="T27" fmla="*/ 21 h 241"/>
                <a:gd name="T28" fmla="*/ 264 w 264"/>
                <a:gd name="T29" fmla="*/ 0 h 241"/>
                <a:gd name="T30" fmla="*/ 261 w 264"/>
                <a:gd name="T31" fmla="*/ 0 h 241"/>
                <a:gd name="T32" fmla="*/ 261 w 264"/>
                <a:gd name="T33" fmla="*/ 4 h 241"/>
                <a:gd name="T34" fmla="*/ 257 w 264"/>
                <a:gd name="T35" fmla="*/ 4 h 241"/>
                <a:gd name="T36" fmla="*/ 257 w 264"/>
                <a:gd name="T37" fmla="*/ 21 h 241"/>
                <a:gd name="T38" fmla="*/ 241 w 264"/>
                <a:gd name="T39" fmla="*/ 60 h 241"/>
                <a:gd name="T40" fmla="*/ 201 w 264"/>
                <a:gd name="T41" fmla="*/ 77 h 241"/>
                <a:gd name="T42" fmla="*/ 197 w 264"/>
                <a:gd name="T43" fmla="*/ 77 h 241"/>
                <a:gd name="T44" fmla="*/ 197 w 264"/>
                <a:gd name="T45" fmla="*/ 167 h 241"/>
                <a:gd name="T46" fmla="*/ 178 w 264"/>
                <a:gd name="T47" fmla="*/ 214 h 241"/>
                <a:gd name="T48" fmla="*/ 131 w 264"/>
                <a:gd name="T49" fmla="*/ 233 h 241"/>
                <a:gd name="T50" fmla="*/ 55 w 264"/>
                <a:gd name="T51" fmla="*/ 233 h 241"/>
                <a:gd name="T52" fmla="*/ 21 w 264"/>
                <a:gd name="T53" fmla="*/ 219 h 241"/>
                <a:gd name="T54" fmla="*/ 7 w 264"/>
                <a:gd name="T55" fmla="*/ 185 h 241"/>
                <a:gd name="T56" fmla="*/ 7 w 264"/>
                <a:gd name="T57" fmla="*/ 102 h 241"/>
                <a:gd name="T58" fmla="*/ 35 w 264"/>
                <a:gd name="T59" fmla="*/ 35 h 241"/>
                <a:gd name="T60" fmla="*/ 101 w 264"/>
                <a:gd name="T61" fmla="*/ 8 h 241"/>
                <a:gd name="T62" fmla="*/ 198 w 264"/>
                <a:gd name="T63" fmla="*/ 8 h 241"/>
                <a:gd name="T64" fmla="*/ 201 w 264"/>
                <a:gd name="T65" fmla="*/ 8 h 241"/>
                <a:gd name="T66" fmla="*/ 261 w 264"/>
                <a:gd name="T67" fmla="*/ 8 h 241"/>
                <a:gd name="T68" fmla="*/ 261 w 264"/>
                <a:gd name="T69" fmla="*/ 4 h 241"/>
                <a:gd name="T70" fmla="*/ 257 w 264"/>
                <a:gd name="T71" fmla="*/ 4 h 241"/>
                <a:gd name="T72" fmla="*/ 261 w 264"/>
                <a:gd name="T7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241">
                  <a:moveTo>
                    <a:pt x="261" y="4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6"/>
                    <a:pt x="0" y="102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16"/>
                    <a:pt x="25" y="241"/>
                    <a:pt x="55" y="241"/>
                  </a:cubicBezTo>
                  <a:cubicBezTo>
                    <a:pt x="131" y="241"/>
                    <a:pt x="131" y="241"/>
                    <a:pt x="131" y="241"/>
                  </a:cubicBezTo>
                  <a:cubicBezTo>
                    <a:pt x="171" y="241"/>
                    <a:pt x="204" y="208"/>
                    <a:pt x="204" y="167"/>
                  </a:cubicBezTo>
                  <a:cubicBezTo>
                    <a:pt x="204" y="80"/>
                    <a:pt x="204" y="80"/>
                    <a:pt x="204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36" y="84"/>
                    <a:pt x="264" y="56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7" y="36"/>
                    <a:pt x="251" y="50"/>
                    <a:pt x="241" y="60"/>
                  </a:cubicBezTo>
                  <a:cubicBezTo>
                    <a:pt x="230" y="71"/>
                    <a:pt x="216" y="77"/>
                    <a:pt x="201" y="77"/>
                  </a:cubicBezTo>
                  <a:cubicBezTo>
                    <a:pt x="197" y="77"/>
                    <a:pt x="197" y="77"/>
                    <a:pt x="197" y="77"/>
                  </a:cubicBezTo>
                  <a:cubicBezTo>
                    <a:pt x="197" y="167"/>
                    <a:pt x="197" y="167"/>
                    <a:pt x="197" y="167"/>
                  </a:cubicBezTo>
                  <a:cubicBezTo>
                    <a:pt x="197" y="185"/>
                    <a:pt x="190" y="202"/>
                    <a:pt x="178" y="214"/>
                  </a:cubicBezTo>
                  <a:cubicBezTo>
                    <a:pt x="166" y="226"/>
                    <a:pt x="149" y="233"/>
                    <a:pt x="131" y="233"/>
                  </a:cubicBezTo>
                  <a:cubicBezTo>
                    <a:pt x="55" y="233"/>
                    <a:pt x="55" y="233"/>
                    <a:pt x="55" y="233"/>
                  </a:cubicBezTo>
                  <a:cubicBezTo>
                    <a:pt x="42" y="233"/>
                    <a:pt x="30" y="228"/>
                    <a:pt x="21" y="219"/>
                  </a:cubicBezTo>
                  <a:cubicBezTo>
                    <a:pt x="12" y="211"/>
                    <a:pt x="7" y="199"/>
                    <a:pt x="7" y="185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7" y="76"/>
                    <a:pt x="18" y="52"/>
                    <a:pt x="35" y="35"/>
                  </a:cubicBezTo>
                  <a:cubicBezTo>
                    <a:pt x="52" y="18"/>
                    <a:pt x="75" y="8"/>
                    <a:pt x="101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61" y="8"/>
                    <a:pt x="261" y="8"/>
                    <a:pt x="261" y="8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57" y="4"/>
                    <a:pt x="257" y="4"/>
                    <a:pt x="257" y="4"/>
                  </a:cubicBezTo>
                  <a:lnTo>
                    <a:pt x="261" y="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5" name="Freeform 1919"/>
            <p:cNvSpPr>
              <a:spLocks/>
            </p:cNvSpPr>
            <p:nvPr/>
          </p:nvSpPr>
          <p:spPr bwMode="auto">
            <a:xfrm>
              <a:off x="7392988" y="5554663"/>
              <a:ext cx="412750" cy="644525"/>
            </a:xfrm>
            <a:custGeom>
              <a:avLst/>
              <a:gdLst>
                <a:gd name="T0" fmla="*/ 103 w 149"/>
                <a:gd name="T1" fmla="*/ 233 h 233"/>
                <a:gd name="T2" fmla="*/ 52 w 149"/>
                <a:gd name="T3" fmla="*/ 233 h 233"/>
                <a:gd name="T4" fmla="*/ 0 w 149"/>
                <a:gd name="T5" fmla="*/ 181 h 233"/>
                <a:gd name="T6" fmla="*/ 0 w 149"/>
                <a:gd name="T7" fmla="*/ 98 h 233"/>
                <a:gd name="T8" fmla="*/ 98 w 149"/>
                <a:gd name="T9" fmla="*/ 0 h 233"/>
                <a:gd name="T10" fmla="*/ 149 w 149"/>
                <a:gd name="T11" fmla="*/ 0 h 233"/>
                <a:gd name="T12" fmla="*/ 51 w 149"/>
                <a:gd name="T13" fmla="*/ 98 h 233"/>
                <a:gd name="T14" fmla="*/ 51 w 149"/>
                <a:gd name="T15" fmla="*/ 181 h 233"/>
                <a:gd name="T16" fmla="*/ 103 w 149"/>
                <a:gd name="T1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33">
                  <a:moveTo>
                    <a:pt x="103" y="233"/>
                  </a:moveTo>
                  <a:cubicBezTo>
                    <a:pt x="52" y="233"/>
                    <a:pt x="52" y="233"/>
                    <a:pt x="52" y="233"/>
                  </a:cubicBezTo>
                  <a:cubicBezTo>
                    <a:pt x="24" y="233"/>
                    <a:pt x="0" y="210"/>
                    <a:pt x="0" y="18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95" y="0"/>
                    <a:pt x="51" y="44"/>
                    <a:pt x="51" y="98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1" y="210"/>
                    <a:pt x="74" y="233"/>
                    <a:pt x="103" y="233"/>
                  </a:cubicBezTo>
                  <a:close/>
                </a:path>
              </a:pathLst>
            </a:custGeom>
            <a:solidFill>
              <a:srgbClr val="510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6" name="Freeform 1920"/>
            <p:cNvSpPr>
              <a:spLocks/>
            </p:cNvSpPr>
            <p:nvPr/>
          </p:nvSpPr>
          <p:spPr bwMode="auto">
            <a:xfrm>
              <a:off x="7385050" y="5543551"/>
              <a:ext cx="420688" cy="666750"/>
            </a:xfrm>
            <a:custGeom>
              <a:avLst/>
              <a:gdLst>
                <a:gd name="T0" fmla="*/ 106 w 152"/>
                <a:gd name="T1" fmla="*/ 237 h 241"/>
                <a:gd name="T2" fmla="*/ 106 w 152"/>
                <a:gd name="T3" fmla="*/ 233 h 241"/>
                <a:gd name="T4" fmla="*/ 55 w 152"/>
                <a:gd name="T5" fmla="*/ 233 h 241"/>
                <a:gd name="T6" fmla="*/ 21 w 152"/>
                <a:gd name="T7" fmla="*/ 219 h 241"/>
                <a:gd name="T8" fmla="*/ 7 w 152"/>
                <a:gd name="T9" fmla="*/ 185 h 241"/>
                <a:gd name="T10" fmla="*/ 7 w 152"/>
                <a:gd name="T11" fmla="*/ 102 h 241"/>
                <a:gd name="T12" fmla="*/ 35 w 152"/>
                <a:gd name="T13" fmla="*/ 35 h 241"/>
                <a:gd name="T14" fmla="*/ 101 w 152"/>
                <a:gd name="T15" fmla="*/ 8 h 241"/>
                <a:gd name="T16" fmla="*/ 152 w 152"/>
                <a:gd name="T17" fmla="*/ 8 h 241"/>
                <a:gd name="T18" fmla="*/ 152 w 152"/>
                <a:gd name="T19" fmla="*/ 0 h 241"/>
                <a:gd name="T20" fmla="*/ 51 w 152"/>
                <a:gd name="T21" fmla="*/ 102 h 241"/>
                <a:gd name="T22" fmla="*/ 51 w 152"/>
                <a:gd name="T23" fmla="*/ 185 h 241"/>
                <a:gd name="T24" fmla="*/ 106 w 152"/>
                <a:gd name="T25" fmla="*/ 241 h 241"/>
                <a:gd name="T26" fmla="*/ 106 w 152"/>
                <a:gd name="T27" fmla="*/ 233 h 241"/>
                <a:gd name="T28" fmla="*/ 106 w 152"/>
                <a:gd name="T29" fmla="*/ 237 h 241"/>
                <a:gd name="T30" fmla="*/ 106 w 152"/>
                <a:gd name="T31" fmla="*/ 233 h 241"/>
                <a:gd name="T32" fmla="*/ 72 w 152"/>
                <a:gd name="T33" fmla="*/ 219 h 241"/>
                <a:gd name="T34" fmla="*/ 58 w 152"/>
                <a:gd name="T35" fmla="*/ 185 h 241"/>
                <a:gd name="T36" fmla="*/ 58 w 152"/>
                <a:gd name="T37" fmla="*/ 102 h 241"/>
                <a:gd name="T38" fmla="*/ 86 w 152"/>
                <a:gd name="T39" fmla="*/ 35 h 241"/>
                <a:gd name="T40" fmla="*/ 152 w 152"/>
                <a:gd name="T41" fmla="*/ 8 h 241"/>
                <a:gd name="T42" fmla="*/ 152 w 152"/>
                <a:gd name="T43" fmla="*/ 0 h 241"/>
                <a:gd name="T44" fmla="*/ 101 w 152"/>
                <a:gd name="T45" fmla="*/ 0 h 241"/>
                <a:gd name="T46" fmla="*/ 0 w 152"/>
                <a:gd name="T47" fmla="*/ 102 h 241"/>
                <a:gd name="T48" fmla="*/ 0 w 152"/>
                <a:gd name="T49" fmla="*/ 185 h 241"/>
                <a:gd name="T50" fmla="*/ 55 w 152"/>
                <a:gd name="T51" fmla="*/ 241 h 241"/>
                <a:gd name="T52" fmla="*/ 106 w 152"/>
                <a:gd name="T53" fmla="*/ 241 h 241"/>
                <a:gd name="T54" fmla="*/ 106 w 152"/>
                <a:gd name="T55" fmla="*/ 233 h 241"/>
                <a:gd name="T56" fmla="*/ 106 w 152"/>
                <a:gd name="T57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2" h="241">
                  <a:moveTo>
                    <a:pt x="106" y="237"/>
                  </a:moveTo>
                  <a:cubicBezTo>
                    <a:pt x="106" y="233"/>
                    <a:pt x="106" y="233"/>
                    <a:pt x="106" y="233"/>
                  </a:cubicBezTo>
                  <a:cubicBezTo>
                    <a:pt x="55" y="233"/>
                    <a:pt x="55" y="233"/>
                    <a:pt x="55" y="233"/>
                  </a:cubicBezTo>
                  <a:cubicBezTo>
                    <a:pt x="42" y="233"/>
                    <a:pt x="30" y="228"/>
                    <a:pt x="21" y="219"/>
                  </a:cubicBezTo>
                  <a:cubicBezTo>
                    <a:pt x="12" y="211"/>
                    <a:pt x="7" y="199"/>
                    <a:pt x="7" y="185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7" y="76"/>
                    <a:pt x="18" y="52"/>
                    <a:pt x="35" y="35"/>
                  </a:cubicBezTo>
                  <a:cubicBezTo>
                    <a:pt x="52" y="18"/>
                    <a:pt x="75" y="8"/>
                    <a:pt x="101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96" y="0"/>
                    <a:pt x="51" y="46"/>
                    <a:pt x="51" y="102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51" y="216"/>
                    <a:pt x="76" y="241"/>
                    <a:pt x="106" y="241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7"/>
                    <a:pt x="106" y="237"/>
                    <a:pt x="106" y="237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93" y="233"/>
                    <a:pt x="81" y="228"/>
                    <a:pt x="72" y="219"/>
                  </a:cubicBezTo>
                  <a:cubicBezTo>
                    <a:pt x="63" y="211"/>
                    <a:pt x="58" y="199"/>
                    <a:pt x="58" y="185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76"/>
                    <a:pt x="69" y="52"/>
                    <a:pt x="86" y="35"/>
                  </a:cubicBezTo>
                  <a:cubicBezTo>
                    <a:pt x="103" y="18"/>
                    <a:pt x="126" y="8"/>
                    <a:pt x="152" y="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6"/>
                    <a:pt x="0" y="102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16"/>
                    <a:pt x="25" y="241"/>
                    <a:pt x="55" y="241"/>
                  </a:cubicBezTo>
                  <a:cubicBezTo>
                    <a:pt x="106" y="241"/>
                    <a:pt x="106" y="241"/>
                    <a:pt x="106" y="241"/>
                  </a:cubicBezTo>
                  <a:cubicBezTo>
                    <a:pt x="106" y="233"/>
                    <a:pt x="106" y="233"/>
                    <a:pt x="106" y="233"/>
                  </a:cubicBezTo>
                  <a:lnTo>
                    <a:pt x="106" y="237"/>
                  </a:lnTo>
                  <a:close/>
                </a:path>
              </a:pathLst>
            </a:custGeom>
            <a:solidFill>
              <a:srgbClr val="4F0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7" name="Freeform 1921"/>
            <p:cNvSpPr>
              <a:spLocks/>
            </p:cNvSpPr>
            <p:nvPr/>
          </p:nvSpPr>
          <p:spPr bwMode="auto">
            <a:xfrm>
              <a:off x="7848600" y="5938838"/>
              <a:ext cx="138113" cy="138113"/>
            </a:xfrm>
            <a:custGeom>
              <a:avLst/>
              <a:gdLst>
                <a:gd name="T0" fmla="*/ 50 w 50"/>
                <a:gd name="T1" fmla="*/ 25 h 50"/>
                <a:gd name="T2" fmla="*/ 25 w 50"/>
                <a:gd name="T3" fmla="*/ 0 h 50"/>
                <a:gd name="T4" fmla="*/ 0 w 50"/>
                <a:gd name="T5" fmla="*/ 25 h 50"/>
                <a:gd name="T6" fmla="*/ 25 w 50"/>
                <a:gd name="T7" fmla="*/ 50 h 50"/>
                <a:gd name="T8" fmla="*/ 37 w 5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29" y="50"/>
                    <a:pt x="33" y="49"/>
                    <a:pt x="37" y="47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1922"/>
            <p:cNvSpPr>
              <a:spLocks/>
            </p:cNvSpPr>
            <p:nvPr/>
          </p:nvSpPr>
          <p:spPr bwMode="auto">
            <a:xfrm>
              <a:off x="7837488" y="5927726"/>
              <a:ext cx="158750" cy="160338"/>
            </a:xfrm>
            <a:custGeom>
              <a:avLst/>
              <a:gdLst>
                <a:gd name="T0" fmla="*/ 57 w 57"/>
                <a:gd name="T1" fmla="*/ 29 h 58"/>
                <a:gd name="T2" fmla="*/ 29 w 57"/>
                <a:gd name="T3" fmla="*/ 0 h 58"/>
                <a:gd name="T4" fmla="*/ 0 w 57"/>
                <a:gd name="T5" fmla="*/ 29 h 58"/>
                <a:gd name="T6" fmla="*/ 29 w 57"/>
                <a:gd name="T7" fmla="*/ 58 h 58"/>
                <a:gd name="T8" fmla="*/ 43 w 57"/>
                <a:gd name="T9" fmla="*/ 54 h 58"/>
                <a:gd name="T10" fmla="*/ 44 w 57"/>
                <a:gd name="T11" fmla="*/ 49 h 58"/>
                <a:gd name="T12" fmla="*/ 39 w 57"/>
                <a:gd name="T13" fmla="*/ 48 h 58"/>
                <a:gd name="T14" fmla="*/ 29 w 57"/>
                <a:gd name="T15" fmla="*/ 50 h 58"/>
                <a:gd name="T16" fmla="*/ 13 w 57"/>
                <a:gd name="T17" fmla="*/ 44 h 58"/>
                <a:gd name="T18" fmla="*/ 7 w 57"/>
                <a:gd name="T19" fmla="*/ 29 h 58"/>
                <a:gd name="T20" fmla="*/ 13 w 57"/>
                <a:gd name="T21" fmla="*/ 14 h 58"/>
                <a:gd name="T22" fmla="*/ 29 w 57"/>
                <a:gd name="T23" fmla="*/ 8 h 58"/>
                <a:gd name="T24" fmla="*/ 44 w 57"/>
                <a:gd name="T25" fmla="*/ 14 h 58"/>
                <a:gd name="T26" fmla="*/ 50 w 57"/>
                <a:gd name="T27" fmla="*/ 29 h 58"/>
                <a:gd name="T28" fmla="*/ 54 w 57"/>
                <a:gd name="T29" fmla="*/ 33 h 58"/>
                <a:gd name="T30" fmla="*/ 57 w 57"/>
                <a:gd name="T31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4" y="58"/>
                    <a:pt x="39" y="56"/>
                    <a:pt x="43" y="54"/>
                  </a:cubicBezTo>
                  <a:cubicBezTo>
                    <a:pt x="44" y="53"/>
                    <a:pt x="45" y="51"/>
                    <a:pt x="44" y="49"/>
                  </a:cubicBezTo>
                  <a:cubicBezTo>
                    <a:pt x="43" y="47"/>
                    <a:pt x="41" y="47"/>
                    <a:pt x="39" y="48"/>
                  </a:cubicBezTo>
                  <a:cubicBezTo>
                    <a:pt x="36" y="49"/>
                    <a:pt x="32" y="50"/>
                    <a:pt x="29" y="50"/>
                  </a:cubicBezTo>
                  <a:cubicBezTo>
                    <a:pt x="23" y="50"/>
                    <a:pt x="17" y="48"/>
                    <a:pt x="13" y="44"/>
                  </a:cubicBezTo>
                  <a:cubicBezTo>
                    <a:pt x="10" y="40"/>
                    <a:pt x="7" y="35"/>
                    <a:pt x="7" y="29"/>
                  </a:cubicBezTo>
                  <a:cubicBezTo>
                    <a:pt x="7" y="23"/>
                    <a:pt x="10" y="18"/>
                    <a:pt x="13" y="14"/>
                  </a:cubicBezTo>
                  <a:cubicBezTo>
                    <a:pt x="17" y="10"/>
                    <a:pt x="23" y="8"/>
                    <a:pt x="29" y="8"/>
                  </a:cubicBezTo>
                  <a:cubicBezTo>
                    <a:pt x="34" y="8"/>
                    <a:pt x="40" y="10"/>
                    <a:pt x="44" y="14"/>
                  </a:cubicBezTo>
                  <a:cubicBezTo>
                    <a:pt x="48" y="18"/>
                    <a:pt x="50" y="23"/>
                    <a:pt x="50" y="29"/>
                  </a:cubicBezTo>
                  <a:cubicBezTo>
                    <a:pt x="50" y="31"/>
                    <a:pt x="52" y="33"/>
                    <a:pt x="54" y="33"/>
                  </a:cubicBezTo>
                  <a:cubicBezTo>
                    <a:pt x="56" y="33"/>
                    <a:pt x="57" y="31"/>
                    <a:pt x="57" y="29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Freeform 1923"/>
            <p:cNvSpPr>
              <a:spLocks/>
            </p:cNvSpPr>
            <p:nvPr/>
          </p:nvSpPr>
          <p:spPr bwMode="auto">
            <a:xfrm>
              <a:off x="7888288" y="5980113"/>
              <a:ext cx="30163" cy="28575"/>
            </a:xfrm>
            <a:custGeom>
              <a:avLst/>
              <a:gdLst>
                <a:gd name="T0" fmla="*/ 11 w 11"/>
                <a:gd name="T1" fmla="*/ 0 h 10"/>
                <a:gd name="T2" fmla="*/ 0 w 11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5" y="0"/>
                    <a:pt x="0" y="4"/>
                    <a:pt x="0" y="10"/>
                  </a:cubicBezTo>
                </a:path>
              </a:pathLst>
            </a:custGeom>
            <a:solidFill>
              <a:srgbClr val="FFF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" name="Freeform 1924"/>
            <p:cNvSpPr>
              <a:spLocks/>
            </p:cNvSpPr>
            <p:nvPr/>
          </p:nvSpPr>
          <p:spPr bwMode="auto">
            <a:xfrm>
              <a:off x="7880350" y="5969001"/>
              <a:ext cx="46038" cy="50800"/>
            </a:xfrm>
            <a:custGeom>
              <a:avLst/>
              <a:gdLst>
                <a:gd name="T0" fmla="*/ 14 w 17"/>
                <a:gd name="T1" fmla="*/ 0 h 18"/>
                <a:gd name="T2" fmla="*/ 0 w 17"/>
                <a:gd name="T3" fmla="*/ 14 h 18"/>
                <a:gd name="T4" fmla="*/ 3 w 17"/>
                <a:gd name="T5" fmla="*/ 18 h 18"/>
                <a:gd name="T6" fmla="*/ 7 w 17"/>
                <a:gd name="T7" fmla="*/ 14 h 18"/>
                <a:gd name="T8" fmla="*/ 14 w 17"/>
                <a:gd name="T9" fmla="*/ 7 h 18"/>
                <a:gd name="T10" fmla="*/ 17 w 17"/>
                <a:gd name="T11" fmla="*/ 4 h 18"/>
                <a:gd name="T12" fmla="*/ 14 w 1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5" y="18"/>
                    <a:pt x="7" y="16"/>
                    <a:pt x="7" y="14"/>
                  </a:cubicBezTo>
                  <a:cubicBezTo>
                    <a:pt x="7" y="10"/>
                    <a:pt x="10" y="7"/>
                    <a:pt x="14" y="7"/>
                  </a:cubicBezTo>
                  <a:cubicBezTo>
                    <a:pt x="16" y="7"/>
                    <a:pt x="17" y="6"/>
                    <a:pt x="17" y="4"/>
                  </a:cubicBezTo>
                  <a:cubicBezTo>
                    <a:pt x="17" y="2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Freeform 1925"/>
            <p:cNvSpPr>
              <a:spLocks/>
            </p:cNvSpPr>
            <p:nvPr/>
          </p:nvSpPr>
          <p:spPr bwMode="auto">
            <a:xfrm>
              <a:off x="7327900" y="6426201"/>
              <a:ext cx="303213" cy="1298575"/>
            </a:xfrm>
            <a:custGeom>
              <a:avLst/>
              <a:gdLst>
                <a:gd name="T0" fmla="*/ 110 w 110"/>
                <a:gd name="T1" fmla="*/ 0 h 470"/>
                <a:gd name="T2" fmla="*/ 46 w 110"/>
                <a:gd name="T3" fmla="*/ 64 h 470"/>
                <a:gd name="T4" fmla="*/ 46 w 110"/>
                <a:gd name="T5" fmla="*/ 470 h 470"/>
                <a:gd name="T6" fmla="*/ 0 w 110"/>
                <a:gd name="T7" fmla="*/ 470 h 470"/>
                <a:gd name="T8" fmla="*/ 0 w 110"/>
                <a:gd name="T9" fmla="*/ 64 h 470"/>
                <a:gd name="T10" fmla="*/ 65 w 110"/>
                <a:gd name="T11" fmla="*/ 0 h 470"/>
                <a:gd name="T12" fmla="*/ 110 w 110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70">
                  <a:moveTo>
                    <a:pt x="110" y="0"/>
                  </a:moveTo>
                  <a:cubicBezTo>
                    <a:pt x="75" y="0"/>
                    <a:pt x="46" y="29"/>
                    <a:pt x="46" y="64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EF8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Freeform 1926"/>
            <p:cNvSpPr>
              <a:spLocks/>
            </p:cNvSpPr>
            <p:nvPr/>
          </p:nvSpPr>
          <p:spPr bwMode="auto">
            <a:xfrm>
              <a:off x="8315325" y="7270751"/>
              <a:ext cx="209550" cy="133350"/>
            </a:xfrm>
            <a:custGeom>
              <a:avLst/>
              <a:gdLst>
                <a:gd name="T0" fmla="*/ 0 w 76"/>
                <a:gd name="T1" fmla="*/ 0 h 48"/>
                <a:gd name="T2" fmla="*/ 68 w 76"/>
                <a:gd name="T3" fmla="*/ 25 h 48"/>
                <a:gd name="T4" fmla="*/ 74 w 76"/>
                <a:gd name="T5" fmla="*/ 40 h 48"/>
                <a:gd name="T6" fmla="*/ 60 w 76"/>
                <a:gd name="T7" fmla="*/ 46 h 48"/>
                <a:gd name="T8" fmla="*/ 22 w 76"/>
                <a:gd name="T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8">
                  <a:moveTo>
                    <a:pt x="0" y="0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73" y="27"/>
                    <a:pt x="76" y="34"/>
                    <a:pt x="74" y="40"/>
                  </a:cubicBezTo>
                  <a:cubicBezTo>
                    <a:pt x="72" y="45"/>
                    <a:pt x="66" y="48"/>
                    <a:pt x="60" y="46"/>
                  </a:cubicBezTo>
                  <a:cubicBezTo>
                    <a:pt x="22" y="32"/>
                    <a:pt x="22" y="32"/>
                    <a:pt x="22" y="32"/>
                  </a:cubicBezTo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1927"/>
            <p:cNvSpPr>
              <a:spLocks/>
            </p:cNvSpPr>
            <p:nvPr/>
          </p:nvSpPr>
          <p:spPr bwMode="auto">
            <a:xfrm>
              <a:off x="8302625" y="7259638"/>
              <a:ext cx="228600" cy="149225"/>
            </a:xfrm>
            <a:custGeom>
              <a:avLst/>
              <a:gdLst>
                <a:gd name="T0" fmla="*/ 3 w 83"/>
                <a:gd name="T1" fmla="*/ 7 h 54"/>
                <a:gd name="T2" fmla="*/ 71 w 83"/>
                <a:gd name="T3" fmla="*/ 33 h 54"/>
                <a:gd name="T4" fmla="*/ 76 w 83"/>
                <a:gd name="T5" fmla="*/ 40 h 54"/>
                <a:gd name="T6" fmla="*/ 76 w 83"/>
                <a:gd name="T7" fmla="*/ 42 h 54"/>
                <a:gd name="T8" fmla="*/ 69 w 83"/>
                <a:gd name="T9" fmla="*/ 47 h 54"/>
                <a:gd name="T10" fmla="*/ 66 w 83"/>
                <a:gd name="T11" fmla="*/ 47 h 54"/>
                <a:gd name="T12" fmla="*/ 66 w 83"/>
                <a:gd name="T13" fmla="*/ 47 h 54"/>
                <a:gd name="T14" fmla="*/ 28 w 83"/>
                <a:gd name="T15" fmla="*/ 33 h 54"/>
                <a:gd name="T16" fmla="*/ 24 w 83"/>
                <a:gd name="T17" fmla="*/ 35 h 54"/>
                <a:gd name="T18" fmla="*/ 26 w 83"/>
                <a:gd name="T19" fmla="*/ 39 h 54"/>
                <a:gd name="T20" fmla="*/ 64 w 83"/>
                <a:gd name="T21" fmla="*/ 53 h 54"/>
                <a:gd name="T22" fmla="*/ 64 w 83"/>
                <a:gd name="T23" fmla="*/ 53 h 54"/>
                <a:gd name="T24" fmla="*/ 69 w 83"/>
                <a:gd name="T25" fmla="*/ 54 h 54"/>
                <a:gd name="T26" fmla="*/ 82 w 83"/>
                <a:gd name="T27" fmla="*/ 45 h 54"/>
                <a:gd name="T28" fmla="*/ 83 w 83"/>
                <a:gd name="T29" fmla="*/ 40 h 54"/>
                <a:gd name="T30" fmla="*/ 74 w 83"/>
                <a:gd name="T31" fmla="*/ 26 h 54"/>
                <a:gd name="T32" fmla="*/ 6 w 83"/>
                <a:gd name="T33" fmla="*/ 0 h 54"/>
                <a:gd name="T34" fmla="*/ 1 w 83"/>
                <a:gd name="T35" fmla="*/ 2 h 54"/>
                <a:gd name="T36" fmla="*/ 3 w 83"/>
                <a:gd name="T37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54">
                  <a:moveTo>
                    <a:pt x="3" y="7"/>
                  </a:moveTo>
                  <a:cubicBezTo>
                    <a:pt x="71" y="33"/>
                    <a:pt x="71" y="33"/>
                    <a:pt x="71" y="33"/>
                  </a:cubicBezTo>
                  <a:cubicBezTo>
                    <a:pt x="74" y="34"/>
                    <a:pt x="76" y="37"/>
                    <a:pt x="76" y="40"/>
                  </a:cubicBezTo>
                  <a:cubicBezTo>
                    <a:pt x="76" y="41"/>
                    <a:pt x="76" y="41"/>
                    <a:pt x="76" y="42"/>
                  </a:cubicBezTo>
                  <a:cubicBezTo>
                    <a:pt x="75" y="45"/>
                    <a:pt x="72" y="47"/>
                    <a:pt x="69" y="47"/>
                  </a:cubicBezTo>
                  <a:cubicBezTo>
                    <a:pt x="68" y="47"/>
                    <a:pt x="67" y="47"/>
                    <a:pt x="66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2"/>
                    <a:pt x="24" y="33"/>
                    <a:pt x="24" y="35"/>
                  </a:cubicBezTo>
                  <a:cubicBezTo>
                    <a:pt x="23" y="37"/>
                    <a:pt x="24" y="39"/>
                    <a:pt x="26" y="3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5" y="54"/>
                    <a:pt x="67" y="54"/>
                    <a:pt x="69" y="54"/>
                  </a:cubicBezTo>
                  <a:cubicBezTo>
                    <a:pt x="75" y="54"/>
                    <a:pt x="80" y="51"/>
                    <a:pt x="82" y="45"/>
                  </a:cubicBezTo>
                  <a:cubicBezTo>
                    <a:pt x="83" y="43"/>
                    <a:pt x="83" y="41"/>
                    <a:pt x="83" y="40"/>
                  </a:cubicBezTo>
                  <a:cubicBezTo>
                    <a:pt x="83" y="34"/>
                    <a:pt x="80" y="28"/>
                    <a:pt x="74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6"/>
                    <a:pt x="3" y="7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1928"/>
            <p:cNvSpPr>
              <a:spLocks/>
            </p:cNvSpPr>
            <p:nvPr/>
          </p:nvSpPr>
          <p:spPr bwMode="auto">
            <a:xfrm>
              <a:off x="7313613" y="6415088"/>
              <a:ext cx="800100" cy="1317625"/>
            </a:xfrm>
            <a:custGeom>
              <a:avLst/>
              <a:gdLst>
                <a:gd name="T0" fmla="*/ 287 w 290"/>
                <a:gd name="T1" fmla="*/ 474 h 477"/>
                <a:gd name="T2" fmla="*/ 287 w 290"/>
                <a:gd name="T3" fmla="*/ 470 h 477"/>
                <a:gd name="T4" fmla="*/ 8 w 290"/>
                <a:gd name="T5" fmla="*/ 470 h 477"/>
                <a:gd name="T6" fmla="*/ 8 w 290"/>
                <a:gd name="T7" fmla="*/ 68 h 477"/>
                <a:gd name="T8" fmla="*/ 25 w 290"/>
                <a:gd name="T9" fmla="*/ 25 h 477"/>
                <a:gd name="T10" fmla="*/ 68 w 290"/>
                <a:gd name="T11" fmla="*/ 7 h 477"/>
                <a:gd name="T12" fmla="*/ 222 w 290"/>
                <a:gd name="T13" fmla="*/ 7 h 477"/>
                <a:gd name="T14" fmla="*/ 265 w 290"/>
                <a:gd name="T15" fmla="*/ 25 h 477"/>
                <a:gd name="T16" fmla="*/ 283 w 290"/>
                <a:gd name="T17" fmla="*/ 68 h 477"/>
                <a:gd name="T18" fmla="*/ 283 w 290"/>
                <a:gd name="T19" fmla="*/ 474 h 477"/>
                <a:gd name="T20" fmla="*/ 287 w 290"/>
                <a:gd name="T21" fmla="*/ 474 h 477"/>
                <a:gd name="T22" fmla="*/ 287 w 290"/>
                <a:gd name="T23" fmla="*/ 470 h 477"/>
                <a:gd name="T24" fmla="*/ 287 w 290"/>
                <a:gd name="T25" fmla="*/ 474 h 477"/>
                <a:gd name="T26" fmla="*/ 290 w 290"/>
                <a:gd name="T27" fmla="*/ 474 h 477"/>
                <a:gd name="T28" fmla="*/ 290 w 290"/>
                <a:gd name="T29" fmla="*/ 68 h 477"/>
                <a:gd name="T30" fmla="*/ 222 w 290"/>
                <a:gd name="T31" fmla="*/ 0 h 477"/>
                <a:gd name="T32" fmla="*/ 68 w 290"/>
                <a:gd name="T33" fmla="*/ 0 h 477"/>
                <a:gd name="T34" fmla="*/ 0 w 290"/>
                <a:gd name="T35" fmla="*/ 68 h 477"/>
                <a:gd name="T36" fmla="*/ 0 w 290"/>
                <a:gd name="T37" fmla="*/ 477 h 477"/>
                <a:gd name="T38" fmla="*/ 290 w 290"/>
                <a:gd name="T39" fmla="*/ 477 h 477"/>
                <a:gd name="T40" fmla="*/ 290 w 290"/>
                <a:gd name="T41" fmla="*/ 474 h 477"/>
                <a:gd name="T42" fmla="*/ 287 w 290"/>
                <a:gd name="T43" fmla="*/ 47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0" h="477">
                  <a:moveTo>
                    <a:pt x="287" y="474"/>
                  </a:moveTo>
                  <a:cubicBezTo>
                    <a:pt x="287" y="470"/>
                    <a:pt x="287" y="470"/>
                    <a:pt x="287" y="470"/>
                  </a:cubicBezTo>
                  <a:cubicBezTo>
                    <a:pt x="8" y="470"/>
                    <a:pt x="8" y="470"/>
                    <a:pt x="8" y="47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14" y="36"/>
                    <a:pt x="25" y="25"/>
                  </a:cubicBezTo>
                  <a:cubicBezTo>
                    <a:pt x="36" y="14"/>
                    <a:pt x="52" y="7"/>
                    <a:pt x="68" y="7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39" y="7"/>
                    <a:pt x="254" y="14"/>
                    <a:pt x="265" y="25"/>
                  </a:cubicBezTo>
                  <a:cubicBezTo>
                    <a:pt x="276" y="36"/>
                    <a:pt x="283" y="51"/>
                    <a:pt x="283" y="68"/>
                  </a:cubicBezTo>
                  <a:cubicBezTo>
                    <a:pt x="283" y="474"/>
                    <a:pt x="283" y="474"/>
                    <a:pt x="283" y="474"/>
                  </a:cubicBezTo>
                  <a:cubicBezTo>
                    <a:pt x="287" y="474"/>
                    <a:pt x="287" y="474"/>
                    <a:pt x="287" y="474"/>
                  </a:cubicBezTo>
                  <a:cubicBezTo>
                    <a:pt x="287" y="470"/>
                    <a:pt x="287" y="470"/>
                    <a:pt x="287" y="470"/>
                  </a:cubicBezTo>
                  <a:cubicBezTo>
                    <a:pt x="287" y="474"/>
                    <a:pt x="287" y="474"/>
                    <a:pt x="287" y="474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0" y="31"/>
                    <a:pt x="260" y="0"/>
                    <a:pt x="22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90" y="477"/>
                    <a:pt x="290" y="477"/>
                    <a:pt x="290" y="477"/>
                  </a:cubicBezTo>
                  <a:cubicBezTo>
                    <a:pt x="290" y="474"/>
                    <a:pt x="290" y="474"/>
                    <a:pt x="290" y="474"/>
                  </a:cubicBezTo>
                  <a:lnTo>
                    <a:pt x="287" y="47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1929"/>
            <p:cNvSpPr>
              <a:spLocks/>
            </p:cNvSpPr>
            <p:nvPr/>
          </p:nvSpPr>
          <p:spPr bwMode="auto">
            <a:xfrm>
              <a:off x="7975600" y="6315076"/>
              <a:ext cx="390525" cy="298450"/>
            </a:xfrm>
            <a:custGeom>
              <a:avLst/>
              <a:gdLst>
                <a:gd name="T0" fmla="*/ 0 w 246"/>
                <a:gd name="T1" fmla="*/ 71 h 188"/>
                <a:gd name="T2" fmla="*/ 195 w 246"/>
                <a:gd name="T3" fmla="*/ 0 h 188"/>
                <a:gd name="T4" fmla="*/ 246 w 246"/>
                <a:gd name="T5" fmla="*/ 120 h 188"/>
                <a:gd name="T6" fmla="*/ 58 w 246"/>
                <a:gd name="T7" fmla="*/ 188 h 188"/>
                <a:gd name="T8" fmla="*/ 0 w 246"/>
                <a:gd name="T9" fmla="*/ 7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88">
                  <a:moveTo>
                    <a:pt x="0" y="71"/>
                  </a:moveTo>
                  <a:lnTo>
                    <a:pt x="195" y="0"/>
                  </a:lnTo>
                  <a:lnTo>
                    <a:pt x="246" y="120"/>
                  </a:lnTo>
                  <a:lnTo>
                    <a:pt x="58" y="188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1930"/>
            <p:cNvSpPr>
              <a:spLocks/>
            </p:cNvSpPr>
            <p:nvPr/>
          </p:nvSpPr>
          <p:spPr bwMode="auto">
            <a:xfrm>
              <a:off x="7975600" y="6315076"/>
              <a:ext cx="390525" cy="298450"/>
            </a:xfrm>
            <a:custGeom>
              <a:avLst/>
              <a:gdLst>
                <a:gd name="T0" fmla="*/ 0 w 246"/>
                <a:gd name="T1" fmla="*/ 71 h 188"/>
                <a:gd name="T2" fmla="*/ 195 w 246"/>
                <a:gd name="T3" fmla="*/ 0 h 188"/>
                <a:gd name="T4" fmla="*/ 246 w 246"/>
                <a:gd name="T5" fmla="*/ 120 h 188"/>
                <a:gd name="T6" fmla="*/ 58 w 246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88">
                  <a:moveTo>
                    <a:pt x="0" y="71"/>
                  </a:moveTo>
                  <a:lnTo>
                    <a:pt x="195" y="0"/>
                  </a:lnTo>
                  <a:lnTo>
                    <a:pt x="246" y="120"/>
                  </a:lnTo>
                  <a:lnTo>
                    <a:pt x="58" y="1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1931"/>
            <p:cNvSpPr>
              <a:spLocks/>
            </p:cNvSpPr>
            <p:nvPr/>
          </p:nvSpPr>
          <p:spPr bwMode="auto">
            <a:xfrm>
              <a:off x="7962900" y="6300788"/>
              <a:ext cx="412750" cy="323850"/>
            </a:xfrm>
            <a:custGeom>
              <a:avLst/>
              <a:gdLst>
                <a:gd name="T0" fmla="*/ 6 w 150"/>
                <a:gd name="T1" fmla="*/ 49 h 117"/>
                <a:gd name="T2" fmla="*/ 115 w 150"/>
                <a:gd name="T3" fmla="*/ 9 h 117"/>
                <a:gd name="T4" fmla="*/ 141 w 150"/>
                <a:gd name="T5" fmla="*/ 72 h 117"/>
                <a:gd name="T6" fmla="*/ 37 w 150"/>
                <a:gd name="T7" fmla="*/ 110 h 117"/>
                <a:gd name="T8" fmla="*/ 35 w 150"/>
                <a:gd name="T9" fmla="*/ 114 h 117"/>
                <a:gd name="T10" fmla="*/ 40 w 150"/>
                <a:gd name="T11" fmla="*/ 116 h 117"/>
                <a:gd name="T12" fmla="*/ 150 w 150"/>
                <a:gd name="T13" fmla="*/ 76 h 117"/>
                <a:gd name="T14" fmla="*/ 119 w 150"/>
                <a:gd name="T15" fmla="*/ 0 h 117"/>
                <a:gd name="T16" fmla="*/ 3 w 150"/>
                <a:gd name="T17" fmla="*/ 42 h 117"/>
                <a:gd name="T18" fmla="*/ 1 w 150"/>
                <a:gd name="T19" fmla="*/ 47 h 117"/>
                <a:gd name="T20" fmla="*/ 6 w 150"/>
                <a:gd name="T21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17">
                  <a:moveTo>
                    <a:pt x="6" y="4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5" y="110"/>
                    <a:pt x="34" y="112"/>
                    <a:pt x="35" y="114"/>
                  </a:cubicBezTo>
                  <a:cubicBezTo>
                    <a:pt x="36" y="116"/>
                    <a:pt x="38" y="117"/>
                    <a:pt x="40" y="116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3"/>
                    <a:pt x="0" y="45"/>
                    <a:pt x="1" y="47"/>
                  </a:cubicBezTo>
                  <a:cubicBezTo>
                    <a:pt x="2" y="49"/>
                    <a:pt x="4" y="50"/>
                    <a:pt x="6" y="49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932"/>
            <p:cNvSpPr>
              <a:spLocks/>
            </p:cNvSpPr>
            <p:nvPr/>
          </p:nvSpPr>
          <p:spPr bwMode="auto">
            <a:xfrm>
              <a:off x="8778875" y="5497513"/>
              <a:ext cx="133350" cy="187325"/>
            </a:xfrm>
            <a:custGeom>
              <a:avLst/>
              <a:gdLst>
                <a:gd name="T0" fmla="*/ 0 w 48"/>
                <a:gd name="T1" fmla="*/ 11 h 68"/>
                <a:gd name="T2" fmla="*/ 5 w 48"/>
                <a:gd name="T3" fmla="*/ 3 h 68"/>
                <a:gd name="T4" fmla="*/ 20 w 48"/>
                <a:gd name="T5" fmla="*/ 7 h 68"/>
                <a:gd name="T6" fmla="*/ 45 w 48"/>
                <a:gd name="T7" fmla="*/ 50 h 68"/>
                <a:gd name="T8" fmla="*/ 41 w 48"/>
                <a:gd name="T9" fmla="*/ 65 h 68"/>
                <a:gd name="T10" fmla="*/ 26 w 48"/>
                <a:gd name="T11" fmla="*/ 61 h 68"/>
                <a:gd name="T12" fmla="*/ 1 w 48"/>
                <a:gd name="T13" fmla="*/ 18 h 68"/>
                <a:gd name="T14" fmla="*/ 0 w 48"/>
                <a:gd name="T15" fmla="*/ 1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8">
                  <a:moveTo>
                    <a:pt x="0" y="11"/>
                  </a:moveTo>
                  <a:cubicBezTo>
                    <a:pt x="0" y="7"/>
                    <a:pt x="2" y="4"/>
                    <a:pt x="5" y="3"/>
                  </a:cubicBezTo>
                  <a:cubicBezTo>
                    <a:pt x="11" y="0"/>
                    <a:pt x="17" y="2"/>
                    <a:pt x="20" y="7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8" y="55"/>
                    <a:pt x="46" y="62"/>
                    <a:pt x="41" y="65"/>
                  </a:cubicBezTo>
                  <a:cubicBezTo>
                    <a:pt x="35" y="68"/>
                    <a:pt x="29" y="66"/>
                    <a:pt x="26" y="6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0" y="13"/>
                    <a:pt x="0" y="11"/>
                  </a:cubicBezTo>
                  <a:close/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933"/>
            <p:cNvSpPr>
              <a:spLocks/>
            </p:cNvSpPr>
            <p:nvPr/>
          </p:nvSpPr>
          <p:spPr bwMode="auto">
            <a:xfrm>
              <a:off x="8767763" y="5491163"/>
              <a:ext cx="149225" cy="200025"/>
            </a:xfrm>
            <a:custGeom>
              <a:avLst/>
              <a:gdLst>
                <a:gd name="T0" fmla="*/ 4 w 54"/>
                <a:gd name="T1" fmla="*/ 13 h 72"/>
                <a:gd name="T2" fmla="*/ 7 w 54"/>
                <a:gd name="T3" fmla="*/ 13 h 72"/>
                <a:gd name="T4" fmla="*/ 11 w 54"/>
                <a:gd name="T5" fmla="*/ 8 h 72"/>
                <a:gd name="T6" fmla="*/ 15 w 54"/>
                <a:gd name="T7" fmla="*/ 7 h 72"/>
                <a:gd name="T8" fmla="*/ 21 w 54"/>
                <a:gd name="T9" fmla="*/ 11 h 72"/>
                <a:gd name="T10" fmla="*/ 46 w 54"/>
                <a:gd name="T11" fmla="*/ 53 h 72"/>
                <a:gd name="T12" fmla="*/ 47 w 54"/>
                <a:gd name="T13" fmla="*/ 57 h 72"/>
                <a:gd name="T14" fmla="*/ 43 w 54"/>
                <a:gd name="T15" fmla="*/ 64 h 72"/>
                <a:gd name="T16" fmla="*/ 39 w 54"/>
                <a:gd name="T17" fmla="*/ 65 h 72"/>
                <a:gd name="T18" fmla="*/ 33 w 54"/>
                <a:gd name="T19" fmla="*/ 61 h 72"/>
                <a:gd name="T20" fmla="*/ 8 w 54"/>
                <a:gd name="T21" fmla="*/ 18 h 72"/>
                <a:gd name="T22" fmla="*/ 7 w 54"/>
                <a:gd name="T23" fmla="*/ 14 h 72"/>
                <a:gd name="T24" fmla="*/ 7 w 54"/>
                <a:gd name="T25" fmla="*/ 13 h 72"/>
                <a:gd name="T26" fmla="*/ 4 w 54"/>
                <a:gd name="T27" fmla="*/ 13 h 72"/>
                <a:gd name="T28" fmla="*/ 0 w 54"/>
                <a:gd name="T29" fmla="*/ 12 h 72"/>
                <a:gd name="T30" fmla="*/ 0 w 54"/>
                <a:gd name="T31" fmla="*/ 14 h 72"/>
                <a:gd name="T32" fmla="*/ 2 w 54"/>
                <a:gd name="T33" fmla="*/ 22 h 72"/>
                <a:gd name="T34" fmla="*/ 27 w 54"/>
                <a:gd name="T35" fmla="*/ 64 h 72"/>
                <a:gd name="T36" fmla="*/ 39 w 54"/>
                <a:gd name="T37" fmla="*/ 72 h 72"/>
                <a:gd name="T38" fmla="*/ 47 w 54"/>
                <a:gd name="T39" fmla="*/ 70 h 72"/>
                <a:gd name="T40" fmla="*/ 54 w 54"/>
                <a:gd name="T41" fmla="*/ 57 h 72"/>
                <a:gd name="T42" fmla="*/ 52 w 54"/>
                <a:gd name="T43" fmla="*/ 50 h 72"/>
                <a:gd name="T44" fmla="*/ 28 w 54"/>
                <a:gd name="T45" fmla="*/ 7 h 72"/>
                <a:gd name="T46" fmla="*/ 15 w 54"/>
                <a:gd name="T47" fmla="*/ 0 h 72"/>
                <a:gd name="T48" fmla="*/ 8 w 54"/>
                <a:gd name="T49" fmla="*/ 2 h 72"/>
                <a:gd name="T50" fmla="*/ 0 w 54"/>
                <a:gd name="T51" fmla="*/ 12 h 72"/>
                <a:gd name="T52" fmla="*/ 4 w 54"/>
                <a:gd name="T53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72">
                  <a:moveTo>
                    <a:pt x="4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9" y="9"/>
                    <a:pt x="11" y="8"/>
                  </a:cubicBezTo>
                  <a:cubicBezTo>
                    <a:pt x="12" y="7"/>
                    <a:pt x="14" y="7"/>
                    <a:pt x="15" y="7"/>
                  </a:cubicBezTo>
                  <a:cubicBezTo>
                    <a:pt x="17" y="7"/>
                    <a:pt x="20" y="8"/>
                    <a:pt x="21" y="11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5"/>
                    <a:pt x="47" y="56"/>
                    <a:pt x="47" y="57"/>
                  </a:cubicBezTo>
                  <a:cubicBezTo>
                    <a:pt x="47" y="60"/>
                    <a:pt x="45" y="62"/>
                    <a:pt x="43" y="64"/>
                  </a:cubicBezTo>
                  <a:cubicBezTo>
                    <a:pt x="42" y="64"/>
                    <a:pt x="41" y="65"/>
                    <a:pt x="39" y="65"/>
                  </a:cubicBezTo>
                  <a:cubicBezTo>
                    <a:pt x="37" y="65"/>
                    <a:pt x="34" y="63"/>
                    <a:pt x="33" y="6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7" y="16"/>
                    <a:pt x="7" y="14"/>
                  </a:cubicBezTo>
                  <a:cubicBezTo>
                    <a:pt x="7" y="14"/>
                    <a:pt x="7" y="14"/>
                    <a:pt x="7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9" y="69"/>
                    <a:pt x="34" y="72"/>
                    <a:pt x="39" y="72"/>
                  </a:cubicBezTo>
                  <a:cubicBezTo>
                    <a:pt x="42" y="72"/>
                    <a:pt x="44" y="71"/>
                    <a:pt x="47" y="70"/>
                  </a:cubicBezTo>
                  <a:cubicBezTo>
                    <a:pt x="51" y="67"/>
                    <a:pt x="54" y="62"/>
                    <a:pt x="54" y="57"/>
                  </a:cubicBezTo>
                  <a:cubicBezTo>
                    <a:pt x="54" y="55"/>
                    <a:pt x="53" y="52"/>
                    <a:pt x="52" y="5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2"/>
                    <a:pt x="20" y="0"/>
                    <a:pt x="15" y="0"/>
                  </a:cubicBezTo>
                  <a:cubicBezTo>
                    <a:pt x="12" y="0"/>
                    <a:pt x="10" y="0"/>
                    <a:pt x="8" y="2"/>
                  </a:cubicBezTo>
                  <a:cubicBezTo>
                    <a:pt x="3" y="4"/>
                    <a:pt x="1" y="8"/>
                    <a:pt x="0" y="12"/>
                  </a:cubicBezTo>
                  <a:lnTo>
                    <a:pt x="4" y="1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934"/>
            <p:cNvSpPr>
              <a:spLocks/>
            </p:cNvSpPr>
            <p:nvPr/>
          </p:nvSpPr>
          <p:spPr bwMode="auto">
            <a:xfrm>
              <a:off x="8285163" y="5499101"/>
              <a:ext cx="781050" cy="1006475"/>
            </a:xfrm>
            <a:custGeom>
              <a:avLst/>
              <a:gdLst>
                <a:gd name="T0" fmla="*/ 209 w 283"/>
                <a:gd name="T1" fmla="*/ 27 h 364"/>
                <a:gd name="T2" fmla="*/ 209 w 283"/>
                <a:gd name="T3" fmla="*/ 27 h 364"/>
                <a:gd name="T4" fmla="*/ 258 w 283"/>
                <a:gd name="T5" fmla="*/ 8 h 364"/>
                <a:gd name="T6" fmla="*/ 275 w 283"/>
                <a:gd name="T7" fmla="*/ 51 h 364"/>
                <a:gd name="T8" fmla="*/ 249 w 283"/>
                <a:gd name="T9" fmla="*/ 130 h 364"/>
                <a:gd name="T10" fmla="*/ 29 w 283"/>
                <a:gd name="T11" fmla="*/ 364 h 364"/>
                <a:gd name="T12" fmla="*/ 0 w 283"/>
                <a:gd name="T13" fmla="*/ 295 h 364"/>
                <a:gd name="T14" fmla="*/ 180 w 283"/>
                <a:gd name="T15" fmla="*/ 108 h 364"/>
                <a:gd name="T16" fmla="*/ 199 w 283"/>
                <a:gd name="T17" fmla="*/ 5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4">
                  <a:moveTo>
                    <a:pt x="209" y="27"/>
                  </a:moveTo>
                  <a:cubicBezTo>
                    <a:pt x="209" y="27"/>
                    <a:pt x="209" y="27"/>
                    <a:pt x="209" y="27"/>
                  </a:cubicBezTo>
                  <a:cubicBezTo>
                    <a:pt x="217" y="8"/>
                    <a:pt x="239" y="0"/>
                    <a:pt x="258" y="8"/>
                  </a:cubicBezTo>
                  <a:cubicBezTo>
                    <a:pt x="277" y="16"/>
                    <a:pt x="283" y="32"/>
                    <a:pt x="275" y="51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15" y="237"/>
                    <a:pt x="134" y="323"/>
                    <a:pt x="29" y="36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85" y="263"/>
                    <a:pt x="151" y="194"/>
                    <a:pt x="180" y="108"/>
                  </a:cubicBezTo>
                  <a:cubicBezTo>
                    <a:pt x="199" y="50"/>
                    <a:pt x="199" y="50"/>
                    <a:pt x="199" y="50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935"/>
            <p:cNvSpPr>
              <a:spLocks/>
            </p:cNvSpPr>
            <p:nvPr/>
          </p:nvSpPr>
          <p:spPr bwMode="auto">
            <a:xfrm>
              <a:off x="8270875" y="5502276"/>
              <a:ext cx="792163" cy="1014413"/>
            </a:xfrm>
            <a:custGeom>
              <a:avLst/>
              <a:gdLst>
                <a:gd name="T0" fmla="*/ 217 w 287"/>
                <a:gd name="T1" fmla="*/ 28 h 367"/>
                <a:gd name="T2" fmla="*/ 248 w 287"/>
                <a:gd name="T3" fmla="*/ 7 h 367"/>
                <a:gd name="T4" fmla="*/ 261 w 287"/>
                <a:gd name="T5" fmla="*/ 10 h 367"/>
                <a:gd name="T6" fmla="*/ 275 w 287"/>
                <a:gd name="T7" fmla="*/ 20 h 367"/>
                <a:gd name="T8" fmla="*/ 280 w 287"/>
                <a:gd name="T9" fmla="*/ 34 h 367"/>
                <a:gd name="T10" fmla="*/ 276 w 287"/>
                <a:gd name="T11" fmla="*/ 49 h 367"/>
                <a:gd name="T12" fmla="*/ 276 w 287"/>
                <a:gd name="T13" fmla="*/ 49 h 367"/>
                <a:gd name="T14" fmla="*/ 251 w 287"/>
                <a:gd name="T15" fmla="*/ 128 h 367"/>
                <a:gd name="T16" fmla="*/ 32 w 287"/>
                <a:gd name="T17" fmla="*/ 360 h 367"/>
                <a:gd name="T18" fmla="*/ 34 w 287"/>
                <a:gd name="T19" fmla="*/ 363 h 367"/>
                <a:gd name="T20" fmla="*/ 37 w 287"/>
                <a:gd name="T21" fmla="*/ 361 h 367"/>
                <a:gd name="T22" fmla="*/ 8 w 287"/>
                <a:gd name="T23" fmla="*/ 292 h 367"/>
                <a:gd name="T24" fmla="*/ 5 w 287"/>
                <a:gd name="T25" fmla="*/ 294 h 367"/>
                <a:gd name="T26" fmla="*/ 6 w 287"/>
                <a:gd name="T27" fmla="*/ 297 h 367"/>
                <a:gd name="T28" fmla="*/ 189 w 287"/>
                <a:gd name="T29" fmla="*/ 108 h 367"/>
                <a:gd name="T30" fmla="*/ 208 w 287"/>
                <a:gd name="T31" fmla="*/ 50 h 367"/>
                <a:gd name="T32" fmla="*/ 206 w 287"/>
                <a:gd name="T33" fmla="*/ 46 h 367"/>
                <a:gd name="T34" fmla="*/ 201 w 287"/>
                <a:gd name="T35" fmla="*/ 48 h 367"/>
                <a:gd name="T36" fmla="*/ 182 w 287"/>
                <a:gd name="T37" fmla="*/ 105 h 367"/>
                <a:gd name="T38" fmla="*/ 4 w 287"/>
                <a:gd name="T39" fmla="*/ 290 h 367"/>
                <a:gd name="T40" fmla="*/ 0 w 287"/>
                <a:gd name="T41" fmla="*/ 292 h 367"/>
                <a:gd name="T42" fmla="*/ 32 w 287"/>
                <a:gd name="T43" fmla="*/ 367 h 367"/>
                <a:gd name="T44" fmla="*/ 35 w 287"/>
                <a:gd name="T45" fmla="*/ 366 h 367"/>
                <a:gd name="T46" fmla="*/ 257 w 287"/>
                <a:gd name="T47" fmla="*/ 130 h 367"/>
                <a:gd name="T48" fmla="*/ 283 w 287"/>
                <a:gd name="T49" fmla="*/ 51 h 367"/>
                <a:gd name="T50" fmla="*/ 280 w 287"/>
                <a:gd name="T51" fmla="*/ 50 h 367"/>
                <a:gd name="T52" fmla="*/ 283 w 287"/>
                <a:gd name="T53" fmla="*/ 51 h 367"/>
                <a:gd name="T54" fmla="*/ 287 w 287"/>
                <a:gd name="T55" fmla="*/ 34 h 367"/>
                <a:gd name="T56" fmla="*/ 281 w 287"/>
                <a:gd name="T57" fmla="*/ 16 h 367"/>
                <a:gd name="T58" fmla="*/ 264 w 287"/>
                <a:gd name="T59" fmla="*/ 3 h 367"/>
                <a:gd name="T60" fmla="*/ 248 w 287"/>
                <a:gd name="T61" fmla="*/ 0 h 367"/>
                <a:gd name="T62" fmla="*/ 211 w 287"/>
                <a:gd name="T63" fmla="*/ 25 h 367"/>
                <a:gd name="T64" fmla="*/ 212 w 287"/>
                <a:gd name="T65" fmla="*/ 30 h 367"/>
                <a:gd name="T66" fmla="*/ 217 w 287"/>
                <a:gd name="T67" fmla="*/ 2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7" h="367">
                  <a:moveTo>
                    <a:pt x="217" y="28"/>
                  </a:moveTo>
                  <a:cubicBezTo>
                    <a:pt x="223" y="15"/>
                    <a:pt x="235" y="7"/>
                    <a:pt x="248" y="7"/>
                  </a:cubicBezTo>
                  <a:cubicBezTo>
                    <a:pt x="253" y="7"/>
                    <a:pt x="257" y="8"/>
                    <a:pt x="261" y="10"/>
                  </a:cubicBezTo>
                  <a:cubicBezTo>
                    <a:pt x="268" y="13"/>
                    <a:pt x="272" y="16"/>
                    <a:pt x="275" y="20"/>
                  </a:cubicBezTo>
                  <a:cubicBezTo>
                    <a:pt x="278" y="24"/>
                    <a:pt x="280" y="29"/>
                    <a:pt x="280" y="34"/>
                  </a:cubicBezTo>
                  <a:cubicBezTo>
                    <a:pt x="280" y="39"/>
                    <a:pt x="279" y="43"/>
                    <a:pt x="276" y="49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16" y="234"/>
                    <a:pt x="136" y="319"/>
                    <a:pt x="32" y="360"/>
                  </a:cubicBezTo>
                  <a:cubicBezTo>
                    <a:pt x="34" y="363"/>
                    <a:pt x="34" y="363"/>
                    <a:pt x="34" y="363"/>
                  </a:cubicBezTo>
                  <a:cubicBezTo>
                    <a:pt x="37" y="361"/>
                    <a:pt x="37" y="361"/>
                    <a:pt x="37" y="36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5" y="294"/>
                    <a:pt x="5" y="294"/>
                    <a:pt x="5" y="294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92" y="265"/>
                    <a:pt x="159" y="195"/>
                    <a:pt x="189" y="108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8" y="49"/>
                    <a:pt x="207" y="47"/>
                    <a:pt x="206" y="46"/>
                  </a:cubicBezTo>
                  <a:cubicBezTo>
                    <a:pt x="204" y="45"/>
                    <a:pt x="202" y="46"/>
                    <a:pt x="201" y="48"/>
                  </a:cubicBezTo>
                  <a:cubicBezTo>
                    <a:pt x="182" y="105"/>
                    <a:pt x="182" y="105"/>
                    <a:pt x="182" y="105"/>
                  </a:cubicBezTo>
                  <a:cubicBezTo>
                    <a:pt x="153" y="191"/>
                    <a:pt x="88" y="259"/>
                    <a:pt x="4" y="290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35" y="366"/>
                    <a:pt x="35" y="366"/>
                    <a:pt x="35" y="366"/>
                  </a:cubicBezTo>
                  <a:cubicBezTo>
                    <a:pt x="141" y="325"/>
                    <a:pt x="223" y="239"/>
                    <a:pt x="257" y="130"/>
                  </a:cubicBezTo>
                  <a:cubicBezTo>
                    <a:pt x="283" y="51"/>
                    <a:pt x="283" y="51"/>
                    <a:pt x="283" y="51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3" y="51"/>
                    <a:pt x="283" y="51"/>
                    <a:pt x="283" y="51"/>
                  </a:cubicBezTo>
                  <a:cubicBezTo>
                    <a:pt x="285" y="45"/>
                    <a:pt x="287" y="40"/>
                    <a:pt x="287" y="34"/>
                  </a:cubicBezTo>
                  <a:cubicBezTo>
                    <a:pt x="287" y="28"/>
                    <a:pt x="285" y="21"/>
                    <a:pt x="281" y="16"/>
                  </a:cubicBezTo>
                  <a:cubicBezTo>
                    <a:pt x="277" y="11"/>
                    <a:pt x="271" y="7"/>
                    <a:pt x="264" y="3"/>
                  </a:cubicBezTo>
                  <a:cubicBezTo>
                    <a:pt x="259" y="1"/>
                    <a:pt x="254" y="0"/>
                    <a:pt x="248" y="0"/>
                  </a:cubicBezTo>
                  <a:cubicBezTo>
                    <a:pt x="232" y="0"/>
                    <a:pt x="217" y="9"/>
                    <a:pt x="211" y="25"/>
                  </a:cubicBezTo>
                  <a:cubicBezTo>
                    <a:pt x="210" y="27"/>
                    <a:pt x="211" y="29"/>
                    <a:pt x="212" y="30"/>
                  </a:cubicBezTo>
                  <a:cubicBezTo>
                    <a:pt x="214" y="31"/>
                    <a:pt x="216" y="30"/>
                    <a:pt x="217" y="2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936"/>
            <p:cNvSpPr>
              <a:spLocks/>
            </p:cNvSpPr>
            <p:nvPr/>
          </p:nvSpPr>
          <p:spPr bwMode="auto">
            <a:xfrm>
              <a:off x="8859838" y="5372101"/>
              <a:ext cx="142875" cy="207963"/>
            </a:xfrm>
            <a:custGeom>
              <a:avLst/>
              <a:gdLst>
                <a:gd name="T0" fmla="*/ 0 w 52"/>
                <a:gd name="T1" fmla="*/ 75 h 75"/>
                <a:gd name="T2" fmla="*/ 29 w 52"/>
                <a:gd name="T3" fmla="*/ 8 h 75"/>
                <a:gd name="T4" fmla="*/ 44 w 52"/>
                <a:gd name="T5" fmla="*/ 2 h 75"/>
                <a:gd name="T6" fmla="*/ 49 w 52"/>
                <a:gd name="T7" fmla="*/ 17 h 75"/>
                <a:gd name="T8" fmla="*/ 27 w 52"/>
                <a:gd name="T9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5">
                  <a:moveTo>
                    <a:pt x="0" y="75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32" y="2"/>
                    <a:pt x="38" y="0"/>
                    <a:pt x="44" y="2"/>
                  </a:cubicBezTo>
                  <a:cubicBezTo>
                    <a:pt x="49" y="5"/>
                    <a:pt x="52" y="11"/>
                    <a:pt x="49" y="17"/>
                  </a:cubicBezTo>
                  <a:cubicBezTo>
                    <a:pt x="27" y="70"/>
                    <a:pt x="27" y="70"/>
                    <a:pt x="27" y="70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937"/>
            <p:cNvSpPr>
              <a:spLocks/>
            </p:cNvSpPr>
            <p:nvPr/>
          </p:nvSpPr>
          <p:spPr bwMode="auto">
            <a:xfrm>
              <a:off x="8848725" y="5367338"/>
              <a:ext cx="160338" cy="223838"/>
            </a:xfrm>
            <a:custGeom>
              <a:avLst/>
              <a:gdLst>
                <a:gd name="T0" fmla="*/ 8 w 58"/>
                <a:gd name="T1" fmla="*/ 78 h 81"/>
                <a:gd name="T2" fmla="*/ 36 w 58"/>
                <a:gd name="T3" fmla="*/ 11 h 81"/>
                <a:gd name="T4" fmla="*/ 43 w 58"/>
                <a:gd name="T5" fmla="*/ 7 h 81"/>
                <a:gd name="T6" fmla="*/ 46 w 58"/>
                <a:gd name="T7" fmla="*/ 7 h 81"/>
                <a:gd name="T8" fmla="*/ 51 w 58"/>
                <a:gd name="T9" fmla="*/ 14 h 81"/>
                <a:gd name="T10" fmla="*/ 50 w 58"/>
                <a:gd name="T11" fmla="*/ 17 h 81"/>
                <a:gd name="T12" fmla="*/ 27 w 58"/>
                <a:gd name="T13" fmla="*/ 71 h 81"/>
                <a:gd name="T14" fmla="*/ 29 w 58"/>
                <a:gd name="T15" fmla="*/ 76 h 81"/>
                <a:gd name="T16" fmla="*/ 34 w 58"/>
                <a:gd name="T17" fmla="*/ 74 h 81"/>
                <a:gd name="T18" fmla="*/ 57 w 58"/>
                <a:gd name="T19" fmla="*/ 20 h 81"/>
                <a:gd name="T20" fmla="*/ 57 w 58"/>
                <a:gd name="T21" fmla="*/ 20 h 81"/>
                <a:gd name="T22" fmla="*/ 58 w 58"/>
                <a:gd name="T23" fmla="*/ 14 h 81"/>
                <a:gd name="T24" fmla="*/ 49 w 58"/>
                <a:gd name="T25" fmla="*/ 1 h 81"/>
                <a:gd name="T26" fmla="*/ 43 w 58"/>
                <a:gd name="T27" fmla="*/ 0 h 81"/>
                <a:gd name="T28" fmla="*/ 30 w 58"/>
                <a:gd name="T29" fmla="*/ 8 h 81"/>
                <a:gd name="T30" fmla="*/ 1 w 58"/>
                <a:gd name="T31" fmla="*/ 75 h 81"/>
                <a:gd name="T32" fmla="*/ 3 w 58"/>
                <a:gd name="T33" fmla="*/ 80 h 81"/>
                <a:gd name="T34" fmla="*/ 8 w 58"/>
                <a:gd name="T35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81">
                  <a:moveTo>
                    <a:pt x="8" y="78"/>
                  </a:moveTo>
                  <a:cubicBezTo>
                    <a:pt x="36" y="11"/>
                    <a:pt x="36" y="11"/>
                    <a:pt x="36" y="11"/>
                  </a:cubicBezTo>
                  <a:cubicBezTo>
                    <a:pt x="38" y="8"/>
                    <a:pt x="40" y="7"/>
                    <a:pt x="43" y="7"/>
                  </a:cubicBezTo>
                  <a:cubicBezTo>
                    <a:pt x="44" y="7"/>
                    <a:pt x="45" y="7"/>
                    <a:pt x="46" y="7"/>
                  </a:cubicBezTo>
                  <a:cubicBezTo>
                    <a:pt x="49" y="9"/>
                    <a:pt x="51" y="11"/>
                    <a:pt x="51" y="14"/>
                  </a:cubicBezTo>
                  <a:cubicBezTo>
                    <a:pt x="51" y="15"/>
                    <a:pt x="51" y="16"/>
                    <a:pt x="50" y="17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7" y="75"/>
                    <a:pt x="29" y="76"/>
                  </a:cubicBezTo>
                  <a:cubicBezTo>
                    <a:pt x="31" y="77"/>
                    <a:pt x="33" y="76"/>
                    <a:pt x="34" y="74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8" y="18"/>
                    <a:pt x="58" y="16"/>
                    <a:pt x="58" y="14"/>
                  </a:cubicBezTo>
                  <a:cubicBezTo>
                    <a:pt x="58" y="9"/>
                    <a:pt x="55" y="3"/>
                    <a:pt x="49" y="1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8" y="0"/>
                    <a:pt x="32" y="3"/>
                    <a:pt x="30" y="8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7"/>
                    <a:pt x="1" y="79"/>
                    <a:pt x="3" y="80"/>
                  </a:cubicBezTo>
                  <a:cubicBezTo>
                    <a:pt x="5" y="81"/>
                    <a:pt x="7" y="80"/>
                    <a:pt x="8" y="7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938"/>
            <p:cNvSpPr>
              <a:spLocks/>
            </p:cNvSpPr>
            <p:nvPr/>
          </p:nvSpPr>
          <p:spPr bwMode="auto">
            <a:xfrm>
              <a:off x="8934450" y="5397501"/>
              <a:ext cx="123825" cy="187325"/>
            </a:xfrm>
            <a:custGeom>
              <a:avLst/>
              <a:gdLst>
                <a:gd name="T0" fmla="*/ 0 w 45"/>
                <a:gd name="T1" fmla="*/ 61 h 68"/>
                <a:gd name="T2" fmla="*/ 23 w 45"/>
                <a:gd name="T3" fmla="*/ 8 h 68"/>
                <a:gd name="T4" fmla="*/ 37 w 45"/>
                <a:gd name="T5" fmla="*/ 2 h 68"/>
                <a:gd name="T6" fmla="*/ 43 w 45"/>
                <a:gd name="T7" fmla="*/ 17 h 68"/>
                <a:gd name="T8" fmla="*/ 23 w 45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8">
                  <a:moveTo>
                    <a:pt x="0" y="61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5" y="3"/>
                    <a:pt x="32" y="0"/>
                    <a:pt x="37" y="2"/>
                  </a:cubicBezTo>
                  <a:cubicBezTo>
                    <a:pt x="43" y="5"/>
                    <a:pt x="45" y="11"/>
                    <a:pt x="43" y="17"/>
                  </a:cubicBezTo>
                  <a:cubicBezTo>
                    <a:pt x="23" y="68"/>
                    <a:pt x="23" y="68"/>
                    <a:pt x="23" y="68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939"/>
            <p:cNvSpPr>
              <a:spLocks/>
            </p:cNvSpPr>
            <p:nvPr/>
          </p:nvSpPr>
          <p:spPr bwMode="auto">
            <a:xfrm>
              <a:off x="8923338" y="5392738"/>
              <a:ext cx="139700" cy="203200"/>
            </a:xfrm>
            <a:custGeom>
              <a:avLst/>
              <a:gdLst>
                <a:gd name="T0" fmla="*/ 7 w 51"/>
                <a:gd name="T1" fmla="*/ 65 h 74"/>
                <a:gd name="T2" fmla="*/ 30 w 51"/>
                <a:gd name="T3" fmla="*/ 12 h 74"/>
                <a:gd name="T4" fmla="*/ 37 w 51"/>
                <a:gd name="T5" fmla="*/ 7 h 74"/>
                <a:gd name="T6" fmla="*/ 40 w 51"/>
                <a:gd name="T7" fmla="*/ 8 h 74"/>
                <a:gd name="T8" fmla="*/ 44 w 51"/>
                <a:gd name="T9" fmla="*/ 15 h 74"/>
                <a:gd name="T10" fmla="*/ 44 w 51"/>
                <a:gd name="T11" fmla="*/ 18 h 74"/>
                <a:gd name="T12" fmla="*/ 44 w 51"/>
                <a:gd name="T13" fmla="*/ 18 h 74"/>
                <a:gd name="T14" fmla="*/ 23 w 51"/>
                <a:gd name="T15" fmla="*/ 68 h 74"/>
                <a:gd name="T16" fmla="*/ 25 w 51"/>
                <a:gd name="T17" fmla="*/ 73 h 74"/>
                <a:gd name="T18" fmla="*/ 30 w 51"/>
                <a:gd name="T19" fmla="*/ 71 h 74"/>
                <a:gd name="T20" fmla="*/ 50 w 51"/>
                <a:gd name="T21" fmla="*/ 20 h 74"/>
                <a:gd name="T22" fmla="*/ 47 w 51"/>
                <a:gd name="T23" fmla="*/ 19 h 74"/>
                <a:gd name="T24" fmla="*/ 50 w 51"/>
                <a:gd name="T25" fmla="*/ 20 h 74"/>
                <a:gd name="T26" fmla="*/ 51 w 51"/>
                <a:gd name="T27" fmla="*/ 15 h 74"/>
                <a:gd name="T28" fmla="*/ 43 w 51"/>
                <a:gd name="T29" fmla="*/ 1 h 74"/>
                <a:gd name="T30" fmla="*/ 37 w 51"/>
                <a:gd name="T31" fmla="*/ 0 h 74"/>
                <a:gd name="T32" fmla="*/ 23 w 51"/>
                <a:gd name="T33" fmla="*/ 9 h 74"/>
                <a:gd name="T34" fmla="*/ 0 w 51"/>
                <a:gd name="T35" fmla="*/ 62 h 74"/>
                <a:gd name="T36" fmla="*/ 2 w 51"/>
                <a:gd name="T37" fmla="*/ 67 h 74"/>
                <a:gd name="T38" fmla="*/ 7 w 51"/>
                <a:gd name="T39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74">
                  <a:moveTo>
                    <a:pt x="7" y="65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1" y="9"/>
                    <a:pt x="34" y="7"/>
                    <a:pt x="37" y="7"/>
                  </a:cubicBezTo>
                  <a:cubicBezTo>
                    <a:pt x="38" y="7"/>
                    <a:pt x="39" y="7"/>
                    <a:pt x="40" y="8"/>
                  </a:cubicBezTo>
                  <a:cubicBezTo>
                    <a:pt x="43" y="9"/>
                    <a:pt x="44" y="12"/>
                    <a:pt x="44" y="15"/>
                  </a:cubicBezTo>
                  <a:cubicBezTo>
                    <a:pt x="44" y="16"/>
                    <a:pt x="44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2" y="70"/>
                    <a:pt x="23" y="72"/>
                    <a:pt x="25" y="73"/>
                  </a:cubicBezTo>
                  <a:cubicBezTo>
                    <a:pt x="27" y="74"/>
                    <a:pt x="29" y="73"/>
                    <a:pt x="30" y="7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18"/>
                    <a:pt x="51" y="17"/>
                    <a:pt x="51" y="15"/>
                  </a:cubicBezTo>
                  <a:cubicBezTo>
                    <a:pt x="51" y="9"/>
                    <a:pt x="48" y="3"/>
                    <a:pt x="43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1" y="0"/>
                    <a:pt x="26" y="3"/>
                    <a:pt x="23" y="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6"/>
                    <a:pt x="2" y="67"/>
                  </a:cubicBezTo>
                  <a:cubicBezTo>
                    <a:pt x="4" y="68"/>
                    <a:pt x="6" y="67"/>
                    <a:pt x="7" y="65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940"/>
            <p:cNvSpPr>
              <a:spLocks/>
            </p:cNvSpPr>
            <p:nvPr/>
          </p:nvSpPr>
          <p:spPr bwMode="auto">
            <a:xfrm>
              <a:off x="8994775" y="5461001"/>
              <a:ext cx="107950" cy="265113"/>
            </a:xfrm>
            <a:custGeom>
              <a:avLst/>
              <a:gdLst>
                <a:gd name="T0" fmla="*/ 0 w 39"/>
                <a:gd name="T1" fmla="*/ 47 h 96"/>
                <a:gd name="T2" fmla="*/ 16 w 39"/>
                <a:gd name="T3" fmla="*/ 9 h 96"/>
                <a:gd name="T4" fmla="*/ 31 w 39"/>
                <a:gd name="T5" fmla="*/ 3 h 96"/>
                <a:gd name="T6" fmla="*/ 37 w 39"/>
                <a:gd name="T7" fmla="*/ 17 h 96"/>
                <a:gd name="T8" fmla="*/ 8 w 39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6">
                  <a:moveTo>
                    <a:pt x="0" y="47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9" y="3"/>
                    <a:pt x="25" y="0"/>
                    <a:pt x="31" y="3"/>
                  </a:cubicBezTo>
                  <a:cubicBezTo>
                    <a:pt x="37" y="5"/>
                    <a:pt x="39" y="11"/>
                    <a:pt x="37" y="17"/>
                  </a:cubicBezTo>
                  <a:cubicBezTo>
                    <a:pt x="8" y="96"/>
                    <a:pt x="8" y="96"/>
                    <a:pt x="8" y="96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941"/>
            <p:cNvSpPr>
              <a:spLocks/>
            </p:cNvSpPr>
            <p:nvPr/>
          </p:nvSpPr>
          <p:spPr bwMode="auto">
            <a:xfrm>
              <a:off x="8983663" y="5456238"/>
              <a:ext cx="123825" cy="280988"/>
            </a:xfrm>
            <a:custGeom>
              <a:avLst/>
              <a:gdLst>
                <a:gd name="T0" fmla="*/ 7 w 45"/>
                <a:gd name="T1" fmla="*/ 50 h 102"/>
                <a:gd name="T2" fmla="*/ 24 w 45"/>
                <a:gd name="T3" fmla="*/ 12 h 102"/>
                <a:gd name="T4" fmla="*/ 24 w 45"/>
                <a:gd name="T5" fmla="*/ 12 h 102"/>
                <a:gd name="T6" fmla="*/ 31 w 45"/>
                <a:gd name="T7" fmla="*/ 7 h 102"/>
                <a:gd name="T8" fmla="*/ 34 w 45"/>
                <a:gd name="T9" fmla="*/ 8 h 102"/>
                <a:gd name="T10" fmla="*/ 38 w 45"/>
                <a:gd name="T11" fmla="*/ 15 h 102"/>
                <a:gd name="T12" fmla="*/ 38 w 45"/>
                <a:gd name="T13" fmla="*/ 18 h 102"/>
                <a:gd name="T14" fmla="*/ 38 w 45"/>
                <a:gd name="T15" fmla="*/ 18 h 102"/>
                <a:gd name="T16" fmla="*/ 8 w 45"/>
                <a:gd name="T17" fmla="*/ 96 h 102"/>
                <a:gd name="T18" fmla="*/ 11 w 45"/>
                <a:gd name="T19" fmla="*/ 101 h 102"/>
                <a:gd name="T20" fmla="*/ 15 w 45"/>
                <a:gd name="T21" fmla="*/ 99 h 102"/>
                <a:gd name="T22" fmla="*/ 44 w 45"/>
                <a:gd name="T23" fmla="*/ 20 h 102"/>
                <a:gd name="T24" fmla="*/ 41 w 45"/>
                <a:gd name="T25" fmla="*/ 19 h 102"/>
                <a:gd name="T26" fmla="*/ 44 w 45"/>
                <a:gd name="T27" fmla="*/ 20 h 102"/>
                <a:gd name="T28" fmla="*/ 45 w 45"/>
                <a:gd name="T29" fmla="*/ 15 h 102"/>
                <a:gd name="T30" fmla="*/ 36 w 45"/>
                <a:gd name="T31" fmla="*/ 1 h 102"/>
                <a:gd name="T32" fmla="*/ 31 w 45"/>
                <a:gd name="T33" fmla="*/ 0 h 102"/>
                <a:gd name="T34" fmla="*/ 17 w 45"/>
                <a:gd name="T35" fmla="*/ 9 h 102"/>
                <a:gd name="T36" fmla="*/ 20 w 45"/>
                <a:gd name="T37" fmla="*/ 11 h 102"/>
                <a:gd name="T38" fmla="*/ 17 w 45"/>
                <a:gd name="T39" fmla="*/ 9 h 102"/>
                <a:gd name="T40" fmla="*/ 1 w 45"/>
                <a:gd name="T41" fmla="*/ 47 h 102"/>
                <a:gd name="T42" fmla="*/ 2 w 45"/>
                <a:gd name="T43" fmla="*/ 52 h 102"/>
                <a:gd name="T44" fmla="*/ 7 w 45"/>
                <a:gd name="T45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02">
                  <a:moveTo>
                    <a:pt x="7" y="5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9"/>
                    <a:pt x="28" y="7"/>
                    <a:pt x="31" y="7"/>
                  </a:cubicBezTo>
                  <a:cubicBezTo>
                    <a:pt x="32" y="7"/>
                    <a:pt x="33" y="8"/>
                    <a:pt x="34" y="8"/>
                  </a:cubicBezTo>
                  <a:cubicBezTo>
                    <a:pt x="36" y="9"/>
                    <a:pt x="38" y="12"/>
                    <a:pt x="38" y="15"/>
                  </a:cubicBezTo>
                  <a:cubicBezTo>
                    <a:pt x="38" y="16"/>
                    <a:pt x="38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9" y="100"/>
                    <a:pt x="11" y="101"/>
                  </a:cubicBezTo>
                  <a:cubicBezTo>
                    <a:pt x="12" y="102"/>
                    <a:pt x="14" y="101"/>
                    <a:pt x="15" y="9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5" y="19"/>
                    <a:pt x="45" y="17"/>
                    <a:pt x="45" y="15"/>
                  </a:cubicBezTo>
                  <a:cubicBezTo>
                    <a:pt x="45" y="9"/>
                    <a:pt x="42" y="4"/>
                    <a:pt x="36" y="1"/>
                  </a:cubicBezTo>
                  <a:cubicBezTo>
                    <a:pt x="34" y="1"/>
                    <a:pt x="33" y="0"/>
                    <a:pt x="31" y="0"/>
                  </a:cubicBezTo>
                  <a:cubicBezTo>
                    <a:pt x="25" y="0"/>
                    <a:pt x="19" y="4"/>
                    <a:pt x="17" y="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1" y="51"/>
                    <a:pt x="2" y="52"/>
                  </a:cubicBezTo>
                  <a:cubicBezTo>
                    <a:pt x="4" y="53"/>
                    <a:pt x="6" y="52"/>
                    <a:pt x="7" y="5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942"/>
            <p:cNvSpPr>
              <a:spLocks/>
            </p:cNvSpPr>
            <p:nvPr/>
          </p:nvSpPr>
          <p:spPr bwMode="auto">
            <a:xfrm>
              <a:off x="7324725" y="7624763"/>
              <a:ext cx="0" cy="168275"/>
            </a:xfrm>
            <a:custGeom>
              <a:avLst/>
              <a:gdLst>
                <a:gd name="T0" fmla="*/ 0 h 106"/>
                <a:gd name="T1" fmla="*/ 106 h 106"/>
                <a:gd name="T2" fmla="*/ 0 h 1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6">
                  <a:moveTo>
                    <a:pt x="0" y="0"/>
                  </a:move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Line 1943"/>
            <p:cNvSpPr>
              <a:spLocks noChangeShapeType="1"/>
            </p:cNvSpPr>
            <p:nvPr/>
          </p:nvSpPr>
          <p:spPr bwMode="auto">
            <a:xfrm>
              <a:off x="7324725" y="7624763"/>
              <a:ext cx="0" cy="1682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944"/>
            <p:cNvSpPr>
              <a:spLocks/>
            </p:cNvSpPr>
            <p:nvPr/>
          </p:nvSpPr>
          <p:spPr bwMode="auto">
            <a:xfrm>
              <a:off x="7313613" y="7616826"/>
              <a:ext cx="22225" cy="187325"/>
            </a:xfrm>
            <a:custGeom>
              <a:avLst/>
              <a:gdLst>
                <a:gd name="T0" fmla="*/ 0 w 8"/>
                <a:gd name="T1" fmla="*/ 3 h 68"/>
                <a:gd name="T2" fmla="*/ 0 w 8"/>
                <a:gd name="T3" fmla="*/ 64 h 68"/>
                <a:gd name="T4" fmla="*/ 4 w 8"/>
                <a:gd name="T5" fmla="*/ 68 h 68"/>
                <a:gd name="T6" fmla="*/ 8 w 8"/>
                <a:gd name="T7" fmla="*/ 64 h 68"/>
                <a:gd name="T8" fmla="*/ 8 w 8"/>
                <a:gd name="T9" fmla="*/ 3 h 68"/>
                <a:gd name="T10" fmla="*/ 4 w 8"/>
                <a:gd name="T11" fmla="*/ 0 h 68"/>
                <a:gd name="T12" fmla="*/ 0 w 8"/>
                <a:gd name="T13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0" y="3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6" y="68"/>
                    <a:pt x="8" y="66"/>
                    <a:pt x="8" y="6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5" name="Group 2084"/>
          <p:cNvGrpSpPr/>
          <p:nvPr/>
        </p:nvGrpSpPr>
        <p:grpSpPr>
          <a:xfrm>
            <a:off x="19913719" y="5779768"/>
            <a:ext cx="4259263" cy="3705226"/>
            <a:chOff x="14028738" y="6818313"/>
            <a:chExt cx="4259263" cy="3705226"/>
          </a:xfrm>
        </p:grpSpPr>
        <p:sp>
          <p:nvSpPr>
            <p:cNvPr id="2071" name="Freeform 1945"/>
            <p:cNvSpPr>
              <a:spLocks/>
            </p:cNvSpPr>
            <p:nvPr/>
          </p:nvSpPr>
          <p:spPr bwMode="auto">
            <a:xfrm>
              <a:off x="16314738" y="10296526"/>
              <a:ext cx="215900" cy="215900"/>
            </a:xfrm>
            <a:custGeom>
              <a:avLst/>
              <a:gdLst>
                <a:gd name="T0" fmla="*/ 39 w 78"/>
                <a:gd name="T1" fmla="*/ 78 h 78"/>
                <a:gd name="T2" fmla="*/ 39 w 78"/>
                <a:gd name="T3" fmla="*/ 78 h 78"/>
                <a:gd name="T4" fmla="*/ 0 w 78"/>
                <a:gd name="T5" fmla="*/ 39 h 78"/>
                <a:gd name="T6" fmla="*/ 0 w 78"/>
                <a:gd name="T7" fmla="*/ 0 h 78"/>
                <a:gd name="T8" fmla="*/ 78 w 78"/>
                <a:gd name="T9" fmla="*/ 0 h 78"/>
                <a:gd name="T10" fmla="*/ 78 w 78"/>
                <a:gd name="T11" fmla="*/ 39 h 78"/>
                <a:gd name="T12" fmla="*/ 39 w 7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39" y="78"/>
                  </a:moveTo>
                  <a:cubicBezTo>
                    <a:pt x="39" y="78"/>
                    <a:pt x="39" y="78"/>
                    <a:pt x="39" y="78"/>
                  </a:cubicBezTo>
                  <a:cubicBezTo>
                    <a:pt x="18" y="78"/>
                    <a:pt x="0" y="61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61"/>
                    <a:pt x="61" y="78"/>
                    <a:pt x="39" y="7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46"/>
            <p:cNvSpPr>
              <a:spLocks/>
            </p:cNvSpPr>
            <p:nvPr/>
          </p:nvSpPr>
          <p:spPr bwMode="auto">
            <a:xfrm>
              <a:off x="16825913" y="10296526"/>
              <a:ext cx="214313" cy="215900"/>
            </a:xfrm>
            <a:custGeom>
              <a:avLst/>
              <a:gdLst>
                <a:gd name="T0" fmla="*/ 39 w 78"/>
                <a:gd name="T1" fmla="*/ 78 h 78"/>
                <a:gd name="T2" fmla="*/ 39 w 78"/>
                <a:gd name="T3" fmla="*/ 78 h 78"/>
                <a:gd name="T4" fmla="*/ 0 w 78"/>
                <a:gd name="T5" fmla="*/ 39 h 78"/>
                <a:gd name="T6" fmla="*/ 0 w 78"/>
                <a:gd name="T7" fmla="*/ 0 h 78"/>
                <a:gd name="T8" fmla="*/ 78 w 78"/>
                <a:gd name="T9" fmla="*/ 0 h 78"/>
                <a:gd name="T10" fmla="*/ 78 w 78"/>
                <a:gd name="T11" fmla="*/ 39 h 78"/>
                <a:gd name="T12" fmla="*/ 39 w 7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39" y="78"/>
                  </a:moveTo>
                  <a:cubicBezTo>
                    <a:pt x="39" y="78"/>
                    <a:pt x="39" y="78"/>
                    <a:pt x="39" y="78"/>
                  </a:cubicBezTo>
                  <a:cubicBezTo>
                    <a:pt x="17" y="78"/>
                    <a:pt x="0" y="61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61"/>
                    <a:pt x="61" y="78"/>
                    <a:pt x="39" y="7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1947"/>
            <p:cNvSpPr>
              <a:spLocks/>
            </p:cNvSpPr>
            <p:nvPr/>
          </p:nvSpPr>
          <p:spPr bwMode="auto">
            <a:xfrm>
              <a:off x="17341850" y="10296526"/>
              <a:ext cx="214313" cy="215900"/>
            </a:xfrm>
            <a:custGeom>
              <a:avLst/>
              <a:gdLst>
                <a:gd name="T0" fmla="*/ 39 w 78"/>
                <a:gd name="T1" fmla="*/ 78 h 78"/>
                <a:gd name="T2" fmla="*/ 39 w 78"/>
                <a:gd name="T3" fmla="*/ 78 h 78"/>
                <a:gd name="T4" fmla="*/ 0 w 78"/>
                <a:gd name="T5" fmla="*/ 39 h 78"/>
                <a:gd name="T6" fmla="*/ 0 w 78"/>
                <a:gd name="T7" fmla="*/ 0 h 78"/>
                <a:gd name="T8" fmla="*/ 78 w 78"/>
                <a:gd name="T9" fmla="*/ 0 h 78"/>
                <a:gd name="T10" fmla="*/ 78 w 78"/>
                <a:gd name="T11" fmla="*/ 39 h 78"/>
                <a:gd name="T12" fmla="*/ 39 w 7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39" y="78"/>
                  </a:moveTo>
                  <a:cubicBezTo>
                    <a:pt x="39" y="78"/>
                    <a:pt x="39" y="78"/>
                    <a:pt x="39" y="78"/>
                  </a:cubicBezTo>
                  <a:cubicBezTo>
                    <a:pt x="17" y="78"/>
                    <a:pt x="0" y="61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61"/>
                    <a:pt x="61" y="78"/>
                    <a:pt x="39" y="7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Rectangle 1948"/>
            <p:cNvSpPr>
              <a:spLocks noChangeArrowheads="1"/>
            </p:cNvSpPr>
            <p:nvPr/>
          </p:nvSpPr>
          <p:spPr bwMode="auto">
            <a:xfrm>
              <a:off x="16789400" y="9369426"/>
              <a:ext cx="287338" cy="333375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1949"/>
            <p:cNvSpPr>
              <a:spLocks noEditPoints="1"/>
            </p:cNvSpPr>
            <p:nvPr/>
          </p:nvSpPr>
          <p:spPr bwMode="auto">
            <a:xfrm>
              <a:off x="16778288" y="9359901"/>
              <a:ext cx="309563" cy="354013"/>
            </a:xfrm>
            <a:custGeom>
              <a:avLst/>
              <a:gdLst>
                <a:gd name="T0" fmla="*/ 195 w 195"/>
                <a:gd name="T1" fmla="*/ 223 h 223"/>
                <a:gd name="T2" fmla="*/ 0 w 195"/>
                <a:gd name="T3" fmla="*/ 223 h 223"/>
                <a:gd name="T4" fmla="*/ 0 w 195"/>
                <a:gd name="T5" fmla="*/ 0 h 223"/>
                <a:gd name="T6" fmla="*/ 195 w 195"/>
                <a:gd name="T7" fmla="*/ 0 h 223"/>
                <a:gd name="T8" fmla="*/ 195 w 195"/>
                <a:gd name="T9" fmla="*/ 223 h 223"/>
                <a:gd name="T10" fmla="*/ 12 w 195"/>
                <a:gd name="T11" fmla="*/ 211 h 223"/>
                <a:gd name="T12" fmla="*/ 183 w 195"/>
                <a:gd name="T13" fmla="*/ 211 h 223"/>
                <a:gd name="T14" fmla="*/ 183 w 195"/>
                <a:gd name="T15" fmla="*/ 13 h 223"/>
                <a:gd name="T16" fmla="*/ 12 w 195"/>
                <a:gd name="T17" fmla="*/ 13 h 223"/>
                <a:gd name="T18" fmla="*/ 12 w 195"/>
                <a:gd name="T19" fmla="*/ 2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223">
                  <a:moveTo>
                    <a:pt x="195" y="223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223"/>
                  </a:lnTo>
                  <a:close/>
                  <a:moveTo>
                    <a:pt x="12" y="211"/>
                  </a:moveTo>
                  <a:lnTo>
                    <a:pt x="183" y="211"/>
                  </a:lnTo>
                  <a:lnTo>
                    <a:pt x="183" y="13"/>
                  </a:lnTo>
                  <a:lnTo>
                    <a:pt x="12" y="13"/>
                  </a:lnTo>
                  <a:lnTo>
                    <a:pt x="12" y="21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Rectangle 1950"/>
            <p:cNvSpPr>
              <a:spLocks noChangeArrowheads="1"/>
            </p:cNvSpPr>
            <p:nvPr/>
          </p:nvSpPr>
          <p:spPr bwMode="auto">
            <a:xfrm>
              <a:off x="16871950" y="9702801"/>
              <a:ext cx="122238" cy="622300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1951"/>
            <p:cNvSpPr>
              <a:spLocks noEditPoints="1"/>
            </p:cNvSpPr>
            <p:nvPr/>
          </p:nvSpPr>
          <p:spPr bwMode="auto">
            <a:xfrm>
              <a:off x="16860838" y="9694863"/>
              <a:ext cx="144463" cy="641350"/>
            </a:xfrm>
            <a:custGeom>
              <a:avLst/>
              <a:gdLst>
                <a:gd name="T0" fmla="*/ 91 w 91"/>
                <a:gd name="T1" fmla="*/ 404 h 404"/>
                <a:gd name="T2" fmla="*/ 0 w 91"/>
                <a:gd name="T3" fmla="*/ 404 h 404"/>
                <a:gd name="T4" fmla="*/ 0 w 91"/>
                <a:gd name="T5" fmla="*/ 0 h 404"/>
                <a:gd name="T6" fmla="*/ 91 w 91"/>
                <a:gd name="T7" fmla="*/ 0 h 404"/>
                <a:gd name="T8" fmla="*/ 91 w 91"/>
                <a:gd name="T9" fmla="*/ 404 h 404"/>
                <a:gd name="T10" fmla="*/ 12 w 91"/>
                <a:gd name="T11" fmla="*/ 392 h 404"/>
                <a:gd name="T12" fmla="*/ 78 w 91"/>
                <a:gd name="T13" fmla="*/ 392 h 404"/>
                <a:gd name="T14" fmla="*/ 78 w 91"/>
                <a:gd name="T15" fmla="*/ 12 h 404"/>
                <a:gd name="T16" fmla="*/ 12 w 91"/>
                <a:gd name="T17" fmla="*/ 12 h 404"/>
                <a:gd name="T18" fmla="*/ 12 w 91"/>
                <a:gd name="T19" fmla="*/ 39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404">
                  <a:moveTo>
                    <a:pt x="91" y="404"/>
                  </a:moveTo>
                  <a:lnTo>
                    <a:pt x="0" y="404"/>
                  </a:lnTo>
                  <a:lnTo>
                    <a:pt x="0" y="0"/>
                  </a:lnTo>
                  <a:lnTo>
                    <a:pt x="91" y="0"/>
                  </a:lnTo>
                  <a:lnTo>
                    <a:pt x="91" y="404"/>
                  </a:lnTo>
                  <a:close/>
                  <a:moveTo>
                    <a:pt x="12" y="392"/>
                  </a:moveTo>
                  <a:lnTo>
                    <a:pt x="78" y="392"/>
                  </a:lnTo>
                  <a:lnTo>
                    <a:pt x="78" y="12"/>
                  </a:lnTo>
                  <a:lnTo>
                    <a:pt x="12" y="12"/>
                  </a:lnTo>
                  <a:lnTo>
                    <a:pt x="12" y="392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1952"/>
            <p:cNvSpPr>
              <a:spLocks/>
            </p:cNvSpPr>
            <p:nvPr/>
          </p:nvSpPr>
          <p:spPr bwMode="auto">
            <a:xfrm>
              <a:off x="16498888" y="7777163"/>
              <a:ext cx="1162050" cy="1727200"/>
            </a:xfrm>
            <a:custGeom>
              <a:avLst/>
              <a:gdLst>
                <a:gd name="T0" fmla="*/ 73 w 421"/>
                <a:gd name="T1" fmla="*/ 625 h 625"/>
                <a:gd name="T2" fmla="*/ 348 w 421"/>
                <a:gd name="T3" fmla="*/ 625 h 625"/>
                <a:gd name="T4" fmla="*/ 421 w 421"/>
                <a:gd name="T5" fmla="*/ 553 h 625"/>
                <a:gd name="T6" fmla="*/ 421 w 421"/>
                <a:gd name="T7" fmla="*/ 54 h 625"/>
                <a:gd name="T8" fmla="*/ 367 w 421"/>
                <a:gd name="T9" fmla="*/ 0 h 625"/>
                <a:gd name="T10" fmla="*/ 54 w 421"/>
                <a:gd name="T11" fmla="*/ 0 h 625"/>
                <a:gd name="T12" fmla="*/ 0 w 421"/>
                <a:gd name="T13" fmla="*/ 54 h 625"/>
                <a:gd name="T14" fmla="*/ 0 w 421"/>
                <a:gd name="T15" fmla="*/ 553 h 625"/>
                <a:gd name="T16" fmla="*/ 73 w 421"/>
                <a:gd name="T17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625">
                  <a:moveTo>
                    <a:pt x="73" y="625"/>
                  </a:moveTo>
                  <a:cubicBezTo>
                    <a:pt x="348" y="625"/>
                    <a:pt x="348" y="625"/>
                    <a:pt x="348" y="625"/>
                  </a:cubicBezTo>
                  <a:cubicBezTo>
                    <a:pt x="388" y="625"/>
                    <a:pt x="421" y="593"/>
                    <a:pt x="421" y="553"/>
                  </a:cubicBezTo>
                  <a:cubicBezTo>
                    <a:pt x="421" y="54"/>
                    <a:pt x="421" y="54"/>
                    <a:pt x="421" y="54"/>
                  </a:cubicBezTo>
                  <a:cubicBezTo>
                    <a:pt x="421" y="24"/>
                    <a:pt x="397" y="0"/>
                    <a:pt x="36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93"/>
                    <a:pt x="32" y="625"/>
                    <a:pt x="73" y="625"/>
                  </a:cubicBezTo>
                  <a:close/>
                </a:path>
              </a:pathLst>
            </a:custGeom>
            <a:solidFill>
              <a:srgbClr val="EDE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1953"/>
            <p:cNvSpPr>
              <a:spLocks noEditPoints="1"/>
            </p:cNvSpPr>
            <p:nvPr/>
          </p:nvSpPr>
          <p:spPr bwMode="auto">
            <a:xfrm>
              <a:off x="16487775" y="7766051"/>
              <a:ext cx="1182688" cy="1749425"/>
            </a:xfrm>
            <a:custGeom>
              <a:avLst/>
              <a:gdLst>
                <a:gd name="T0" fmla="*/ 352 w 428"/>
                <a:gd name="T1" fmla="*/ 633 h 633"/>
                <a:gd name="T2" fmla="*/ 77 w 428"/>
                <a:gd name="T3" fmla="*/ 633 h 633"/>
                <a:gd name="T4" fmla="*/ 0 w 428"/>
                <a:gd name="T5" fmla="*/ 557 h 633"/>
                <a:gd name="T6" fmla="*/ 0 w 428"/>
                <a:gd name="T7" fmla="*/ 58 h 633"/>
                <a:gd name="T8" fmla="*/ 58 w 428"/>
                <a:gd name="T9" fmla="*/ 0 h 633"/>
                <a:gd name="T10" fmla="*/ 371 w 428"/>
                <a:gd name="T11" fmla="*/ 0 h 633"/>
                <a:gd name="T12" fmla="*/ 428 w 428"/>
                <a:gd name="T13" fmla="*/ 58 h 633"/>
                <a:gd name="T14" fmla="*/ 428 w 428"/>
                <a:gd name="T15" fmla="*/ 557 h 633"/>
                <a:gd name="T16" fmla="*/ 352 w 428"/>
                <a:gd name="T17" fmla="*/ 633 h 633"/>
                <a:gd name="T18" fmla="*/ 58 w 428"/>
                <a:gd name="T19" fmla="*/ 7 h 633"/>
                <a:gd name="T20" fmla="*/ 8 w 428"/>
                <a:gd name="T21" fmla="*/ 58 h 633"/>
                <a:gd name="T22" fmla="*/ 8 w 428"/>
                <a:gd name="T23" fmla="*/ 557 h 633"/>
                <a:gd name="T24" fmla="*/ 77 w 428"/>
                <a:gd name="T25" fmla="*/ 626 h 633"/>
                <a:gd name="T26" fmla="*/ 352 w 428"/>
                <a:gd name="T27" fmla="*/ 626 h 633"/>
                <a:gd name="T28" fmla="*/ 421 w 428"/>
                <a:gd name="T29" fmla="*/ 557 h 633"/>
                <a:gd name="T30" fmla="*/ 421 w 428"/>
                <a:gd name="T31" fmla="*/ 58 h 633"/>
                <a:gd name="T32" fmla="*/ 371 w 428"/>
                <a:gd name="T33" fmla="*/ 7 h 633"/>
                <a:gd name="T34" fmla="*/ 58 w 428"/>
                <a:gd name="T35" fmla="*/ 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633">
                  <a:moveTo>
                    <a:pt x="352" y="633"/>
                  </a:moveTo>
                  <a:cubicBezTo>
                    <a:pt x="77" y="633"/>
                    <a:pt x="77" y="633"/>
                    <a:pt x="77" y="633"/>
                  </a:cubicBezTo>
                  <a:cubicBezTo>
                    <a:pt x="35" y="633"/>
                    <a:pt x="0" y="599"/>
                    <a:pt x="0" y="5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403" y="0"/>
                    <a:pt x="428" y="26"/>
                    <a:pt x="428" y="58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99"/>
                    <a:pt x="394" y="633"/>
                    <a:pt x="352" y="633"/>
                  </a:cubicBezTo>
                  <a:close/>
                  <a:moveTo>
                    <a:pt x="58" y="7"/>
                  </a:moveTo>
                  <a:cubicBezTo>
                    <a:pt x="30" y="7"/>
                    <a:pt x="8" y="30"/>
                    <a:pt x="8" y="58"/>
                  </a:cubicBezTo>
                  <a:cubicBezTo>
                    <a:pt x="8" y="557"/>
                    <a:pt x="8" y="557"/>
                    <a:pt x="8" y="557"/>
                  </a:cubicBezTo>
                  <a:cubicBezTo>
                    <a:pt x="8" y="595"/>
                    <a:pt x="38" y="626"/>
                    <a:pt x="77" y="626"/>
                  </a:cubicBezTo>
                  <a:cubicBezTo>
                    <a:pt x="352" y="626"/>
                    <a:pt x="352" y="626"/>
                    <a:pt x="352" y="626"/>
                  </a:cubicBezTo>
                  <a:cubicBezTo>
                    <a:pt x="390" y="626"/>
                    <a:pt x="421" y="595"/>
                    <a:pt x="421" y="557"/>
                  </a:cubicBezTo>
                  <a:cubicBezTo>
                    <a:pt x="421" y="58"/>
                    <a:pt x="421" y="58"/>
                    <a:pt x="421" y="58"/>
                  </a:cubicBezTo>
                  <a:cubicBezTo>
                    <a:pt x="421" y="30"/>
                    <a:pt x="399" y="7"/>
                    <a:pt x="371" y="7"/>
                  </a:cubicBezTo>
                  <a:lnTo>
                    <a:pt x="58" y="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Rectangle 1954"/>
            <p:cNvSpPr>
              <a:spLocks noChangeArrowheads="1"/>
            </p:cNvSpPr>
            <p:nvPr/>
          </p:nvSpPr>
          <p:spPr bwMode="auto">
            <a:xfrm>
              <a:off x="16789400" y="9504363"/>
              <a:ext cx="287338" cy="120650"/>
            </a:xfrm>
            <a:prstGeom prst="rect">
              <a:avLst/>
            </a:prstGeom>
            <a:solidFill>
              <a:srgbClr val="AB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1955"/>
            <p:cNvSpPr>
              <a:spLocks noChangeArrowheads="1"/>
            </p:cNvSpPr>
            <p:nvPr/>
          </p:nvSpPr>
          <p:spPr bwMode="auto">
            <a:xfrm>
              <a:off x="16871950" y="9710738"/>
              <a:ext cx="122238" cy="63500"/>
            </a:xfrm>
            <a:prstGeom prst="rect">
              <a:avLst/>
            </a:prstGeom>
            <a:solidFill>
              <a:srgbClr val="AB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1956"/>
            <p:cNvSpPr>
              <a:spLocks noEditPoints="1"/>
            </p:cNvSpPr>
            <p:nvPr/>
          </p:nvSpPr>
          <p:spPr bwMode="auto">
            <a:xfrm>
              <a:off x="16860838" y="9694863"/>
              <a:ext cx="144463" cy="582613"/>
            </a:xfrm>
            <a:custGeom>
              <a:avLst/>
              <a:gdLst>
                <a:gd name="T0" fmla="*/ 91 w 91"/>
                <a:gd name="T1" fmla="*/ 367 h 367"/>
                <a:gd name="T2" fmla="*/ 0 w 91"/>
                <a:gd name="T3" fmla="*/ 367 h 367"/>
                <a:gd name="T4" fmla="*/ 0 w 91"/>
                <a:gd name="T5" fmla="*/ 0 h 367"/>
                <a:gd name="T6" fmla="*/ 91 w 91"/>
                <a:gd name="T7" fmla="*/ 0 h 367"/>
                <a:gd name="T8" fmla="*/ 91 w 91"/>
                <a:gd name="T9" fmla="*/ 367 h 367"/>
                <a:gd name="T10" fmla="*/ 12 w 91"/>
                <a:gd name="T11" fmla="*/ 353 h 367"/>
                <a:gd name="T12" fmla="*/ 78 w 91"/>
                <a:gd name="T13" fmla="*/ 353 h 367"/>
                <a:gd name="T14" fmla="*/ 78 w 91"/>
                <a:gd name="T15" fmla="*/ 12 h 367"/>
                <a:gd name="T16" fmla="*/ 12 w 91"/>
                <a:gd name="T17" fmla="*/ 12 h 367"/>
                <a:gd name="T18" fmla="*/ 12 w 91"/>
                <a:gd name="T19" fmla="*/ 35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367">
                  <a:moveTo>
                    <a:pt x="91" y="367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91" y="0"/>
                  </a:lnTo>
                  <a:lnTo>
                    <a:pt x="91" y="367"/>
                  </a:lnTo>
                  <a:close/>
                  <a:moveTo>
                    <a:pt x="12" y="353"/>
                  </a:moveTo>
                  <a:lnTo>
                    <a:pt x="78" y="353"/>
                  </a:lnTo>
                  <a:lnTo>
                    <a:pt x="78" y="12"/>
                  </a:lnTo>
                  <a:lnTo>
                    <a:pt x="12" y="12"/>
                  </a:lnTo>
                  <a:lnTo>
                    <a:pt x="12" y="35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1957"/>
            <p:cNvSpPr>
              <a:spLocks noEditPoints="1"/>
            </p:cNvSpPr>
            <p:nvPr/>
          </p:nvSpPr>
          <p:spPr bwMode="auto">
            <a:xfrm>
              <a:off x="16778288" y="9359901"/>
              <a:ext cx="309563" cy="354013"/>
            </a:xfrm>
            <a:custGeom>
              <a:avLst/>
              <a:gdLst>
                <a:gd name="T0" fmla="*/ 195 w 195"/>
                <a:gd name="T1" fmla="*/ 223 h 223"/>
                <a:gd name="T2" fmla="*/ 0 w 195"/>
                <a:gd name="T3" fmla="*/ 223 h 223"/>
                <a:gd name="T4" fmla="*/ 0 w 195"/>
                <a:gd name="T5" fmla="*/ 0 h 223"/>
                <a:gd name="T6" fmla="*/ 195 w 195"/>
                <a:gd name="T7" fmla="*/ 0 h 223"/>
                <a:gd name="T8" fmla="*/ 195 w 195"/>
                <a:gd name="T9" fmla="*/ 223 h 223"/>
                <a:gd name="T10" fmla="*/ 12 w 195"/>
                <a:gd name="T11" fmla="*/ 211 h 223"/>
                <a:gd name="T12" fmla="*/ 183 w 195"/>
                <a:gd name="T13" fmla="*/ 211 h 223"/>
                <a:gd name="T14" fmla="*/ 183 w 195"/>
                <a:gd name="T15" fmla="*/ 13 h 223"/>
                <a:gd name="T16" fmla="*/ 12 w 195"/>
                <a:gd name="T17" fmla="*/ 13 h 223"/>
                <a:gd name="T18" fmla="*/ 12 w 195"/>
                <a:gd name="T19" fmla="*/ 2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223">
                  <a:moveTo>
                    <a:pt x="195" y="223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223"/>
                  </a:lnTo>
                  <a:close/>
                  <a:moveTo>
                    <a:pt x="12" y="211"/>
                  </a:moveTo>
                  <a:lnTo>
                    <a:pt x="183" y="211"/>
                  </a:lnTo>
                  <a:lnTo>
                    <a:pt x="183" y="13"/>
                  </a:lnTo>
                  <a:lnTo>
                    <a:pt x="12" y="13"/>
                  </a:lnTo>
                  <a:lnTo>
                    <a:pt x="12" y="21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84" name="Group 2083"/>
            <p:cNvGrpSpPr/>
            <p:nvPr/>
          </p:nvGrpSpPr>
          <p:grpSpPr>
            <a:xfrm>
              <a:off x="14028738" y="6818313"/>
              <a:ext cx="4259263" cy="3705226"/>
              <a:chOff x="14028738" y="6818313"/>
              <a:chExt cx="4259263" cy="3705226"/>
            </a:xfrm>
          </p:grpSpPr>
          <p:sp>
            <p:nvSpPr>
              <p:cNvPr id="1761" name="Freeform 1959"/>
              <p:cNvSpPr>
                <a:spLocks/>
              </p:cNvSpPr>
              <p:nvPr/>
            </p:nvSpPr>
            <p:spPr bwMode="auto">
              <a:xfrm>
                <a:off x="16267113" y="10266363"/>
                <a:ext cx="1333500" cy="115888"/>
              </a:xfrm>
              <a:custGeom>
                <a:avLst/>
                <a:gdLst>
                  <a:gd name="T0" fmla="*/ 483 w 483"/>
                  <a:gd name="T1" fmla="*/ 42 h 42"/>
                  <a:gd name="T2" fmla="*/ 0 w 483"/>
                  <a:gd name="T3" fmla="*/ 42 h 42"/>
                  <a:gd name="T4" fmla="*/ 42 w 483"/>
                  <a:gd name="T5" fmla="*/ 0 h 42"/>
                  <a:gd name="T6" fmla="*/ 440 w 483"/>
                  <a:gd name="T7" fmla="*/ 0 h 42"/>
                  <a:gd name="T8" fmla="*/ 483 w 48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42">
                    <a:moveTo>
                      <a:pt x="483" y="42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464" y="0"/>
                      <a:pt x="483" y="19"/>
                      <a:pt x="483" y="42"/>
                    </a:cubicBezTo>
                    <a:close/>
                  </a:path>
                </a:pathLst>
              </a:cu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Freeform 1960"/>
              <p:cNvSpPr>
                <a:spLocks noEditPoints="1"/>
              </p:cNvSpPr>
              <p:nvPr/>
            </p:nvSpPr>
            <p:spPr bwMode="auto">
              <a:xfrm>
                <a:off x="16256000" y="10255251"/>
                <a:ext cx="1352550" cy="138113"/>
              </a:xfrm>
              <a:custGeom>
                <a:avLst/>
                <a:gdLst>
                  <a:gd name="T0" fmla="*/ 490 w 490"/>
                  <a:gd name="T1" fmla="*/ 50 h 50"/>
                  <a:gd name="T2" fmla="*/ 0 w 490"/>
                  <a:gd name="T3" fmla="*/ 50 h 50"/>
                  <a:gd name="T4" fmla="*/ 0 w 490"/>
                  <a:gd name="T5" fmla="*/ 46 h 50"/>
                  <a:gd name="T6" fmla="*/ 46 w 490"/>
                  <a:gd name="T7" fmla="*/ 0 h 50"/>
                  <a:gd name="T8" fmla="*/ 444 w 490"/>
                  <a:gd name="T9" fmla="*/ 0 h 50"/>
                  <a:gd name="T10" fmla="*/ 490 w 490"/>
                  <a:gd name="T11" fmla="*/ 46 h 50"/>
                  <a:gd name="T12" fmla="*/ 490 w 490"/>
                  <a:gd name="T13" fmla="*/ 50 h 50"/>
                  <a:gd name="T14" fmla="*/ 7 w 490"/>
                  <a:gd name="T15" fmla="*/ 43 h 50"/>
                  <a:gd name="T16" fmla="*/ 483 w 490"/>
                  <a:gd name="T17" fmla="*/ 43 h 50"/>
                  <a:gd name="T18" fmla="*/ 444 w 490"/>
                  <a:gd name="T19" fmla="*/ 8 h 50"/>
                  <a:gd name="T20" fmla="*/ 46 w 490"/>
                  <a:gd name="T21" fmla="*/ 8 h 50"/>
                  <a:gd name="T22" fmla="*/ 7 w 490"/>
                  <a:gd name="T23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0" h="50">
                    <a:moveTo>
                      <a:pt x="490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444" y="0"/>
                      <a:pt x="444" y="0"/>
                      <a:pt x="444" y="0"/>
                    </a:cubicBezTo>
                    <a:cubicBezTo>
                      <a:pt x="470" y="0"/>
                      <a:pt x="490" y="21"/>
                      <a:pt x="490" y="46"/>
                    </a:cubicBezTo>
                    <a:lnTo>
                      <a:pt x="490" y="50"/>
                    </a:lnTo>
                    <a:close/>
                    <a:moveTo>
                      <a:pt x="7" y="43"/>
                    </a:moveTo>
                    <a:cubicBezTo>
                      <a:pt x="483" y="43"/>
                      <a:pt x="483" y="43"/>
                      <a:pt x="483" y="43"/>
                    </a:cubicBezTo>
                    <a:cubicBezTo>
                      <a:pt x="481" y="23"/>
                      <a:pt x="464" y="8"/>
                      <a:pt x="444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26" y="8"/>
                      <a:pt x="9" y="23"/>
                      <a:pt x="7" y="4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Freeform 1961"/>
              <p:cNvSpPr>
                <a:spLocks/>
              </p:cNvSpPr>
              <p:nvPr/>
            </p:nvSpPr>
            <p:spPr bwMode="auto">
              <a:xfrm>
                <a:off x="16825913" y="10266363"/>
                <a:ext cx="217488" cy="115888"/>
              </a:xfrm>
              <a:custGeom>
                <a:avLst/>
                <a:gdLst>
                  <a:gd name="T0" fmla="*/ 79 w 79"/>
                  <a:gd name="T1" fmla="*/ 42 h 42"/>
                  <a:gd name="T2" fmla="*/ 0 w 79"/>
                  <a:gd name="T3" fmla="*/ 42 h 42"/>
                  <a:gd name="T4" fmla="*/ 0 w 79"/>
                  <a:gd name="T5" fmla="*/ 39 h 42"/>
                  <a:gd name="T6" fmla="*/ 39 w 79"/>
                  <a:gd name="T7" fmla="*/ 0 h 42"/>
                  <a:gd name="T8" fmla="*/ 79 w 79"/>
                  <a:gd name="T9" fmla="*/ 39 h 42"/>
                  <a:gd name="T10" fmla="*/ 79 w 79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42">
                    <a:moveTo>
                      <a:pt x="79" y="42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7" y="0"/>
                      <a:pt x="39" y="0"/>
                    </a:cubicBezTo>
                    <a:cubicBezTo>
                      <a:pt x="61" y="0"/>
                      <a:pt x="79" y="18"/>
                      <a:pt x="79" y="39"/>
                    </a:cubicBezTo>
                    <a:lnTo>
                      <a:pt x="79" y="42"/>
                    </a:ln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Freeform 1962"/>
              <p:cNvSpPr>
                <a:spLocks noEditPoints="1"/>
              </p:cNvSpPr>
              <p:nvPr/>
            </p:nvSpPr>
            <p:spPr bwMode="auto">
              <a:xfrm>
                <a:off x="16814800" y="10255251"/>
                <a:ext cx="236538" cy="138113"/>
              </a:xfrm>
              <a:custGeom>
                <a:avLst/>
                <a:gdLst>
                  <a:gd name="T0" fmla="*/ 86 w 86"/>
                  <a:gd name="T1" fmla="*/ 50 h 50"/>
                  <a:gd name="T2" fmla="*/ 0 w 86"/>
                  <a:gd name="T3" fmla="*/ 50 h 50"/>
                  <a:gd name="T4" fmla="*/ 0 w 86"/>
                  <a:gd name="T5" fmla="*/ 43 h 50"/>
                  <a:gd name="T6" fmla="*/ 43 w 86"/>
                  <a:gd name="T7" fmla="*/ 0 h 50"/>
                  <a:gd name="T8" fmla="*/ 86 w 86"/>
                  <a:gd name="T9" fmla="*/ 43 h 50"/>
                  <a:gd name="T10" fmla="*/ 86 w 86"/>
                  <a:gd name="T11" fmla="*/ 50 h 50"/>
                  <a:gd name="T12" fmla="*/ 7 w 86"/>
                  <a:gd name="T13" fmla="*/ 43 h 50"/>
                  <a:gd name="T14" fmla="*/ 79 w 86"/>
                  <a:gd name="T15" fmla="*/ 43 h 50"/>
                  <a:gd name="T16" fmla="*/ 43 w 86"/>
                  <a:gd name="T17" fmla="*/ 8 h 50"/>
                  <a:gd name="T18" fmla="*/ 7 w 86"/>
                  <a:gd name="T19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0">
                    <a:moveTo>
                      <a:pt x="86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cubicBezTo>
                      <a:pt x="67" y="0"/>
                      <a:pt x="86" y="20"/>
                      <a:pt x="86" y="43"/>
                    </a:cubicBezTo>
                    <a:lnTo>
                      <a:pt x="86" y="50"/>
                    </a:lnTo>
                    <a:close/>
                    <a:moveTo>
                      <a:pt x="7" y="43"/>
                    </a:moveTo>
                    <a:cubicBezTo>
                      <a:pt x="79" y="43"/>
                      <a:pt x="79" y="43"/>
                      <a:pt x="79" y="43"/>
                    </a:cubicBezTo>
                    <a:cubicBezTo>
                      <a:pt x="79" y="23"/>
                      <a:pt x="63" y="8"/>
                      <a:pt x="43" y="8"/>
                    </a:cubicBezTo>
                    <a:cubicBezTo>
                      <a:pt x="24" y="8"/>
                      <a:pt x="8" y="23"/>
                      <a:pt x="7" y="4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Freeform 1963"/>
              <p:cNvSpPr>
                <a:spLocks/>
              </p:cNvSpPr>
              <p:nvPr/>
            </p:nvSpPr>
            <p:spPr bwMode="auto">
              <a:xfrm>
                <a:off x="16502063" y="7777163"/>
                <a:ext cx="985838" cy="1727200"/>
              </a:xfrm>
              <a:custGeom>
                <a:avLst/>
                <a:gdLst>
                  <a:gd name="T0" fmla="*/ 291 w 357"/>
                  <a:gd name="T1" fmla="*/ 625 h 625"/>
                  <a:gd name="T2" fmla="*/ 0 w 357"/>
                  <a:gd name="T3" fmla="*/ 625 h 625"/>
                  <a:gd name="T4" fmla="*/ 0 w 357"/>
                  <a:gd name="T5" fmla="*/ 54 h 625"/>
                  <a:gd name="T6" fmla="*/ 54 w 357"/>
                  <a:gd name="T7" fmla="*/ 0 h 625"/>
                  <a:gd name="T8" fmla="*/ 303 w 357"/>
                  <a:gd name="T9" fmla="*/ 0 h 625"/>
                  <a:gd name="T10" fmla="*/ 357 w 357"/>
                  <a:gd name="T11" fmla="*/ 54 h 625"/>
                  <a:gd name="T12" fmla="*/ 357 w 357"/>
                  <a:gd name="T13" fmla="*/ 559 h 625"/>
                  <a:gd name="T14" fmla="*/ 291 w 357"/>
                  <a:gd name="T15" fmla="*/ 62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625">
                    <a:moveTo>
                      <a:pt x="291" y="625"/>
                    </a:moveTo>
                    <a:cubicBezTo>
                      <a:pt x="0" y="625"/>
                      <a:pt x="0" y="625"/>
                      <a:pt x="0" y="62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33" y="0"/>
                      <a:pt x="357" y="24"/>
                      <a:pt x="357" y="54"/>
                    </a:cubicBezTo>
                    <a:cubicBezTo>
                      <a:pt x="357" y="559"/>
                      <a:pt x="357" y="559"/>
                      <a:pt x="357" y="559"/>
                    </a:cubicBezTo>
                    <a:cubicBezTo>
                      <a:pt x="357" y="596"/>
                      <a:pt x="328" y="625"/>
                      <a:pt x="291" y="625"/>
                    </a:cubicBezTo>
                    <a:close/>
                  </a:path>
                </a:pathLst>
              </a:custGeom>
              <a:solidFill>
                <a:srgbClr val="FFFA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Freeform 1964"/>
              <p:cNvSpPr>
                <a:spLocks noEditPoints="1"/>
              </p:cNvSpPr>
              <p:nvPr/>
            </p:nvSpPr>
            <p:spPr bwMode="auto">
              <a:xfrm>
                <a:off x="16490950" y="7766051"/>
                <a:ext cx="1008063" cy="1749425"/>
              </a:xfrm>
              <a:custGeom>
                <a:avLst/>
                <a:gdLst>
                  <a:gd name="T0" fmla="*/ 295 w 365"/>
                  <a:gd name="T1" fmla="*/ 633 h 633"/>
                  <a:gd name="T2" fmla="*/ 0 w 365"/>
                  <a:gd name="T3" fmla="*/ 633 h 633"/>
                  <a:gd name="T4" fmla="*/ 0 w 365"/>
                  <a:gd name="T5" fmla="*/ 58 h 633"/>
                  <a:gd name="T6" fmla="*/ 58 w 365"/>
                  <a:gd name="T7" fmla="*/ 0 h 633"/>
                  <a:gd name="T8" fmla="*/ 307 w 365"/>
                  <a:gd name="T9" fmla="*/ 0 h 633"/>
                  <a:gd name="T10" fmla="*/ 365 w 365"/>
                  <a:gd name="T11" fmla="*/ 58 h 633"/>
                  <a:gd name="T12" fmla="*/ 365 w 365"/>
                  <a:gd name="T13" fmla="*/ 563 h 633"/>
                  <a:gd name="T14" fmla="*/ 295 w 365"/>
                  <a:gd name="T15" fmla="*/ 633 h 633"/>
                  <a:gd name="T16" fmla="*/ 7 w 365"/>
                  <a:gd name="T17" fmla="*/ 626 h 633"/>
                  <a:gd name="T18" fmla="*/ 295 w 365"/>
                  <a:gd name="T19" fmla="*/ 626 h 633"/>
                  <a:gd name="T20" fmla="*/ 357 w 365"/>
                  <a:gd name="T21" fmla="*/ 563 h 633"/>
                  <a:gd name="T22" fmla="*/ 357 w 365"/>
                  <a:gd name="T23" fmla="*/ 58 h 633"/>
                  <a:gd name="T24" fmla="*/ 307 w 365"/>
                  <a:gd name="T25" fmla="*/ 7 h 633"/>
                  <a:gd name="T26" fmla="*/ 58 w 365"/>
                  <a:gd name="T27" fmla="*/ 7 h 633"/>
                  <a:gd name="T28" fmla="*/ 7 w 365"/>
                  <a:gd name="T29" fmla="*/ 58 h 633"/>
                  <a:gd name="T30" fmla="*/ 7 w 365"/>
                  <a:gd name="T31" fmla="*/ 626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5" h="633">
                    <a:moveTo>
                      <a:pt x="295" y="633"/>
                    </a:moveTo>
                    <a:cubicBezTo>
                      <a:pt x="0" y="633"/>
                      <a:pt x="0" y="633"/>
                      <a:pt x="0" y="63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39" y="0"/>
                      <a:pt x="365" y="26"/>
                      <a:pt x="365" y="58"/>
                    </a:cubicBezTo>
                    <a:cubicBezTo>
                      <a:pt x="365" y="563"/>
                      <a:pt x="365" y="563"/>
                      <a:pt x="365" y="563"/>
                    </a:cubicBezTo>
                    <a:cubicBezTo>
                      <a:pt x="365" y="602"/>
                      <a:pt x="333" y="633"/>
                      <a:pt x="295" y="633"/>
                    </a:cubicBezTo>
                    <a:close/>
                    <a:moveTo>
                      <a:pt x="7" y="626"/>
                    </a:moveTo>
                    <a:cubicBezTo>
                      <a:pt x="295" y="626"/>
                      <a:pt x="295" y="626"/>
                      <a:pt x="295" y="626"/>
                    </a:cubicBezTo>
                    <a:cubicBezTo>
                      <a:pt x="330" y="626"/>
                      <a:pt x="357" y="598"/>
                      <a:pt x="357" y="56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7" y="30"/>
                      <a:pt x="335" y="7"/>
                      <a:pt x="307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30" y="7"/>
                      <a:pt x="7" y="30"/>
                      <a:pt x="7" y="58"/>
                    </a:cubicBezTo>
                    <a:lnTo>
                      <a:pt x="7" y="62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Rectangle 1965"/>
              <p:cNvSpPr>
                <a:spLocks noChangeArrowheads="1"/>
              </p:cNvSpPr>
              <p:nvPr/>
            </p:nvSpPr>
            <p:spPr bwMode="auto">
              <a:xfrm>
                <a:off x="16498888" y="9090026"/>
                <a:ext cx="985838" cy="146050"/>
              </a:xfrm>
              <a:prstGeom prst="rect">
                <a:avLst/>
              </a:prstGeom>
              <a:solidFill>
                <a:srgbClr val="EDE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Freeform 1966"/>
              <p:cNvSpPr>
                <a:spLocks noEditPoints="1"/>
              </p:cNvSpPr>
              <p:nvPr/>
            </p:nvSpPr>
            <p:spPr bwMode="auto">
              <a:xfrm>
                <a:off x="16487775" y="9078913"/>
                <a:ext cx="1008063" cy="165100"/>
              </a:xfrm>
              <a:custGeom>
                <a:avLst/>
                <a:gdLst>
                  <a:gd name="T0" fmla="*/ 635 w 635"/>
                  <a:gd name="T1" fmla="*/ 104 h 104"/>
                  <a:gd name="T2" fmla="*/ 0 w 635"/>
                  <a:gd name="T3" fmla="*/ 104 h 104"/>
                  <a:gd name="T4" fmla="*/ 0 w 635"/>
                  <a:gd name="T5" fmla="*/ 0 h 104"/>
                  <a:gd name="T6" fmla="*/ 635 w 635"/>
                  <a:gd name="T7" fmla="*/ 0 h 104"/>
                  <a:gd name="T8" fmla="*/ 635 w 635"/>
                  <a:gd name="T9" fmla="*/ 104 h 104"/>
                  <a:gd name="T10" fmla="*/ 14 w 635"/>
                  <a:gd name="T11" fmla="*/ 92 h 104"/>
                  <a:gd name="T12" fmla="*/ 623 w 635"/>
                  <a:gd name="T13" fmla="*/ 92 h 104"/>
                  <a:gd name="T14" fmla="*/ 623 w 635"/>
                  <a:gd name="T15" fmla="*/ 14 h 104"/>
                  <a:gd name="T16" fmla="*/ 14 w 635"/>
                  <a:gd name="T17" fmla="*/ 14 h 104"/>
                  <a:gd name="T18" fmla="*/ 14 w 635"/>
                  <a:gd name="T19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5" h="104">
                    <a:moveTo>
                      <a:pt x="635" y="104"/>
                    </a:moveTo>
                    <a:lnTo>
                      <a:pt x="0" y="104"/>
                    </a:lnTo>
                    <a:lnTo>
                      <a:pt x="0" y="0"/>
                    </a:lnTo>
                    <a:lnTo>
                      <a:pt x="635" y="0"/>
                    </a:lnTo>
                    <a:lnTo>
                      <a:pt x="635" y="104"/>
                    </a:lnTo>
                    <a:close/>
                    <a:moveTo>
                      <a:pt x="14" y="92"/>
                    </a:moveTo>
                    <a:lnTo>
                      <a:pt x="623" y="92"/>
                    </a:lnTo>
                    <a:lnTo>
                      <a:pt x="623" y="14"/>
                    </a:lnTo>
                    <a:lnTo>
                      <a:pt x="14" y="14"/>
                    </a:lnTo>
                    <a:lnTo>
                      <a:pt x="14" y="9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Freeform 1967"/>
              <p:cNvSpPr>
                <a:spLocks/>
              </p:cNvSpPr>
              <p:nvPr/>
            </p:nvSpPr>
            <p:spPr bwMode="auto">
              <a:xfrm>
                <a:off x="16583025" y="8669338"/>
                <a:ext cx="695325" cy="566738"/>
              </a:xfrm>
              <a:custGeom>
                <a:avLst/>
                <a:gdLst>
                  <a:gd name="T0" fmla="*/ 77 w 252"/>
                  <a:gd name="T1" fmla="*/ 205 h 205"/>
                  <a:gd name="T2" fmla="*/ 0 w 252"/>
                  <a:gd name="T3" fmla="*/ 205 h 205"/>
                  <a:gd name="T4" fmla="*/ 0 w 252"/>
                  <a:gd name="T5" fmla="*/ 0 h 205"/>
                  <a:gd name="T6" fmla="*/ 252 w 252"/>
                  <a:gd name="T7" fmla="*/ 0 h 205"/>
                  <a:gd name="T8" fmla="*/ 252 w 252"/>
                  <a:gd name="T9" fmla="*/ 29 h 205"/>
                  <a:gd name="T10" fmla="*/ 77 w 252"/>
                  <a:gd name="T1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2" h="205">
                    <a:moveTo>
                      <a:pt x="77" y="205"/>
                    </a:moveTo>
                    <a:cubicBezTo>
                      <a:pt x="0" y="205"/>
                      <a:pt x="0" y="205"/>
                      <a:pt x="0" y="20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2" y="29"/>
                      <a:pt x="252" y="29"/>
                      <a:pt x="252" y="29"/>
                    </a:cubicBezTo>
                    <a:cubicBezTo>
                      <a:pt x="252" y="126"/>
                      <a:pt x="173" y="205"/>
                      <a:pt x="77" y="205"/>
                    </a:cubicBez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Freeform 1968"/>
              <p:cNvSpPr>
                <a:spLocks noEditPoints="1"/>
              </p:cNvSpPr>
              <p:nvPr/>
            </p:nvSpPr>
            <p:spPr bwMode="auto">
              <a:xfrm>
                <a:off x="16571913" y="8658226"/>
                <a:ext cx="717550" cy="585788"/>
              </a:xfrm>
              <a:custGeom>
                <a:avLst/>
                <a:gdLst>
                  <a:gd name="T0" fmla="*/ 81 w 260"/>
                  <a:gd name="T1" fmla="*/ 212 h 212"/>
                  <a:gd name="T2" fmla="*/ 0 w 260"/>
                  <a:gd name="T3" fmla="*/ 212 h 212"/>
                  <a:gd name="T4" fmla="*/ 0 w 260"/>
                  <a:gd name="T5" fmla="*/ 0 h 212"/>
                  <a:gd name="T6" fmla="*/ 260 w 260"/>
                  <a:gd name="T7" fmla="*/ 0 h 212"/>
                  <a:gd name="T8" fmla="*/ 260 w 260"/>
                  <a:gd name="T9" fmla="*/ 33 h 212"/>
                  <a:gd name="T10" fmla="*/ 81 w 260"/>
                  <a:gd name="T11" fmla="*/ 212 h 212"/>
                  <a:gd name="T12" fmla="*/ 7 w 260"/>
                  <a:gd name="T13" fmla="*/ 205 h 212"/>
                  <a:gd name="T14" fmla="*/ 81 w 260"/>
                  <a:gd name="T15" fmla="*/ 205 h 212"/>
                  <a:gd name="T16" fmla="*/ 252 w 260"/>
                  <a:gd name="T17" fmla="*/ 33 h 212"/>
                  <a:gd name="T18" fmla="*/ 252 w 260"/>
                  <a:gd name="T19" fmla="*/ 8 h 212"/>
                  <a:gd name="T20" fmla="*/ 7 w 260"/>
                  <a:gd name="T21" fmla="*/ 8 h 212"/>
                  <a:gd name="T22" fmla="*/ 7 w 260"/>
                  <a:gd name="T23" fmla="*/ 205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0" h="212">
                    <a:moveTo>
                      <a:pt x="81" y="212"/>
                    </a:moveTo>
                    <a:cubicBezTo>
                      <a:pt x="0" y="212"/>
                      <a:pt x="0" y="21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60" y="33"/>
                      <a:pt x="260" y="33"/>
                      <a:pt x="260" y="33"/>
                    </a:cubicBezTo>
                    <a:cubicBezTo>
                      <a:pt x="260" y="132"/>
                      <a:pt x="179" y="212"/>
                      <a:pt x="81" y="212"/>
                    </a:cubicBezTo>
                    <a:close/>
                    <a:moveTo>
                      <a:pt x="7" y="205"/>
                    </a:moveTo>
                    <a:cubicBezTo>
                      <a:pt x="81" y="205"/>
                      <a:pt x="81" y="205"/>
                      <a:pt x="81" y="205"/>
                    </a:cubicBezTo>
                    <a:cubicBezTo>
                      <a:pt x="175" y="205"/>
                      <a:pt x="252" y="128"/>
                      <a:pt x="252" y="33"/>
                    </a:cubicBezTo>
                    <a:cubicBezTo>
                      <a:pt x="252" y="8"/>
                      <a:pt x="252" y="8"/>
                      <a:pt x="252" y="8"/>
                    </a:cubicBezTo>
                    <a:cubicBezTo>
                      <a:pt x="7" y="8"/>
                      <a:pt x="7" y="8"/>
                      <a:pt x="7" y="8"/>
                    </a:cubicBezTo>
                    <a:lnTo>
                      <a:pt x="7" y="205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Rectangle 1969"/>
              <p:cNvSpPr>
                <a:spLocks noChangeArrowheads="1"/>
              </p:cNvSpPr>
              <p:nvPr/>
            </p:nvSpPr>
            <p:spPr bwMode="auto">
              <a:xfrm>
                <a:off x="16498888" y="8620126"/>
                <a:ext cx="985838" cy="146050"/>
              </a:xfrm>
              <a:prstGeom prst="rect">
                <a:avLst/>
              </a:prstGeom>
              <a:solidFill>
                <a:srgbClr val="EDE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Freeform 1970"/>
              <p:cNvSpPr>
                <a:spLocks noEditPoints="1"/>
              </p:cNvSpPr>
              <p:nvPr/>
            </p:nvSpPr>
            <p:spPr bwMode="auto">
              <a:xfrm>
                <a:off x="16487775" y="8612188"/>
                <a:ext cx="1008063" cy="165100"/>
              </a:xfrm>
              <a:custGeom>
                <a:avLst/>
                <a:gdLst>
                  <a:gd name="T0" fmla="*/ 635 w 635"/>
                  <a:gd name="T1" fmla="*/ 104 h 104"/>
                  <a:gd name="T2" fmla="*/ 0 w 635"/>
                  <a:gd name="T3" fmla="*/ 104 h 104"/>
                  <a:gd name="T4" fmla="*/ 0 w 635"/>
                  <a:gd name="T5" fmla="*/ 0 h 104"/>
                  <a:gd name="T6" fmla="*/ 635 w 635"/>
                  <a:gd name="T7" fmla="*/ 0 h 104"/>
                  <a:gd name="T8" fmla="*/ 635 w 635"/>
                  <a:gd name="T9" fmla="*/ 104 h 104"/>
                  <a:gd name="T10" fmla="*/ 14 w 635"/>
                  <a:gd name="T11" fmla="*/ 92 h 104"/>
                  <a:gd name="T12" fmla="*/ 623 w 635"/>
                  <a:gd name="T13" fmla="*/ 92 h 104"/>
                  <a:gd name="T14" fmla="*/ 623 w 635"/>
                  <a:gd name="T15" fmla="*/ 12 h 104"/>
                  <a:gd name="T16" fmla="*/ 14 w 635"/>
                  <a:gd name="T17" fmla="*/ 12 h 104"/>
                  <a:gd name="T18" fmla="*/ 14 w 635"/>
                  <a:gd name="T19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5" h="104">
                    <a:moveTo>
                      <a:pt x="635" y="104"/>
                    </a:moveTo>
                    <a:lnTo>
                      <a:pt x="0" y="104"/>
                    </a:lnTo>
                    <a:lnTo>
                      <a:pt x="0" y="0"/>
                    </a:lnTo>
                    <a:lnTo>
                      <a:pt x="635" y="0"/>
                    </a:lnTo>
                    <a:lnTo>
                      <a:pt x="635" y="104"/>
                    </a:lnTo>
                    <a:close/>
                    <a:moveTo>
                      <a:pt x="14" y="92"/>
                    </a:moveTo>
                    <a:lnTo>
                      <a:pt x="623" y="92"/>
                    </a:lnTo>
                    <a:lnTo>
                      <a:pt x="623" y="12"/>
                    </a:lnTo>
                    <a:lnTo>
                      <a:pt x="14" y="12"/>
                    </a:lnTo>
                    <a:lnTo>
                      <a:pt x="14" y="9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Rectangle 1971"/>
              <p:cNvSpPr>
                <a:spLocks noChangeArrowheads="1"/>
              </p:cNvSpPr>
              <p:nvPr/>
            </p:nvSpPr>
            <p:spPr bwMode="auto">
              <a:xfrm>
                <a:off x="16498888" y="8164513"/>
                <a:ext cx="985838" cy="142875"/>
              </a:xfrm>
              <a:prstGeom prst="rect">
                <a:avLst/>
              </a:prstGeom>
              <a:solidFill>
                <a:srgbClr val="EDE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Freeform 1972"/>
              <p:cNvSpPr>
                <a:spLocks noEditPoints="1"/>
              </p:cNvSpPr>
              <p:nvPr/>
            </p:nvSpPr>
            <p:spPr bwMode="auto">
              <a:xfrm>
                <a:off x="16487775" y="8153401"/>
                <a:ext cx="1008063" cy="165100"/>
              </a:xfrm>
              <a:custGeom>
                <a:avLst/>
                <a:gdLst>
                  <a:gd name="T0" fmla="*/ 635 w 635"/>
                  <a:gd name="T1" fmla="*/ 104 h 104"/>
                  <a:gd name="T2" fmla="*/ 0 w 635"/>
                  <a:gd name="T3" fmla="*/ 104 h 104"/>
                  <a:gd name="T4" fmla="*/ 0 w 635"/>
                  <a:gd name="T5" fmla="*/ 0 h 104"/>
                  <a:gd name="T6" fmla="*/ 635 w 635"/>
                  <a:gd name="T7" fmla="*/ 0 h 104"/>
                  <a:gd name="T8" fmla="*/ 635 w 635"/>
                  <a:gd name="T9" fmla="*/ 104 h 104"/>
                  <a:gd name="T10" fmla="*/ 14 w 635"/>
                  <a:gd name="T11" fmla="*/ 92 h 104"/>
                  <a:gd name="T12" fmla="*/ 623 w 635"/>
                  <a:gd name="T13" fmla="*/ 92 h 104"/>
                  <a:gd name="T14" fmla="*/ 623 w 635"/>
                  <a:gd name="T15" fmla="*/ 12 h 104"/>
                  <a:gd name="T16" fmla="*/ 14 w 635"/>
                  <a:gd name="T17" fmla="*/ 12 h 104"/>
                  <a:gd name="T18" fmla="*/ 14 w 635"/>
                  <a:gd name="T19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5" h="104">
                    <a:moveTo>
                      <a:pt x="635" y="104"/>
                    </a:moveTo>
                    <a:lnTo>
                      <a:pt x="0" y="104"/>
                    </a:lnTo>
                    <a:lnTo>
                      <a:pt x="0" y="0"/>
                    </a:lnTo>
                    <a:lnTo>
                      <a:pt x="635" y="0"/>
                    </a:lnTo>
                    <a:lnTo>
                      <a:pt x="635" y="104"/>
                    </a:lnTo>
                    <a:close/>
                    <a:moveTo>
                      <a:pt x="14" y="92"/>
                    </a:moveTo>
                    <a:lnTo>
                      <a:pt x="623" y="92"/>
                    </a:lnTo>
                    <a:lnTo>
                      <a:pt x="623" y="12"/>
                    </a:lnTo>
                    <a:lnTo>
                      <a:pt x="14" y="12"/>
                    </a:lnTo>
                    <a:lnTo>
                      <a:pt x="14" y="9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Freeform 1973"/>
              <p:cNvSpPr>
                <a:spLocks/>
              </p:cNvSpPr>
              <p:nvPr/>
            </p:nvSpPr>
            <p:spPr bwMode="auto">
              <a:xfrm>
                <a:off x="16044863" y="9236076"/>
                <a:ext cx="1296988" cy="268288"/>
              </a:xfrm>
              <a:custGeom>
                <a:avLst/>
                <a:gdLst>
                  <a:gd name="T0" fmla="*/ 46 w 470"/>
                  <a:gd name="T1" fmla="*/ 0 h 97"/>
                  <a:gd name="T2" fmla="*/ 424 w 470"/>
                  <a:gd name="T3" fmla="*/ 0 h 97"/>
                  <a:gd name="T4" fmla="*/ 470 w 470"/>
                  <a:gd name="T5" fmla="*/ 45 h 97"/>
                  <a:gd name="T6" fmla="*/ 418 w 470"/>
                  <a:gd name="T7" fmla="*/ 97 h 97"/>
                  <a:gd name="T8" fmla="*/ 46 w 470"/>
                  <a:gd name="T9" fmla="*/ 97 h 97"/>
                  <a:gd name="T10" fmla="*/ 0 w 470"/>
                  <a:gd name="T11" fmla="*/ 52 h 97"/>
                  <a:gd name="T12" fmla="*/ 0 w 470"/>
                  <a:gd name="T13" fmla="*/ 45 h 97"/>
                  <a:gd name="T14" fmla="*/ 46 w 470"/>
                  <a:gd name="T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0" h="97">
                    <a:moveTo>
                      <a:pt x="46" y="0"/>
                    </a:moveTo>
                    <a:cubicBezTo>
                      <a:pt x="424" y="0"/>
                      <a:pt x="424" y="0"/>
                      <a:pt x="424" y="0"/>
                    </a:cubicBezTo>
                    <a:cubicBezTo>
                      <a:pt x="449" y="0"/>
                      <a:pt x="470" y="20"/>
                      <a:pt x="470" y="45"/>
                    </a:cubicBezTo>
                    <a:cubicBezTo>
                      <a:pt x="470" y="74"/>
                      <a:pt x="446" y="97"/>
                      <a:pt x="418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20" y="97"/>
                      <a:pt x="0" y="77"/>
                      <a:pt x="0" y="5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6" y="0"/>
                    </a:cubicBezTo>
                    <a:close/>
                  </a:path>
                </a:pathLst>
              </a:custGeom>
              <a:solidFill>
                <a:srgbClr val="EDE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Freeform 1974"/>
              <p:cNvSpPr>
                <a:spLocks noEditPoints="1"/>
              </p:cNvSpPr>
              <p:nvPr/>
            </p:nvSpPr>
            <p:spPr bwMode="auto">
              <a:xfrm>
                <a:off x="16033750" y="9224963"/>
                <a:ext cx="1316038" cy="290513"/>
              </a:xfrm>
              <a:custGeom>
                <a:avLst/>
                <a:gdLst>
                  <a:gd name="T0" fmla="*/ 422 w 477"/>
                  <a:gd name="T1" fmla="*/ 105 h 105"/>
                  <a:gd name="T2" fmla="*/ 50 w 477"/>
                  <a:gd name="T3" fmla="*/ 105 h 105"/>
                  <a:gd name="T4" fmla="*/ 0 w 477"/>
                  <a:gd name="T5" fmla="*/ 56 h 105"/>
                  <a:gd name="T6" fmla="*/ 0 w 477"/>
                  <a:gd name="T7" fmla="*/ 49 h 105"/>
                  <a:gd name="T8" fmla="*/ 50 w 477"/>
                  <a:gd name="T9" fmla="*/ 0 h 105"/>
                  <a:gd name="T10" fmla="*/ 428 w 477"/>
                  <a:gd name="T11" fmla="*/ 0 h 105"/>
                  <a:gd name="T12" fmla="*/ 477 w 477"/>
                  <a:gd name="T13" fmla="*/ 49 h 105"/>
                  <a:gd name="T14" fmla="*/ 422 w 477"/>
                  <a:gd name="T15" fmla="*/ 105 h 105"/>
                  <a:gd name="T16" fmla="*/ 50 w 477"/>
                  <a:gd name="T17" fmla="*/ 7 h 105"/>
                  <a:gd name="T18" fmla="*/ 8 w 477"/>
                  <a:gd name="T19" fmla="*/ 49 h 105"/>
                  <a:gd name="T20" fmla="*/ 8 w 477"/>
                  <a:gd name="T21" fmla="*/ 56 h 105"/>
                  <a:gd name="T22" fmla="*/ 50 w 477"/>
                  <a:gd name="T23" fmla="*/ 98 h 105"/>
                  <a:gd name="T24" fmla="*/ 422 w 477"/>
                  <a:gd name="T25" fmla="*/ 98 h 105"/>
                  <a:gd name="T26" fmla="*/ 470 w 477"/>
                  <a:gd name="T27" fmla="*/ 49 h 105"/>
                  <a:gd name="T28" fmla="*/ 428 w 477"/>
                  <a:gd name="T29" fmla="*/ 7 h 105"/>
                  <a:gd name="T30" fmla="*/ 50 w 477"/>
                  <a:gd name="T31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7" h="105">
                    <a:moveTo>
                      <a:pt x="422" y="105"/>
                    </a:moveTo>
                    <a:cubicBezTo>
                      <a:pt x="50" y="105"/>
                      <a:pt x="50" y="105"/>
                      <a:pt x="50" y="105"/>
                    </a:cubicBezTo>
                    <a:cubicBezTo>
                      <a:pt x="22" y="105"/>
                      <a:pt x="0" y="83"/>
                      <a:pt x="0" y="5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50" y="0"/>
                    </a:cubicBezTo>
                    <a:cubicBezTo>
                      <a:pt x="428" y="0"/>
                      <a:pt x="428" y="0"/>
                      <a:pt x="428" y="0"/>
                    </a:cubicBezTo>
                    <a:cubicBezTo>
                      <a:pt x="455" y="0"/>
                      <a:pt x="477" y="22"/>
                      <a:pt x="477" y="49"/>
                    </a:cubicBezTo>
                    <a:cubicBezTo>
                      <a:pt x="477" y="80"/>
                      <a:pt x="452" y="105"/>
                      <a:pt x="422" y="105"/>
                    </a:cubicBezTo>
                    <a:close/>
                    <a:moveTo>
                      <a:pt x="50" y="7"/>
                    </a:moveTo>
                    <a:cubicBezTo>
                      <a:pt x="26" y="7"/>
                      <a:pt x="8" y="26"/>
                      <a:pt x="8" y="49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79"/>
                      <a:pt x="26" y="98"/>
                      <a:pt x="50" y="98"/>
                    </a:cubicBezTo>
                    <a:cubicBezTo>
                      <a:pt x="422" y="98"/>
                      <a:pt x="422" y="98"/>
                      <a:pt x="422" y="98"/>
                    </a:cubicBezTo>
                    <a:cubicBezTo>
                      <a:pt x="448" y="98"/>
                      <a:pt x="470" y="76"/>
                      <a:pt x="470" y="49"/>
                    </a:cubicBezTo>
                    <a:cubicBezTo>
                      <a:pt x="470" y="26"/>
                      <a:pt x="451" y="7"/>
                      <a:pt x="428" y="7"/>
                    </a:cubicBezTo>
                    <a:lnTo>
                      <a:pt x="50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Freeform 1975"/>
              <p:cNvSpPr>
                <a:spLocks/>
              </p:cNvSpPr>
              <p:nvPr/>
            </p:nvSpPr>
            <p:spPr bwMode="auto">
              <a:xfrm>
                <a:off x="15792450" y="7683501"/>
                <a:ext cx="1004888" cy="925513"/>
              </a:xfrm>
              <a:custGeom>
                <a:avLst/>
                <a:gdLst>
                  <a:gd name="T0" fmla="*/ 34 w 364"/>
                  <a:gd name="T1" fmla="*/ 335 h 335"/>
                  <a:gd name="T2" fmla="*/ 0 w 364"/>
                  <a:gd name="T3" fmla="*/ 302 h 335"/>
                  <a:gd name="T4" fmla="*/ 34 w 364"/>
                  <a:gd name="T5" fmla="*/ 268 h 335"/>
                  <a:gd name="T6" fmla="*/ 297 w 364"/>
                  <a:gd name="T7" fmla="*/ 33 h 335"/>
                  <a:gd name="T8" fmla="*/ 331 w 364"/>
                  <a:gd name="T9" fmla="*/ 1 h 335"/>
                  <a:gd name="T10" fmla="*/ 364 w 364"/>
                  <a:gd name="T11" fmla="*/ 34 h 335"/>
                  <a:gd name="T12" fmla="*/ 321 w 364"/>
                  <a:gd name="T13" fmla="*/ 184 h 335"/>
                  <a:gd name="T14" fmla="*/ 34 w 364"/>
                  <a:gd name="T15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4" h="335">
                    <a:moveTo>
                      <a:pt x="34" y="335"/>
                    </a:moveTo>
                    <a:cubicBezTo>
                      <a:pt x="15" y="335"/>
                      <a:pt x="0" y="320"/>
                      <a:pt x="0" y="302"/>
                    </a:cubicBezTo>
                    <a:cubicBezTo>
                      <a:pt x="0" y="283"/>
                      <a:pt x="15" y="268"/>
                      <a:pt x="34" y="268"/>
                    </a:cubicBezTo>
                    <a:cubicBezTo>
                      <a:pt x="290" y="268"/>
                      <a:pt x="297" y="43"/>
                      <a:pt x="297" y="33"/>
                    </a:cubicBezTo>
                    <a:cubicBezTo>
                      <a:pt x="298" y="15"/>
                      <a:pt x="313" y="0"/>
                      <a:pt x="331" y="1"/>
                    </a:cubicBezTo>
                    <a:cubicBezTo>
                      <a:pt x="350" y="1"/>
                      <a:pt x="364" y="16"/>
                      <a:pt x="364" y="34"/>
                    </a:cubicBezTo>
                    <a:cubicBezTo>
                      <a:pt x="364" y="37"/>
                      <a:pt x="362" y="110"/>
                      <a:pt x="321" y="184"/>
                    </a:cubicBezTo>
                    <a:cubicBezTo>
                      <a:pt x="282" y="253"/>
                      <a:pt x="201" y="335"/>
                      <a:pt x="34" y="335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Freeform 1976"/>
              <p:cNvSpPr>
                <a:spLocks noEditPoints="1"/>
              </p:cNvSpPr>
              <p:nvPr/>
            </p:nvSpPr>
            <p:spPr bwMode="auto">
              <a:xfrm>
                <a:off x="15784513" y="7673976"/>
                <a:ext cx="1023938" cy="942975"/>
              </a:xfrm>
              <a:custGeom>
                <a:avLst/>
                <a:gdLst>
                  <a:gd name="T0" fmla="*/ 37 w 371"/>
                  <a:gd name="T1" fmla="*/ 341 h 341"/>
                  <a:gd name="T2" fmla="*/ 0 w 371"/>
                  <a:gd name="T3" fmla="*/ 305 h 341"/>
                  <a:gd name="T4" fmla="*/ 37 w 371"/>
                  <a:gd name="T5" fmla="*/ 268 h 341"/>
                  <a:gd name="T6" fmla="*/ 297 w 371"/>
                  <a:gd name="T7" fmla="*/ 36 h 341"/>
                  <a:gd name="T8" fmla="*/ 334 w 371"/>
                  <a:gd name="T9" fmla="*/ 0 h 341"/>
                  <a:gd name="T10" fmla="*/ 334 w 371"/>
                  <a:gd name="T11" fmla="*/ 0 h 341"/>
                  <a:gd name="T12" fmla="*/ 370 w 371"/>
                  <a:gd name="T13" fmla="*/ 37 h 341"/>
                  <a:gd name="T14" fmla="*/ 327 w 371"/>
                  <a:gd name="T15" fmla="*/ 189 h 341"/>
                  <a:gd name="T16" fmla="*/ 37 w 371"/>
                  <a:gd name="T17" fmla="*/ 341 h 341"/>
                  <a:gd name="T18" fmla="*/ 334 w 371"/>
                  <a:gd name="T19" fmla="*/ 7 h 341"/>
                  <a:gd name="T20" fmla="*/ 304 w 371"/>
                  <a:gd name="T21" fmla="*/ 36 h 341"/>
                  <a:gd name="T22" fmla="*/ 37 w 371"/>
                  <a:gd name="T23" fmla="*/ 275 h 341"/>
                  <a:gd name="T24" fmla="*/ 7 w 371"/>
                  <a:gd name="T25" fmla="*/ 305 h 341"/>
                  <a:gd name="T26" fmla="*/ 37 w 371"/>
                  <a:gd name="T27" fmla="*/ 334 h 341"/>
                  <a:gd name="T28" fmla="*/ 321 w 371"/>
                  <a:gd name="T29" fmla="*/ 185 h 341"/>
                  <a:gd name="T30" fmla="*/ 363 w 371"/>
                  <a:gd name="T31" fmla="*/ 37 h 341"/>
                  <a:gd name="T32" fmla="*/ 334 w 371"/>
                  <a:gd name="T33" fmla="*/ 7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1" h="341">
                    <a:moveTo>
                      <a:pt x="37" y="341"/>
                    </a:moveTo>
                    <a:cubicBezTo>
                      <a:pt x="16" y="341"/>
                      <a:pt x="0" y="325"/>
                      <a:pt x="0" y="305"/>
                    </a:cubicBezTo>
                    <a:cubicBezTo>
                      <a:pt x="0" y="284"/>
                      <a:pt x="16" y="268"/>
                      <a:pt x="37" y="268"/>
                    </a:cubicBezTo>
                    <a:cubicBezTo>
                      <a:pt x="289" y="268"/>
                      <a:pt x="297" y="45"/>
                      <a:pt x="297" y="36"/>
                    </a:cubicBezTo>
                    <a:cubicBezTo>
                      <a:pt x="297" y="16"/>
                      <a:pt x="314" y="0"/>
                      <a:pt x="334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54" y="0"/>
                      <a:pt x="371" y="17"/>
                      <a:pt x="370" y="37"/>
                    </a:cubicBezTo>
                    <a:cubicBezTo>
                      <a:pt x="370" y="40"/>
                      <a:pt x="369" y="114"/>
                      <a:pt x="327" y="189"/>
                    </a:cubicBezTo>
                    <a:cubicBezTo>
                      <a:pt x="288" y="258"/>
                      <a:pt x="206" y="341"/>
                      <a:pt x="37" y="341"/>
                    </a:cubicBezTo>
                    <a:close/>
                    <a:moveTo>
                      <a:pt x="334" y="7"/>
                    </a:moveTo>
                    <a:cubicBezTo>
                      <a:pt x="318" y="7"/>
                      <a:pt x="304" y="20"/>
                      <a:pt x="304" y="36"/>
                    </a:cubicBezTo>
                    <a:cubicBezTo>
                      <a:pt x="304" y="46"/>
                      <a:pt x="296" y="275"/>
                      <a:pt x="37" y="275"/>
                    </a:cubicBezTo>
                    <a:cubicBezTo>
                      <a:pt x="20" y="275"/>
                      <a:pt x="7" y="288"/>
                      <a:pt x="7" y="305"/>
                    </a:cubicBezTo>
                    <a:cubicBezTo>
                      <a:pt x="7" y="321"/>
                      <a:pt x="20" y="334"/>
                      <a:pt x="37" y="334"/>
                    </a:cubicBezTo>
                    <a:cubicBezTo>
                      <a:pt x="202" y="334"/>
                      <a:pt x="283" y="253"/>
                      <a:pt x="321" y="185"/>
                    </a:cubicBezTo>
                    <a:cubicBezTo>
                      <a:pt x="362" y="113"/>
                      <a:pt x="363" y="40"/>
                      <a:pt x="363" y="37"/>
                    </a:cubicBezTo>
                    <a:cubicBezTo>
                      <a:pt x="363" y="21"/>
                      <a:pt x="350" y="7"/>
                      <a:pt x="334" y="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Freeform 1977"/>
              <p:cNvSpPr>
                <a:spLocks noEditPoints="1"/>
              </p:cNvSpPr>
              <p:nvPr/>
            </p:nvSpPr>
            <p:spPr bwMode="auto">
              <a:xfrm>
                <a:off x="16573500" y="7621588"/>
                <a:ext cx="765175" cy="1125538"/>
              </a:xfrm>
              <a:custGeom>
                <a:avLst/>
                <a:gdLst>
                  <a:gd name="T0" fmla="*/ 277 w 277"/>
                  <a:gd name="T1" fmla="*/ 407 h 407"/>
                  <a:gd name="T2" fmla="*/ 0 w 277"/>
                  <a:gd name="T3" fmla="*/ 407 h 407"/>
                  <a:gd name="T4" fmla="*/ 0 w 277"/>
                  <a:gd name="T5" fmla="*/ 78 h 407"/>
                  <a:gd name="T6" fmla="*/ 78 w 277"/>
                  <a:gd name="T7" fmla="*/ 0 h 407"/>
                  <a:gd name="T8" fmla="*/ 200 w 277"/>
                  <a:gd name="T9" fmla="*/ 0 h 407"/>
                  <a:gd name="T10" fmla="*/ 277 w 277"/>
                  <a:gd name="T11" fmla="*/ 78 h 407"/>
                  <a:gd name="T12" fmla="*/ 277 w 277"/>
                  <a:gd name="T13" fmla="*/ 407 h 407"/>
                  <a:gd name="T14" fmla="*/ 7 w 277"/>
                  <a:gd name="T15" fmla="*/ 399 h 407"/>
                  <a:gd name="T16" fmla="*/ 270 w 277"/>
                  <a:gd name="T17" fmla="*/ 399 h 407"/>
                  <a:gd name="T18" fmla="*/ 270 w 277"/>
                  <a:gd name="T19" fmla="*/ 78 h 407"/>
                  <a:gd name="T20" fmla="*/ 200 w 277"/>
                  <a:gd name="T21" fmla="*/ 7 h 407"/>
                  <a:gd name="T22" fmla="*/ 78 w 277"/>
                  <a:gd name="T23" fmla="*/ 7 h 407"/>
                  <a:gd name="T24" fmla="*/ 7 w 277"/>
                  <a:gd name="T25" fmla="*/ 78 h 407"/>
                  <a:gd name="T26" fmla="*/ 7 w 277"/>
                  <a:gd name="T27" fmla="*/ 39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7" h="407">
                    <a:moveTo>
                      <a:pt x="277" y="407"/>
                    </a:moveTo>
                    <a:cubicBezTo>
                      <a:pt x="0" y="407"/>
                      <a:pt x="0" y="407"/>
                      <a:pt x="0" y="40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43" y="0"/>
                      <a:pt x="277" y="35"/>
                      <a:pt x="277" y="78"/>
                    </a:cubicBezTo>
                    <a:lnTo>
                      <a:pt x="277" y="407"/>
                    </a:lnTo>
                    <a:close/>
                    <a:moveTo>
                      <a:pt x="7" y="399"/>
                    </a:moveTo>
                    <a:cubicBezTo>
                      <a:pt x="270" y="399"/>
                      <a:pt x="270" y="399"/>
                      <a:pt x="270" y="399"/>
                    </a:cubicBezTo>
                    <a:cubicBezTo>
                      <a:pt x="270" y="78"/>
                      <a:pt x="270" y="78"/>
                      <a:pt x="270" y="78"/>
                    </a:cubicBezTo>
                    <a:cubicBezTo>
                      <a:pt x="270" y="39"/>
                      <a:pt x="239" y="7"/>
                      <a:pt x="200" y="7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39" y="7"/>
                      <a:pt x="7" y="39"/>
                      <a:pt x="7" y="78"/>
                    </a:cubicBezTo>
                    <a:lnTo>
                      <a:pt x="7" y="39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Freeform 1978"/>
              <p:cNvSpPr>
                <a:spLocks/>
              </p:cNvSpPr>
              <p:nvPr/>
            </p:nvSpPr>
            <p:spPr bwMode="auto">
              <a:xfrm>
                <a:off x="16583025" y="7632701"/>
                <a:ext cx="747713" cy="1077913"/>
              </a:xfrm>
              <a:custGeom>
                <a:avLst/>
                <a:gdLst>
                  <a:gd name="T0" fmla="*/ 271 w 271"/>
                  <a:gd name="T1" fmla="*/ 74 h 390"/>
                  <a:gd name="T2" fmla="*/ 271 w 271"/>
                  <a:gd name="T3" fmla="*/ 390 h 390"/>
                  <a:gd name="T4" fmla="*/ 0 w 271"/>
                  <a:gd name="T5" fmla="*/ 390 h 390"/>
                  <a:gd name="T6" fmla="*/ 0 w 271"/>
                  <a:gd name="T7" fmla="*/ 74 h 390"/>
                  <a:gd name="T8" fmla="*/ 75 w 271"/>
                  <a:gd name="T9" fmla="*/ 0 h 390"/>
                  <a:gd name="T10" fmla="*/ 197 w 271"/>
                  <a:gd name="T11" fmla="*/ 0 h 390"/>
                  <a:gd name="T12" fmla="*/ 271 w 271"/>
                  <a:gd name="T13" fmla="*/ 7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1" h="390">
                    <a:moveTo>
                      <a:pt x="271" y="74"/>
                    </a:moveTo>
                    <a:cubicBezTo>
                      <a:pt x="271" y="390"/>
                      <a:pt x="271" y="390"/>
                      <a:pt x="271" y="390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3"/>
                      <a:pt x="34" y="0"/>
                      <a:pt x="75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238" y="0"/>
                      <a:pt x="271" y="33"/>
                      <a:pt x="271" y="74"/>
                    </a:cubicBez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Freeform 1979"/>
              <p:cNvSpPr>
                <a:spLocks noEditPoints="1"/>
              </p:cNvSpPr>
              <p:nvPr/>
            </p:nvSpPr>
            <p:spPr bwMode="auto">
              <a:xfrm>
                <a:off x="16573500" y="7621588"/>
                <a:ext cx="765175" cy="1100138"/>
              </a:xfrm>
              <a:custGeom>
                <a:avLst/>
                <a:gdLst>
                  <a:gd name="T0" fmla="*/ 277 w 277"/>
                  <a:gd name="T1" fmla="*/ 398 h 398"/>
                  <a:gd name="T2" fmla="*/ 0 w 277"/>
                  <a:gd name="T3" fmla="*/ 398 h 398"/>
                  <a:gd name="T4" fmla="*/ 0 w 277"/>
                  <a:gd name="T5" fmla="*/ 78 h 398"/>
                  <a:gd name="T6" fmla="*/ 78 w 277"/>
                  <a:gd name="T7" fmla="*/ 0 h 398"/>
                  <a:gd name="T8" fmla="*/ 200 w 277"/>
                  <a:gd name="T9" fmla="*/ 0 h 398"/>
                  <a:gd name="T10" fmla="*/ 277 w 277"/>
                  <a:gd name="T11" fmla="*/ 78 h 398"/>
                  <a:gd name="T12" fmla="*/ 277 w 277"/>
                  <a:gd name="T13" fmla="*/ 398 h 398"/>
                  <a:gd name="T14" fmla="*/ 7 w 277"/>
                  <a:gd name="T15" fmla="*/ 390 h 398"/>
                  <a:gd name="T16" fmla="*/ 270 w 277"/>
                  <a:gd name="T17" fmla="*/ 390 h 398"/>
                  <a:gd name="T18" fmla="*/ 270 w 277"/>
                  <a:gd name="T19" fmla="*/ 78 h 398"/>
                  <a:gd name="T20" fmla="*/ 200 w 277"/>
                  <a:gd name="T21" fmla="*/ 7 h 398"/>
                  <a:gd name="T22" fmla="*/ 78 w 277"/>
                  <a:gd name="T23" fmla="*/ 7 h 398"/>
                  <a:gd name="T24" fmla="*/ 7 w 277"/>
                  <a:gd name="T25" fmla="*/ 78 h 398"/>
                  <a:gd name="T26" fmla="*/ 7 w 277"/>
                  <a:gd name="T27" fmla="*/ 39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7" h="398">
                    <a:moveTo>
                      <a:pt x="277" y="398"/>
                    </a:moveTo>
                    <a:cubicBezTo>
                      <a:pt x="0" y="398"/>
                      <a:pt x="0" y="398"/>
                      <a:pt x="0" y="39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43" y="0"/>
                      <a:pt x="277" y="35"/>
                      <a:pt x="277" y="78"/>
                    </a:cubicBezTo>
                    <a:lnTo>
                      <a:pt x="277" y="398"/>
                    </a:lnTo>
                    <a:close/>
                    <a:moveTo>
                      <a:pt x="7" y="390"/>
                    </a:moveTo>
                    <a:cubicBezTo>
                      <a:pt x="270" y="390"/>
                      <a:pt x="270" y="390"/>
                      <a:pt x="270" y="390"/>
                    </a:cubicBezTo>
                    <a:cubicBezTo>
                      <a:pt x="270" y="78"/>
                      <a:pt x="270" y="78"/>
                      <a:pt x="270" y="78"/>
                    </a:cubicBezTo>
                    <a:cubicBezTo>
                      <a:pt x="270" y="39"/>
                      <a:pt x="239" y="7"/>
                      <a:pt x="200" y="7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39" y="7"/>
                      <a:pt x="7" y="39"/>
                      <a:pt x="7" y="78"/>
                    </a:cubicBezTo>
                    <a:lnTo>
                      <a:pt x="7" y="39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Freeform 1980"/>
              <p:cNvSpPr>
                <a:spLocks/>
              </p:cNvSpPr>
              <p:nvPr/>
            </p:nvSpPr>
            <p:spPr bwMode="auto">
              <a:xfrm>
                <a:off x="16467138" y="7862888"/>
                <a:ext cx="863600" cy="746125"/>
              </a:xfrm>
              <a:custGeom>
                <a:avLst/>
                <a:gdLst>
                  <a:gd name="T0" fmla="*/ 313 w 313"/>
                  <a:gd name="T1" fmla="*/ 0 h 270"/>
                  <a:gd name="T2" fmla="*/ 313 w 313"/>
                  <a:gd name="T3" fmla="*/ 137 h 270"/>
                  <a:gd name="T4" fmla="*/ 180 w 313"/>
                  <a:gd name="T5" fmla="*/ 270 h 270"/>
                  <a:gd name="T6" fmla="*/ 33 w 313"/>
                  <a:gd name="T7" fmla="*/ 270 h 270"/>
                  <a:gd name="T8" fmla="*/ 0 w 313"/>
                  <a:gd name="T9" fmla="*/ 237 h 270"/>
                  <a:gd name="T10" fmla="*/ 33 w 313"/>
                  <a:gd name="T11" fmla="*/ 203 h 270"/>
                  <a:gd name="T12" fmla="*/ 180 w 313"/>
                  <a:gd name="T13" fmla="*/ 203 h 270"/>
                  <a:gd name="T14" fmla="*/ 246 w 313"/>
                  <a:gd name="T15" fmla="*/ 137 h 270"/>
                  <a:gd name="T16" fmla="*/ 246 w 313"/>
                  <a:gd name="T17" fmla="*/ 1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3" h="270">
                    <a:moveTo>
                      <a:pt x="313" y="0"/>
                    </a:moveTo>
                    <a:cubicBezTo>
                      <a:pt x="313" y="137"/>
                      <a:pt x="313" y="137"/>
                      <a:pt x="313" y="137"/>
                    </a:cubicBezTo>
                    <a:cubicBezTo>
                      <a:pt x="313" y="210"/>
                      <a:pt x="253" y="270"/>
                      <a:pt x="180" y="270"/>
                    </a:cubicBezTo>
                    <a:cubicBezTo>
                      <a:pt x="33" y="270"/>
                      <a:pt x="33" y="270"/>
                      <a:pt x="33" y="270"/>
                    </a:cubicBezTo>
                    <a:cubicBezTo>
                      <a:pt x="15" y="270"/>
                      <a:pt x="0" y="255"/>
                      <a:pt x="0" y="237"/>
                    </a:cubicBezTo>
                    <a:cubicBezTo>
                      <a:pt x="0" y="218"/>
                      <a:pt x="28" y="204"/>
                      <a:pt x="33" y="203"/>
                    </a:cubicBezTo>
                    <a:cubicBezTo>
                      <a:pt x="180" y="203"/>
                      <a:pt x="180" y="203"/>
                      <a:pt x="180" y="203"/>
                    </a:cubicBezTo>
                    <a:cubicBezTo>
                      <a:pt x="217" y="203"/>
                      <a:pt x="246" y="174"/>
                      <a:pt x="246" y="137"/>
                    </a:cubicBezTo>
                    <a:cubicBezTo>
                      <a:pt x="246" y="11"/>
                      <a:pt x="246" y="11"/>
                      <a:pt x="246" y="11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Freeform 1981"/>
              <p:cNvSpPr>
                <a:spLocks/>
              </p:cNvSpPr>
              <p:nvPr/>
            </p:nvSpPr>
            <p:spPr bwMode="auto">
              <a:xfrm>
                <a:off x="16456025" y="7851776"/>
                <a:ext cx="882650" cy="765175"/>
              </a:xfrm>
              <a:custGeom>
                <a:avLst/>
                <a:gdLst>
                  <a:gd name="T0" fmla="*/ 184 w 320"/>
                  <a:gd name="T1" fmla="*/ 277 h 277"/>
                  <a:gd name="T2" fmla="*/ 37 w 320"/>
                  <a:gd name="T3" fmla="*/ 277 h 277"/>
                  <a:gd name="T4" fmla="*/ 0 w 320"/>
                  <a:gd name="T5" fmla="*/ 241 h 277"/>
                  <a:gd name="T6" fmla="*/ 36 w 320"/>
                  <a:gd name="T7" fmla="*/ 204 h 277"/>
                  <a:gd name="T8" fmla="*/ 37 w 320"/>
                  <a:gd name="T9" fmla="*/ 204 h 277"/>
                  <a:gd name="T10" fmla="*/ 184 w 320"/>
                  <a:gd name="T11" fmla="*/ 204 h 277"/>
                  <a:gd name="T12" fmla="*/ 247 w 320"/>
                  <a:gd name="T13" fmla="*/ 141 h 277"/>
                  <a:gd name="T14" fmla="*/ 247 w 320"/>
                  <a:gd name="T15" fmla="*/ 15 h 277"/>
                  <a:gd name="T16" fmla="*/ 250 w 320"/>
                  <a:gd name="T17" fmla="*/ 11 h 277"/>
                  <a:gd name="T18" fmla="*/ 254 w 320"/>
                  <a:gd name="T19" fmla="*/ 15 h 277"/>
                  <a:gd name="T20" fmla="*/ 254 w 320"/>
                  <a:gd name="T21" fmla="*/ 141 h 277"/>
                  <a:gd name="T22" fmla="*/ 184 w 320"/>
                  <a:gd name="T23" fmla="*/ 211 h 277"/>
                  <a:gd name="T24" fmla="*/ 37 w 320"/>
                  <a:gd name="T25" fmla="*/ 211 h 277"/>
                  <a:gd name="T26" fmla="*/ 7 w 320"/>
                  <a:gd name="T27" fmla="*/ 241 h 277"/>
                  <a:gd name="T28" fmla="*/ 37 w 320"/>
                  <a:gd name="T29" fmla="*/ 270 h 277"/>
                  <a:gd name="T30" fmla="*/ 184 w 320"/>
                  <a:gd name="T31" fmla="*/ 270 h 277"/>
                  <a:gd name="T32" fmla="*/ 313 w 320"/>
                  <a:gd name="T33" fmla="*/ 141 h 277"/>
                  <a:gd name="T34" fmla="*/ 313 w 320"/>
                  <a:gd name="T35" fmla="*/ 4 h 277"/>
                  <a:gd name="T36" fmla="*/ 317 w 320"/>
                  <a:gd name="T37" fmla="*/ 0 h 277"/>
                  <a:gd name="T38" fmla="*/ 320 w 320"/>
                  <a:gd name="T39" fmla="*/ 4 h 277"/>
                  <a:gd name="T40" fmla="*/ 320 w 320"/>
                  <a:gd name="T41" fmla="*/ 141 h 277"/>
                  <a:gd name="T42" fmla="*/ 184 w 320"/>
                  <a:gd name="T43" fmla="*/ 27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0" h="277">
                    <a:moveTo>
                      <a:pt x="184" y="277"/>
                    </a:moveTo>
                    <a:cubicBezTo>
                      <a:pt x="37" y="277"/>
                      <a:pt x="37" y="277"/>
                      <a:pt x="37" y="277"/>
                    </a:cubicBezTo>
                    <a:cubicBezTo>
                      <a:pt x="17" y="277"/>
                      <a:pt x="0" y="261"/>
                      <a:pt x="0" y="241"/>
                    </a:cubicBezTo>
                    <a:cubicBezTo>
                      <a:pt x="0" y="220"/>
                      <a:pt x="31" y="205"/>
                      <a:pt x="36" y="204"/>
                    </a:cubicBezTo>
                    <a:cubicBezTo>
                      <a:pt x="37" y="204"/>
                      <a:pt x="37" y="204"/>
                      <a:pt x="37" y="204"/>
                    </a:cubicBezTo>
                    <a:cubicBezTo>
                      <a:pt x="184" y="204"/>
                      <a:pt x="184" y="204"/>
                      <a:pt x="184" y="204"/>
                    </a:cubicBezTo>
                    <a:cubicBezTo>
                      <a:pt x="219" y="204"/>
                      <a:pt x="247" y="176"/>
                      <a:pt x="247" y="141"/>
                    </a:cubicBezTo>
                    <a:cubicBezTo>
                      <a:pt x="247" y="15"/>
                      <a:pt x="247" y="15"/>
                      <a:pt x="247" y="15"/>
                    </a:cubicBezTo>
                    <a:cubicBezTo>
                      <a:pt x="247" y="13"/>
                      <a:pt x="249" y="11"/>
                      <a:pt x="250" y="11"/>
                    </a:cubicBezTo>
                    <a:cubicBezTo>
                      <a:pt x="252" y="11"/>
                      <a:pt x="254" y="13"/>
                      <a:pt x="254" y="15"/>
                    </a:cubicBezTo>
                    <a:cubicBezTo>
                      <a:pt x="254" y="141"/>
                      <a:pt x="254" y="141"/>
                      <a:pt x="254" y="141"/>
                    </a:cubicBezTo>
                    <a:cubicBezTo>
                      <a:pt x="254" y="180"/>
                      <a:pt x="223" y="211"/>
                      <a:pt x="184" y="211"/>
                    </a:cubicBezTo>
                    <a:cubicBezTo>
                      <a:pt x="37" y="211"/>
                      <a:pt x="37" y="211"/>
                      <a:pt x="37" y="211"/>
                    </a:cubicBezTo>
                    <a:cubicBezTo>
                      <a:pt x="33" y="212"/>
                      <a:pt x="7" y="225"/>
                      <a:pt x="7" y="241"/>
                    </a:cubicBezTo>
                    <a:cubicBezTo>
                      <a:pt x="7" y="257"/>
                      <a:pt x="21" y="270"/>
                      <a:pt x="37" y="270"/>
                    </a:cubicBezTo>
                    <a:cubicBezTo>
                      <a:pt x="184" y="270"/>
                      <a:pt x="184" y="270"/>
                      <a:pt x="184" y="270"/>
                    </a:cubicBezTo>
                    <a:cubicBezTo>
                      <a:pt x="255" y="270"/>
                      <a:pt x="313" y="212"/>
                      <a:pt x="313" y="141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2"/>
                      <a:pt x="315" y="0"/>
                      <a:pt x="317" y="0"/>
                    </a:cubicBezTo>
                    <a:cubicBezTo>
                      <a:pt x="319" y="0"/>
                      <a:pt x="320" y="2"/>
                      <a:pt x="320" y="4"/>
                    </a:cubicBezTo>
                    <a:cubicBezTo>
                      <a:pt x="320" y="141"/>
                      <a:pt x="320" y="141"/>
                      <a:pt x="320" y="141"/>
                    </a:cubicBezTo>
                    <a:cubicBezTo>
                      <a:pt x="320" y="216"/>
                      <a:pt x="259" y="277"/>
                      <a:pt x="184" y="27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Freeform 1982"/>
              <p:cNvSpPr>
                <a:spLocks/>
              </p:cNvSpPr>
              <p:nvPr/>
            </p:nvSpPr>
            <p:spPr bwMode="auto">
              <a:xfrm>
                <a:off x="16852900" y="7642226"/>
                <a:ext cx="471488" cy="966788"/>
              </a:xfrm>
              <a:custGeom>
                <a:avLst/>
                <a:gdLst>
                  <a:gd name="T0" fmla="*/ 171 w 171"/>
                  <a:gd name="T1" fmla="*/ 71 h 350"/>
                  <a:gd name="T2" fmla="*/ 171 w 171"/>
                  <a:gd name="T3" fmla="*/ 217 h 350"/>
                  <a:gd name="T4" fmla="*/ 132 w 171"/>
                  <a:gd name="T5" fmla="*/ 311 h 350"/>
                  <a:gd name="T6" fmla="*/ 39 w 171"/>
                  <a:gd name="T7" fmla="*/ 350 h 350"/>
                  <a:gd name="T8" fmla="*/ 0 w 171"/>
                  <a:gd name="T9" fmla="*/ 350 h 350"/>
                  <a:gd name="T10" fmla="*/ 132 w 171"/>
                  <a:gd name="T11" fmla="*/ 217 h 350"/>
                  <a:gd name="T12" fmla="*/ 132 w 171"/>
                  <a:gd name="T13" fmla="*/ 71 h 350"/>
                  <a:gd name="T14" fmla="*/ 123 w 171"/>
                  <a:gd name="T15" fmla="*/ 16 h 350"/>
                  <a:gd name="T16" fmla="*/ 119 w 171"/>
                  <a:gd name="T17" fmla="*/ 0 h 350"/>
                  <a:gd name="T18" fmla="*/ 171 w 171"/>
                  <a:gd name="T19" fmla="*/ 71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350">
                    <a:moveTo>
                      <a:pt x="171" y="71"/>
                    </a:moveTo>
                    <a:cubicBezTo>
                      <a:pt x="171" y="217"/>
                      <a:pt x="171" y="217"/>
                      <a:pt x="171" y="217"/>
                    </a:cubicBezTo>
                    <a:cubicBezTo>
                      <a:pt x="171" y="254"/>
                      <a:pt x="156" y="287"/>
                      <a:pt x="132" y="311"/>
                    </a:cubicBezTo>
                    <a:cubicBezTo>
                      <a:pt x="108" y="335"/>
                      <a:pt x="75" y="350"/>
                      <a:pt x="39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73" y="350"/>
                      <a:pt x="132" y="290"/>
                      <a:pt x="132" y="217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43"/>
                      <a:pt x="144" y="27"/>
                      <a:pt x="123" y="16"/>
                    </a:cubicBezTo>
                    <a:cubicBezTo>
                      <a:pt x="113" y="10"/>
                      <a:pt x="119" y="0"/>
                      <a:pt x="119" y="0"/>
                    </a:cubicBezTo>
                    <a:cubicBezTo>
                      <a:pt x="160" y="0"/>
                      <a:pt x="171" y="30"/>
                      <a:pt x="171" y="71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Freeform 1983"/>
              <p:cNvSpPr>
                <a:spLocks/>
              </p:cNvSpPr>
              <p:nvPr/>
            </p:nvSpPr>
            <p:spPr bwMode="auto">
              <a:xfrm>
                <a:off x="16456025" y="7851776"/>
                <a:ext cx="882650" cy="765175"/>
              </a:xfrm>
              <a:custGeom>
                <a:avLst/>
                <a:gdLst>
                  <a:gd name="T0" fmla="*/ 184 w 320"/>
                  <a:gd name="T1" fmla="*/ 277 h 277"/>
                  <a:gd name="T2" fmla="*/ 37 w 320"/>
                  <a:gd name="T3" fmla="*/ 277 h 277"/>
                  <a:gd name="T4" fmla="*/ 0 w 320"/>
                  <a:gd name="T5" fmla="*/ 241 h 277"/>
                  <a:gd name="T6" fmla="*/ 36 w 320"/>
                  <a:gd name="T7" fmla="*/ 204 h 277"/>
                  <a:gd name="T8" fmla="*/ 37 w 320"/>
                  <a:gd name="T9" fmla="*/ 204 h 277"/>
                  <a:gd name="T10" fmla="*/ 184 w 320"/>
                  <a:gd name="T11" fmla="*/ 204 h 277"/>
                  <a:gd name="T12" fmla="*/ 247 w 320"/>
                  <a:gd name="T13" fmla="*/ 141 h 277"/>
                  <a:gd name="T14" fmla="*/ 247 w 320"/>
                  <a:gd name="T15" fmla="*/ 15 h 277"/>
                  <a:gd name="T16" fmla="*/ 250 w 320"/>
                  <a:gd name="T17" fmla="*/ 11 h 277"/>
                  <a:gd name="T18" fmla="*/ 254 w 320"/>
                  <a:gd name="T19" fmla="*/ 15 h 277"/>
                  <a:gd name="T20" fmla="*/ 254 w 320"/>
                  <a:gd name="T21" fmla="*/ 141 h 277"/>
                  <a:gd name="T22" fmla="*/ 184 w 320"/>
                  <a:gd name="T23" fmla="*/ 211 h 277"/>
                  <a:gd name="T24" fmla="*/ 37 w 320"/>
                  <a:gd name="T25" fmla="*/ 211 h 277"/>
                  <a:gd name="T26" fmla="*/ 7 w 320"/>
                  <a:gd name="T27" fmla="*/ 241 h 277"/>
                  <a:gd name="T28" fmla="*/ 37 w 320"/>
                  <a:gd name="T29" fmla="*/ 270 h 277"/>
                  <a:gd name="T30" fmla="*/ 184 w 320"/>
                  <a:gd name="T31" fmla="*/ 270 h 277"/>
                  <a:gd name="T32" fmla="*/ 313 w 320"/>
                  <a:gd name="T33" fmla="*/ 141 h 277"/>
                  <a:gd name="T34" fmla="*/ 313 w 320"/>
                  <a:gd name="T35" fmla="*/ 4 h 277"/>
                  <a:gd name="T36" fmla="*/ 317 w 320"/>
                  <a:gd name="T37" fmla="*/ 0 h 277"/>
                  <a:gd name="T38" fmla="*/ 320 w 320"/>
                  <a:gd name="T39" fmla="*/ 4 h 277"/>
                  <a:gd name="T40" fmla="*/ 320 w 320"/>
                  <a:gd name="T41" fmla="*/ 141 h 277"/>
                  <a:gd name="T42" fmla="*/ 184 w 320"/>
                  <a:gd name="T43" fmla="*/ 27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0" h="277">
                    <a:moveTo>
                      <a:pt x="184" y="277"/>
                    </a:moveTo>
                    <a:cubicBezTo>
                      <a:pt x="37" y="277"/>
                      <a:pt x="37" y="277"/>
                      <a:pt x="37" y="277"/>
                    </a:cubicBezTo>
                    <a:cubicBezTo>
                      <a:pt x="17" y="277"/>
                      <a:pt x="0" y="261"/>
                      <a:pt x="0" y="241"/>
                    </a:cubicBezTo>
                    <a:cubicBezTo>
                      <a:pt x="0" y="220"/>
                      <a:pt x="31" y="205"/>
                      <a:pt x="36" y="204"/>
                    </a:cubicBezTo>
                    <a:cubicBezTo>
                      <a:pt x="37" y="204"/>
                      <a:pt x="37" y="204"/>
                      <a:pt x="37" y="204"/>
                    </a:cubicBezTo>
                    <a:cubicBezTo>
                      <a:pt x="184" y="204"/>
                      <a:pt x="184" y="204"/>
                      <a:pt x="184" y="204"/>
                    </a:cubicBezTo>
                    <a:cubicBezTo>
                      <a:pt x="219" y="204"/>
                      <a:pt x="247" y="176"/>
                      <a:pt x="247" y="141"/>
                    </a:cubicBezTo>
                    <a:cubicBezTo>
                      <a:pt x="247" y="15"/>
                      <a:pt x="247" y="15"/>
                      <a:pt x="247" y="15"/>
                    </a:cubicBezTo>
                    <a:cubicBezTo>
                      <a:pt x="247" y="13"/>
                      <a:pt x="249" y="11"/>
                      <a:pt x="250" y="11"/>
                    </a:cubicBezTo>
                    <a:cubicBezTo>
                      <a:pt x="252" y="11"/>
                      <a:pt x="254" y="13"/>
                      <a:pt x="254" y="15"/>
                    </a:cubicBezTo>
                    <a:cubicBezTo>
                      <a:pt x="254" y="141"/>
                      <a:pt x="254" y="141"/>
                      <a:pt x="254" y="141"/>
                    </a:cubicBezTo>
                    <a:cubicBezTo>
                      <a:pt x="254" y="180"/>
                      <a:pt x="223" y="211"/>
                      <a:pt x="184" y="211"/>
                    </a:cubicBezTo>
                    <a:cubicBezTo>
                      <a:pt x="37" y="211"/>
                      <a:pt x="37" y="211"/>
                      <a:pt x="37" y="211"/>
                    </a:cubicBezTo>
                    <a:cubicBezTo>
                      <a:pt x="33" y="212"/>
                      <a:pt x="7" y="225"/>
                      <a:pt x="7" y="241"/>
                    </a:cubicBezTo>
                    <a:cubicBezTo>
                      <a:pt x="7" y="257"/>
                      <a:pt x="21" y="270"/>
                      <a:pt x="37" y="270"/>
                    </a:cubicBezTo>
                    <a:cubicBezTo>
                      <a:pt x="184" y="270"/>
                      <a:pt x="184" y="270"/>
                      <a:pt x="184" y="270"/>
                    </a:cubicBezTo>
                    <a:cubicBezTo>
                      <a:pt x="255" y="270"/>
                      <a:pt x="313" y="212"/>
                      <a:pt x="313" y="141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2"/>
                      <a:pt x="315" y="0"/>
                      <a:pt x="317" y="0"/>
                    </a:cubicBezTo>
                    <a:cubicBezTo>
                      <a:pt x="319" y="0"/>
                      <a:pt x="320" y="2"/>
                      <a:pt x="320" y="4"/>
                    </a:cubicBezTo>
                    <a:cubicBezTo>
                      <a:pt x="320" y="141"/>
                      <a:pt x="320" y="141"/>
                      <a:pt x="320" y="141"/>
                    </a:cubicBezTo>
                    <a:cubicBezTo>
                      <a:pt x="320" y="216"/>
                      <a:pt x="259" y="277"/>
                      <a:pt x="184" y="27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Freeform 1984"/>
              <p:cNvSpPr>
                <a:spLocks/>
              </p:cNvSpPr>
              <p:nvPr/>
            </p:nvSpPr>
            <p:spPr bwMode="auto">
              <a:xfrm>
                <a:off x="16214725" y="8423276"/>
                <a:ext cx="342900" cy="185738"/>
              </a:xfrm>
              <a:custGeom>
                <a:avLst/>
                <a:gdLst>
                  <a:gd name="T0" fmla="*/ 124 w 124"/>
                  <a:gd name="T1" fmla="*/ 0 h 67"/>
                  <a:gd name="T2" fmla="*/ 38 w 124"/>
                  <a:gd name="T3" fmla="*/ 19 h 67"/>
                  <a:gd name="T4" fmla="*/ 0 w 124"/>
                  <a:gd name="T5" fmla="*/ 67 h 67"/>
                  <a:gd name="T6" fmla="*/ 124 w 124"/>
                  <a:gd name="T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67">
                    <a:moveTo>
                      <a:pt x="124" y="0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16" y="24"/>
                      <a:pt x="0" y="44"/>
                      <a:pt x="0" y="67"/>
                    </a:cubicBezTo>
                    <a:cubicBezTo>
                      <a:pt x="124" y="67"/>
                      <a:pt x="124" y="67"/>
                      <a:pt x="124" y="67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Freeform 1985"/>
              <p:cNvSpPr>
                <a:spLocks/>
              </p:cNvSpPr>
              <p:nvPr/>
            </p:nvSpPr>
            <p:spPr bwMode="auto">
              <a:xfrm>
                <a:off x="16203613" y="8412163"/>
                <a:ext cx="365125" cy="204788"/>
              </a:xfrm>
              <a:custGeom>
                <a:avLst/>
                <a:gdLst>
                  <a:gd name="T0" fmla="*/ 128 w 132"/>
                  <a:gd name="T1" fmla="*/ 74 h 74"/>
                  <a:gd name="T2" fmla="*/ 0 w 132"/>
                  <a:gd name="T3" fmla="*/ 74 h 74"/>
                  <a:gd name="T4" fmla="*/ 0 w 132"/>
                  <a:gd name="T5" fmla="*/ 71 h 74"/>
                  <a:gd name="T6" fmla="*/ 42 w 132"/>
                  <a:gd name="T7" fmla="*/ 19 h 74"/>
                  <a:gd name="T8" fmla="*/ 127 w 132"/>
                  <a:gd name="T9" fmla="*/ 1 h 74"/>
                  <a:gd name="T10" fmla="*/ 131 w 132"/>
                  <a:gd name="T11" fmla="*/ 4 h 74"/>
                  <a:gd name="T12" fmla="*/ 129 w 132"/>
                  <a:gd name="T13" fmla="*/ 8 h 74"/>
                  <a:gd name="T14" fmla="*/ 43 w 132"/>
                  <a:gd name="T15" fmla="*/ 26 h 74"/>
                  <a:gd name="T16" fmla="*/ 7 w 132"/>
                  <a:gd name="T17" fmla="*/ 67 h 74"/>
                  <a:gd name="T18" fmla="*/ 128 w 132"/>
                  <a:gd name="T19" fmla="*/ 67 h 74"/>
                  <a:gd name="T20" fmla="*/ 132 w 132"/>
                  <a:gd name="T21" fmla="*/ 71 h 74"/>
                  <a:gd name="T22" fmla="*/ 128 w 132"/>
                  <a:gd name="T2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2" h="74">
                    <a:moveTo>
                      <a:pt x="128" y="74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46"/>
                      <a:pt x="18" y="24"/>
                      <a:pt x="42" y="19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9" y="0"/>
                      <a:pt x="131" y="2"/>
                      <a:pt x="131" y="4"/>
                    </a:cubicBezTo>
                    <a:cubicBezTo>
                      <a:pt x="132" y="6"/>
                      <a:pt x="131" y="8"/>
                      <a:pt x="129" y="8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23" y="31"/>
                      <a:pt x="9" y="47"/>
                      <a:pt x="7" y="67"/>
                    </a:cubicBezTo>
                    <a:cubicBezTo>
                      <a:pt x="128" y="67"/>
                      <a:pt x="128" y="67"/>
                      <a:pt x="128" y="67"/>
                    </a:cubicBezTo>
                    <a:cubicBezTo>
                      <a:pt x="130" y="67"/>
                      <a:pt x="132" y="69"/>
                      <a:pt x="132" y="71"/>
                    </a:cubicBezTo>
                    <a:cubicBezTo>
                      <a:pt x="132" y="73"/>
                      <a:pt x="130" y="74"/>
                      <a:pt x="128" y="7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Freeform 1986"/>
              <p:cNvSpPr>
                <a:spLocks/>
              </p:cNvSpPr>
              <p:nvPr/>
            </p:nvSpPr>
            <p:spPr bwMode="auto">
              <a:xfrm>
                <a:off x="16573500" y="8161338"/>
                <a:ext cx="20638" cy="261938"/>
              </a:xfrm>
              <a:custGeom>
                <a:avLst/>
                <a:gdLst>
                  <a:gd name="T0" fmla="*/ 3 w 7"/>
                  <a:gd name="T1" fmla="*/ 95 h 95"/>
                  <a:gd name="T2" fmla="*/ 0 w 7"/>
                  <a:gd name="T3" fmla="*/ 91 h 95"/>
                  <a:gd name="T4" fmla="*/ 0 w 7"/>
                  <a:gd name="T5" fmla="*/ 3 h 95"/>
                  <a:gd name="T6" fmla="*/ 3 w 7"/>
                  <a:gd name="T7" fmla="*/ 0 h 95"/>
                  <a:gd name="T8" fmla="*/ 7 w 7"/>
                  <a:gd name="T9" fmla="*/ 3 h 95"/>
                  <a:gd name="T10" fmla="*/ 7 w 7"/>
                  <a:gd name="T11" fmla="*/ 91 h 95"/>
                  <a:gd name="T12" fmla="*/ 3 w 7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5">
                    <a:moveTo>
                      <a:pt x="3" y="95"/>
                    </a:moveTo>
                    <a:cubicBezTo>
                      <a:pt x="1" y="95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3"/>
                      <a:pt x="5" y="95"/>
                      <a:pt x="3" y="9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Freeform 1987"/>
              <p:cNvSpPr>
                <a:spLocks/>
              </p:cNvSpPr>
              <p:nvPr/>
            </p:nvSpPr>
            <p:spPr bwMode="auto">
              <a:xfrm>
                <a:off x="16232188" y="8556626"/>
                <a:ext cx="530225" cy="57150"/>
              </a:xfrm>
              <a:custGeom>
                <a:avLst/>
                <a:gdLst>
                  <a:gd name="T0" fmla="*/ 192 w 192"/>
                  <a:gd name="T1" fmla="*/ 21 h 21"/>
                  <a:gd name="T2" fmla="*/ 0 w 192"/>
                  <a:gd name="T3" fmla="*/ 21 h 21"/>
                  <a:gd name="T4" fmla="*/ 0 w 192"/>
                  <a:gd name="T5" fmla="*/ 0 h 21"/>
                  <a:gd name="T6" fmla="*/ 171 w 192"/>
                  <a:gd name="T7" fmla="*/ 0 h 21"/>
                  <a:gd name="T8" fmla="*/ 192 w 19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21">
                    <a:moveTo>
                      <a:pt x="192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82" y="0"/>
                      <a:pt x="192" y="10"/>
                      <a:pt x="192" y="21"/>
                    </a:cubicBezTo>
                    <a:close/>
                  </a:path>
                </a:pathLst>
              </a:cu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Freeform 1988"/>
              <p:cNvSpPr>
                <a:spLocks noEditPoints="1"/>
              </p:cNvSpPr>
              <p:nvPr/>
            </p:nvSpPr>
            <p:spPr bwMode="auto">
              <a:xfrm>
                <a:off x="16224250" y="8548688"/>
                <a:ext cx="546100" cy="76200"/>
              </a:xfrm>
              <a:custGeom>
                <a:avLst/>
                <a:gdLst>
                  <a:gd name="T0" fmla="*/ 198 w 198"/>
                  <a:gd name="T1" fmla="*/ 28 h 28"/>
                  <a:gd name="T2" fmla="*/ 0 w 198"/>
                  <a:gd name="T3" fmla="*/ 28 h 28"/>
                  <a:gd name="T4" fmla="*/ 0 w 198"/>
                  <a:gd name="T5" fmla="*/ 0 h 28"/>
                  <a:gd name="T6" fmla="*/ 174 w 198"/>
                  <a:gd name="T7" fmla="*/ 0 h 28"/>
                  <a:gd name="T8" fmla="*/ 198 w 198"/>
                  <a:gd name="T9" fmla="*/ 24 h 28"/>
                  <a:gd name="T10" fmla="*/ 198 w 198"/>
                  <a:gd name="T11" fmla="*/ 28 h 28"/>
                  <a:gd name="T12" fmla="*/ 7 w 198"/>
                  <a:gd name="T13" fmla="*/ 21 h 28"/>
                  <a:gd name="T14" fmla="*/ 191 w 198"/>
                  <a:gd name="T15" fmla="*/ 21 h 28"/>
                  <a:gd name="T16" fmla="*/ 174 w 198"/>
                  <a:gd name="T17" fmla="*/ 7 h 28"/>
                  <a:gd name="T18" fmla="*/ 7 w 198"/>
                  <a:gd name="T19" fmla="*/ 7 h 28"/>
                  <a:gd name="T20" fmla="*/ 7 w 198"/>
                  <a:gd name="T21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8" h="28">
                    <a:moveTo>
                      <a:pt x="198" y="28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87" y="0"/>
                      <a:pt x="198" y="11"/>
                      <a:pt x="198" y="24"/>
                    </a:cubicBezTo>
                    <a:lnTo>
                      <a:pt x="198" y="28"/>
                    </a:lnTo>
                    <a:close/>
                    <a:moveTo>
                      <a:pt x="7" y="21"/>
                    </a:moveTo>
                    <a:cubicBezTo>
                      <a:pt x="191" y="21"/>
                      <a:pt x="191" y="21"/>
                      <a:pt x="191" y="21"/>
                    </a:cubicBezTo>
                    <a:cubicBezTo>
                      <a:pt x="189" y="13"/>
                      <a:pt x="182" y="7"/>
                      <a:pt x="174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Rectangle 1989"/>
              <p:cNvSpPr>
                <a:spLocks noChangeArrowheads="1"/>
              </p:cNvSpPr>
              <p:nvPr/>
            </p:nvSpPr>
            <p:spPr bwMode="auto">
              <a:xfrm>
                <a:off x="14184313" y="8702676"/>
                <a:ext cx="1141413" cy="1809750"/>
              </a:xfrm>
              <a:prstGeom prst="rect">
                <a:avLst/>
              </a:prstGeom>
              <a:solidFill>
                <a:srgbClr val="EDE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Freeform 1990"/>
              <p:cNvSpPr>
                <a:spLocks noEditPoints="1"/>
              </p:cNvSpPr>
              <p:nvPr/>
            </p:nvSpPr>
            <p:spPr bwMode="auto">
              <a:xfrm>
                <a:off x="14173200" y="8691563"/>
                <a:ext cx="1162050" cy="1831975"/>
              </a:xfrm>
              <a:custGeom>
                <a:avLst/>
                <a:gdLst>
                  <a:gd name="T0" fmla="*/ 732 w 732"/>
                  <a:gd name="T1" fmla="*/ 1154 h 1154"/>
                  <a:gd name="T2" fmla="*/ 0 w 732"/>
                  <a:gd name="T3" fmla="*/ 1154 h 1154"/>
                  <a:gd name="T4" fmla="*/ 0 w 732"/>
                  <a:gd name="T5" fmla="*/ 0 h 1154"/>
                  <a:gd name="T6" fmla="*/ 732 w 732"/>
                  <a:gd name="T7" fmla="*/ 0 h 1154"/>
                  <a:gd name="T8" fmla="*/ 732 w 732"/>
                  <a:gd name="T9" fmla="*/ 1154 h 1154"/>
                  <a:gd name="T10" fmla="*/ 14 w 732"/>
                  <a:gd name="T11" fmla="*/ 1142 h 1154"/>
                  <a:gd name="T12" fmla="*/ 719 w 732"/>
                  <a:gd name="T13" fmla="*/ 1142 h 1154"/>
                  <a:gd name="T14" fmla="*/ 719 w 732"/>
                  <a:gd name="T15" fmla="*/ 12 h 1154"/>
                  <a:gd name="T16" fmla="*/ 14 w 732"/>
                  <a:gd name="T17" fmla="*/ 12 h 1154"/>
                  <a:gd name="T18" fmla="*/ 14 w 732"/>
                  <a:gd name="T19" fmla="*/ 1142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2" h="1154">
                    <a:moveTo>
                      <a:pt x="732" y="1154"/>
                    </a:moveTo>
                    <a:lnTo>
                      <a:pt x="0" y="1154"/>
                    </a:lnTo>
                    <a:lnTo>
                      <a:pt x="0" y="0"/>
                    </a:lnTo>
                    <a:lnTo>
                      <a:pt x="732" y="0"/>
                    </a:lnTo>
                    <a:lnTo>
                      <a:pt x="732" y="1154"/>
                    </a:lnTo>
                    <a:close/>
                    <a:moveTo>
                      <a:pt x="14" y="1142"/>
                    </a:moveTo>
                    <a:lnTo>
                      <a:pt x="719" y="1142"/>
                    </a:lnTo>
                    <a:lnTo>
                      <a:pt x="719" y="12"/>
                    </a:lnTo>
                    <a:lnTo>
                      <a:pt x="14" y="12"/>
                    </a:lnTo>
                    <a:lnTo>
                      <a:pt x="14" y="114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Rectangle 1991"/>
              <p:cNvSpPr>
                <a:spLocks noChangeArrowheads="1"/>
              </p:cNvSpPr>
              <p:nvPr/>
            </p:nvSpPr>
            <p:spPr bwMode="auto">
              <a:xfrm>
                <a:off x="14111288" y="8702676"/>
                <a:ext cx="1214438" cy="571500"/>
              </a:xfrm>
              <a:prstGeom prst="rect">
                <a:avLst/>
              </a:prstGeom>
              <a:solidFill>
                <a:srgbClr val="E0D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Freeform 1992"/>
              <p:cNvSpPr>
                <a:spLocks noEditPoints="1"/>
              </p:cNvSpPr>
              <p:nvPr/>
            </p:nvSpPr>
            <p:spPr bwMode="auto">
              <a:xfrm>
                <a:off x="14173200" y="8691563"/>
                <a:ext cx="1162050" cy="1831975"/>
              </a:xfrm>
              <a:custGeom>
                <a:avLst/>
                <a:gdLst>
                  <a:gd name="T0" fmla="*/ 732 w 732"/>
                  <a:gd name="T1" fmla="*/ 1154 h 1154"/>
                  <a:gd name="T2" fmla="*/ 0 w 732"/>
                  <a:gd name="T3" fmla="*/ 1154 h 1154"/>
                  <a:gd name="T4" fmla="*/ 0 w 732"/>
                  <a:gd name="T5" fmla="*/ 0 h 1154"/>
                  <a:gd name="T6" fmla="*/ 732 w 732"/>
                  <a:gd name="T7" fmla="*/ 0 h 1154"/>
                  <a:gd name="T8" fmla="*/ 732 w 732"/>
                  <a:gd name="T9" fmla="*/ 1154 h 1154"/>
                  <a:gd name="T10" fmla="*/ 14 w 732"/>
                  <a:gd name="T11" fmla="*/ 1142 h 1154"/>
                  <a:gd name="T12" fmla="*/ 719 w 732"/>
                  <a:gd name="T13" fmla="*/ 1142 h 1154"/>
                  <a:gd name="T14" fmla="*/ 719 w 732"/>
                  <a:gd name="T15" fmla="*/ 12 h 1154"/>
                  <a:gd name="T16" fmla="*/ 14 w 732"/>
                  <a:gd name="T17" fmla="*/ 12 h 1154"/>
                  <a:gd name="T18" fmla="*/ 14 w 732"/>
                  <a:gd name="T19" fmla="*/ 1142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2" h="1154">
                    <a:moveTo>
                      <a:pt x="732" y="1154"/>
                    </a:moveTo>
                    <a:lnTo>
                      <a:pt x="0" y="1154"/>
                    </a:lnTo>
                    <a:lnTo>
                      <a:pt x="0" y="0"/>
                    </a:lnTo>
                    <a:lnTo>
                      <a:pt x="732" y="0"/>
                    </a:lnTo>
                    <a:lnTo>
                      <a:pt x="732" y="1154"/>
                    </a:lnTo>
                    <a:close/>
                    <a:moveTo>
                      <a:pt x="14" y="1142"/>
                    </a:moveTo>
                    <a:lnTo>
                      <a:pt x="719" y="1142"/>
                    </a:lnTo>
                    <a:lnTo>
                      <a:pt x="719" y="12"/>
                    </a:lnTo>
                    <a:lnTo>
                      <a:pt x="14" y="12"/>
                    </a:lnTo>
                    <a:lnTo>
                      <a:pt x="14" y="114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Freeform 1993"/>
              <p:cNvSpPr>
                <a:spLocks/>
              </p:cNvSpPr>
              <p:nvPr/>
            </p:nvSpPr>
            <p:spPr bwMode="auto">
              <a:xfrm>
                <a:off x="17062450" y="8612188"/>
                <a:ext cx="1214438" cy="1900238"/>
              </a:xfrm>
              <a:custGeom>
                <a:avLst/>
                <a:gdLst>
                  <a:gd name="T0" fmla="*/ 440 w 440"/>
                  <a:gd name="T1" fmla="*/ 688 h 688"/>
                  <a:gd name="T2" fmla="*/ 0 w 440"/>
                  <a:gd name="T3" fmla="*/ 688 h 688"/>
                  <a:gd name="T4" fmla="*/ 0 w 440"/>
                  <a:gd name="T5" fmla="*/ 0 h 688"/>
                  <a:gd name="T6" fmla="*/ 377 w 440"/>
                  <a:gd name="T7" fmla="*/ 0 h 688"/>
                  <a:gd name="T8" fmla="*/ 440 w 440"/>
                  <a:gd name="T9" fmla="*/ 62 h 688"/>
                  <a:gd name="T10" fmla="*/ 440 w 440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0" h="688">
                    <a:moveTo>
                      <a:pt x="440" y="688"/>
                    </a:moveTo>
                    <a:cubicBezTo>
                      <a:pt x="0" y="688"/>
                      <a:pt x="0" y="688"/>
                      <a:pt x="0" y="6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412" y="0"/>
                      <a:pt x="440" y="28"/>
                      <a:pt x="440" y="62"/>
                    </a:cubicBezTo>
                    <a:lnTo>
                      <a:pt x="440" y="688"/>
                    </a:lnTo>
                    <a:close/>
                  </a:path>
                </a:pathLst>
              </a:custGeom>
              <a:solidFill>
                <a:srgbClr val="EDE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Freeform 1994"/>
              <p:cNvSpPr>
                <a:spLocks noEditPoints="1"/>
              </p:cNvSpPr>
              <p:nvPr/>
            </p:nvSpPr>
            <p:spPr bwMode="auto">
              <a:xfrm>
                <a:off x="17051338" y="8601076"/>
                <a:ext cx="1236663" cy="1922463"/>
              </a:xfrm>
              <a:custGeom>
                <a:avLst/>
                <a:gdLst>
                  <a:gd name="T0" fmla="*/ 448 w 448"/>
                  <a:gd name="T1" fmla="*/ 696 h 696"/>
                  <a:gd name="T2" fmla="*/ 0 w 448"/>
                  <a:gd name="T3" fmla="*/ 696 h 696"/>
                  <a:gd name="T4" fmla="*/ 0 w 448"/>
                  <a:gd name="T5" fmla="*/ 0 h 696"/>
                  <a:gd name="T6" fmla="*/ 381 w 448"/>
                  <a:gd name="T7" fmla="*/ 0 h 696"/>
                  <a:gd name="T8" fmla="*/ 448 w 448"/>
                  <a:gd name="T9" fmla="*/ 66 h 696"/>
                  <a:gd name="T10" fmla="*/ 448 w 448"/>
                  <a:gd name="T11" fmla="*/ 696 h 696"/>
                  <a:gd name="T12" fmla="*/ 7 w 448"/>
                  <a:gd name="T13" fmla="*/ 689 h 696"/>
                  <a:gd name="T14" fmla="*/ 440 w 448"/>
                  <a:gd name="T15" fmla="*/ 689 h 696"/>
                  <a:gd name="T16" fmla="*/ 440 w 448"/>
                  <a:gd name="T17" fmla="*/ 66 h 696"/>
                  <a:gd name="T18" fmla="*/ 381 w 448"/>
                  <a:gd name="T19" fmla="*/ 7 h 696"/>
                  <a:gd name="T20" fmla="*/ 7 w 448"/>
                  <a:gd name="T21" fmla="*/ 7 h 696"/>
                  <a:gd name="T22" fmla="*/ 7 w 448"/>
                  <a:gd name="T23" fmla="*/ 689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8" h="696">
                    <a:moveTo>
                      <a:pt x="448" y="696"/>
                    </a:moveTo>
                    <a:cubicBezTo>
                      <a:pt x="0" y="696"/>
                      <a:pt x="0" y="696"/>
                      <a:pt x="0" y="6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18" y="0"/>
                      <a:pt x="448" y="30"/>
                      <a:pt x="448" y="66"/>
                    </a:cubicBezTo>
                    <a:lnTo>
                      <a:pt x="448" y="696"/>
                    </a:lnTo>
                    <a:close/>
                    <a:moveTo>
                      <a:pt x="7" y="689"/>
                    </a:moveTo>
                    <a:cubicBezTo>
                      <a:pt x="440" y="689"/>
                      <a:pt x="440" y="689"/>
                      <a:pt x="440" y="689"/>
                    </a:cubicBezTo>
                    <a:cubicBezTo>
                      <a:pt x="440" y="66"/>
                      <a:pt x="440" y="66"/>
                      <a:pt x="440" y="66"/>
                    </a:cubicBezTo>
                    <a:cubicBezTo>
                      <a:pt x="440" y="34"/>
                      <a:pt x="414" y="7"/>
                      <a:pt x="381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8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Freeform 1995"/>
              <p:cNvSpPr>
                <a:spLocks/>
              </p:cNvSpPr>
              <p:nvPr/>
            </p:nvSpPr>
            <p:spPr bwMode="auto">
              <a:xfrm>
                <a:off x="17081500" y="7621588"/>
                <a:ext cx="257175" cy="274638"/>
              </a:xfrm>
              <a:custGeom>
                <a:avLst/>
                <a:gdLst>
                  <a:gd name="T0" fmla="*/ 90 w 93"/>
                  <a:gd name="T1" fmla="*/ 99 h 99"/>
                  <a:gd name="T2" fmla="*/ 86 w 93"/>
                  <a:gd name="T3" fmla="*/ 95 h 99"/>
                  <a:gd name="T4" fmla="*/ 86 w 93"/>
                  <a:gd name="T5" fmla="*/ 78 h 99"/>
                  <a:gd name="T6" fmla="*/ 16 w 93"/>
                  <a:gd name="T7" fmla="*/ 7 h 99"/>
                  <a:gd name="T8" fmla="*/ 4 w 93"/>
                  <a:gd name="T9" fmla="*/ 7 h 99"/>
                  <a:gd name="T10" fmla="*/ 0 w 93"/>
                  <a:gd name="T11" fmla="*/ 4 h 99"/>
                  <a:gd name="T12" fmla="*/ 4 w 93"/>
                  <a:gd name="T13" fmla="*/ 0 h 99"/>
                  <a:gd name="T14" fmla="*/ 16 w 93"/>
                  <a:gd name="T15" fmla="*/ 0 h 99"/>
                  <a:gd name="T16" fmla="*/ 93 w 93"/>
                  <a:gd name="T17" fmla="*/ 78 h 99"/>
                  <a:gd name="T18" fmla="*/ 93 w 93"/>
                  <a:gd name="T19" fmla="*/ 95 h 99"/>
                  <a:gd name="T20" fmla="*/ 90 w 93"/>
                  <a:gd name="T2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9">
                    <a:moveTo>
                      <a:pt x="90" y="99"/>
                    </a:moveTo>
                    <a:cubicBezTo>
                      <a:pt x="88" y="99"/>
                      <a:pt x="86" y="97"/>
                      <a:pt x="86" y="95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39"/>
                      <a:pt x="55" y="7"/>
                      <a:pt x="1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9" y="0"/>
                      <a:pt x="93" y="35"/>
                      <a:pt x="93" y="78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7"/>
                      <a:pt x="92" y="99"/>
                      <a:pt x="90" y="99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Rectangle 1996"/>
              <p:cNvSpPr>
                <a:spLocks noChangeArrowheads="1"/>
              </p:cNvSpPr>
              <p:nvPr/>
            </p:nvSpPr>
            <p:spPr bwMode="auto">
              <a:xfrm>
                <a:off x="16583025" y="8655051"/>
                <a:ext cx="509588" cy="188913"/>
              </a:xfrm>
              <a:prstGeom prst="rect">
                <a:avLst/>
              </a:prstGeom>
              <a:solidFill>
                <a:srgbClr val="CC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Freeform 1997"/>
              <p:cNvSpPr>
                <a:spLocks noEditPoints="1"/>
              </p:cNvSpPr>
              <p:nvPr/>
            </p:nvSpPr>
            <p:spPr bwMode="auto">
              <a:xfrm>
                <a:off x="16573500" y="8643938"/>
                <a:ext cx="527050" cy="211138"/>
              </a:xfrm>
              <a:custGeom>
                <a:avLst/>
                <a:gdLst>
                  <a:gd name="T0" fmla="*/ 332 w 332"/>
                  <a:gd name="T1" fmla="*/ 133 h 133"/>
                  <a:gd name="T2" fmla="*/ 0 w 332"/>
                  <a:gd name="T3" fmla="*/ 133 h 133"/>
                  <a:gd name="T4" fmla="*/ 0 w 332"/>
                  <a:gd name="T5" fmla="*/ 0 h 133"/>
                  <a:gd name="T6" fmla="*/ 332 w 332"/>
                  <a:gd name="T7" fmla="*/ 0 h 133"/>
                  <a:gd name="T8" fmla="*/ 332 w 332"/>
                  <a:gd name="T9" fmla="*/ 133 h 133"/>
                  <a:gd name="T10" fmla="*/ 13 w 332"/>
                  <a:gd name="T11" fmla="*/ 121 h 133"/>
                  <a:gd name="T12" fmla="*/ 320 w 332"/>
                  <a:gd name="T13" fmla="*/ 121 h 133"/>
                  <a:gd name="T14" fmla="*/ 320 w 332"/>
                  <a:gd name="T15" fmla="*/ 13 h 133"/>
                  <a:gd name="T16" fmla="*/ 13 w 332"/>
                  <a:gd name="T17" fmla="*/ 13 h 133"/>
                  <a:gd name="T18" fmla="*/ 13 w 332"/>
                  <a:gd name="T19" fmla="*/ 1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2" h="133">
                    <a:moveTo>
                      <a:pt x="332" y="133"/>
                    </a:moveTo>
                    <a:lnTo>
                      <a:pt x="0" y="133"/>
                    </a:lnTo>
                    <a:lnTo>
                      <a:pt x="0" y="0"/>
                    </a:lnTo>
                    <a:lnTo>
                      <a:pt x="332" y="0"/>
                    </a:lnTo>
                    <a:lnTo>
                      <a:pt x="332" y="133"/>
                    </a:lnTo>
                    <a:close/>
                    <a:moveTo>
                      <a:pt x="13" y="121"/>
                    </a:moveTo>
                    <a:lnTo>
                      <a:pt x="320" y="121"/>
                    </a:lnTo>
                    <a:lnTo>
                      <a:pt x="320" y="13"/>
                    </a:lnTo>
                    <a:lnTo>
                      <a:pt x="13" y="13"/>
                    </a:lnTo>
                    <a:lnTo>
                      <a:pt x="13" y="12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Freeform 1998"/>
              <p:cNvSpPr>
                <a:spLocks/>
              </p:cNvSpPr>
              <p:nvPr/>
            </p:nvSpPr>
            <p:spPr bwMode="auto">
              <a:xfrm>
                <a:off x="14036675" y="8612188"/>
                <a:ext cx="1739900" cy="1900238"/>
              </a:xfrm>
              <a:custGeom>
                <a:avLst/>
                <a:gdLst>
                  <a:gd name="T0" fmla="*/ 630 w 630"/>
                  <a:gd name="T1" fmla="*/ 0 h 688"/>
                  <a:gd name="T2" fmla="*/ 49 w 630"/>
                  <a:gd name="T3" fmla="*/ 0 h 688"/>
                  <a:gd name="T4" fmla="*/ 0 w 630"/>
                  <a:gd name="T5" fmla="*/ 48 h 688"/>
                  <a:gd name="T6" fmla="*/ 0 w 630"/>
                  <a:gd name="T7" fmla="*/ 688 h 688"/>
                  <a:gd name="T8" fmla="*/ 53 w 630"/>
                  <a:gd name="T9" fmla="*/ 688 h 688"/>
                  <a:gd name="T10" fmla="*/ 53 w 630"/>
                  <a:gd name="T11" fmla="*/ 68 h 688"/>
                  <a:gd name="T12" fmla="*/ 73 w 630"/>
                  <a:gd name="T13" fmla="*/ 48 h 688"/>
                  <a:gd name="T14" fmla="*/ 630 w 630"/>
                  <a:gd name="T15" fmla="*/ 4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88">
                    <a:moveTo>
                      <a:pt x="63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53" y="688"/>
                      <a:pt x="53" y="688"/>
                      <a:pt x="53" y="68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57"/>
                      <a:pt x="62" y="48"/>
                      <a:pt x="73" y="48"/>
                    </a:cubicBezTo>
                    <a:cubicBezTo>
                      <a:pt x="630" y="48"/>
                      <a:pt x="630" y="48"/>
                      <a:pt x="630" y="48"/>
                    </a:cubicBezTo>
                  </a:path>
                </a:pathLst>
              </a:custGeom>
              <a:solidFill>
                <a:srgbClr val="FFFA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Freeform 1999"/>
              <p:cNvSpPr>
                <a:spLocks/>
              </p:cNvSpPr>
              <p:nvPr/>
            </p:nvSpPr>
            <p:spPr bwMode="auto">
              <a:xfrm>
                <a:off x="14028738" y="8601076"/>
                <a:ext cx="1755775" cy="1922463"/>
              </a:xfrm>
              <a:custGeom>
                <a:avLst/>
                <a:gdLst>
                  <a:gd name="T0" fmla="*/ 60 w 636"/>
                  <a:gd name="T1" fmla="*/ 696 h 696"/>
                  <a:gd name="T2" fmla="*/ 0 w 636"/>
                  <a:gd name="T3" fmla="*/ 696 h 696"/>
                  <a:gd name="T4" fmla="*/ 0 w 636"/>
                  <a:gd name="T5" fmla="*/ 52 h 696"/>
                  <a:gd name="T6" fmla="*/ 52 w 636"/>
                  <a:gd name="T7" fmla="*/ 0 h 696"/>
                  <a:gd name="T8" fmla="*/ 633 w 636"/>
                  <a:gd name="T9" fmla="*/ 0 h 696"/>
                  <a:gd name="T10" fmla="*/ 636 w 636"/>
                  <a:gd name="T11" fmla="*/ 4 h 696"/>
                  <a:gd name="T12" fmla="*/ 633 w 636"/>
                  <a:gd name="T13" fmla="*/ 7 h 696"/>
                  <a:gd name="T14" fmla="*/ 52 w 636"/>
                  <a:gd name="T15" fmla="*/ 7 h 696"/>
                  <a:gd name="T16" fmla="*/ 7 w 636"/>
                  <a:gd name="T17" fmla="*/ 52 h 696"/>
                  <a:gd name="T18" fmla="*/ 7 w 636"/>
                  <a:gd name="T19" fmla="*/ 689 h 696"/>
                  <a:gd name="T20" fmla="*/ 52 w 636"/>
                  <a:gd name="T21" fmla="*/ 689 h 696"/>
                  <a:gd name="T22" fmla="*/ 52 w 636"/>
                  <a:gd name="T23" fmla="*/ 72 h 696"/>
                  <a:gd name="T24" fmla="*/ 76 w 636"/>
                  <a:gd name="T25" fmla="*/ 49 h 696"/>
                  <a:gd name="T26" fmla="*/ 633 w 636"/>
                  <a:gd name="T27" fmla="*/ 49 h 696"/>
                  <a:gd name="T28" fmla="*/ 636 w 636"/>
                  <a:gd name="T29" fmla="*/ 52 h 696"/>
                  <a:gd name="T30" fmla="*/ 633 w 636"/>
                  <a:gd name="T31" fmla="*/ 56 h 696"/>
                  <a:gd name="T32" fmla="*/ 76 w 636"/>
                  <a:gd name="T33" fmla="*/ 56 h 696"/>
                  <a:gd name="T34" fmla="*/ 60 w 636"/>
                  <a:gd name="T35" fmla="*/ 72 h 696"/>
                  <a:gd name="T36" fmla="*/ 60 w 636"/>
                  <a:gd name="T37" fmla="*/ 696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6" h="696">
                    <a:moveTo>
                      <a:pt x="60" y="696"/>
                    </a:moveTo>
                    <a:cubicBezTo>
                      <a:pt x="0" y="696"/>
                      <a:pt x="0" y="696"/>
                      <a:pt x="0" y="69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633" y="0"/>
                      <a:pt x="633" y="0"/>
                      <a:pt x="633" y="0"/>
                    </a:cubicBezTo>
                    <a:cubicBezTo>
                      <a:pt x="635" y="0"/>
                      <a:pt x="636" y="2"/>
                      <a:pt x="636" y="4"/>
                    </a:cubicBezTo>
                    <a:cubicBezTo>
                      <a:pt x="636" y="6"/>
                      <a:pt x="635" y="7"/>
                      <a:pt x="633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27" y="7"/>
                      <a:pt x="7" y="27"/>
                      <a:pt x="7" y="52"/>
                    </a:cubicBezTo>
                    <a:cubicBezTo>
                      <a:pt x="7" y="689"/>
                      <a:pt x="7" y="689"/>
                      <a:pt x="7" y="689"/>
                    </a:cubicBezTo>
                    <a:cubicBezTo>
                      <a:pt x="52" y="689"/>
                      <a:pt x="52" y="689"/>
                      <a:pt x="52" y="689"/>
                    </a:cubicBezTo>
                    <a:cubicBezTo>
                      <a:pt x="52" y="72"/>
                      <a:pt x="52" y="72"/>
                      <a:pt x="52" y="72"/>
                    </a:cubicBezTo>
                    <a:cubicBezTo>
                      <a:pt x="52" y="59"/>
                      <a:pt x="63" y="49"/>
                      <a:pt x="76" y="49"/>
                    </a:cubicBezTo>
                    <a:cubicBezTo>
                      <a:pt x="633" y="49"/>
                      <a:pt x="633" y="49"/>
                      <a:pt x="633" y="49"/>
                    </a:cubicBezTo>
                    <a:cubicBezTo>
                      <a:pt x="635" y="49"/>
                      <a:pt x="636" y="50"/>
                      <a:pt x="636" y="52"/>
                    </a:cubicBezTo>
                    <a:cubicBezTo>
                      <a:pt x="636" y="54"/>
                      <a:pt x="635" y="56"/>
                      <a:pt x="633" y="56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67" y="56"/>
                      <a:pt x="60" y="63"/>
                      <a:pt x="60" y="72"/>
                    </a:cubicBezTo>
                    <a:lnTo>
                      <a:pt x="60" y="69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Freeform 2000"/>
              <p:cNvSpPr>
                <a:spLocks/>
              </p:cNvSpPr>
              <p:nvPr/>
            </p:nvSpPr>
            <p:spPr bwMode="auto">
              <a:xfrm>
                <a:off x="14939963" y="8612188"/>
                <a:ext cx="2252663" cy="1900238"/>
              </a:xfrm>
              <a:custGeom>
                <a:avLst/>
                <a:gdLst>
                  <a:gd name="T0" fmla="*/ 0 w 816"/>
                  <a:gd name="T1" fmla="*/ 48 h 688"/>
                  <a:gd name="T2" fmla="*/ 735 w 816"/>
                  <a:gd name="T3" fmla="*/ 48 h 688"/>
                  <a:gd name="T4" fmla="*/ 767 w 816"/>
                  <a:gd name="T5" fmla="*/ 80 h 688"/>
                  <a:gd name="T6" fmla="*/ 767 w 816"/>
                  <a:gd name="T7" fmla="*/ 688 h 688"/>
                  <a:gd name="T8" fmla="*/ 816 w 816"/>
                  <a:gd name="T9" fmla="*/ 688 h 688"/>
                  <a:gd name="T10" fmla="*/ 816 w 816"/>
                  <a:gd name="T11" fmla="*/ 48 h 688"/>
                  <a:gd name="T12" fmla="*/ 802 w 816"/>
                  <a:gd name="T13" fmla="*/ 14 h 688"/>
                  <a:gd name="T14" fmla="*/ 767 w 816"/>
                  <a:gd name="T15" fmla="*/ 0 h 688"/>
                  <a:gd name="T16" fmla="*/ 0 w 816"/>
                  <a:gd name="T17" fmla="*/ 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6" h="688">
                    <a:moveTo>
                      <a:pt x="0" y="48"/>
                    </a:moveTo>
                    <a:cubicBezTo>
                      <a:pt x="735" y="48"/>
                      <a:pt x="735" y="48"/>
                      <a:pt x="735" y="48"/>
                    </a:cubicBezTo>
                    <a:cubicBezTo>
                      <a:pt x="753" y="48"/>
                      <a:pt x="767" y="62"/>
                      <a:pt x="767" y="80"/>
                    </a:cubicBezTo>
                    <a:cubicBezTo>
                      <a:pt x="767" y="688"/>
                      <a:pt x="767" y="688"/>
                      <a:pt x="767" y="688"/>
                    </a:cubicBezTo>
                    <a:cubicBezTo>
                      <a:pt x="816" y="688"/>
                      <a:pt x="816" y="688"/>
                      <a:pt x="816" y="688"/>
                    </a:cubicBezTo>
                    <a:cubicBezTo>
                      <a:pt x="816" y="48"/>
                      <a:pt x="816" y="48"/>
                      <a:pt x="816" y="48"/>
                    </a:cubicBezTo>
                    <a:cubicBezTo>
                      <a:pt x="816" y="35"/>
                      <a:pt x="811" y="23"/>
                      <a:pt x="802" y="14"/>
                    </a:cubicBezTo>
                    <a:cubicBezTo>
                      <a:pt x="793" y="5"/>
                      <a:pt x="781" y="0"/>
                      <a:pt x="76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A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Freeform 2001"/>
              <p:cNvSpPr>
                <a:spLocks/>
              </p:cNvSpPr>
              <p:nvPr/>
            </p:nvSpPr>
            <p:spPr bwMode="auto">
              <a:xfrm>
                <a:off x="14928850" y="8601076"/>
                <a:ext cx="2274888" cy="1919288"/>
              </a:xfrm>
              <a:custGeom>
                <a:avLst/>
                <a:gdLst>
                  <a:gd name="T0" fmla="*/ 824 w 824"/>
                  <a:gd name="T1" fmla="*/ 695 h 695"/>
                  <a:gd name="T2" fmla="*/ 768 w 824"/>
                  <a:gd name="T3" fmla="*/ 695 h 695"/>
                  <a:gd name="T4" fmla="*/ 768 w 824"/>
                  <a:gd name="T5" fmla="*/ 84 h 695"/>
                  <a:gd name="T6" fmla="*/ 739 w 824"/>
                  <a:gd name="T7" fmla="*/ 56 h 695"/>
                  <a:gd name="T8" fmla="*/ 4 w 824"/>
                  <a:gd name="T9" fmla="*/ 56 h 695"/>
                  <a:gd name="T10" fmla="*/ 0 w 824"/>
                  <a:gd name="T11" fmla="*/ 52 h 695"/>
                  <a:gd name="T12" fmla="*/ 4 w 824"/>
                  <a:gd name="T13" fmla="*/ 49 h 695"/>
                  <a:gd name="T14" fmla="*/ 739 w 824"/>
                  <a:gd name="T15" fmla="*/ 49 h 695"/>
                  <a:gd name="T16" fmla="*/ 775 w 824"/>
                  <a:gd name="T17" fmla="*/ 84 h 695"/>
                  <a:gd name="T18" fmla="*/ 775 w 824"/>
                  <a:gd name="T19" fmla="*/ 688 h 695"/>
                  <a:gd name="T20" fmla="*/ 816 w 824"/>
                  <a:gd name="T21" fmla="*/ 688 h 695"/>
                  <a:gd name="T22" fmla="*/ 816 w 824"/>
                  <a:gd name="T23" fmla="*/ 52 h 695"/>
                  <a:gd name="T24" fmla="*/ 803 w 824"/>
                  <a:gd name="T25" fmla="*/ 20 h 695"/>
                  <a:gd name="T26" fmla="*/ 771 w 824"/>
                  <a:gd name="T27" fmla="*/ 7 h 695"/>
                  <a:gd name="T28" fmla="*/ 4 w 824"/>
                  <a:gd name="T29" fmla="*/ 7 h 695"/>
                  <a:gd name="T30" fmla="*/ 0 w 824"/>
                  <a:gd name="T31" fmla="*/ 4 h 695"/>
                  <a:gd name="T32" fmla="*/ 4 w 824"/>
                  <a:gd name="T33" fmla="*/ 0 h 695"/>
                  <a:gd name="T34" fmla="*/ 771 w 824"/>
                  <a:gd name="T35" fmla="*/ 0 h 695"/>
                  <a:gd name="T36" fmla="*/ 808 w 824"/>
                  <a:gd name="T37" fmla="*/ 15 h 695"/>
                  <a:gd name="T38" fmla="*/ 824 w 824"/>
                  <a:gd name="T39" fmla="*/ 52 h 695"/>
                  <a:gd name="T40" fmla="*/ 824 w 824"/>
                  <a:gd name="T41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4" h="695">
                    <a:moveTo>
                      <a:pt x="824" y="695"/>
                    </a:moveTo>
                    <a:cubicBezTo>
                      <a:pt x="768" y="695"/>
                      <a:pt x="768" y="695"/>
                      <a:pt x="768" y="695"/>
                    </a:cubicBezTo>
                    <a:cubicBezTo>
                      <a:pt x="768" y="84"/>
                      <a:pt x="768" y="84"/>
                      <a:pt x="768" y="84"/>
                    </a:cubicBezTo>
                    <a:cubicBezTo>
                      <a:pt x="768" y="69"/>
                      <a:pt x="755" y="56"/>
                      <a:pt x="739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2" y="56"/>
                      <a:pt x="0" y="54"/>
                      <a:pt x="0" y="52"/>
                    </a:cubicBezTo>
                    <a:cubicBezTo>
                      <a:pt x="0" y="50"/>
                      <a:pt x="2" y="49"/>
                      <a:pt x="4" y="49"/>
                    </a:cubicBezTo>
                    <a:cubicBezTo>
                      <a:pt x="739" y="49"/>
                      <a:pt x="739" y="49"/>
                      <a:pt x="739" y="49"/>
                    </a:cubicBezTo>
                    <a:cubicBezTo>
                      <a:pt x="759" y="49"/>
                      <a:pt x="775" y="65"/>
                      <a:pt x="775" y="84"/>
                    </a:cubicBezTo>
                    <a:cubicBezTo>
                      <a:pt x="775" y="688"/>
                      <a:pt x="775" y="688"/>
                      <a:pt x="775" y="688"/>
                    </a:cubicBezTo>
                    <a:cubicBezTo>
                      <a:pt x="816" y="688"/>
                      <a:pt x="816" y="688"/>
                      <a:pt x="816" y="688"/>
                    </a:cubicBezTo>
                    <a:cubicBezTo>
                      <a:pt x="816" y="52"/>
                      <a:pt x="816" y="52"/>
                      <a:pt x="816" y="52"/>
                    </a:cubicBezTo>
                    <a:cubicBezTo>
                      <a:pt x="816" y="40"/>
                      <a:pt x="812" y="29"/>
                      <a:pt x="803" y="20"/>
                    </a:cubicBezTo>
                    <a:cubicBezTo>
                      <a:pt x="795" y="12"/>
                      <a:pt x="783" y="7"/>
                      <a:pt x="77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71" y="0"/>
                      <a:pt x="771" y="0"/>
                      <a:pt x="771" y="0"/>
                    </a:cubicBezTo>
                    <a:cubicBezTo>
                      <a:pt x="785" y="0"/>
                      <a:pt x="799" y="5"/>
                      <a:pt x="808" y="15"/>
                    </a:cubicBezTo>
                    <a:cubicBezTo>
                      <a:pt x="818" y="25"/>
                      <a:pt x="824" y="38"/>
                      <a:pt x="824" y="52"/>
                    </a:cubicBezTo>
                    <a:lnTo>
                      <a:pt x="824" y="695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Freeform 2002"/>
              <p:cNvSpPr>
                <a:spLocks/>
              </p:cNvSpPr>
              <p:nvPr/>
            </p:nvSpPr>
            <p:spPr bwMode="auto">
              <a:xfrm>
                <a:off x="14995525" y="7837488"/>
                <a:ext cx="1285875" cy="774700"/>
              </a:xfrm>
              <a:custGeom>
                <a:avLst/>
                <a:gdLst>
                  <a:gd name="T0" fmla="*/ 466 w 466"/>
                  <a:gd name="T1" fmla="*/ 280 h 280"/>
                  <a:gd name="T2" fmla="*/ 51 w 466"/>
                  <a:gd name="T3" fmla="*/ 280 h 280"/>
                  <a:gd name="T4" fmla="*/ 4 w 466"/>
                  <a:gd name="T5" fmla="*/ 39 h 280"/>
                  <a:gd name="T6" fmla="*/ 37 w 466"/>
                  <a:gd name="T7" fmla="*/ 0 h 280"/>
                  <a:gd name="T8" fmla="*/ 385 w 466"/>
                  <a:gd name="T9" fmla="*/ 0 h 280"/>
                  <a:gd name="T10" fmla="*/ 417 w 466"/>
                  <a:gd name="T11" fmla="*/ 27 h 280"/>
                  <a:gd name="T12" fmla="*/ 466 w 466"/>
                  <a:gd name="T13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80">
                    <a:moveTo>
                      <a:pt x="466" y="280"/>
                    </a:moveTo>
                    <a:cubicBezTo>
                      <a:pt x="51" y="280"/>
                      <a:pt x="51" y="280"/>
                      <a:pt x="51" y="28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0" y="19"/>
                      <a:pt x="16" y="0"/>
                      <a:pt x="37" y="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401" y="0"/>
                      <a:pt x="414" y="11"/>
                      <a:pt x="417" y="27"/>
                    </a:cubicBezTo>
                    <a:lnTo>
                      <a:pt x="466" y="280"/>
                    </a:lnTo>
                    <a:close/>
                  </a:path>
                </a:pathLst>
              </a:cu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Freeform 2003"/>
              <p:cNvSpPr>
                <a:spLocks noEditPoints="1"/>
              </p:cNvSpPr>
              <p:nvPr/>
            </p:nvSpPr>
            <p:spPr bwMode="auto">
              <a:xfrm>
                <a:off x="14992350" y="7826376"/>
                <a:ext cx="1303338" cy="793750"/>
              </a:xfrm>
              <a:custGeom>
                <a:avLst/>
                <a:gdLst>
                  <a:gd name="T0" fmla="*/ 472 w 472"/>
                  <a:gd name="T1" fmla="*/ 287 h 287"/>
                  <a:gd name="T2" fmla="*/ 49 w 472"/>
                  <a:gd name="T3" fmla="*/ 287 h 287"/>
                  <a:gd name="T4" fmla="*/ 2 w 472"/>
                  <a:gd name="T5" fmla="*/ 44 h 287"/>
                  <a:gd name="T6" fmla="*/ 9 w 472"/>
                  <a:gd name="T7" fmla="*/ 14 h 287"/>
                  <a:gd name="T8" fmla="*/ 38 w 472"/>
                  <a:gd name="T9" fmla="*/ 0 h 287"/>
                  <a:gd name="T10" fmla="*/ 386 w 472"/>
                  <a:gd name="T11" fmla="*/ 0 h 287"/>
                  <a:gd name="T12" fmla="*/ 422 w 472"/>
                  <a:gd name="T13" fmla="*/ 30 h 287"/>
                  <a:gd name="T14" fmla="*/ 472 w 472"/>
                  <a:gd name="T15" fmla="*/ 287 h 287"/>
                  <a:gd name="T16" fmla="*/ 55 w 472"/>
                  <a:gd name="T17" fmla="*/ 280 h 287"/>
                  <a:gd name="T18" fmla="*/ 463 w 472"/>
                  <a:gd name="T19" fmla="*/ 280 h 287"/>
                  <a:gd name="T20" fmla="*/ 415 w 472"/>
                  <a:gd name="T21" fmla="*/ 32 h 287"/>
                  <a:gd name="T22" fmla="*/ 386 w 472"/>
                  <a:gd name="T23" fmla="*/ 7 h 287"/>
                  <a:gd name="T24" fmla="*/ 38 w 472"/>
                  <a:gd name="T25" fmla="*/ 7 h 287"/>
                  <a:gd name="T26" fmla="*/ 15 w 472"/>
                  <a:gd name="T27" fmla="*/ 18 h 287"/>
                  <a:gd name="T28" fmla="*/ 9 w 472"/>
                  <a:gd name="T29" fmla="*/ 43 h 287"/>
                  <a:gd name="T30" fmla="*/ 55 w 472"/>
                  <a:gd name="T31" fmla="*/ 28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287">
                    <a:moveTo>
                      <a:pt x="472" y="287"/>
                    </a:moveTo>
                    <a:cubicBezTo>
                      <a:pt x="49" y="287"/>
                      <a:pt x="49" y="287"/>
                      <a:pt x="49" y="287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0" y="33"/>
                      <a:pt x="2" y="22"/>
                      <a:pt x="9" y="14"/>
                    </a:cubicBezTo>
                    <a:cubicBezTo>
                      <a:pt x="16" y="5"/>
                      <a:pt x="27" y="0"/>
                      <a:pt x="38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403" y="0"/>
                      <a:pt x="419" y="13"/>
                      <a:pt x="422" y="30"/>
                    </a:cubicBezTo>
                    <a:lnTo>
                      <a:pt x="472" y="287"/>
                    </a:lnTo>
                    <a:close/>
                    <a:moveTo>
                      <a:pt x="55" y="280"/>
                    </a:moveTo>
                    <a:cubicBezTo>
                      <a:pt x="463" y="280"/>
                      <a:pt x="463" y="280"/>
                      <a:pt x="463" y="280"/>
                    </a:cubicBezTo>
                    <a:cubicBezTo>
                      <a:pt x="415" y="32"/>
                      <a:pt x="415" y="32"/>
                      <a:pt x="415" y="32"/>
                    </a:cubicBezTo>
                    <a:cubicBezTo>
                      <a:pt x="412" y="18"/>
                      <a:pt x="400" y="7"/>
                      <a:pt x="386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9" y="7"/>
                      <a:pt x="21" y="11"/>
                      <a:pt x="15" y="18"/>
                    </a:cubicBezTo>
                    <a:cubicBezTo>
                      <a:pt x="9" y="25"/>
                      <a:pt x="7" y="34"/>
                      <a:pt x="9" y="43"/>
                    </a:cubicBezTo>
                    <a:lnTo>
                      <a:pt x="55" y="28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Freeform 2004"/>
              <p:cNvSpPr>
                <a:spLocks/>
              </p:cNvSpPr>
              <p:nvPr/>
            </p:nvSpPr>
            <p:spPr bwMode="auto">
              <a:xfrm>
                <a:off x="14954250" y="7837488"/>
                <a:ext cx="1285875" cy="774700"/>
              </a:xfrm>
              <a:custGeom>
                <a:avLst/>
                <a:gdLst>
                  <a:gd name="T0" fmla="*/ 466 w 466"/>
                  <a:gd name="T1" fmla="*/ 280 h 280"/>
                  <a:gd name="T2" fmla="*/ 50 w 466"/>
                  <a:gd name="T3" fmla="*/ 280 h 280"/>
                  <a:gd name="T4" fmla="*/ 4 w 466"/>
                  <a:gd name="T5" fmla="*/ 39 h 280"/>
                  <a:gd name="T6" fmla="*/ 36 w 466"/>
                  <a:gd name="T7" fmla="*/ 0 h 280"/>
                  <a:gd name="T8" fmla="*/ 384 w 466"/>
                  <a:gd name="T9" fmla="*/ 0 h 280"/>
                  <a:gd name="T10" fmla="*/ 417 w 466"/>
                  <a:gd name="T11" fmla="*/ 27 h 280"/>
                  <a:gd name="T12" fmla="*/ 466 w 466"/>
                  <a:gd name="T13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80">
                    <a:moveTo>
                      <a:pt x="466" y="280"/>
                    </a:moveTo>
                    <a:cubicBezTo>
                      <a:pt x="50" y="280"/>
                      <a:pt x="50" y="280"/>
                      <a:pt x="50" y="28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0" y="19"/>
                      <a:pt x="16" y="0"/>
                      <a:pt x="36" y="0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400" y="0"/>
                      <a:pt x="414" y="11"/>
                      <a:pt x="417" y="27"/>
                    </a:cubicBezTo>
                    <a:lnTo>
                      <a:pt x="466" y="280"/>
                    </a:ln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Freeform 2005"/>
              <p:cNvSpPr>
                <a:spLocks noEditPoints="1"/>
              </p:cNvSpPr>
              <p:nvPr/>
            </p:nvSpPr>
            <p:spPr bwMode="auto">
              <a:xfrm>
                <a:off x="14947900" y="7826376"/>
                <a:ext cx="1303338" cy="793750"/>
              </a:xfrm>
              <a:custGeom>
                <a:avLst/>
                <a:gdLst>
                  <a:gd name="T0" fmla="*/ 472 w 472"/>
                  <a:gd name="T1" fmla="*/ 287 h 287"/>
                  <a:gd name="T2" fmla="*/ 49 w 472"/>
                  <a:gd name="T3" fmla="*/ 287 h 287"/>
                  <a:gd name="T4" fmla="*/ 2 w 472"/>
                  <a:gd name="T5" fmla="*/ 44 h 287"/>
                  <a:gd name="T6" fmla="*/ 10 w 472"/>
                  <a:gd name="T7" fmla="*/ 14 h 287"/>
                  <a:gd name="T8" fmla="*/ 38 w 472"/>
                  <a:gd name="T9" fmla="*/ 0 h 287"/>
                  <a:gd name="T10" fmla="*/ 386 w 472"/>
                  <a:gd name="T11" fmla="*/ 0 h 287"/>
                  <a:gd name="T12" fmla="*/ 423 w 472"/>
                  <a:gd name="T13" fmla="*/ 30 h 287"/>
                  <a:gd name="T14" fmla="*/ 472 w 472"/>
                  <a:gd name="T15" fmla="*/ 287 h 287"/>
                  <a:gd name="T16" fmla="*/ 55 w 472"/>
                  <a:gd name="T17" fmla="*/ 280 h 287"/>
                  <a:gd name="T18" fmla="*/ 464 w 472"/>
                  <a:gd name="T19" fmla="*/ 280 h 287"/>
                  <a:gd name="T20" fmla="*/ 416 w 472"/>
                  <a:gd name="T21" fmla="*/ 32 h 287"/>
                  <a:gd name="T22" fmla="*/ 386 w 472"/>
                  <a:gd name="T23" fmla="*/ 7 h 287"/>
                  <a:gd name="T24" fmla="*/ 38 w 472"/>
                  <a:gd name="T25" fmla="*/ 7 h 287"/>
                  <a:gd name="T26" fmla="*/ 16 w 472"/>
                  <a:gd name="T27" fmla="*/ 18 h 287"/>
                  <a:gd name="T28" fmla="*/ 9 w 472"/>
                  <a:gd name="T29" fmla="*/ 43 h 287"/>
                  <a:gd name="T30" fmla="*/ 55 w 472"/>
                  <a:gd name="T31" fmla="*/ 28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287">
                    <a:moveTo>
                      <a:pt x="472" y="287"/>
                    </a:moveTo>
                    <a:cubicBezTo>
                      <a:pt x="49" y="287"/>
                      <a:pt x="49" y="287"/>
                      <a:pt x="49" y="287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0" y="33"/>
                      <a:pt x="3" y="22"/>
                      <a:pt x="10" y="14"/>
                    </a:cubicBezTo>
                    <a:cubicBezTo>
                      <a:pt x="17" y="5"/>
                      <a:pt x="27" y="0"/>
                      <a:pt x="38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404" y="0"/>
                      <a:pt x="419" y="13"/>
                      <a:pt x="423" y="30"/>
                    </a:cubicBezTo>
                    <a:lnTo>
                      <a:pt x="472" y="287"/>
                    </a:lnTo>
                    <a:close/>
                    <a:moveTo>
                      <a:pt x="55" y="280"/>
                    </a:moveTo>
                    <a:cubicBezTo>
                      <a:pt x="464" y="280"/>
                      <a:pt x="464" y="280"/>
                      <a:pt x="464" y="280"/>
                    </a:cubicBezTo>
                    <a:cubicBezTo>
                      <a:pt x="416" y="32"/>
                      <a:pt x="416" y="32"/>
                      <a:pt x="416" y="32"/>
                    </a:cubicBezTo>
                    <a:cubicBezTo>
                      <a:pt x="413" y="18"/>
                      <a:pt x="401" y="7"/>
                      <a:pt x="386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0" y="7"/>
                      <a:pt x="21" y="11"/>
                      <a:pt x="16" y="18"/>
                    </a:cubicBezTo>
                    <a:cubicBezTo>
                      <a:pt x="10" y="25"/>
                      <a:pt x="8" y="34"/>
                      <a:pt x="9" y="43"/>
                    </a:cubicBezTo>
                    <a:lnTo>
                      <a:pt x="55" y="28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Freeform 2006"/>
              <p:cNvSpPr>
                <a:spLocks/>
              </p:cNvSpPr>
              <p:nvPr/>
            </p:nvSpPr>
            <p:spPr bwMode="auto">
              <a:xfrm>
                <a:off x="15062200" y="8451851"/>
                <a:ext cx="1177925" cy="160338"/>
              </a:xfrm>
              <a:custGeom>
                <a:avLst/>
                <a:gdLst>
                  <a:gd name="T0" fmla="*/ 742 w 742"/>
                  <a:gd name="T1" fmla="*/ 101 h 101"/>
                  <a:gd name="T2" fmla="*/ 19 w 742"/>
                  <a:gd name="T3" fmla="*/ 101 h 101"/>
                  <a:gd name="T4" fmla="*/ 0 w 742"/>
                  <a:gd name="T5" fmla="*/ 0 h 101"/>
                  <a:gd name="T6" fmla="*/ 723 w 742"/>
                  <a:gd name="T7" fmla="*/ 0 h 101"/>
                  <a:gd name="T8" fmla="*/ 742 w 742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2" h="101">
                    <a:moveTo>
                      <a:pt x="742" y="101"/>
                    </a:moveTo>
                    <a:lnTo>
                      <a:pt x="19" y="101"/>
                    </a:lnTo>
                    <a:lnTo>
                      <a:pt x="0" y="0"/>
                    </a:lnTo>
                    <a:lnTo>
                      <a:pt x="723" y="0"/>
                    </a:lnTo>
                    <a:lnTo>
                      <a:pt x="742" y="101"/>
                    </a:lnTo>
                    <a:close/>
                  </a:path>
                </a:pathLst>
              </a:cu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Oval 2007"/>
              <p:cNvSpPr>
                <a:spLocks noChangeArrowheads="1"/>
              </p:cNvSpPr>
              <p:nvPr/>
            </p:nvSpPr>
            <p:spPr bwMode="auto">
              <a:xfrm>
                <a:off x="15486063" y="8154988"/>
                <a:ext cx="179388" cy="179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Freeform 2008"/>
              <p:cNvSpPr>
                <a:spLocks noEditPoints="1"/>
              </p:cNvSpPr>
              <p:nvPr/>
            </p:nvSpPr>
            <p:spPr bwMode="auto">
              <a:xfrm>
                <a:off x="14947900" y="7826376"/>
                <a:ext cx="1303338" cy="793750"/>
              </a:xfrm>
              <a:custGeom>
                <a:avLst/>
                <a:gdLst>
                  <a:gd name="T0" fmla="*/ 472 w 472"/>
                  <a:gd name="T1" fmla="*/ 287 h 287"/>
                  <a:gd name="T2" fmla="*/ 49 w 472"/>
                  <a:gd name="T3" fmla="*/ 287 h 287"/>
                  <a:gd name="T4" fmla="*/ 2 w 472"/>
                  <a:gd name="T5" fmla="*/ 44 h 287"/>
                  <a:gd name="T6" fmla="*/ 10 w 472"/>
                  <a:gd name="T7" fmla="*/ 14 h 287"/>
                  <a:gd name="T8" fmla="*/ 38 w 472"/>
                  <a:gd name="T9" fmla="*/ 0 h 287"/>
                  <a:gd name="T10" fmla="*/ 386 w 472"/>
                  <a:gd name="T11" fmla="*/ 0 h 287"/>
                  <a:gd name="T12" fmla="*/ 423 w 472"/>
                  <a:gd name="T13" fmla="*/ 30 h 287"/>
                  <a:gd name="T14" fmla="*/ 472 w 472"/>
                  <a:gd name="T15" fmla="*/ 287 h 287"/>
                  <a:gd name="T16" fmla="*/ 55 w 472"/>
                  <a:gd name="T17" fmla="*/ 280 h 287"/>
                  <a:gd name="T18" fmla="*/ 464 w 472"/>
                  <a:gd name="T19" fmla="*/ 280 h 287"/>
                  <a:gd name="T20" fmla="*/ 416 w 472"/>
                  <a:gd name="T21" fmla="*/ 32 h 287"/>
                  <a:gd name="T22" fmla="*/ 386 w 472"/>
                  <a:gd name="T23" fmla="*/ 7 h 287"/>
                  <a:gd name="T24" fmla="*/ 38 w 472"/>
                  <a:gd name="T25" fmla="*/ 7 h 287"/>
                  <a:gd name="T26" fmla="*/ 16 w 472"/>
                  <a:gd name="T27" fmla="*/ 18 h 287"/>
                  <a:gd name="T28" fmla="*/ 9 w 472"/>
                  <a:gd name="T29" fmla="*/ 43 h 287"/>
                  <a:gd name="T30" fmla="*/ 55 w 472"/>
                  <a:gd name="T31" fmla="*/ 28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287">
                    <a:moveTo>
                      <a:pt x="472" y="287"/>
                    </a:moveTo>
                    <a:cubicBezTo>
                      <a:pt x="49" y="287"/>
                      <a:pt x="49" y="287"/>
                      <a:pt x="49" y="287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0" y="33"/>
                      <a:pt x="3" y="22"/>
                      <a:pt x="10" y="14"/>
                    </a:cubicBezTo>
                    <a:cubicBezTo>
                      <a:pt x="17" y="5"/>
                      <a:pt x="27" y="0"/>
                      <a:pt x="38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404" y="0"/>
                      <a:pt x="419" y="13"/>
                      <a:pt x="423" y="30"/>
                    </a:cubicBezTo>
                    <a:lnTo>
                      <a:pt x="472" y="287"/>
                    </a:lnTo>
                    <a:close/>
                    <a:moveTo>
                      <a:pt x="55" y="280"/>
                    </a:moveTo>
                    <a:cubicBezTo>
                      <a:pt x="464" y="280"/>
                      <a:pt x="464" y="280"/>
                      <a:pt x="464" y="280"/>
                    </a:cubicBezTo>
                    <a:cubicBezTo>
                      <a:pt x="416" y="32"/>
                      <a:pt x="416" y="32"/>
                      <a:pt x="416" y="32"/>
                    </a:cubicBezTo>
                    <a:cubicBezTo>
                      <a:pt x="413" y="18"/>
                      <a:pt x="401" y="7"/>
                      <a:pt x="386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0" y="7"/>
                      <a:pt x="21" y="11"/>
                      <a:pt x="16" y="18"/>
                    </a:cubicBezTo>
                    <a:cubicBezTo>
                      <a:pt x="10" y="25"/>
                      <a:pt x="8" y="34"/>
                      <a:pt x="9" y="43"/>
                    </a:cubicBezTo>
                    <a:lnTo>
                      <a:pt x="55" y="28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Oval 2009"/>
              <p:cNvSpPr>
                <a:spLocks noChangeArrowheads="1"/>
              </p:cNvSpPr>
              <p:nvPr/>
            </p:nvSpPr>
            <p:spPr bwMode="auto">
              <a:xfrm>
                <a:off x="16240125" y="8548688"/>
                <a:ext cx="60325" cy="63500"/>
              </a:xfrm>
              <a:prstGeom prst="ellipse">
                <a:avLst/>
              </a:pr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Freeform 2010"/>
              <p:cNvSpPr>
                <a:spLocks noEditPoints="1"/>
              </p:cNvSpPr>
              <p:nvPr/>
            </p:nvSpPr>
            <p:spPr bwMode="auto">
              <a:xfrm>
                <a:off x="16229013" y="8539163"/>
                <a:ext cx="82550" cy="80963"/>
              </a:xfrm>
              <a:custGeom>
                <a:avLst/>
                <a:gdLst>
                  <a:gd name="T0" fmla="*/ 15 w 30"/>
                  <a:gd name="T1" fmla="*/ 29 h 29"/>
                  <a:gd name="T2" fmla="*/ 0 w 30"/>
                  <a:gd name="T3" fmla="*/ 14 h 29"/>
                  <a:gd name="T4" fmla="*/ 15 w 30"/>
                  <a:gd name="T5" fmla="*/ 0 h 29"/>
                  <a:gd name="T6" fmla="*/ 30 w 30"/>
                  <a:gd name="T7" fmla="*/ 14 h 29"/>
                  <a:gd name="T8" fmla="*/ 15 w 30"/>
                  <a:gd name="T9" fmla="*/ 29 h 29"/>
                  <a:gd name="T10" fmla="*/ 15 w 30"/>
                  <a:gd name="T11" fmla="*/ 7 h 29"/>
                  <a:gd name="T12" fmla="*/ 8 w 30"/>
                  <a:gd name="T13" fmla="*/ 14 h 29"/>
                  <a:gd name="T14" fmla="*/ 15 w 30"/>
                  <a:gd name="T15" fmla="*/ 22 h 29"/>
                  <a:gd name="T16" fmla="*/ 23 w 30"/>
                  <a:gd name="T17" fmla="*/ 14 h 29"/>
                  <a:gd name="T18" fmla="*/ 15 w 30"/>
                  <a:gd name="T19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9">
                    <a:moveTo>
                      <a:pt x="15" y="29"/>
                    </a:moveTo>
                    <a:cubicBezTo>
                      <a:pt x="7" y="29"/>
                      <a:pt x="0" y="23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4"/>
                    </a:cubicBezTo>
                    <a:cubicBezTo>
                      <a:pt x="30" y="23"/>
                      <a:pt x="23" y="29"/>
                      <a:pt x="15" y="29"/>
                    </a:cubicBezTo>
                    <a:close/>
                    <a:moveTo>
                      <a:pt x="15" y="7"/>
                    </a:moveTo>
                    <a:cubicBezTo>
                      <a:pt x="11" y="7"/>
                      <a:pt x="8" y="10"/>
                      <a:pt x="8" y="14"/>
                    </a:cubicBezTo>
                    <a:cubicBezTo>
                      <a:pt x="8" y="19"/>
                      <a:pt x="11" y="22"/>
                      <a:pt x="15" y="22"/>
                    </a:cubicBezTo>
                    <a:cubicBezTo>
                      <a:pt x="19" y="22"/>
                      <a:pt x="23" y="19"/>
                      <a:pt x="23" y="14"/>
                    </a:cubicBezTo>
                    <a:cubicBezTo>
                      <a:pt x="23" y="10"/>
                      <a:pt x="19" y="7"/>
                      <a:pt x="15" y="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Freeform 2011"/>
              <p:cNvSpPr>
                <a:spLocks/>
              </p:cNvSpPr>
              <p:nvPr/>
            </p:nvSpPr>
            <p:spPr bwMode="auto">
              <a:xfrm>
                <a:off x="15635288" y="8934451"/>
                <a:ext cx="1120775" cy="1584325"/>
              </a:xfrm>
              <a:custGeom>
                <a:avLst/>
                <a:gdLst>
                  <a:gd name="T0" fmla="*/ 71 w 406"/>
                  <a:gd name="T1" fmla="*/ 544 h 573"/>
                  <a:gd name="T2" fmla="*/ 30 w 406"/>
                  <a:gd name="T3" fmla="*/ 555 h 573"/>
                  <a:gd name="T4" fmla="*/ 9 w 406"/>
                  <a:gd name="T5" fmla="*/ 518 h 573"/>
                  <a:gd name="T6" fmla="*/ 139 w 406"/>
                  <a:gd name="T7" fmla="*/ 84 h 573"/>
                  <a:gd name="T8" fmla="*/ 252 w 406"/>
                  <a:gd name="T9" fmla="*/ 0 h 573"/>
                  <a:gd name="T10" fmla="*/ 352 w 406"/>
                  <a:gd name="T11" fmla="*/ 0 h 573"/>
                  <a:gd name="T12" fmla="*/ 406 w 406"/>
                  <a:gd name="T13" fmla="*/ 54 h 573"/>
                  <a:gd name="T14" fmla="*/ 352 w 406"/>
                  <a:gd name="T15" fmla="*/ 109 h 573"/>
                  <a:gd name="T16" fmla="*/ 252 w 406"/>
                  <a:gd name="T17" fmla="*/ 109 h 573"/>
                  <a:gd name="T18" fmla="*/ 243 w 406"/>
                  <a:gd name="T19" fmla="*/ 115 h 573"/>
                  <a:gd name="T20" fmla="*/ 113 w 406"/>
                  <a:gd name="T21" fmla="*/ 549 h 573"/>
                  <a:gd name="T22" fmla="*/ 71 w 406"/>
                  <a:gd name="T23" fmla="*/ 544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6" h="573">
                    <a:moveTo>
                      <a:pt x="71" y="544"/>
                    </a:moveTo>
                    <a:cubicBezTo>
                      <a:pt x="66" y="544"/>
                      <a:pt x="36" y="557"/>
                      <a:pt x="30" y="555"/>
                    </a:cubicBezTo>
                    <a:cubicBezTo>
                      <a:pt x="2" y="547"/>
                      <a:pt x="0" y="547"/>
                      <a:pt x="9" y="518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54" y="34"/>
                      <a:pt x="199" y="0"/>
                      <a:pt x="2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82" y="0"/>
                      <a:pt x="406" y="24"/>
                      <a:pt x="406" y="54"/>
                    </a:cubicBezTo>
                    <a:cubicBezTo>
                      <a:pt x="406" y="84"/>
                      <a:pt x="382" y="109"/>
                      <a:pt x="352" y="109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48" y="109"/>
                      <a:pt x="244" y="111"/>
                      <a:pt x="243" y="115"/>
                    </a:cubicBezTo>
                    <a:cubicBezTo>
                      <a:pt x="113" y="549"/>
                      <a:pt x="113" y="549"/>
                      <a:pt x="113" y="549"/>
                    </a:cubicBezTo>
                    <a:cubicBezTo>
                      <a:pt x="106" y="573"/>
                      <a:pt x="95" y="544"/>
                      <a:pt x="71" y="544"/>
                    </a:cubicBezTo>
                    <a:close/>
                  </a:path>
                </a:pathLst>
              </a:cu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Freeform 2012"/>
              <p:cNvSpPr>
                <a:spLocks noEditPoints="1"/>
              </p:cNvSpPr>
              <p:nvPr/>
            </p:nvSpPr>
            <p:spPr bwMode="auto">
              <a:xfrm>
                <a:off x="15632113" y="8926513"/>
                <a:ext cx="1135063" cy="1562100"/>
              </a:xfrm>
              <a:custGeom>
                <a:avLst/>
                <a:gdLst>
                  <a:gd name="T0" fmla="*/ 106 w 411"/>
                  <a:gd name="T1" fmla="*/ 565 h 565"/>
                  <a:gd name="T2" fmla="*/ 94 w 411"/>
                  <a:gd name="T3" fmla="*/ 559 h 565"/>
                  <a:gd name="T4" fmla="*/ 72 w 411"/>
                  <a:gd name="T5" fmla="*/ 551 h 565"/>
                  <a:gd name="T6" fmla="*/ 57 w 411"/>
                  <a:gd name="T7" fmla="*/ 555 h 565"/>
                  <a:gd name="T8" fmla="*/ 32 w 411"/>
                  <a:gd name="T9" fmla="*/ 562 h 565"/>
                  <a:gd name="T10" fmla="*/ 30 w 411"/>
                  <a:gd name="T11" fmla="*/ 562 h 565"/>
                  <a:gd name="T12" fmla="*/ 29 w 411"/>
                  <a:gd name="T13" fmla="*/ 561 h 565"/>
                  <a:gd name="T14" fmla="*/ 3 w 411"/>
                  <a:gd name="T15" fmla="*/ 549 h 565"/>
                  <a:gd name="T16" fmla="*/ 6 w 411"/>
                  <a:gd name="T17" fmla="*/ 520 h 565"/>
                  <a:gd name="T18" fmla="*/ 137 w 411"/>
                  <a:gd name="T19" fmla="*/ 86 h 565"/>
                  <a:gd name="T20" fmla="*/ 253 w 411"/>
                  <a:gd name="T21" fmla="*/ 0 h 565"/>
                  <a:gd name="T22" fmla="*/ 353 w 411"/>
                  <a:gd name="T23" fmla="*/ 0 h 565"/>
                  <a:gd name="T24" fmla="*/ 411 w 411"/>
                  <a:gd name="T25" fmla="*/ 57 h 565"/>
                  <a:gd name="T26" fmla="*/ 353 w 411"/>
                  <a:gd name="T27" fmla="*/ 115 h 565"/>
                  <a:gd name="T28" fmla="*/ 253 w 411"/>
                  <a:gd name="T29" fmla="*/ 115 h 565"/>
                  <a:gd name="T30" fmla="*/ 248 w 411"/>
                  <a:gd name="T31" fmla="*/ 119 h 565"/>
                  <a:gd name="T32" fmla="*/ 117 w 411"/>
                  <a:gd name="T33" fmla="*/ 553 h 565"/>
                  <a:gd name="T34" fmla="*/ 106 w 411"/>
                  <a:gd name="T35" fmla="*/ 565 h 565"/>
                  <a:gd name="T36" fmla="*/ 72 w 411"/>
                  <a:gd name="T37" fmla="*/ 543 h 565"/>
                  <a:gd name="T38" fmla="*/ 98 w 411"/>
                  <a:gd name="T39" fmla="*/ 553 h 565"/>
                  <a:gd name="T40" fmla="*/ 106 w 411"/>
                  <a:gd name="T41" fmla="*/ 558 h 565"/>
                  <a:gd name="T42" fmla="*/ 110 w 411"/>
                  <a:gd name="T43" fmla="*/ 551 h 565"/>
                  <a:gd name="T44" fmla="*/ 241 w 411"/>
                  <a:gd name="T45" fmla="*/ 117 h 565"/>
                  <a:gd name="T46" fmla="*/ 253 w 411"/>
                  <a:gd name="T47" fmla="*/ 108 h 565"/>
                  <a:gd name="T48" fmla="*/ 353 w 411"/>
                  <a:gd name="T49" fmla="*/ 108 h 565"/>
                  <a:gd name="T50" fmla="*/ 404 w 411"/>
                  <a:gd name="T51" fmla="*/ 57 h 565"/>
                  <a:gd name="T52" fmla="*/ 353 w 411"/>
                  <a:gd name="T53" fmla="*/ 7 h 565"/>
                  <a:gd name="T54" fmla="*/ 253 w 411"/>
                  <a:gd name="T55" fmla="*/ 7 h 565"/>
                  <a:gd name="T56" fmla="*/ 144 w 411"/>
                  <a:gd name="T57" fmla="*/ 88 h 565"/>
                  <a:gd name="T58" fmla="*/ 13 w 411"/>
                  <a:gd name="T59" fmla="*/ 522 h 565"/>
                  <a:gd name="T60" fmla="*/ 10 w 411"/>
                  <a:gd name="T61" fmla="*/ 545 h 565"/>
                  <a:gd name="T62" fmla="*/ 31 w 411"/>
                  <a:gd name="T63" fmla="*/ 555 h 565"/>
                  <a:gd name="T64" fmla="*/ 32 w 411"/>
                  <a:gd name="T65" fmla="*/ 555 h 565"/>
                  <a:gd name="T66" fmla="*/ 55 w 411"/>
                  <a:gd name="T67" fmla="*/ 548 h 565"/>
                  <a:gd name="T68" fmla="*/ 72 w 411"/>
                  <a:gd name="T69" fmla="*/ 543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1" h="565">
                    <a:moveTo>
                      <a:pt x="106" y="565"/>
                    </a:moveTo>
                    <a:cubicBezTo>
                      <a:pt x="102" y="565"/>
                      <a:pt x="99" y="562"/>
                      <a:pt x="94" y="559"/>
                    </a:cubicBezTo>
                    <a:cubicBezTo>
                      <a:pt x="88" y="555"/>
                      <a:pt x="81" y="551"/>
                      <a:pt x="72" y="551"/>
                    </a:cubicBezTo>
                    <a:cubicBezTo>
                      <a:pt x="71" y="551"/>
                      <a:pt x="63" y="553"/>
                      <a:pt x="57" y="555"/>
                    </a:cubicBezTo>
                    <a:cubicBezTo>
                      <a:pt x="46" y="559"/>
                      <a:pt x="37" y="562"/>
                      <a:pt x="32" y="562"/>
                    </a:cubicBezTo>
                    <a:cubicBezTo>
                      <a:pt x="32" y="562"/>
                      <a:pt x="31" y="562"/>
                      <a:pt x="30" y="562"/>
                    </a:cubicBezTo>
                    <a:cubicBezTo>
                      <a:pt x="29" y="561"/>
                      <a:pt x="29" y="561"/>
                      <a:pt x="29" y="561"/>
                    </a:cubicBezTo>
                    <a:cubicBezTo>
                      <a:pt x="14" y="557"/>
                      <a:pt x="7" y="555"/>
                      <a:pt x="3" y="549"/>
                    </a:cubicBezTo>
                    <a:cubicBezTo>
                      <a:pt x="0" y="543"/>
                      <a:pt x="2" y="534"/>
                      <a:pt x="6" y="520"/>
                    </a:cubicBezTo>
                    <a:cubicBezTo>
                      <a:pt x="137" y="86"/>
                      <a:pt x="137" y="86"/>
                      <a:pt x="137" y="86"/>
                    </a:cubicBezTo>
                    <a:cubicBezTo>
                      <a:pt x="152" y="34"/>
                      <a:pt x="199" y="0"/>
                      <a:pt x="253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85" y="0"/>
                      <a:pt x="411" y="26"/>
                      <a:pt x="411" y="57"/>
                    </a:cubicBezTo>
                    <a:cubicBezTo>
                      <a:pt x="411" y="89"/>
                      <a:pt x="385" y="115"/>
                      <a:pt x="353" y="115"/>
                    </a:cubicBezTo>
                    <a:cubicBezTo>
                      <a:pt x="253" y="115"/>
                      <a:pt x="253" y="115"/>
                      <a:pt x="253" y="115"/>
                    </a:cubicBezTo>
                    <a:cubicBezTo>
                      <a:pt x="250" y="115"/>
                      <a:pt x="248" y="117"/>
                      <a:pt x="248" y="119"/>
                    </a:cubicBezTo>
                    <a:cubicBezTo>
                      <a:pt x="117" y="553"/>
                      <a:pt x="117" y="553"/>
                      <a:pt x="117" y="553"/>
                    </a:cubicBezTo>
                    <a:cubicBezTo>
                      <a:pt x="116" y="558"/>
                      <a:pt x="113" y="565"/>
                      <a:pt x="106" y="565"/>
                    </a:cubicBezTo>
                    <a:close/>
                    <a:moveTo>
                      <a:pt x="72" y="543"/>
                    </a:moveTo>
                    <a:cubicBezTo>
                      <a:pt x="83" y="543"/>
                      <a:pt x="92" y="549"/>
                      <a:pt x="98" y="553"/>
                    </a:cubicBezTo>
                    <a:cubicBezTo>
                      <a:pt x="101" y="556"/>
                      <a:pt x="105" y="558"/>
                      <a:pt x="106" y="558"/>
                    </a:cubicBezTo>
                    <a:cubicBezTo>
                      <a:pt x="108" y="558"/>
                      <a:pt x="109" y="555"/>
                      <a:pt x="110" y="551"/>
                    </a:cubicBezTo>
                    <a:cubicBezTo>
                      <a:pt x="241" y="117"/>
                      <a:pt x="241" y="117"/>
                      <a:pt x="241" y="117"/>
                    </a:cubicBezTo>
                    <a:cubicBezTo>
                      <a:pt x="242" y="112"/>
                      <a:pt x="247" y="108"/>
                      <a:pt x="253" y="108"/>
                    </a:cubicBezTo>
                    <a:cubicBezTo>
                      <a:pt x="353" y="108"/>
                      <a:pt x="353" y="108"/>
                      <a:pt x="353" y="108"/>
                    </a:cubicBezTo>
                    <a:cubicBezTo>
                      <a:pt x="381" y="108"/>
                      <a:pt x="404" y="85"/>
                      <a:pt x="404" y="57"/>
                    </a:cubicBezTo>
                    <a:cubicBezTo>
                      <a:pt x="404" y="29"/>
                      <a:pt x="381" y="7"/>
                      <a:pt x="353" y="7"/>
                    </a:cubicBezTo>
                    <a:cubicBezTo>
                      <a:pt x="253" y="7"/>
                      <a:pt x="253" y="7"/>
                      <a:pt x="253" y="7"/>
                    </a:cubicBezTo>
                    <a:cubicBezTo>
                      <a:pt x="202" y="7"/>
                      <a:pt x="158" y="39"/>
                      <a:pt x="144" y="88"/>
                    </a:cubicBezTo>
                    <a:cubicBezTo>
                      <a:pt x="13" y="522"/>
                      <a:pt x="13" y="522"/>
                      <a:pt x="13" y="522"/>
                    </a:cubicBezTo>
                    <a:cubicBezTo>
                      <a:pt x="10" y="534"/>
                      <a:pt x="8" y="542"/>
                      <a:pt x="10" y="545"/>
                    </a:cubicBezTo>
                    <a:cubicBezTo>
                      <a:pt x="12" y="549"/>
                      <a:pt x="19" y="551"/>
                      <a:pt x="31" y="555"/>
                    </a:cubicBezTo>
                    <a:cubicBezTo>
                      <a:pt x="32" y="555"/>
                      <a:pt x="32" y="555"/>
                      <a:pt x="32" y="555"/>
                    </a:cubicBezTo>
                    <a:cubicBezTo>
                      <a:pt x="36" y="555"/>
                      <a:pt x="47" y="551"/>
                      <a:pt x="55" y="548"/>
                    </a:cubicBezTo>
                    <a:cubicBezTo>
                      <a:pt x="64" y="545"/>
                      <a:pt x="70" y="543"/>
                      <a:pt x="72" y="54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Freeform 2013"/>
              <p:cNvSpPr>
                <a:spLocks/>
              </p:cNvSpPr>
              <p:nvPr/>
            </p:nvSpPr>
            <p:spPr bwMode="auto">
              <a:xfrm>
                <a:off x="16352838" y="10402888"/>
                <a:ext cx="80963" cy="22225"/>
              </a:xfrm>
              <a:custGeom>
                <a:avLst/>
                <a:gdLst>
                  <a:gd name="T0" fmla="*/ 4 w 29"/>
                  <a:gd name="T1" fmla="*/ 8 h 8"/>
                  <a:gd name="T2" fmla="*/ 0 w 29"/>
                  <a:gd name="T3" fmla="*/ 4 h 8"/>
                  <a:gd name="T4" fmla="*/ 4 w 29"/>
                  <a:gd name="T5" fmla="*/ 0 h 8"/>
                  <a:gd name="T6" fmla="*/ 25 w 29"/>
                  <a:gd name="T7" fmla="*/ 0 h 8"/>
                  <a:gd name="T8" fmla="*/ 25 w 29"/>
                  <a:gd name="T9" fmla="*/ 0 h 8"/>
                  <a:gd name="T10" fmla="*/ 29 w 29"/>
                  <a:gd name="T11" fmla="*/ 4 h 8"/>
                  <a:gd name="T12" fmla="*/ 25 w 29"/>
                  <a:gd name="T13" fmla="*/ 8 h 8"/>
                  <a:gd name="T14" fmla="*/ 4 w 29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9" y="2"/>
                      <a:pt x="29" y="4"/>
                    </a:cubicBezTo>
                    <a:cubicBezTo>
                      <a:pt x="29" y="6"/>
                      <a:pt x="27" y="8"/>
                      <a:pt x="25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Freeform 2014"/>
              <p:cNvSpPr>
                <a:spLocks/>
              </p:cNvSpPr>
              <p:nvPr/>
            </p:nvSpPr>
            <p:spPr bwMode="auto">
              <a:xfrm>
                <a:off x="15908338" y="8934451"/>
                <a:ext cx="971550" cy="1584325"/>
              </a:xfrm>
              <a:custGeom>
                <a:avLst/>
                <a:gdLst>
                  <a:gd name="T0" fmla="*/ 352 w 352"/>
                  <a:gd name="T1" fmla="*/ 109 h 573"/>
                  <a:gd name="T2" fmla="*/ 252 w 352"/>
                  <a:gd name="T3" fmla="*/ 109 h 573"/>
                  <a:gd name="T4" fmla="*/ 243 w 352"/>
                  <a:gd name="T5" fmla="*/ 115 h 573"/>
                  <a:gd name="T6" fmla="*/ 113 w 352"/>
                  <a:gd name="T7" fmla="*/ 549 h 573"/>
                  <a:gd name="T8" fmla="*/ 72 w 352"/>
                  <a:gd name="T9" fmla="*/ 544 h 573"/>
                  <a:gd name="T10" fmla="*/ 47 w 352"/>
                  <a:gd name="T11" fmla="*/ 549 h 573"/>
                  <a:gd name="T12" fmla="*/ 9 w 352"/>
                  <a:gd name="T13" fmla="*/ 518 h 573"/>
                  <a:gd name="T14" fmla="*/ 139 w 352"/>
                  <a:gd name="T15" fmla="*/ 84 h 573"/>
                  <a:gd name="T16" fmla="*/ 252 w 352"/>
                  <a:gd name="T17" fmla="*/ 0 h 573"/>
                  <a:gd name="T18" fmla="*/ 319 w 352"/>
                  <a:gd name="T19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2" h="573">
                    <a:moveTo>
                      <a:pt x="352" y="109"/>
                    </a:move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48" y="109"/>
                      <a:pt x="244" y="111"/>
                      <a:pt x="243" y="115"/>
                    </a:cubicBezTo>
                    <a:cubicBezTo>
                      <a:pt x="113" y="549"/>
                      <a:pt x="113" y="549"/>
                      <a:pt x="113" y="549"/>
                    </a:cubicBezTo>
                    <a:cubicBezTo>
                      <a:pt x="106" y="573"/>
                      <a:pt x="95" y="544"/>
                      <a:pt x="72" y="544"/>
                    </a:cubicBezTo>
                    <a:cubicBezTo>
                      <a:pt x="66" y="544"/>
                      <a:pt x="52" y="550"/>
                      <a:pt x="47" y="549"/>
                    </a:cubicBezTo>
                    <a:cubicBezTo>
                      <a:pt x="18" y="540"/>
                      <a:pt x="0" y="547"/>
                      <a:pt x="9" y="518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54" y="34"/>
                      <a:pt x="199" y="0"/>
                      <a:pt x="252" y="0"/>
                    </a:cubicBezTo>
                    <a:cubicBezTo>
                      <a:pt x="319" y="0"/>
                      <a:pt x="319" y="0"/>
                      <a:pt x="319" y="0"/>
                    </a:cubicBezTo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Freeform 2015"/>
              <p:cNvSpPr>
                <a:spLocks/>
              </p:cNvSpPr>
              <p:nvPr/>
            </p:nvSpPr>
            <p:spPr bwMode="auto">
              <a:xfrm>
                <a:off x="15914688" y="8926513"/>
                <a:ext cx="965200" cy="1562100"/>
              </a:xfrm>
              <a:custGeom>
                <a:avLst/>
                <a:gdLst>
                  <a:gd name="T0" fmla="*/ 103 w 350"/>
                  <a:gd name="T1" fmla="*/ 565 h 565"/>
                  <a:gd name="T2" fmla="*/ 91 w 350"/>
                  <a:gd name="T3" fmla="*/ 559 h 565"/>
                  <a:gd name="T4" fmla="*/ 70 w 350"/>
                  <a:gd name="T5" fmla="*/ 550 h 565"/>
                  <a:gd name="T6" fmla="*/ 70 w 350"/>
                  <a:gd name="T7" fmla="*/ 550 h 565"/>
                  <a:gd name="T8" fmla="*/ 61 w 350"/>
                  <a:gd name="T9" fmla="*/ 552 h 565"/>
                  <a:gd name="T10" fmla="*/ 44 w 350"/>
                  <a:gd name="T11" fmla="*/ 555 h 565"/>
                  <a:gd name="T12" fmla="*/ 25 w 350"/>
                  <a:gd name="T13" fmla="*/ 551 h 565"/>
                  <a:gd name="T14" fmla="*/ 3 w 350"/>
                  <a:gd name="T15" fmla="*/ 541 h 565"/>
                  <a:gd name="T16" fmla="*/ 3 w 350"/>
                  <a:gd name="T17" fmla="*/ 520 h 565"/>
                  <a:gd name="T18" fmla="*/ 134 w 350"/>
                  <a:gd name="T19" fmla="*/ 86 h 565"/>
                  <a:gd name="T20" fmla="*/ 250 w 350"/>
                  <a:gd name="T21" fmla="*/ 0 h 565"/>
                  <a:gd name="T22" fmla="*/ 317 w 350"/>
                  <a:gd name="T23" fmla="*/ 0 h 565"/>
                  <a:gd name="T24" fmla="*/ 317 w 350"/>
                  <a:gd name="T25" fmla="*/ 7 h 565"/>
                  <a:gd name="T26" fmla="*/ 250 w 350"/>
                  <a:gd name="T27" fmla="*/ 7 h 565"/>
                  <a:gd name="T28" fmla="*/ 141 w 350"/>
                  <a:gd name="T29" fmla="*/ 88 h 565"/>
                  <a:gd name="T30" fmla="*/ 10 w 350"/>
                  <a:gd name="T31" fmla="*/ 522 h 565"/>
                  <a:gd name="T32" fmla="*/ 9 w 350"/>
                  <a:gd name="T33" fmla="*/ 538 h 565"/>
                  <a:gd name="T34" fmla="*/ 26 w 350"/>
                  <a:gd name="T35" fmla="*/ 544 h 565"/>
                  <a:gd name="T36" fmla="*/ 46 w 350"/>
                  <a:gd name="T37" fmla="*/ 548 h 565"/>
                  <a:gd name="T38" fmla="*/ 58 w 350"/>
                  <a:gd name="T39" fmla="*/ 546 h 565"/>
                  <a:gd name="T40" fmla="*/ 70 w 350"/>
                  <a:gd name="T41" fmla="*/ 543 h 565"/>
                  <a:gd name="T42" fmla="*/ 70 w 350"/>
                  <a:gd name="T43" fmla="*/ 543 h 565"/>
                  <a:gd name="T44" fmla="*/ 95 w 350"/>
                  <a:gd name="T45" fmla="*/ 553 h 565"/>
                  <a:gd name="T46" fmla="*/ 104 w 350"/>
                  <a:gd name="T47" fmla="*/ 558 h 565"/>
                  <a:gd name="T48" fmla="*/ 107 w 350"/>
                  <a:gd name="T49" fmla="*/ 551 h 565"/>
                  <a:gd name="T50" fmla="*/ 238 w 350"/>
                  <a:gd name="T51" fmla="*/ 117 h 565"/>
                  <a:gd name="T52" fmla="*/ 250 w 350"/>
                  <a:gd name="T53" fmla="*/ 108 h 565"/>
                  <a:gd name="T54" fmla="*/ 350 w 350"/>
                  <a:gd name="T55" fmla="*/ 108 h 565"/>
                  <a:gd name="T56" fmla="*/ 350 w 350"/>
                  <a:gd name="T57" fmla="*/ 115 h 565"/>
                  <a:gd name="T58" fmla="*/ 250 w 350"/>
                  <a:gd name="T59" fmla="*/ 115 h 565"/>
                  <a:gd name="T60" fmla="*/ 245 w 350"/>
                  <a:gd name="T61" fmla="*/ 119 h 565"/>
                  <a:gd name="T62" fmla="*/ 114 w 350"/>
                  <a:gd name="T63" fmla="*/ 553 h 565"/>
                  <a:gd name="T64" fmla="*/ 106 w 350"/>
                  <a:gd name="T65" fmla="*/ 564 h 565"/>
                  <a:gd name="T66" fmla="*/ 103 w 350"/>
                  <a:gd name="T67" fmla="*/ 56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0" h="565">
                    <a:moveTo>
                      <a:pt x="103" y="565"/>
                    </a:moveTo>
                    <a:cubicBezTo>
                      <a:pt x="100" y="565"/>
                      <a:pt x="96" y="562"/>
                      <a:pt x="91" y="559"/>
                    </a:cubicBezTo>
                    <a:cubicBezTo>
                      <a:pt x="86" y="555"/>
                      <a:pt x="78" y="550"/>
                      <a:pt x="70" y="550"/>
                    </a:cubicBezTo>
                    <a:cubicBezTo>
                      <a:pt x="70" y="550"/>
                      <a:pt x="70" y="550"/>
                      <a:pt x="70" y="550"/>
                    </a:cubicBezTo>
                    <a:cubicBezTo>
                      <a:pt x="68" y="550"/>
                      <a:pt x="64" y="551"/>
                      <a:pt x="61" y="552"/>
                    </a:cubicBezTo>
                    <a:cubicBezTo>
                      <a:pt x="53" y="555"/>
                      <a:pt x="47" y="556"/>
                      <a:pt x="44" y="555"/>
                    </a:cubicBezTo>
                    <a:cubicBezTo>
                      <a:pt x="37" y="553"/>
                      <a:pt x="31" y="552"/>
                      <a:pt x="25" y="551"/>
                    </a:cubicBezTo>
                    <a:cubicBezTo>
                      <a:pt x="15" y="549"/>
                      <a:pt x="7" y="548"/>
                      <a:pt x="3" y="541"/>
                    </a:cubicBezTo>
                    <a:cubicBezTo>
                      <a:pt x="0" y="537"/>
                      <a:pt x="0" y="530"/>
                      <a:pt x="3" y="520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49" y="34"/>
                      <a:pt x="196" y="0"/>
                      <a:pt x="25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17" y="7"/>
                      <a:pt x="317" y="7"/>
                      <a:pt x="317" y="7"/>
                    </a:cubicBezTo>
                    <a:cubicBezTo>
                      <a:pt x="250" y="7"/>
                      <a:pt x="250" y="7"/>
                      <a:pt x="250" y="7"/>
                    </a:cubicBezTo>
                    <a:cubicBezTo>
                      <a:pt x="199" y="7"/>
                      <a:pt x="155" y="39"/>
                      <a:pt x="141" y="88"/>
                    </a:cubicBezTo>
                    <a:cubicBezTo>
                      <a:pt x="10" y="522"/>
                      <a:pt x="10" y="522"/>
                      <a:pt x="10" y="522"/>
                    </a:cubicBezTo>
                    <a:cubicBezTo>
                      <a:pt x="8" y="530"/>
                      <a:pt x="8" y="535"/>
                      <a:pt x="9" y="538"/>
                    </a:cubicBezTo>
                    <a:cubicBezTo>
                      <a:pt x="11" y="541"/>
                      <a:pt x="18" y="542"/>
                      <a:pt x="26" y="544"/>
                    </a:cubicBezTo>
                    <a:cubicBezTo>
                      <a:pt x="32" y="545"/>
                      <a:pt x="38" y="546"/>
                      <a:pt x="46" y="548"/>
                    </a:cubicBezTo>
                    <a:cubicBezTo>
                      <a:pt x="48" y="549"/>
                      <a:pt x="54" y="547"/>
                      <a:pt x="58" y="546"/>
                    </a:cubicBezTo>
                    <a:cubicBezTo>
                      <a:pt x="63" y="544"/>
                      <a:pt x="67" y="543"/>
                      <a:pt x="70" y="543"/>
                    </a:cubicBezTo>
                    <a:cubicBezTo>
                      <a:pt x="70" y="543"/>
                      <a:pt x="70" y="543"/>
                      <a:pt x="70" y="543"/>
                    </a:cubicBezTo>
                    <a:cubicBezTo>
                      <a:pt x="81" y="543"/>
                      <a:pt x="89" y="549"/>
                      <a:pt x="95" y="553"/>
                    </a:cubicBezTo>
                    <a:cubicBezTo>
                      <a:pt x="99" y="555"/>
                      <a:pt x="102" y="558"/>
                      <a:pt x="104" y="558"/>
                    </a:cubicBezTo>
                    <a:cubicBezTo>
                      <a:pt x="104" y="558"/>
                      <a:pt x="106" y="557"/>
                      <a:pt x="107" y="551"/>
                    </a:cubicBezTo>
                    <a:cubicBezTo>
                      <a:pt x="238" y="117"/>
                      <a:pt x="238" y="117"/>
                      <a:pt x="238" y="117"/>
                    </a:cubicBezTo>
                    <a:cubicBezTo>
                      <a:pt x="239" y="112"/>
                      <a:pt x="244" y="108"/>
                      <a:pt x="250" y="108"/>
                    </a:cubicBezTo>
                    <a:cubicBezTo>
                      <a:pt x="350" y="108"/>
                      <a:pt x="350" y="108"/>
                      <a:pt x="350" y="108"/>
                    </a:cubicBezTo>
                    <a:cubicBezTo>
                      <a:pt x="350" y="115"/>
                      <a:pt x="350" y="115"/>
                      <a:pt x="350" y="115"/>
                    </a:cubicBezTo>
                    <a:cubicBezTo>
                      <a:pt x="250" y="115"/>
                      <a:pt x="250" y="115"/>
                      <a:pt x="250" y="115"/>
                    </a:cubicBezTo>
                    <a:cubicBezTo>
                      <a:pt x="247" y="115"/>
                      <a:pt x="245" y="117"/>
                      <a:pt x="245" y="119"/>
                    </a:cubicBezTo>
                    <a:cubicBezTo>
                      <a:pt x="114" y="553"/>
                      <a:pt x="114" y="553"/>
                      <a:pt x="114" y="553"/>
                    </a:cubicBezTo>
                    <a:cubicBezTo>
                      <a:pt x="112" y="560"/>
                      <a:pt x="110" y="563"/>
                      <a:pt x="106" y="564"/>
                    </a:cubicBezTo>
                    <a:cubicBezTo>
                      <a:pt x="105" y="565"/>
                      <a:pt x="104" y="565"/>
                      <a:pt x="103" y="56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Freeform 2016"/>
              <p:cNvSpPr>
                <a:spLocks/>
              </p:cNvSpPr>
              <p:nvPr/>
            </p:nvSpPr>
            <p:spPr bwMode="auto">
              <a:xfrm>
                <a:off x="16778288" y="7513638"/>
                <a:ext cx="257175" cy="223838"/>
              </a:xfrm>
              <a:custGeom>
                <a:avLst/>
                <a:gdLst>
                  <a:gd name="T0" fmla="*/ 93 w 93"/>
                  <a:gd name="T1" fmla="*/ 0 h 81"/>
                  <a:gd name="T2" fmla="*/ 93 w 93"/>
                  <a:gd name="T3" fmla="*/ 38 h 81"/>
                  <a:gd name="T4" fmla="*/ 92 w 93"/>
                  <a:gd name="T5" fmla="*/ 42 h 81"/>
                  <a:gd name="T6" fmla="*/ 50 w 93"/>
                  <a:gd name="T7" fmla="*/ 81 h 81"/>
                  <a:gd name="T8" fmla="*/ 30 w 93"/>
                  <a:gd name="T9" fmla="*/ 81 h 81"/>
                  <a:gd name="T10" fmla="*/ 3 w 93"/>
                  <a:gd name="T11" fmla="*/ 64 h 81"/>
                  <a:gd name="T12" fmla="*/ 0 w 93"/>
                  <a:gd name="T13" fmla="*/ 54 h 81"/>
                  <a:gd name="T14" fmla="*/ 0 w 93"/>
                  <a:gd name="T15" fmla="*/ 14 h 81"/>
                  <a:gd name="T16" fmla="*/ 93 w 93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1">
                    <a:moveTo>
                      <a:pt x="93" y="0"/>
                    </a:moveTo>
                    <a:cubicBezTo>
                      <a:pt x="93" y="38"/>
                      <a:pt x="93" y="38"/>
                      <a:pt x="93" y="38"/>
                    </a:cubicBezTo>
                    <a:cubicBezTo>
                      <a:pt x="93" y="40"/>
                      <a:pt x="92" y="41"/>
                      <a:pt x="92" y="42"/>
                    </a:cubicBezTo>
                    <a:cubicBezTo>
                      <a:pt x="91" y="63"/>
                      <a:pt x="72" y="81"/>
                      <a:pt x="5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19" y="81"/>
                      <a:pt x="8" y="74"/>
                      <a:pt x="3" y="64"/>
                    </a:cubicBezTo>
                    <a:cubicBezTo>
                      <a:pt x="1" y="61"/>
                      <a:pt x="0" y="58"/>
                      <a:pt x="0" y="54"/>
                    </a:cubicBezTo>
                    <a:cubicBezTo>
                      <a:pt x="0" y="14"/>
                      <a:pt x="0" y="14"/>
                      <a:pt x="0" y="14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Freeform 2017"/>
              <p:cNvSpPr>
                <a:spLocks noEditPoints="1"/>
              </p:cNvSpPr>
              <p:nvPr/>
            </p:nvSpPr>
            <p:spPr bwMode="auto">
              <a:xfrm>
                <a:off x="16770350" y="7504113"/>
                <a:ext cx="273050" cy="242888"/>
              </a:xfrm>
              <a:custGeom>
                <a:avLst/>
                <a:gdLst>
                  <a:gd name="T0" fmla="*/ 53 w 99"/>
                  <a:gd name="T1" fmla="*/ 88 h 88"/>
                  <a:gd name="T2" fmla="*/ 33 w 99"/>
                  <a:gd name="T3" fmla="*/ 88 h 88"/>
                  <a:gd name="T4" fmla="*/ 3 w 99"/>
                  <a:gd name="T5" fmla="*/ 70 h 88"/>
                  <a:gd name="T6" fmla="*/ 0 w 99"/>
                  <a:gd name="T7" fmla="*/ 58 h 88"/>
                  <a:gd name="T8" fmla="*/ 0 w 99"/>
                  <a:gd name="T9" fmla="*/ 15 h 88"/>
                  <a:gd name="T10" fmla="*/ 99 w 99"/>
                  <a:gd name="T11" fmla="*/ 0 h 88"/>
                  <a:gd name="T12" fmla="*/ 99 w 99"/>
                  <a:gd name="T13" fmla="*/ 42 h 88"/>
                  <a:gd name="T14" fmla="*/ 99 w 99"/>
                  <a:gd name="T15" fmla="*/ 46 h 88"/>
                  <a:gd name="T16" fmla="*/ 53 w 99"/>
                  <a:gd name="T17" fmla="*/ 88 h 88"/>
                  <a:gd name="T18" fmla="*/ 7 w 99"/>
                  <a:gd name="T19" fmla="*/ 22 h 88"/>
                  <a:gd name="T20" fmla="*/ 7 w 99"/>
                  <a:gd name="T21" fmla="*/ 58 h 88"/>
                  <a:gd name="T22" fmla="*/ 9 w 99"/>
                  <a:gd name="T23" fmla="*/ 67 h 88"/>
                  <a:gd name="T24" fmla="*/ 33 w 99"/>
                  <a:gd name="T25" fmla="*/ 81 h 88"/>
                  <a:gd name="T26" fmla="*/ 53 w 99"/>
                  <a:gd name="T27" fmla="*/ 81 h 88"/>
                  <a:gd name="T28" fmla="*/ 92 w 99"/>
                  <a:gd name="T29" fmla="*/ 45 h 88"/>
                  <a:gd name="T30" fmla="*/ 92 w 99"/>
                  <a:gd name="T31" fmla="*/ 42 h 88"/>
                  <a:gd name="T32" fmla="*/ 92 w 99"/>
                  <a:gd name="T33" fmla="*/ 9 h 88"/>
                  <a:gd name="T34" fmla="*/ 7 w 99"/>
                  <a:gd name="T35" fmla="*/ 2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9" h="88">
                    <a:moveTo>
                      <a:pt x="53" y="88"/>
                    </a:moveTo>
                    <a:cubicBezTo>
                      <a:pt x="33" y="88"/>
                      <a:pt x="33" y="88"/>
                      <a:pt x="33" y="88"/>
                    </a:cubicBezTo>
                    <a:cubicBezTo>
                      <a:pt x="20" y="88"/>
                      <a:pt x="8" y="81"/>
                      <a:pt x="3" y="70"/>
                    </a:cubicBezTo>
                    <a:cubicBezTo>
                      <a:pt x="1" y="66"/>
                      <a:pt x="0" y="62"/>
                      <a:pt x="0" y="5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99" y="44"/>
                      <a:pt x="99" y="45"/>
                      <a:pt x="99" y="46"/>
                    </a:cubicBezTo>
                    <a:cubicBezTo>
                      <a:pt x="97" y="70"/>
                      <a:pt x="77" y="88"/>
                      <a:pt x="53" y="88"/>
                    </a:cubicBezTo>
                    <a:close/>
                    <a:moveTo>
                      <a:pt x="7" y="22"/>
                    </a:moveTo>
                    <a:cubicBezTo>
                      <a:pt x="7" y="58"/>
                      <a:pt x="7" y="58"/>
                      <a:pt x="7" y="58"/>
                    </a:cubicBezTo>
                    <a:cubicBezTo>
                      <a:pt x="7" y="61"/>
                      <a:pt x="8" y="64"/>
                      <a:pt x="9" y="67"/>
                    </a:cubicBezTo>
                    <a:cubicBezTo>
                      <a:pt x="14" y="75"/>
                      <a:pt x="23" y="81"/>
                      <a:pt x="33" y="81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73" y="81"/>
                      <a:pt x="90" y="65"/>
                      <a:pt x="92" y="45"/>
                    </a:cubicBezTo>
                    <a:cubicBezTo>
                      <a:pt x="92" y="44"/>
                      <a:pt x="92" y="43"/>
                      <a:pt x="92" y="42"/>
                    </a:cubicBezTo>
                    <a:cubicBezTo>
                      <a:pt x="92" y="9"/>
                      <a:pt x="92" y="9"/>
                      <a:pt x="92" y="9"/>
                    </a:cubicBezTo>
                    <a:lnTo>
                      <a:pt x="7" y="2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Freeform 2018"/>
              <p:cNvSpPr>
                <a:spLocks/>
              </p:cNvSpPr>
              <p:nvPr/>
            </p:nvSpPr>
            <p:spPr bwMode="auto">
              <a:xfrm>
                <a:off x="16778288" y="7524751"/>
                <a:ext cx="257175" cy="136525"/>
              </a:xfrm>
              <a:custGeom>
                <a:avLst/>
                <a:gdLst>
                  <a:gd name="T0" fmla="*/ 93 w 93"/>
                  <a:gd name="T1" fmla="*/ 0 h 49"/>
                  <a:gd name="T2" fmla="*/ 93 w 93"/>
                  <a:gd name="T3" fmla="*/ 34 h 49"/>
                  <a:gd name="T4" fmla="*/ 92 w 93"/>
                  <a:gd name="T5" fmla="*/ 38 h 49"/>
                  <a:gd name="T6" fmla="*/ 46 w 93"/>
                  <a:gd name="T7" fmla="*/ 49 h 49"/>
                  <a:gd name="T8" fmla="*/ 30 w 93"/>
                  <a:gd name="T9" fmla="*/ 49 h 49"/>
                  <a:gd name="T10" fmla="*/ 0 w 93"/>
                  <a:gd name="T11" fmla="*/ 44 h 49"/>
                  <a:gd name="T12" fmla="*/ 0 w 93"/>
                  <a:gd name="T13" fmla="*/ 44 h 49"/>
                  <a:gd name="T14" fmla="*/ 0 w 93"/>
                  <a:gd name="T15" fmla="*/ 14 h 49"/>
                  <a:gd name="T16" fmla="*/ 0 w 93"/>
                  <a:gd name="T17" fmla="*/ 14 h 49"/>
                  <a:gd name="T18" fmla="*/ 93 w 93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49">
                    <a:moveTo>
                      <a:pt x="93" y="0"/>
                    </a:move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6"/>
                      <a:pt x="92" y="37"/>
                      <a:pt x="92" y="38"/>
                    </a:cubicBezTo>
                    <a:cubicBezTo>
                      <a:pt x="79" y="45"/>
                      <a:pt x="63" y="49"/>
                      <a:pt x="46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0" y="49"/>
                      <a:pt x="10" y="47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Freeform 2019"/>
              <p:cNvSpPr>
                <a:spLocks noEditPoints="1"/>
              </p:cNvSpPr>
              <p:nvPr/>
            </p:nvSpPr>
            <p:spPr bwMode="auto">
              <a:xfrm>
                <a:off x="16770350" y="7504113"/>
                <a:ext cx="273050" cy="242888"/>
              </a:xfrm>
              <a:custGeom>
                <a:avLst/>
                <a:gdLst>
                  <a:gd name="T0" fmla="*/ 53 w 99"/>
                  <a:gd name="T1" fmla="*/ 88 h 88"/>
                  <a:gd name="T2" fmla="*/ 30 w 99"/>
                  <a:gd name="T3" fmla="*/ 88 h 88"/>
                  <a:gd name="T4" fmla="*/ 0 w 99"/>
                  <a:gd name="T5" fmla="*/ 58 h 88"/>
                  <a:gd name="T6" fmla="*/ 0 w 99"/>
                  <a:gd name="T7" fmla="*/ 15 h 88"/>
                  <a:gd name="T8" fmla="*/ 99 w 99"/>
                  <a:gd name="T9" fmla="*/ 0 h 88"/>
                  <a:gd name="T10" fmla="*/ 99 w 99"/>
                  <a:gd name="T11" fmla="*/ 42 h 88"/>
                  <a:gd name="T12" fmla="*/ 99 w 99"/>
                  <a:gd name="T13" fmla="*/ 46 h 88"/>
                  <a:gd name="T14" fmla="*/ 53 w 99"/>
                  <a:gd name="T15" fmla="*/ 88 h 88"/>
                  <a:gd name="T16" fmla="*/ 7 w 99"/>
                  <a:gd name="T17" fmla="*/ 22 h 88"/>
                  <a:gd name="T18" fmla="*/ 7 w 99"/>
                  <a:gd name="T19" fmla="*/ 58 h 88"/>
                  <a:gd name="T20" fmla="*/ 30 w 99"/>
                  <a:gd name="T21" fmla="*/ 81 h 88"/>
                  <a:gd name="T22" fmla="*/ 53 w 99"/>
                  <a:gd name="T23" fmla="*/ 81 h 88"/>
                  <a:gd name="T24" fmla="*/ 92 w 99"/>
                  <a:gd name="T25" fmla="*/ 45 h 88"/>
                  <a:gd name="T26" fmla="*/ 92 w 99"/>
                  <a:gd name="T27" fmla="*/ 42 h 88"/>
                  <a:gd name="T28" fmla="*/ 92 w 99"/>
                  <a:gd name="T29" fmla="*/ 9 h 88"/>
                  <a:gd name="T30" fmla="*/ 7 w 99"/>
                  <a:gd name="T31" fmla="*/ 2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9" h="88">
                    <a:moveTo>
                      <a:pt x="53" y="88"/>
                    </a:moveTo>
                    <a:cubicBezTo>
                      <a:pt x="30" y="88"/>
                      <a:pt x="30" y="88"/>
                      <a:pt x="30" y="88"/>
                    </a:cubicBezTo>
                    <a:cubicBezTo>
                      <a:pt x="14" y="88"/>
                      <a:pt x="0" y="75"/>
                      <a:pt x="0" y="5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99" y="44"/>
                      <a:pt x="99" y="45"/>
                      <a:pt x="99" y="46"/>
                    </a:cubicBezTo>
                    <a:cubicBezTo>
                      <a:pt x="97" y="70"/>
                      <a:pt x="77" y="88"/>
                      <a:pt x="53" y="88"/>
                    </a:cubicBezTo>
                    <a:close/>
                    <a:moveTo>
                      <a:pt x="7" y="22"/>
                    </a:moveTo>
                    <a:cubicBezTo>
                      <a:pt x="7" y="58"/>
                      <a:pt x="7" y="58"/>
                      <a:pt x="7" y="58"/>
                    </a:cubicBezTo>
                    <a:cubicBezTo>
                      <a:pt x="7" y="71"/>
                      <a:pt x="17" y="81"/>
                      <a:pt x="30" y="81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73" y="81"/>
                      <a:pt x="90" y="65"/>
                      <a:pt x="92" y="45"/>
                    </a:cubicBezTo>
                    <a:cubicBezTo>
                      <a:pt x="92" y="44"/>
                      <a:pt x="92" y="43"/>
                      <a:pt x="92" y="42"/>
                    </a:cubicBezTo>
                    <a:cubicBezTo>
                      <a:pt x="92" y="9"/>
                      <a:pt x="92" y="9"/>
                      <a:pt x="92" y="9"/>
                    </a:cubicBezTo>
                    <a:lnTo>
                      <a:pt x="7" y="2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Freeform 2020"/>
              <p:cNvSpPr>
                <a:spLocks/>
              </p:cNvSpPr>
              <p:nvPr/>
            </p:nvSpPr>
            <p:spPr bwMode="auto">
              <a:xfrm>
                <a:off x="16610013" y="6829426"/>
                <a:ext cx="538163" cy="765175"/>
              </a:xfrm>
              <a:custGeom>
                <a:avLst/>
                <a:gdLst>
                  <a:gd name="T0" fmla="*/ 195 w 195"/>
                  <a:gd name="T1" fmla="*/ 111 h 277"/>
                  <a:gd name="T2" fmla="*/ 195 w 195"/>
                  <a:gd name="T3" fmla="*/ 180 h 277"/>
                  <a:gd name="T4" fmla="*/ 97 w 195"/>
                  <a:gd name="T5" fmla="*/ 277 h 277"/>
                  <a:gd name="T6" fmla="*/ 81 w 195"/>
                  <a:gd name="T7" fmla="*/ 277 h 277"/>
                  <a:gd name="T8" fmla="*/ 0 w 195"/>
                  <a:gd name="T9" fmla="*/ 196 h 277"/>
                  <a:gd name="T10" fmla="*/ 0 w 195"/>
                  <a:gd name="T11" fmla="*/ 108 h 277"/>
                  <a:gd name="T12" fmla="*/ 0 w 195"/>
                  <a:gd name="T13" fmla="*/ 98 h 277"/>
                  <a:gd name="T14" fmla="*/ 97 w 195"/>
                  <a:gd name="T15" fmla="*/ 0 h 277"/>
                  <a:gd name="T16" fmla="*/ 195 w 195"/>
                  <a:gd name="T17" fmla="*/ 98 h 277"/>
                  <a:gd name="T18" fmla="*/ 195 w 195"/>
                  <a:gd name="T19" fmla="*/ 12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77">
                    <a:moveTo>
                      <a:pt x="195" y="111"/>
                    </a:moveTo>
                    <a:cubicBezTo>
                      <a:pt x="195" y="180"/>
                      <a:pt x="195" y="180"/>
                      <a:pt x="195" y="180"/>
                    </a:cubicBezTo>
                    <a:cubicBezTo>
                      <a:pt x="195" y="234"/>
                      <a:pt x="151" y="277"/>
                      <a:pt x="97" y="277"/>
                    </a:cubicBezTo>
                    <a:cubicBezTo>
                      <a:pt x="81" y="277"/>
                      <a:pt x="81" y="277"/>
                      <a:pt x="81" y="277"/>
                    </a:cubicBezTo>
                    <a:cubicBezTo>
                      <a:pt x="36" y="277"/>
                      <a:pt x="0" y="241"/>
                      <a:pt x="0" y="19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44"/>
                      <a:pt x="43" y="0"/>
                      <a:pt x="97" y="0"/>
                    </a:cubicBezTo>
                    <a:cubicBezTo>
                      <a:pt x="151" y="0"/>
                      <a:pt x="195" y="44"/>
                      <a:pt x="195" y="98"/>
                    </a:cubicBezTo>
                    <a:cubicBezTo>
                      <a:pt x="195" y="120"/>
                      <a:pt x="195" y="120"/>
                      <a:pt x="195" y="120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Freeform 2021"/>
              <p:cNvSpPr>
                <a:spLocks noEditPoints="1"/>
              </p:cNvSpPr>
              <p:nvPr/>
            </p:nvSpPr>
            <p:spPr bwMode="auto">
              <a:xfrm>
                <a:off x="16598900" y="6818313"/>
                <a:ext cx="560388" cy="787400"/>
              </a:xfrm>
              <a:custGeom>
                <a:avLst/>
                <a:gdLst>
                  <a:gd name="T0" fmla="*/ 101 w 203"/>
                  <a:gd name="T1" fmla="*/ 285 h 285"/>
                  <a:gd name="T2" fmla="*/ 85 w 203"/>
                  <a:gd name="T3" fmla="*/ 285 h 285"/>
                  <a:gd name="T4" fmla="*/ 0 w 203"/>
                  <a:gd name="T5" fmla="*/ 200 h 285"/>
                  <a:gd name="T6" fmla="*/ 0 w 203"/>
                  <a:gd name="T7" fmla="*/ 102 h 285"/>
                  <a:gd name="T8" fmla="*/ 101 w 203"/>
                  <a:gd name="T9" fmla="*/ 0 h 285"/>
                  <a:gd name="T10" fmla="*/ 101 w 203"/>
                  <a:gd name="T11" fmla="*/ 0 h 285"/>
                  <a:gd name="T12" fmla="*/ 173 w 203"/>
                  <a:gd name="T13" fmla="*/ 30 h 285"/>
                  <a:gd name="T14" fmla="*/ 203 w 203"/>
                  <a:gd name="T15" fmla="*/ 102 h 285"/>
                  <a:gd name="T16" fmla="*/ 203 w 203"/>
                  <a:gd name="T17" fmla="*/ 115 h 285"/>
                  <a:gd name="T18" fmla="*/ 203 w 203"/>
                  <a:gd name="T19" fmla="*/ 115 h 285"/>
                  <a:gd name="T20" fmla="*/ 203 w 203"/>
                  <a:gd name="T21" fmla="*/ 184 h 285"/>
                  <a:gd name="T22" fmla="*/ 173 w 203"/>
                  <a:gd name="T23" fmla="*/ 255 h 285"/>
                  <a:gd name="T24" fmla="*/ 101 w 203"/>
                  <a:gd name="T25" fmla="*/ 285 h 285"/>
                  <a:gd name="T26" fmla="*/ 101 w 203"/>
                  <a:gd name="T27" fmla="*/ 7 h 285"/>
                  <a:gd name="T28" fmla="*/ 101 w 203"/>
                  <a:gd name="T29" fmla="*/ 7 h 285"/>
                  <a:gd name="T30" fmla="*/ 7 w 203"/>
                  <a:gd name="T31" fmla="*/ 102 h 285"/>
                  <a:gd name="T32" fmla="*/ 7 w 203"/>
                  <a:gd name="T33" fmla="*/ 200 h 285"/>
                  <a:gd name="T34" fmla="*/ 85 w 203"/>
                  <a:gd name="T35" fmla="*/ 278 h 285"/>
                  <a:gd name="T36" fmla="*/ 101 w 203"/>
                  <a:gd name="T37" fmla="*/ 278 h 285"/>
                  <a:gd name="T38" fmla="*/ 168 w 203"/>
                  <a:gd name="T39" fmla="*/ 250 h 285"/>
                  <a:gd name="T40" fmla="*/ 196 w 203"/>
                  <a:gd name="T41" fmla="*/ 184 h 285"/>
                  <a:gd name="T42" fmla="*/ 196 w 203"/>
                  <a:gd name="T43" fmla="*/ 124 h 285"/>
                  <a:gd name="T44" fmla="*/ 196 w 203"/>
                  <a:gd name="T45" fmla="*/ 124 h 285"/>
                  <a:gd name="T46" fmla="*/ 196 w 203"/>
                  <a:gd name="T47" fmla="*/ 102 h 285"/>
                  <a:gd name="T48" fmla="*/ 168 w 203"/>
                  <a:gd name="T49" fmla="*/ 35 h 285"/>
                  <a:gd name="T50" fmla="*/ 101 w 203"/>
                  <a:gd name="T51" fmla="*/ 7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3" h="285">
                    <a:moveTo>
                      <a:pt x="101" y="285"/>
                    </a:moveTo>
                    <a:cubicBezTo>
                      <a:pt x="85" y="285"/>
                      <a:pt x="85" y="285"/>
                      <a:pt x="85" y="285"/>
                    </a:cubicBezTo>
                    <a:cubicBezTo>
                      <a:pt x="38" y="285"/>
                      <a:pt x="0" y="247"/>
                      <a:pt x="0" y="20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28" y="0"/>
                      <a:pt x="154" y="11"/>
                      <a:pt x="173" y="30"/>
                    </a:cubicBezTo>
                    <a:cubicBezTo>
                      <a:pt x="192" y="49"/>
                      <a:pt x="203" y="74"/>
                      <a:pt x="203" y="102"/>
                    </a:cubicBezTo>
                    <a:cubicBezTo>
                      <a:pt x="203" y="115"/>
                      <a:pt x="203" y="115"/>
                      <a:pt x="203" y="115"/>
                    </a:cubicBezTo>
                    <a:cubicBezTo>
                      <a:pt x="203" y="115"/>
                      <a:pt x="203" y="115"/>
                      <a:pt x="203" y="115"/>
                    </a:cubicBezTo>
                    <a:cubicBezTo>
                      <a:pt x="203" y="184"/>
                      <a:pt x="203" y="184"/>
                      <a:pt x="203" y="184"/>
                    </a:cubicBezTo>
                    <a:cubicBezTo>
                      <a:pt x="203" y="211"/>
                      <a:pt x="192" y="236"/>
                      <a:pt x="173" y="255"/>
                    </a:cubicBezTo>
                    <a:cubicBezTo>
                      <a:pt x="154" y="275"/>
                      <a:pt x="128" y="285"/>
                      <a:pt x="101" y="285"/>
                    </a:cubicBezTo>
                    <a:close/>
                    <a:moveTo>
                      <a:pt x="101" y="7"/>
                    </a:moveTo>
                    <a:cubicBezTo>
                      <a:pt x="101" y="7"/>
                      <a:pt x="101" y="7"/>
                      <a:pt x="101" y="7"/>
                    </a:cubicBezTo>
                    <a:cubicBezTo>
                      <a:pt x="49" y="7"/>
                      <a:pt x="7" y="50"/>
                      <a:pt x="7" y="102"/>
                    </a:cubicBezTo>
                    <a:cubicBezTo>
                      <a:pt x="7" y="200"/>
                      <a:pt x="7" y="200"/>
                      <a:pt x="7" y="200"/>
                    </a:cubicBezTo>
                    <a:cubicBezTo>
                      <a:pt x="7" y="243"/>
                      <a:pt x="42" y="278"/>
                      <a:pt x="85" y="278"/>
                    </a:cubicBezTo>
                    <a:cubicBezTo>
                      <a:pt x="101" y="278"/>
                      <a:pt x="101" y="278"/>
                      <a:pt x="101" y="278"/>
                    </a:cubicBezTo>
                    <a:cubicBezTo>
                      <a:pt x="127" y="278"/>
                      <a:pt x="150" y="268"/>
                      <a:pt x="168" y="250"/>
                    </a:cubicBezTo>
                    <a:cubicBezTo>
                      <a:pt x="186" y="232"/>
                      <a:pt x="196" y="209"/>
                      <a:pt x="196" y="184"/>
                    </a:cubicBezTo>
                    <a:cubicBezTo>
                      <a:pt x="196" y="124"/>
                      <a:pt x="196" y="124"/>
                      <a:pt x="196" y="124"/>
                    </a:cubicBezTo>
                    <a:cubicBezTo>
                      <a:pt x="196" y="124"/>
                      <a:pt x="196" y="124"/>
                      <a:pt x="196" y="124"/>
                    </a:cubicBezTo>
                    <a:cubicBezTo>
                      <a:pt x="196" y="102"/>
                      <a:pt x="196" y="102"/>
                      <a:pt x="196" y="102"/>
                    </a:cubicBezTo>
                    <a:cubicBezTo>
                      <a:pt x="196" y="76"/>
                      <a:pt x="186" y="53"/>
                      <a:pt x="168" y="35"/>
                    </a:cubicBezTo>
                    <a:cubicBezTo>
                      <a:pt x="150" y="17"/>
                      <a:pt x="127" y="7"/>
                      <a:pt x="101" y="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Rectangle 2022"/>
              <p:cNvSpPr>
                <a:spLocks noChangeArrowheads="1"/>
              </p:cNvSpPr>
              <p:nvPr/>
            </p:nvSpPr>
            <p:spPr bwMode="auto">
              <a:xfrm>
                <a:off x="16610013" y="7169151"/>
                <a:ext cx="101600" cy="79375"/>
              </a:xfrm>
              <a:prstGeom prst="rect">
                <a:avLst/>
              </a:pr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Freeform 2023"/>
              <p:cNvSpPr>
                <a:spLocks/>
              </p:cNvSpPr>
              <p:nvPr/>
            </p:nvSpPr>
            <p:spPr bwMode="auto">
              <a:xfrm>
                <a:off x="16794163" y="7169151"/>
                <a:ext cx="144463" cy="79375"/>
              </a:xfrm>
              <a:custGeom>
                <a:avLst/>
                <a:gdLst>
                  <a:gd name="T0" fmla="*/ 39 w 52"/>
                  <a:gd name="T1" fmla="*/ 29 h 29"/>
                  <a:gd name="T2" fmla="*/ 14 w 52"/>
                  <a:gd name="T3" fmla="*/ 29 h 29"/>
                  <a:gd name="T4" fmla="*/ 0 w 52"/>
                  <a:gd name="T5" fmla="*/ 15 h 29"/>
                  <a:gd name="T6" fmla="*/ 0 w 52"/>
                  <a:gd name="T7" fmla="*/ 0 h 29"/>
                  <a:gd name="T8" fmla="*/ 52 w 52"/>
                  <a:gd name="T9" fmla="*/ 0 h 29"/>
                  <a:gd name="T10" fmla="*/ 52 w 52"/>
                  <a:gd name="T11" fmla="*/ 16 h 29"/>
                  <a:gd name="T12" fmla="*/ 39 w 52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9">
                    <a:moveTo>
                      <a:pt x="39" y="29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3"/>
                      <a:pt x="46" y="29"/>
                      <a:pt x="39" y="29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Freeform 2024"/>
              <p:cNvSpPr>
                <a:spLocks/>
              </p:cNvSpPr>
              <p:nvPr/>
            </p:nvSpPr>
            <p:spPr bwMode="auto">
              <a:xfrm>
                <a:off x="16830675" y="7226301"/>
                <a:ext cx="77788" cy="47625"/>
              </a:xfrm>
              <a:custGeom>
                <a:avLst/>
                <a:gdLst>
                  <a:gd name="T0" fmla="*/ 20 w 28"/>
                  <a:gd name="T1" fmla="*/ 17 h 17"/>
                  <a:gd name="T2" fmla="*/ 8 w 28"/>
                  <a:gd name="T3" fmla="*/ 17 h 17"/>
                  <a:gd name="T4" fmla="*/ 0 w 28"/>
                  <a:gd name="T5" fmla="*/ 8 h 17"/>
                  <a:gd name="T6" fmla="*/ 8 w 28"/>
                  <a:gd name="T7" fmla="*/ 0 h 17"/>
                  <a:gd name="T8" fmla="*/ 20 w 28"/>
                  <a:gd name="T9" fmla="*/ 0 h 17"/>
                  <a:gd name="T10" fmla="*/ 28 w 28"/>
                  <a:gd name="T11" fmla="*/ 8 h 17"/>
                  <a:gd name="T12" fmla="*/ 20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20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8" y="4"/>
                      <a:pt x="28" y="8"/>
                    </a:cubicBezTo>
                    <a:cubicBezTo>
                      <a:pt x="28" y="13"/>
                      <a:pt x="25" y="17"/>
                      <a:pt x="2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Freeform 2025"/>
              <p:cNvSpPr>
                <a:spLocks noEditPoints="1"/>
              </p:cNvSpPr>
              <p:nvPr/>
            </p:nvSpPr>
            <p:spPr bwMode="auto">
              <a:xfrm>
                <a:off x="16819563" y="7215188"/>
                <a:ext cx="100013" cy="66675"/>
              </a:xfrm>
              <a:custGeom>
                <a:avLst/>
                <a:gdLst>
                  <a:gd name="T0" fmla="*/ 24 w 36"/>
                  <a:gd name="T1" fmla="*/ 24 h 24"/>
                  <a:gd name="T2" fmla="*/ 12 w 36"/>
                  <a:gd name="T3" fmla="*/ 24 h 24"/>
                  <a:gd name="T4" fmla="*/ 0 w 36"/>
                  <a:gd name="T5" fmla="*/ 12 h 24"/>
                  <a:gd name="T6" fmla="*/ 12 w 36"/>
                  <a:gd name="T7" fmla="*/ 0 h 24"/>
                  <a:gd name="T8" fmla="*/ 24 w 36"/>
                  <a:gd name="T9" fmla="*/ 0 h 24"/>
                  <a:gd name="T10" fmla="*/ 36 w 36"/>
                  <a:gd name="T11" fmla="*/ 12 h 24"/>
                  <a:gd name="T12" fmla="*/ 24 w 36"/>
                  <a:gd name="T13" fmla="*/ 24 h 24"/>
                  <a:gd name="T14" fmla="*/ 12 w 36"/>
                  <a:gd name="T15" fmla="*/ 7 h 24"/>
                  <a:gd name="T16" fmla="*/ 7 w 36"/>
                  <a:gd name="T17" fmla="*/ 12 h 24"/>
                  <a:gd name="T18" fmla="*/ 12 w 36"/>
                  <a:gd name="T19" fmla="*/ 17 h 24"/>
                  <a:gd name="T20" fmla="*/ 24 w 36"/>
                  <a:gd name="T21" fmla="*/ 17 h 24"/>
                  <a:gd name="T22" fmla="*/ 29 w 36"/>
                  <a:gd name="T23" fmla="*/ 12 h 24"/>
                  <a:gd name="T24" fmla="*/ 24 w 36"/>
                  <a:gd name="T25" fmla="*/ 7 h 24"/>
                  <a:gd name="T26" fmla="*/ 12 w 36"/>
                  <a:gd name="T27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24">
                    <a:moveTo>
                      <a:pt x="24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1" y="0"/>
                      <a:pt x="36" y="6"/>
                      <a:pt x="36" y="12"/>
                    </a:cubicBezTo>
                    <a:cubicBezTo>
                      <a:pt x="36" y="19"/>
                      <a:pt x="31" y="24"/>
                      <a:pt x="24" y="24"/>
                    </a:cubicBezTo>
                    <a:close/>
                    <a:moveTo>
                      <a:pt x="12" y="7"/>
                    </a:moveTo>
                    <a:cubicBezTo>
                      <a:pt x="10" y="7"/>
                      <a:pt x="7" y="10"/>
                      <a:pt x="7" y="12"/>
                    </a:cubicBezTo>
                    <a:cubicBezTo>
                      <a:pt x="7" y="15"/>
                      <a:pt x="10" y="17"/>
                      <a:pt x="12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7" y="17"/>
                      <a:pt x="29" y="15"/>
                      <a:pt x="29" y="12"/>
                    </a:cubicBezTo>
                    <a:cubicBezTo>
                      <a:pt x="29" y="10"/>
                      <a:pt x="27" y="7"/>
                      <a:pt x="2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Freeform 2026"/>
              <p:cNvSpPr>
                <a:spLocks/>
              </p:cNvSpPr>
              <p:nvPr/>
            </p:nvSpPr>
            <p:spPr bwMode="auto">
              <a:xfrm>
                <a:off x="16825913" y="6953251"/>
                <a:ext cx="322263" cy="641350"/>
              </a:xfrm>
              <a:custGeom>
                <a:avLst/>
                <a:gdLst>
                  <a:gd name="T0" fmla="*/ 117 w 117"/>
                  <a:gd name="T1" fmla="*/ 66 h 232"/>
                  <a:gd name="T2" fmla="*/ 117 w 117"/>
                  <a:gd name="T3" fmla="*/ 135 h 232"/>
                  <a:gd name="T4" fmla="*/ 117 w 117"/>
                  <a:gd name="T5" fmla="*/ 135 h 232"/>
                  <a:gd name="T6" fmla="*/ 19 w 117"/>
                  <a:gd name="T7" fmla="*/ 232 h 232"/>
                  <a:gd name="T8" fmla="*/ 3 w 117"/>
                  <a:gd name="T9" fmla="*/ 232 h 232"/>
                  <a:gd name="T10" fmla="*/ 0 w 117"/>
                  <a:gd name="T11" fmla="*/ 232 h 232"/>
                  <a:gd name="T12" fmla="*/ 95 w 117"/>
                  <a:gd name="T13" fmla="*/ 135 h 232"/>
                  <a:gd name="T14" fmla="*/ 95 w 117"/>
                  <a:gd name="T15" fmla="*/ 135 h 232"/>
                  <a:gd name="T16" fmla="*/ 95 w 117"/>
                  <a:gd name="T17" fmla="*/ 66 h 232"/>
                  <a:gd name="T18" fmla="*/ 95 w 117"/>
                  <a:gd name="T19" fmla="*/ 75 h 232"/>
                  <a:gd name="T20" fmla="*/ 95 w 117"/>
                  <a:gd name="T21" fmla="*/ 51 h 232"/>
                  <a:gd name="T22" fmla="*/ 45 w 117"/>
                  <a:gd name="T23" fmla="*/ 0 h 232"/>
                  <a:gd name="T24" fmla="*/ 67 w 117"/>
                  <a:gd name="T25" fmla="*/ 0 h 232"/>
                  <a:gd name="T26" fmla="*/ 117 w 117"/>
                  <a:gd name="T27" fmla="*/ 51 h 232"/>
                  <a:gd name="T28" fmla="*/ 117 w 117"/>
                  <a:gd name="T29" fmla="*/ 75 h 232"/>
                  <a:gd name="T30" fmla="*/ 117 w 117"/>
                  <a:gd name="T31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232">
                    <a:moveTo>
                      <a:pt x="117" y="66"/>
                    </a:move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7" y="189"/>
                      <a:pt x="73" y="232"/>
                      <a:pt x="19" y="232"/>
                    </a:cubicBezTo>
                    <a:cubicBezTo>
                      <a:pt x="3" y="232"/>
                      <a:pt x="3" y="232"/>
                      <a:pt x="3" y="232"/>
                    </a:cubicBezTo>
                    <a:cubicBezTo>
                      <a:pt x="2" y="232"/>
                      <a:pt x="1" y="232"/>
                      <a:pt x="0" y="232"/>
                    </a:cubicBezTo>
                    <a:cubicBezTo>
                      <a:pt x="53" y="231"/>
                      <a:pt x="95" y="188"/>
                      <a:pt x="95" y="135"/>
                    </a:cubicBezTo>
                    <a:cubicBezTo>
                      <a:pt x="95" y="135"/>
                      <a:pt x="95" y="135"/>
                      <a:pt x="95" y="135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95" y="23"/>
                      <a:pt x="72" y="0"/>
                      <a:pt x="45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95" y="0"/>
                      <a:pt x="117" y="23"/>
                      <a:pt x="117" y="51"/>
                    </a:cubicBezTo>
                    <a:cubicBezTo>
                      <a:pt x="117" y="75"/>
                      <a:pt x="117" y="75"/>
                      <a:pt x="117" y="75"/>
                    </a:cubicBezTo>
                    <a:lnTo>
                      <a:pt x="117" y="66"/>
                    </a:ln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Freeform 2027"/>
              <p:cNvSpPr>
                <a:spLocks noEditPoints="1"/>
              </p:cNvSpPr>
              <p:nvPr/>
            </p:nvSpPr>
            <p:spPr bwMode="auto">
              <a:xfrm>
                <a:off x="16598900" y="6818313"/>
                <a:ext cx="560388" cy="787400"/>
              </a:xfrm>
              <a:custGeom>
                <a:avLst/>
                <a:gdLst>
                  <a:gd name="T0" fmla="*/ 101 w 203"/>
                  <a:gd name="T1" fmla="*/ 285 h 285"/>
                  <a:gd name="T2" fmla="*/ 85 w 203"/>
                  <a:gd name="T3" fmla="*/ 285 h 285"/>
                  <a:gd name="T4" fmla="*/ 0 w 203"/>
                  <a:gd name="T5" fmla="*/ 199 h 285"/>
                  <a:gd name="T6" fmla="*/ 0 w 203"/>
                  <a:gd name="T7" fmla="*/ 101 h 285"/>
                  <a:gd name="T8" fmla="*/ 101 w 203"/>
                  <a:gd name="T9" fmla="*/ 0 h 285"/>
                  <a:gd name="T10" fmla="*/ 101 w 203"/>
                  <a:gd name="T11" fmla="*/ 0 h 285"/>
                  <a:gd name="T12" fmla="*/ 173 w 203"/>
                  <a:gd name="T13" fmla="*/ 29 h 285"/>
                  <a:gd name="T14" fmla="*/ 203 w 203"/>
                  <a:gd name="T15" fmla="*/ 101 h 285"/>
                  <a:gd name="T16" fmla="*/ 203 w 203"/>
                  <a:gd name="T17" fmla="*/ 114 h 285"/>
                  <a:gd name="T18" fmla="*/ 203 w 203"/>
                  <a:gd name="T19" fmla="*/ 115 h 285"/>
                  <a:gd name="T20" fmla="*/ 203 w 203"/>
                  <a:gd name="T21" fmla="*/ 183 h 285"/>
                  <a:gd name="T22" fmla="*/ 173 w 203"/>
                  <a:gd name="T23" fmla="*/ 255 h 285"/>
                  <a:gd name="T24" fmla="*/ 101 w 203"/>
                  <a:gd name="T25" fmla="*/ 285 h 285"/>
                  <a:gd name="T26" fmla="*/ 101 w 203"/>
                  <a:gd name="T27" fmla="*/ 7 h 285"/>
                  <a:gd name="T28" fmla="*/ 101 w 203"/>
                  <a:gd name="T29" fmla="*/ 7 h 285"/>
                  <a:gd name="T30" fmla="*/ 7 w 203"/>
                  <a:gd name="T31" fmla="*/ 101 h 285"/>
                  <a:gd name="T32" fmla="*/ 7 w 203"/>
                  <a:gd name="T33" fmla="*/ 199 h 285"/>
                  <a:gd name="T34" fmla="*/ 85 w 203"/>
                  <a:gd name="T35" fmla="*/ 277 h 285"/>
                  <a:gd name="T36" fmla="*/ 101 w 203"/>
                  <a:gd name="T37" fmla="*/ 277 h 285"/>
                  <a:gd name="T38" fmla="*/ 168 w 203"/>
                  <a:gd name="T39" fmla="*/ 250 h 285"/>
                  <a:gd name="T40" fmla="*/ 196 w 203"/>
                  <a:gd name="T41" fmla="*/ 183 h 285"/>
                  <a:gd name="T42" fmla="*/ 196 w 203"/>
                  <a:gd name="T43" fmla="*/ 124 h 285"/>
                  <a:gd name="T44" fmla="*/ 196 w 203"/>
                  <a:gd name="T45" fmla="*/ 123 h 285"/>
                  <a:gd name="T46" fmla="*/ 196 w 203"/>
                  <a:gd name="T47" fmla="*/ 101 h 285"/>
                  <a:gd name="T48" fmla="*/ 168 w 203"/>
                  <a:gd name="T49" fmla="*/ 34 h 285"/>
                  <a:gd name="T50" fmla="*/ 101 w 203"/>
                  <a:gd name="T51" fmla="*/ 7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3" h="285">
                    <a:moveTo>
                      <a:pt x="101" y="285"/>
                    </a:moveTo>
                    <a:cubicBezTo>
                      <a:pt x="85" y="285"/>
                      <a:pt x="85" y="285"/>
                      <a:pt x="85" y="285"/>
                    </a:cubicBezTo>
                    <a:cubicBezTo>
                      <a:pt x="38" y="285"/>
                      <a:pt x="0" y="246"/>
                      <a:pt x="0" y="199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28" y="0"/>
                      <a:pt x="154" y="10"/>
                      <a:pt x="173" y="29"/>
                    </a:cubicBezTo>
                    <a:cubicBezTo>
                      <a:pt x="192" y="48"/>
                      <a:pt x="203" y="74"/>
                      <a:pt x="203" y="101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5"/>
                      <a:pt x="203" y="115"/>
                      <a:pt x="203" y="115"/>
                    </a:cubicBezTo>
                    <a:cubicBezTo>
                      <a:pt x="203" y="183"/>
                      <a:pt x="203" y="183"/>
                      <a:pt x="203" y="183"/>
                    </a:cubicBezTo>
                    <a:cubicBezTo>
                      <a:pt x="203" y="210"/>
                      <a:pt x="192" y="236"/>
                      <a:pt x="173" y="255"/>
                    </a:cubicBezTo>
                    <a:cubicBezTo>
                      <a:pt x="154" y="274"/>
                      <a:pt x="128" y="285"/>
                      <a:pt x="101" y="285"/>
                    </a:cubicBezTo>
                    <a:close/>
                    <a:moveTo>
                      <a:pt x="101" y="7"/>
                    </a:moveTo>
                    <a:cubicBezTo>
                      <a:pt x="101" y="7"/>
                      <a:pt x="101" y="7"/>
                      <a:pt x="101" y="7"/>
                    </a:cubicBezTo>
                    <a:cubicBezTo>
                      <a:pt x="49" y="7"/>
                      <a:pt x="7" y="49"/>
                      <a:pt x="7" y="101"/>
                    </a:cubicBezTo>
                    <a:cubicBezTo>
                      <a:pt x="7" y="199"/>
                      <a:pt x="7" y="199"/>
                      <a:pt x="7" y="199"/>
                    </a:cubicBezTo>
                    <a:cubicBezTo>
                      <a:pt x="7" y="242"/>
                      <a:pt x="42" y="277"/>
                      <a:pt x="85" y="277"/>
                    </a:cubicBezTo>
                    <a:cubicBezTo>
                      <a:pt x="101" y="277"/>
                      <a:pt x="101" y="277"/>
                      <a:pt x="101" y="277"/>
                    </a:cubicBezTo>
                    <a:cubicBezTo>
                      <a:pt x="127" y="277"/>
                      <a:pt x="150" y="268"/>
                      <a:pt x="168" y="250"/>
                    </a:cubicBezTo>
                    <a:cubicBezTo>
                      <a:pt x="186" y="232"/>
                      <a:pt x="196" y="208"/>
                      <a:pt x="196" y="183"/>
                    </a:cubicBezTo>
                    <a:cubicBezTo>
                      <a:pt x="196" y="124"/>
                      <a:pt x="196" y="124"/>
                      <a:pt x="196" y="124"/>
                    </a:cubicBezTo>
                    <a:cubicBezTo>
                      <a:pt x="196" y="123"/>
                      <a:pt x="196" y="123"/>
                      <a:pt x="196" y="123"/>
                    </a:cubicBezTo>
                    <a:cubicBezTo>
                      <a:pt x="196" y="101"/>
                      <a:pt x="196" y="101"/>
                      <a:pt x="196" y="101"/>
                    </a:cubicBezTo>
                    <a:cubicBezTo>
                      <a:pt x="196" y="76"/>
                      <a:pt x="186" y="52"/>
                      <a:pt x="168" y="34"/>
                    </a:cubicBezTo>
                    <a:cubicBezTo>
                      <a:pt x="150" y="17"/>
                      <a:pt x="127" y="7"/>
                      <a:pt x="101" y="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Freeform 2028"/>
              <p:cNvSpPr>
                <a:spLocks/>
              </p:cNvSpPr>
              <p:nvPr/>
            </p:nvSpPr>
            <p:spPr bwMode="auto">
              <a:xfrm>
                <a:off x="16700500" y="7221538"/>
                <a:ext cx="61913" cy="152400"/>
              </a:xfrm>
              <a:custGeom>
                <a:avLst/>
                <a:gdLst>
                  <a:gd name="T0" fmla="*/ 18 w 22"/>
                  <a:gd name="T1" fmla="*/ 55 h 55"/>
                  <a:gd name="T2" fmla="*/ 0 w 22"/>
                  <a:gd name="T3" fmla="*/ 37 h 55"/>
                  <a:gd name="T4" fmla="*/ 0 w 22"/>
                  <a:gd name="T5" fmla="*/ 4 h 55"/>
                  <a:gd name="T6" fmla="*/ 4 w 22"/>
                  <a:gd name="T7" fmla="*/ 0 h 55"/>
                  <a:gd name="T8" fmla="*/ 7 w 22"/>
                  <a:gd name="T9" fmla="*/ 4 h 55"/>
                  <a:gd name="T10" fmla="*/ 7 w 22"/>
                  <a:gd name="T11" fmla="*/ 37 h 55"/>
                  <a:gd name="T12" fmla="*/ 18 w 22"/>
                  <a:gd name="T13" fmla="*/ 48 h 55"/>
                  <a:gd name="T14" fmla="*/ 22 w 22"/>
                  <a:gd name="T15" fmla="*/ 52 h 55"/>
                  <a:gd name="T16" fmla="*/ 18 w 22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5">
                    <a:moveTo>
                      <a:pt x="18" y="55"/>
                    </a:moveTo>
                    <a:cubicBezTo>
                      <a:pt x="8" y="55"/>
                      <a:pt x="0" y="47"/>
                      <a:pt x="0" y="3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7" y="2"/>
                      <a:pt x="7" y="4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3"/>
                      <a:pt x="12" y="48"/>
                      <a:pt x="18" y="48"/>
                    </a:cubicBezTo>
                    <a:cubicBezTo>
                      <a:pt x="20" y="48"/>
                      <a:pt x="22" y="50"/>
                      <a:pt x="22" y="52"/>
                    </a:cubicBezTo>
                    <a:cubicBezTo>
                      <a:pt x="22" y="54"/>
                      <a:pt x="20" y="55"/>
                      <a:pt x="18" y="5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Freeform 2029"/>
              <p:cNvSpPr>
                <a:spLocks/>
              </p:cNvSpPr>
              <p:nvPr/>
            </p:nvSpPr>
            <p:spPr bwMode="auto">
              <a:xfrm>
                <a:off x="16797338" y="7138988"/>
                <a:ext cx="141288" cy="34925"/>
              </a:xfrm>
              <a:custGeom>
                <a:avLst/>
                <a:gdLst>
                  <a:gd name="T0" fmla="*/ 44 w 51"/>
                  <a:gd name="T1" fmla="*/ 13 h 13"/>
                  <a:gd name="T2" fmla="*/ 6 w 51"/>
                  <a:gd name="T3" fmla="*/ 13 h 13"/>
                  <a:gd name="T4" fmla="*/ 0 w 51"/>
                  <a:gd name="T5" fmla="*/ 6 h 13"/>
                  <a:gd name="T6" fmla="*/ 6 w 51"/>
                  <a:gd name="T7" fmla="*/ 0 h 13"/>
                  <a:gd name="T8" fmla="*/ 44 w 51"/>
                  <a:gd name="T9" fmla="*/ 0 h 13"/>
                  <a:gd name="T10" fmla="*/ 51 w 51"/>
                  <a:gd name="T11" fmla="*/ 6 h 13"/>
                  <a:gd name="T12" fmla="*/ 44 w 5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3">
                    <a:moveTo>
                      <a:pt x="44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8" y="0"/>
                      <a:pt x="51" y="3"/>
                      <a:pt x="51" y="6"/>
                    </a:cubicBezTo>
                    <a:cubicBezTo>
                      <a:pt x="51" y="10"/>
                      <a:pt x="48" y="13"/>
                      <a:pt x="44" y="1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Freeform 2030"/>
              <p:cNvSpPr>
                <a:spLocks noEditPoints="1"/>
              </p:cNvSpPr>
              <p:nvPr/>
            </p:nvSpPr>
            <p:spPr bwMode="auto">
              <a:xfrm>
                <a:off x="16786225" y="7129463"/>
                <a:ext cx="160338" cy="53975"/>
              </a:xfrm>
              <a:custGeom>
                <a:avLst/>
                <a:gdLst>
                  <a:gd name="T0" fmla="*/ 48 w 58"/>
                  <a:gd name="T1" fmla="*/ 19 h 19"/>
                  <a:gd name="T2" fmla="*/ 10 w 58"/>
                  <a:gd name="T3" fmla="*/ 19 h 19"/>
                  <a:gd name="T4" fmla="*/ 0 w 58"/>
                  <a:gd name="T5" fmla="*/ 9 h 19"/>
                  <a:gd name="T6" fmla="*/ 10 w 58"/>
                  <a:gd name="T7" fmla="*/ 0 h 19"/>
                  <a:gd name="T8" fmla="*/ 48 w 58"/>
                  <a:gd name="T9" fmla="*/ 0 h 19"/>
                  <a:gd name="T10" fmla="*/ 58 w 58"/>
                  <a:gd name="T11" fmla="*/ 9 h 19"/>
                  <a:gd name="T12" fmla="*/ 48 w 58"/>
                  <a:gd name="T13" fmla="*/ 19 h 19"/>
                  <a:gd name="T14" fmla="*/ 10 w 58"/>
                  <a:gd name="T15" fmla="*/ 7 h 19"/>
                  <a:gd name="T16" fmla="*/ 8 w 58"/>
                  <a:gd name="T17" fmla="*/ 9 h 19"/>
                  <a:gd name="T18" fmla="*/ 10 w 58"/>
                  <a:gd name="T19" fmla="*/ 12 h 19"/>
                  <a:gd name="T20" fmla="*/ 48 w 58"/>
                  <a:gd name="T21" fmla="*/ 12 h 19"/>
                  <a:gd name="T22" fmla="*/ 51 w 58"/>
                  <a:gd name="T23" fmla="*/ 9 h 19"/>
                  <a:gd name="T24" fmla="*/ 48 w 58"/>
                  <a:gd name="T25" fmla="*/ 7 h 19"/>
                  <a:gd name="T26" fmla="*/ 10 w 58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9">
                    <a:moveTo>
                      <a:pt x="48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0"/>
                      <a:pt x="58" y="4"/>
                      <a:pt x="58" y="9"/>
                    </a:cubicBezTo>
                    <a:cubicBezTo>
                      <a:pt x="58" y="15"/>
                      <a:pt x="54" y="19"/>
                      <a:pt x="48" y="19"/>
                    </a:cubicBezTo>
                    <a:close/>
                    <a:moveTo>
                      <a:pt x="10" y="7"/>
                    </a:moveTo>
                    <a:cubicBezTo>
                      <a:pt x="9" y="7"/>
                      <a:pt x="8" y="8"/>
                      <a:pt x="8" y="9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50" y="12"/>
                      <a:pt x="51" y="11"/>
                      <a:pt x="51" y="9"/>
                    </a:cubicBezTo>
                    <a:cubicBezTo>
                      <a:pt x="51" y="8"/>
                      <a:pt x="50" y="7"/>
                      <a:pt x="48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Freeform 2031"/>
              <p:cNvSpPr>
                <a:spLocks/>
              </p:cNvSpPr>
              <p:nvPr/>
            </p:nvSpPr>
            <p:spPr bwMode="auto">
              <a:xfrm>
                <a:off x="16606838" y="6826251"/>
                <a:ext cx="604838" cy="461963"/>
              </a:xfrm>
              <a:custGeom>
                <a:avLst/>
                <a:gdLst>
                  <a:gd name="T0" fmla="*/ 87 w 219"/>
                  <a:gd name="T1" fmla="*/ 0 h 167"/>
                  <a:gd name="T2" fmla="*/ 0 w 219"/>
                  <a:gd name="T3" fmla="*/ 87 h 167"/>
                  <a:gd name="T4" fmla="*/ 0 w 219"/>
                  <a:gd name="T5" fmla="*/ 87 h 167"/>
                  <a:gd name="T6" fmla="*/ 64 w 219"/>
                  <a:gd name="T7" fmla="*/ 87 h 167"/>
                  <a:gd name="T8" fmla="*/ 93 w 219"/>
                  <a:gd name="T9" fmla="*/ 68 h 167"/>
                  <a:gd name="T10" fmla="*/ 111 w 219"/>
                  <a:gd name="T11" fmla="*/ 56 h 167"/>
                  <a:gd name="T12" fmla="*/ 113 w 219"/>
                  <a:gd name="T13" fmla="*/ 56 h 167"/>
                  <a:gd name="T14" fmla="*/ 148 w 219"/>
                  <a:gd name="T15" fmla="*/ 92 h 167"/>
                  <a:gd name="T16" fmla="*/ 148 w 219"/>
                  <a:gd name="T17" fmla="*/ 127 h 167"/>
                  <a:gd name="T18" fmla="*/ 188 w 219"/>
                  <a:gd name="T19" fmla="*/ 167 h 167"/>
                  <a:gd name="T20" fmla="*/ 219 w 219"/>
                  <a:gd name="T21" fmla="*/ 167 h 167"/>
                  <a:gd name="T22" fmla="*/ 219 w 219"/>
                  <a:gd name="T23" fmla="*/ 85 h 167"/>
                  <a:gd name="T24" fmla="*/ 134 w 219"/>
                  <a:gd name="T25" fmla="*/ 0 h 167"/>
                  <a:gd name="T26" fmla="*/ 87 w 219"/>
                  <a:gd name="T2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9" h="167">
                    <a:moveTo>
                      <a:pt x="87" y="0"/>
                    </a:moveTo>
                    <a:cubicBezTo>
                      <a:pt x="39" y="0"/>
                      <a:pt x="0" y="39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77" y="87"/>
                      <a:pt x="89" y="79"/>
                      <a:pt x="93" y="68"/>
                    </a:cubicBezTo>
                    <a:cubicBezTo>
                      <a:pt x="96" y="61"/>
                      <a:pt x="103" y="56"/>
                      <a:pt x="111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32" y="56"/>
                      <a:pt x="148" y="72"/>
                      <a:pt x="148" y="92"/>
                    </a:cubicBezTo>
                    <a:cubicBezTo>
                      <a:pt x="148" y="127"/>
                      <a:pt x="148" y="127"/>
                      <a:pt x="148" y="127"/>
                    </a:cubicBezTo>
                    <a:cubicBezTo>
                      <a:pt x="148" y="149"/>
                      <a:pt x="166" y="167"/>
                      <a:pt x="188" y="167"/>
                    </a:cubicBezTo>
                    <a:cubicBezTo>
                      <a:pt x="219" y="167"/>
                      <a:pt x="219" y="167"/>
                      <a:pt x="219" y="167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38"/>
                      <a:pt x="181" y="0"/>
                      <a:pt x="134" y="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Freeform 2032"/>
              <p:cNvSpPr>
                <a:spLocks noEditPoints="1"/>
              </p:cNvSpPr>
              <p:nvPr/>
            </p:nvSpPr>
            <p:spPr bwMode="auto">
              <a:xfrm>
                <a:off x="16598900" y="6818313"/>
                <a:ext cx="620713" cy="477838"/>
              </a:xfrm>
              <a:custGeom>
                <a:avLst/>
                <a:gdLst>
                  <a:gd name="T0" fmla="*/ 225 w 225"/>
                  <a:gd name="T1" fmla="*/ 173 h 173"/>
                  <a:gd name="T2" fmla="*/ 191 w 225"/>
                  <a:gd name="T3" fmla="*/ 173 h 173"/>
                  <a:gd name="T4" fmla="*/ 147 w 225"/>
                  <a:gd name="T5" fmla="*/ 130 h 173"/>
                  <a:gd name="T6" fmla="*/ 147 w 225"/>
                  <a:gd name="T7" fmla="*/ 95 h 173"/>
                  <a:gd name="T8" fmla="*/ 116 w 225"/>
                  <a:gd name="T9" fmla="*/ 63 h 173"/>
                  <a:gd name="T10" fmla="*/ 114 w 225"/>
                  <a:gd name="T11" fmla="*/ 63 h 173"/>
                  <a:gd name="T12" fmla="*/ 100 w 225"/>
                  <a:gd name="T13" fmla="*/ 73 h 173"/>
                  <a:gd name="T14" fmla="*/ 67 w 225"/>
                  <a:gd name="T15" fmla="*/ 94 h 173"/>
                  <a:gd name="T16" fmla="*/ 0 w 225"/>
                  <a:gd name="T17" fmla="*/ 94 h 173"/>
                  <a:gd name="T18" fmla="*/ 0 w 225"/>
                  <a:gd name="T19" fmla="*/ 90 h 173"/>
                  <a:gd name="T20" fmla="*/ 90 w 225"/>
                  <a:gd name="T21" fmla="*/ 0 h 173"/>
                  <a:gd name="T22" fmla="*/ 137 w 225"/>
                  <a:gd name="T23" fmla="*/ 0 h 173"/>
                  <a:gd name="T24" fmla="*/ 225 w 225"/>
                  <a:gd name="T25" fmla="*/ 88 h 173"/>
                  <a:gd name="T26" fmla="*/ 225 w 225"/>
                  <a:gd name="T27" fmla="*/ 173 h 173"/>
                  <a:gd name="T28" fmla="*/ 114 w 225"/>
                  <a:gd name="T29" fmla="*/ 55 h 173"/>
                  <a:gd name="T30" fmla="*/ 116 w 225"/>
                  <a:gd name="T31" fmla="*/ 55 h 173"/>
                  <a:gd name="T32" fmla="*/ 155 w 225"/>
                  <a:gd name="T33" fmla="*/ 95 h 173"/>
                  <a:gd name="T34" fmla="*/ 155 w 225"/>
                  <a:gd name="T35" fmla="*/ 130 h 173"/>
                  <a:gd name="T36" fmla="*/ 191 w 225"/>
                  <a:gd name="T37" fmla="*/ 166 h 173"/>
                  <a:gd name="T38" fmla="*/ 218 w 225"/>
                  <a:gd name="T39" fmla="*/ 166 h 173"/>
                  <a:gd name="T40" fmla="*/ 218 w 225"/>
                  <a:gd name="T41" fmla="*/ 88 h 173"/>
                  <a:gd name="T42" fmla="*/ 137 w 225"/>
                  <a:gd name="T43" fmla="*/ 7 h 173"/>
                  <a:gd name="T44" fmla="*/ 90 w 225"/>
                  <a:gd name="T45" fmla="*/ 7 h 173"/>
                  <a:gd name="T46" fmla="*/ 7 w 225"/>
                  <a:gd name="T47" fmla="*/ 87 h 173"/>
                  <a:gd name="T48" fmla="*/ 67 w 225"/>
                  <a:gd name="T49" fmla="*/ 87 h 173"/>
                  <a:gd name="T50" fmla="*/ 93 w 225"/>
                  <a:gd name="T51" fmla="*/ 70 h 173"/>
                  <a:gd name="T52" fmla="*/ 114 w 225"/>
                  <a:gd name="T53" fmla="*/ 5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5" h="173">
                    <a:moveTo>
                      <a:pt x="225" y="173"/>
                    </a:moveTo>
                    <a:cubicBezTo>
                      <a:pt x="191" y="173"/>
                      <a:pt x="191" y="173"/>
                      <a:pt x="191" y="173"/>
                    </a:cubicBezTo>
                    <a:cubicBezTo>
                      <a:pt x="167" y="173"/>
                      <a:pt x="147" y="154"/>
                      <a:pt x="147" y="130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77"/>
                      <a:pt x="133" y="63"/>
                      <a:pt x="116" y="63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08" y="63"/>
                      <a:pt x="102" y="67"/>
                      <a:pt x="100" y="73"/>
                    </a:cubicBezTo>
                    <a:cubicBezTo>
                      <a:pt x="94" y="86"/>
                      <a:pt x="82" y="94"/>
                      <a:pt x="67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40"/>
                      <a:pt x="40" y="0"/>
                      <a:pt x="90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86" y="0"/>
                      <a:pt x="225" y="39"/>
                      <a:pt x="225" y="88"/>
                    </a:cubicBezTo>
                    <a:lnTo>
                      <a:pt x="225" y="173"/>
                    </a:lnTo>
                    <a:close/>
                    <a:moveTo>
                      <a:pt x="114" y="55"/>
                    </a:moveTo>
                    <a:cubicBezTo>
                      <a:pt x="116" y="55"/>
                      <a:pt x="116" y="55"/>
                      <a:pt x="116" y="55"/>
                    </a:cubicBezTo>
                    <a:cubicBezTo>
                      <a:pt x="137" y="55"/>
                      <a:pt x="155" y="73"/>
                      <a:pt x="155" y="95"/>
                    </a:cubicBezTo>
                    <a:cubicBezTo>
                      <a:pt x="155" y="130"/>
                      <a:pt x="155" y="130"/>
                      <a:pt x="155" y="130"/>
                    </a:cubicBezTo>
                    <a:cubicBezTo>
                      <a:pt x="155" y="150"/>
                      <a:pt x="171" y="166"/>
                      <a:pt x="191" y="166"/>
                    </a:cubicBezTo>
                    <a:cubicBezTo>
                      <a:pt x="218" y="166"/>
                      <a:pt x="218" y="166"/>
                      <a:pt x="218" y="166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43"/>
                      <a:pt x="182" y="7"/>
                      <a:pt x="137" y="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45" y="7"/>
                      <a:pt x="9" y="42"/>
                      <a:pt x="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79" y="87"/>
                      <a:pt x="89" y="80"/>
                      <a:pt x="93" y="70"/>
                    </a:cubicBezTo>
                    <a:cubicBezTo>
                      <a:pt x="97" y="61"/>
                      <a:pt x="105" y="55"/>
                      <a:pt x="114" y="5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Freeform 2033"/>
              <p:cNvSpPr>
                <a:spLocks noEditPoints="1"/>
              </p:cNvSpPr>
              <p:nvPr/>
            </p:nvSpPr>
            <p:spPr bwMode="auto">
              <a:xfrm>
                <a:off x="16598900" y="6818313"/>
                <a:ext cx="620713" cy="477838"/>
              </a:xfrm>
              <a:custGeom>
                <a:avLst/>
                <a:gdLst>
                  <a:gd name="T0" fmla="*/ 225 w 225"/>
                  <a:gd name="T1" fmla="*/ 173 h 173"/>
                  <a:gd name="T2" fmla="*/ 191 w 225"/>
                  <a:gd name="T3" fmla="*/ 173 h 173"/>
                  <a:gd name="T4" fmla="*/ 147 w 225"/>
                  <a:gd name="T5" fmla="*/ 130 h 173"/>
                  <a:gd name="T6" fmla="*/ 147 w 225"/>
                  <a:gd name="T7" fmla="*/ 95 h 173"/>
                  <a:gd name="T8" fmla="*/ 116 w 225"/>
                  <a:gd name="T9" fmla="*/ 63 h 173"/>
                  <a:gd name="T10" fmla="*/ 114 w 225"/>
                  <a:gd name="T11" fmla="*/ 63 h 173"/>
                  <a:gd name="T12" fmla="*/ 100 w 225"/>
                  <a:gd name="T13" fmla="*/ 73 h 173"/>
                  <a:gd name="T14" fmla="*/ 67 w 225"/>
                  <a:gd name="T15" fmla="*/ 94 h 173"/>
                  <a:gd name="T16" fmla="*/ 0 w 225"/>
                  <a:gd name="T17" fmla="*/ 94 h 173"/>
                  <a:gd name="T18" fmla="*/ 0 w 225"/>
                  <a:gd name="T19" fmla="*/ 90 h 173"/>
                  <a:gd name="T20" fmla="*/ 90 w 225"/>
                  <a:gd name="T21" fmla="*/ 0 h 173"/>
                  <a:gd name="T22" fmla="*/ 137 w 225"/>
                  <a:gd name="T23" fmla="*/ 0 h 173"/>
                  <a:gd name="T24" fmla="*/ 225 w 225"/>
                  <a:gd name="T25" fmla="*/ 88 h 173"/>
                  <a:gd name="T26" fmla="*/ 225 w 225"/>
                  <a:gd name="T27" fmla="*/ 173 h 173"/>
                  <a:gd name="T28" fmla="*/ 114 w 225"/>
                  <a:gd name="T29" fmla="*/ 55 h 173"/>
                  <a:gd name="T30" fmla="*/ 116 w 225"/>
                  <a:gd name="T31" fmla="*/ 55 h 173"/>
                  <a:gd name="T32" fmla="*/ 155 w 225"/>
                  <a:gd name="T33" fmla="*/ 95 h 173"/>
                  <a:gd name="T34" fmla="*/ 155 w 225"/>
                  <a:gd name="T35" fmla="*/ 130 h 173"/>
                  <a:gd name="T36" fmla="*/ 191 w 225"/>
                  <a:gd name="T37" fmla="*/ 166 h 173"/>
                  <a:gd name="T38" fmla="*/ 218 w 225"/>
                  <a:gd name="T39" fmla="*/ 166 h 173"/>
                  <a:gd name="T40" fmla="*/ 218 w 225"/>
                  <a:gd name="T41" fmla="*/ 88 h 173"/>
                  <a:gd name="T42" fmla="*/ 137 w 225"/>
                  <a:gd name="T43" fmla="*/ 7 h 173"/>
                  <a:gd name="T44" fmla="*/ 90 w 225"/>
                  <a:gd name="T45" fmla="*/ 7 h 173"/>
                  <a:gd name="T46" fmla="*/ 7 w 225"/>
                  <a:gd name="T47" fmla="*/ 87 h 173"/>
                  <a:gd name="T48" fmla="*/ 67 w 225"/>
                  <a:gd name="T49" fmla="*/ 87 h 173"/>
                  <a:gd name="T50" fmla="*/ 93 w 225"/>
                  <a:gd name="T51" fmla="*/ 70 h 173"/>
                  <a:gd name="T52" fmla="*/ 114 w 225"/>
                  <a:gd name="T53" fmla="*/ 5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5" h="173">
                    <a:moveTo>
                      <a:pt x="225" y="173"/>
                    </a:moveTo>
                    <a:cubicBezTo>
                      <a:pt x="191" y="173"/>
                      <a:pt x="191" y="173"/>
                      <a:pt x="191" y="173"/>
                    </a:cubicBezTo>
                    <a:cubicBezTo>
                      <a:pt x="167" y="173"/>
                      <a:pt x="147" y="154"/>
                      <a:pt x="147" y="130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77"/>
                      <a:pt x="133" y="63"/>
                      <a:pt x="116" y="63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08" y="63"/>
                      <a:pt x="102" y="67"/>
                      <a:pt x="100" y="73"/>
                    </a:cubicBezTo>
                    <a:cubicBezTo>
                      <a:pt x="94" y="86"/>
                      <a:pt x="82" y="94"/>
                      <a:pt x="67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40"/>
                      <a:pt x="40" y="0"/>
                      <a:pt x="90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86" y="0"/>
                      <a:pt x="225" y="39"/>
                      <a:pt x="225" y="88"/>
                    </a:cubicBezTo>
                    <a:lnTo>
                      <a:pt x="225" y="173"/>
                    </a:lnTo>
                    <a:close/>
                    <a:moveTo>
                      <a:pt x="114" y="55"/>
                    </a:moveTo>
                    <a:cubicBezTo>
                      <a:pt x="116" y="55"/>
                      <a:pt x="116" y="55"/>
                      <a:pt x="116" y="55"/>
                    </a:cubicBezTo>
                    <a:cubicBezTo>
                      <a:pt x="137" y="55"/>
                      <a:pt x="155" y="73"/>
                      <a:pt x="155" y="95"/>
                    </a:cubicBezTo>
                    <a:cubicBezTo>
                      <a:pt x="155" y="130"/>
                      <a:pt x="155" y="130"/>
                      <a:pt x="155" y="130"/>
                    </a:cubicBezTo>
                    <a:cubicBezTo>
                      <a:pt x="155" y="150"/>
                      <a:pt x="171" y="166"/>
                      <a:pt x="191" y="166"/>
                    </a:cubicBezTo>
                    <a:cubicBezTo>
                      <a:pt x="218" y="166"/>
                      <a:pt x="218" y="166"/>
                      <a:pt x="218" y="166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43"/>
                      <a:pt x="182" y="7"/>
                      <a:pt x="137" y="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45" y="7"/>
                      <a:pt x="9" y="42"/>
                      <a:pt x="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79" y="87"/>
                      <a:pt x="89" y="80"/>
                      <a:pt x="93" y="70"/>
                    </a:cubicBezTo>
                    <a:cubicBezTo>
                      <a:pt x="97" y="61"/>
                      <a:pt x="105" y="55"/>
                      <a:pt x="114" y="5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Freeform 2034"/>
              <p:cNvSpPr>
                <a:spLocks/>
              </p:cNvSpPr>
              <p:nvPr/>
            </p:nvSpPr>
            <p:spPr bwMode="auto">
              <a:xfrm>
                <a:off x="16610013" y="7138988"/>
                <a:ext cx="101600" cy="34925"/>
              </a:xfrm>
              <a:custGeom>
                <a:avLst/>
                <a:gdLst>
                  <a:gd name="T0" fmla="*/ 30 w 37"/>
                  <a:gd name="T1" fmla="*/ 13 h 13"/>
                  <a:gd name="T2" fmla="*/ 6 w 37"/>
                  <a:gd name="T3" fmla="*/ 13 h 13"/>
                  <a:gd name="T4" fmla="*/ 0 w 37"/>
                  <a:gd name="T5" fmla="*/ 6 h 13"/>
                  <a:gd name="T6" fmla="*/ 6 w 37"/>
                  <a:gd name="T7" fmla="*/ 0 h 13"/>
                  <a:gd name="T8" fmla="*/ 30 w 37"/>
                  <a:gd name="T9" fmla="*/ 0 h 13"/>
                  <a:gd name="T10" fmla="*/ 37 w 37"/>
                  <a:gd name="T11" fmla="*/ 6 h 13"/>
                  <a:gd name="T12" fmla="*/ 30 w 37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3">
                    <a:moveTo>
                      <a:pt x="30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7" y="3"/>
                      <a:pt x="37" y="6"/>
                    </a:cubicBezTo>
                    <a:cubicBezTo>
                      <a:pt x="37" y="10"/>
                      <a:pt x="34" y="13"/>
                      <a:pt x="30" y="1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Freeform 2035"/>
              <p:cNvSpPr>
                <a:spLocks noEditPoints="1"/>
              </p:cNvSpPr>
              <p:nvPr/>
            </p:nvSpPr>
            <p:spPr bwMode="auto">
              <a:xfrm>
                <a:off x="16598900" y="7129463"/>
                <a:ext cx="120650" cy="53975"/>
              </a:xfrm>
              <a:custGeom>
                <a:avLst/>
                <a:gdLst>
                  <a:gd name="T0" fmla="*/ 34 w 44"/>
                  <a:gd name="T1" fmla="*/ 19 h 19"/>
                  <a:gd name="T2" fmla="*/ 10 w 44"/>
                  <a:gd name="T3" fmla="*/ 19 h 19"/>
                  <a:gd name="T4" fmla="*/ 0 w 44"/>
                  <a:gd name="T5" fmla="*/ 9 h 19"/>
                  <a:gd name="T6" fmla="*/ 10 w 44"/>
                  <a:gd name="T7" fmla="*/ 0 h 19"/>
                  <a:gd name="T8" fmla="*/ 34 w 44"/>
                  <a:gd name="T9" fmla="*/ 0 h 19"/>
                  <a:gd name="T10" fmla="*/ 44 w 44"/>
                  <a:gd name="T11" fmla="*/ 9 h 19"/>
                  <a:gd name="T12" fmla="*/ 34 w 44"/>
                  <a:gd name="T13" fmla="*/ 19 h 19"/>
                  <a:gd name="T14" fmla="*/ 10 w 44"/>
                  <a:gd name="T15" fmla="*/ 7 h 19"/>
                  <a:gd name="T16" fmla="*/ 7 w 44"/>
                  <a:gd name="T17" fmla="*/ 9 h 19"/>
                  <a:gd name="T18" fmla="*/ 10 w 44"/>
                  <a:gd name="T19" fmla="*/ 12 h 19"/>
                  <a:gd name="T20" fmla="*/ 34 w 44"/>
                  <a:gd name="T21" fmla="*/ 12 h 19"/>
                  <a:gd name="T22" fmla="*/ 37 w 44"/>
                  <a:gd name="T23" fmla="*/ 9 h 19"/>
                  <a:gd name="T24" fmla="*/ 34 w 44"/>
                  <a:gd name="T25" fmla="*/ 7 h 19"/>
                  <a:gd name="T26" fmla="*/ 10 w 44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19">
                    <a:moveTo>
                      <a:pt x="34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4" y="19"/>
                      <a:pt x="0" y="15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0" y="0"/>
                      <a:pt x="44" y="4"/>
                      <a:pt x="44" y="9"/>
                    </a:cubicBezTo>
                    <a:cubicBezTo>
                      <a:pt x="44" y="15"/>
                      <a:pt x="40" y="19"/>
                      <a:pt x="34" y="19"/>
                    </a:cubicBezTo>
                    <a:close/>
                    <a:moveTo>
                      <a:pt x="10" y="7"/>
                    </a:move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8" y="12"/>
                      <a:pt x="10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12"/>
                      <a:pt x="37" y="11"/>
                      <a:pt x="37" y="9"/>
                    </a:cubicBezTo>
                    <a:cubicBezTo>
                      <a:pt x="37" y="8"/>
                      <a:pt x="36" y="7"/>
                      <a:pt x="34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Freeform 2036"/>
              <p:cNvSpPr>
                <a:spLocks/>
              </p:cNvSpPr>
              <p:nvPr/>
            </p:nvSpPr>
            <p:spPr bwMode="auto">
              <a:xfrm>
                <a:off x="16857663" y="6826251"/>
                <a:ext cx="347663" cy="461963"/>
              </a:xfrm>
              <a:custGeom>
                <a:avLst/>
                <a:gdLst>
                  <a:gd name="T0" fmla="*/ 126 w 126"/>
                  <a:gd name="T1" fmla="*/ 85 h 167"/>
                  <a:gd name="T2" fmla="*/ 126 w 126"/>
                  <a:gd name="T3" fmla="*/ 167 h 167"/>
                  <a:gd name="T4" fmla="*/ 95 w 126"/>
                  <a:gd name="T5" fmla="*/ 167 h 167"/>
                  <a:gd name="T6" fmla="*/ 85 w 126"/>
                  <a:gd name="T7" fmla="*/ 166 h 167"/>
                  <a:gd name="T8" fmla="*/ 85 w 126"/>
                  <a:gd name="T9" fmla="*/ 85 h 167"/>
                  <a:gd name="T10" fmla="*/ 0 w 126"/>
                  <a:gd name="T11" fmla="*/ 0 h 167"/>
                  <a:gd name="T12" fmla="*/ 41 w 126"/>
                  <a:gd name="T13" fmla="*/ 0 h 167"/>
                  <a:gd name="T14" fmla="*/ 126 w 126"/>
                  <a:gd name="T15" fmla="*/ 8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167">
                    <a:moveTo>
                      <a:pt x="126" y="85"/>
                    </a:moveTo>
                    <a:cubicBezTo>
                      <a:pt x="126" y="167"/>
                      <a:pt x="126" y="167"/>
                      <a:pt x="126" y="167"/>
                    </a:cubicBezTo>
                    <a:cubicBezTo>
                      <a:pt x="95" y="167"/>
                      <a:pt x="95" y="167"/>
                      <a:pt x="95" y="167"/>
                    </a:cubicBezTo>
                    <a:cubicBezTo>
                      <a:pt x="91" y="167"/>
                      <a:pt x="88" y="166"/>
                      <a:pt x="85" y="166"/>
                    </a:cubicBezTo>
                    <a:cubicBezTo>
                      <a:pt x="85" y="85"/>
                      <a:pt x="85" y="85"/>
                      <a:pt x="85" y="85"/>
                    </a:cubicBezTo>
                    <a:cubicBezTo>
                      <a:pt x="85" y="38"/>
                      <a:pt x="47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8" y="0"/>
                      <a:pt x="126" y="38"/>
                      <a:pt x="126" y="85"/>
                    </a:cubicBezTo>
                    <a:close/>
                  </a:path>
                </a:pathLst>
              </a:custGeom>
              <a:solidFill>
                <a:srgbClr val="4F08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Freeform 2037"/>
              <p:cNvSpPr>
                <a:spLocks noEditPoints="1"/>
              </p:cNvSpPr>
              <p:nvPr/>
            </p:nvSpPr>
            <p:spPr bwMode="auto">
              <a:xfrm>
                <a:off x="16857663" y="6818313"/>
                <a:ext cx="358775" cy="477838"/>
              </a:xfrm>
              <a:custGeom>
                <a:avLst/>
                <a:gdLst>
                  <a:gd name="T0" fmla="*/ 130 w 130"/>
                  <a:gd name="T1" fmla="*/ 173 h 173"/>
                  <a:gd name="T2" fmla="*/ 95 w 130"/>
                  <a:gd name="T3" fmla="*/ 173 h 173"/>
                  <a:gd name="T4" fmla="*/ 84 w 130"/>
                  <a:gd name="T5" fmla="*/ 172 h 173"/>
                  <a:gd name="T6" fmla="*/ 81 w 130"/>
                  <a:gd name="T7" fmla="*/ 171 h 173"/>
                  <a:gd name="T8" fmla="*/ 81 w 130"/>
                  <a:gd name="T9" fmla="*/ 88 h 173"/>
                  <a:gd name="T10" fmla="*/ 0 w 130"/>
                  <a:gd name="T11" fmla="*/ 7 h 173"/>
                  <a:gd name="T12" fmla="*/ 0 w 130"/>
                  <a:gd name="T13" fmla="*/ 0 h 173"/>
                  <a:gd name="T14" fmla="*/ 41 w 130"/>
                  <a:gd name="T15" fmla="*/ 0 h 173"/>
                  <a:gd name="T16" fmla="*/ 130 w 130"/>
                  <a:gd name="T17" fmla="*/ 88 h 173"/>
                  <a:gd name="T18" fmla="*/ 130 w 130"/>
                  <a:gd name="T19" fmla="*/ 173 h 173"/>
                  <a:gd name="T20" fmla="*/ 89 w 130"/>
                  <a:gd name="T21" fmla="*/ 166 h 173"/>
                  <a:gd name="T22" fmla="*/ 95 w 130"/>
                  <a:gd name="T23" fmla="*/ 166 h 173"/>
                  <a:gd name="T24" fmla="*/ 122 w 130"/>
                  <a:gd name="T25" fmla="*/ 166 h 173"/>
                  <a:gd name="T26" fmla="*/ 122 w 130"/>
                  <a:gd name="T27" fmla="*/ 88 h 173"/>
                  <a:gd name="T28" fmla="*/ 41 w 130"/>
                  <a:gd name="T29" fmla="*/ 7 h 173"/>
                  <a:gd name="T30" fmla="*/ 35 w 130"/>
                  <a:gd name="T31" fmla="*/ 7 h 173"/>
                  <a:gd name="T32" fmla="*/ 89 w 130"/>
                  <a:gd name="T33" fmla="*/ 88 h 173"/>
                  <a:gd name="T34" fmla="*/ 89 w 130"/>
                  <a:gd name="T35" fmla="*/ 166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173">
                    <a:moveTo>
                      <a:pt x="130" y="173"/>
                    </a:moveTo>
                    <a:cubicBezTo>
                      <a:pt x="95" y="173"/>
                      <a:pt x="95" y="173"/>
                      <a:pt x="95" y="173"/>
                    </a:cubicBezTo>
                    <a:cubicBezTo>
                      <a:pt x="91" y="173"/>
                      <a:pt x="88" y="173"/>
                      <a:pt x="84" y="172"/>
                    </a:cubicBezTo>
                    <a:cubicBezTo>
                      <a:pt x="81" y="171"/>
                      <a:pt x="81" y="171"/>
                      <a:pt x="81" y="171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43"/>
                      <a:pt x="45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90" y="0"/>
                      <a:pt x="130" y="39"/>
                      <a:pt x="130" y="88"/>
                    </a:cubicBezTo>
                    <a:lnTo>
                      <a:pt x="130" y="173"/>
                    </a:lnTo>
                    <a:close/>
                    <a:moveTo>
                      <a:pt x="89" y="166"/>
                    </a:moveTo>
                    <a:cubicBezTo>
                      <a:pt x="91" y="166"/>
                      <a:pt x="93" y="166"/>
                      <a:pt x="95" y="166"/>
                    </a:cubicBezTo>
                    <a:cubicBezTo>
                      <a:pt x="122" y="166"/>
                      <a:pt x="122" y="166"/>
                      <a:pt x="122" y="166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2" y="43"/>
                      <a:pt x="86" y="7"/>
                      <a:pt x="41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66" y="20"/>
                      <a:pt x="89" y="52"/>
                      <a:pt x="89" y="88"/>
                    </a:cubicBezTo>
                    <a:lnTo>
                      <a:pt x="89" y="166"/>
                    </a:lnTo>
                    <a:close/>
                  </a:path>
                </a:pathLst>
              </a:custGeom>
              <a:solidFill>
                <a:srgbClr val="4F08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Freeform 2038"/>
              <p:cNvSpPr>
                <a:spLocks/>
              </p:cNvSpPr>
              <p:nvPr/>
            </p:nvSpPr>
            <p:spPr bwMode="auto">
              <a:xfrm>
                <a:off x="17087850" y="7218363"/>
                <a:ext cx="134938" cy="136525"/>
              </a:xfrm>
              <a:custGeom>
                <a:avLst/>
                <a:gdLst>
                  <a:gd name="T0" fmla="*/ 0 w 49"/>
                  <a:gd name="T1" fmla="*/ 25 h 49"/>
                  <a:gd name="T2" fmla="*/ 24 w 49"/>
                  <a:gd name="T3" fmla="*/ 0 h 49"/>
                  <a:gd name="T4" fmla="*/ 49 w 49"/>
                  <a:gd name="T5" fmla="*/ 25 h 49"/>
                  <a:gd name="T6" fmla="*/ 24 w 49"/>
                  <a:gd name="T7" fmla="*/ 49 h 49"/>
                  <a:gd name="T8" fmla="*/ 12 w 49"/>
                  <a:gd name="T9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25"/>
                    </a:move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9" y="11"/>
                      <a:pt x="49" y="25"/>
                    </a:cubicBezTo>
                    <a:cubicBezTo>
                      <a:pt x="49" y="38"/>
                      <a:pt x="38" y="49"/>
                      <a:pt x="24" y="49"/>
                    </a:cubicBezTo>
                    <a:cubicBezTo>
                      <a:pt x="20" y="49"/>
                      <a:pt x="16" y="48"/>
                      <a:pt x="12" y="46"/>
                    </a:cubicBezTo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Freeform 2039"/>
              <p:cNvSpPr>
                <a:spLocks/>
              </p:cNvSpPr>
              <p:nvPr/>
            </p:nvSpPr>
            <p:spPr bwMode="auto">
              <a:xfrm>
                <a:off x="17076738" y="7210426"/>
                <a:ext cx="153988" cy="153988"/>
              </a:xfrm>
              <a:custGeom>
                <a:avLst/>
                <a:gdLst>
                  <a:gd name="T0" fmla="*/ 28 w 56"/>
                  <a:gd name="T1" fmla="*/ 56 h 56"/>
                  <a:gd name="T2" fmla="*/ 14 w 56"/>
                  <a:gd name="T3" fmla="*/ 52 h 56"/>
                  <a:gd name="T4" fmla="*/ 13 w 56"/>
                  <a:gd name="T5" fmla="*/ 47 h 56"/>
                  <a:gd name="T6" fmla="*/ 18 w 56"/>
                  <a:gd name="T7" fmla="*/ 46 h 56"/>
                  <a:gd name="T8" fmla="*/ 28 w 56"/>
                  <a:gd name="T9" fmla="*/ 49 h 56"/>
                  <a:gd name="T10" fmla="*/ 49 w 56"/>
                  <a:gd name="T11" fmla="*/ 28 h 56"/>
                  <a:gd name="T12" fmla="*/ 28 w 56"/>
                  <a:gd name="T13" fmla="*/ 7 h 56"/>
                  <a:gd name="T14" fmla="*/ 7 w 56"/>
                  <a:gd name="T15" fmla="*/ 28 h 56"/>
                  <a:gd name="T16" fmla="*/ 4 w 56"/>
                  <a:gd name="T17" fmla="*/ 31 h 56"/>
                  <a:gd name="T18" fmla="*/ 0 w 56"/>
                  <a:gd name="T19" fmla="*/ 28 h 56"/>
                  <a:gd name="T20" fmla="*/ 28 w 56"/>
                  <a:gd name="T21" fmla="*/ 0 h 56"/>
                  <a:gd name="T22" fmla="*/ 56 w 56"/>
                  <a:gd name="T23" fmla="*/ 28 h 56"/>
                  <a:gd name="T24" fmla="*/ 28 w 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56">
                    <a:moveTo>
                      <a:pt x="28" y="56"/>
                    </a:moveTo>
                    <a:cubicBezTo>
                      <a:pt x="23" y="56"/>
                      <a:pt x="19" y="55"/>
                      <a:pt x="14" y="52"/>
                    </a:cubicBezTo>
                    <a:cubicBezTo>
                      <a:pt x="13" y="51"/>
                      <a:pt x="12" y="49"/>
                      <a:pt x="13" y="47"/>
                    </a:cubicBezTo>
                    <a:cubicBezTo>
                      <a:pt x="14" y="46"/>
                      <a:pt x="16" y="45"/>
                      <a:pt x="18" y="46"/>
                    </a:cubicBezTo>
                    <a:cubicBezTo>
                      <a:pt x="21" y="48"/>
                      <a:pt x="25" y="49"/>
                      <a:pt x="28" y="49"/>
                    </a:cubicBezTo>
                    <a:cubicBezTo>
                      <a:pt x="40" y="49"/>
                      <a:pt x="49" y="39"/>
                      <a:pt x="49" y="28"/>
                    </a:cubicBezTo>
                    <a:cubicBezTo>
                      <a:pt x="49" y="16"/>
                      <a:pt x="40" y="7"/>
                      <a:pt x="28" y="7"/>
                    </a:cubicBezTo>
                    <a:cubicBezTo>
                      <a:pt x="17" y="7"/>
                      <a:pt x="7" y="16"/>
                      <a:pt x="7" y="28"/>
                    </a:cubicBezTo>
                    <a:cubicBezTo>
                      <a:pt x="7" y="30"/>
                      <a:pt x="6" y="31"/>
                      <a:pt x="4" y="31"/>
                    </a:cubicBezTo>
                    <a:cubicBezTo>
                      <a:pt x="2" y="31"/>
                      <a:pt x="0" y="30"/>
                      <a:pt x="0" y="28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44" y="0"/>
                      <a:pt x="56" y="12"/>
                      <a:pt x="56" y="28"/>
                    </a:cubicBezTo>
                    <a:cubicBezTo>
                      <a:pt x="56" y="43"/>
                      <a:pt x="44" y="56"/>
                      <a:pt x="28" y="56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Freeform 2040"/>
              <p:cNvSpPr>
                <a:spLocks/>
              </p:cNvSpPr>
              <p:nvPr/>
            </p:nvSpPr>
            <p:spPr bwMode="auto">
              <a:xfrm>
                <a:off x="17152938" y="7259638"/>
                <a:ext cx="28575" cy="28575"/>
              </a:xfrm>
              <a:custGeom>
                <a:avLst/>
                <a:gdLst>
                  <a:gd name="T0" fmla="*/ 0 w 10"/>
                  <a:gd name="T1" fmla="*/ 0 h 10"/>
                  <a:gd name="T2" fmla="*/ 10 w 10"/>
                  <a:gd name="T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cubicBezTo>
                      <a:pt x="6" y="0"/>
                      <a:pt x="10" y="4"/>
                      <a:pt x="10" y="10"/>
                    </a:cubicBezTo>
                  </a:path>
                </a:pathLst>
              </a:custGeom>
              <a:solidFill>
                <a:srgbClr val="FFF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Freeform 2041"/>
              <p:cNvSpPr>
                <a:spLocks/>
              </p:cNvSpPr>
              <p:nvPr/>
            </p:nvSpPr>
            <p:spPr bwMode="auto">
              <a:xfrm>
                <a:off x="17145000" y="7248526"/>
                <a:ext cx="47625" cy="47625"/>
              </a:xfrm>
              <a:custGeom>
                <a:avLst/>
                <a:gdLst>
                  <a:gd name="T0" fmla="*/ 13 w 17"/>
                  <a:gd name="T1" fmla="*/ 17 h 17"/>
                  <a:gd name="T2" fmla="*/ 10 w 17"/>
                  <a:gd name="T3" fmla="*/ 14 h 17"/>
                  <a:gd name="T4" fmla="*/ 3 w 17"/>
                  <a:gd name="T5" fmla="*/ 7 h 17"/>
                  <a:gd name="T6" fmla="*/ 0 w 17"/>
                  <a:gd name="T7" fmla="*/ 4 h 17"/>
                  <a:gd name="T8" fmla="*/ 3 w 17"/>
                  <a:gd name="T9" fmla="*/ 0 h 17"/>
                  <a:gd name="T10" fmla="*/ 17 w 17"/>
                  <a:gd name="T11" fmla="*/ 14 h 17"/>
                  <a:gd name="T12" fmla="*/ 13 w 17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13" y="17"/>
                    </a:moveTo>
                    <a:cubicBezTo>
                      <a:pt x="11" y="17"/>
                      <a:pt x="10" y="16"/>
                      <a:pt x="10" y="14"/>
                    </a:cubicBezTo>
                    <a:cubicBezTo>
                      <a:pt x="10" y="10"/>
                      <a:pt x="7" y="7"/>
                      <a:pt x="3" y="7"/>
                    </a:cubicBezTo>
                    <a:cubicBezTo>
                      <a:pt x="1" y="7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1" y="0"/>
                      <a:pt x="17" y="6"/>
                      <a:pt x="17" y="14"/>
                    </a:cubicBezTo>
                    <a:cubicBezTo>
                      <a:pt x="17" y="16"/>
                      <a:pt x="15" y="17"/>
                      <a:pt x="13" y="1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Freeform 2042"/>
              <p:cNvSpPr>
                <a:spLocks/>
              </p:cNvSpPr>
              <p:nvPr/>
            </p:nvSpPr>
            <p:spPr bwMode="auto">
              <a:xfrm>
                <a:off x="16689388" y="7419976"/>
                <a:ext cx="122238" cy="44450"/>
              </a:xfrm>
              <a:custGeom>
                <a:avLst/>
                <a:gdLst>
                  <a:gd name="T0" fmla="*/ 22 w 44"/>
                  <a:gd name="T1" fmla="*/ 16 h 16"/>
                  <a:gd name="T2" fmla="*/ 2 w 44"/>
                  <a:gd name="T3" fmla="*/ 6 h 16"/>
                  <a:gd name="T4" fmla="*/ 2 w 44"/>
                  <a:gd name="T5" fmla="*/ 1 h 16"/>
                  <a:gd name="T6" fmla="*/ 7 w 44"/>
                  <a:gd name="T7" fmla="*/ 2 h 16"/>
                  <a:gd name="T8" fmla="*/ 22 w 44"/>
                  <a:gd name="T9" fmla="*/ 9 h 16"/>
                  <a:gd name="T10" fmla="*/ 37 w 44"/>
                  <a:gd name="T11" fmla="*/ 2 h 16"/>
                  <a:gd name="T12" fmla="*/ 43 w 44"/>
                  <a:gd name="T13" fmla="*/ 1 h 16"/>
                  <a:gd name="T14" fmla="*/ 43 w 44"/>
                  <a:gd name="T15" fmla="*/ 6 h 16"/>
                  <a:gd name="T16" fmla="*/ 22 w 44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6">
                    <a:moveTo>
                      <a:pt x="22" y="16"/>
                    </a:moveTo>
                    <a:cubicBezTo>
                      <a:pt x="14" y="16"/>
                      <a:pt x="7" y="12"/>
                      <a:pt x="2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ubicBezTo>
                      <a:pt x="11" y="6"/>
                      <a:pt x="16" y="9"/>
                      <a:pt x="22" y="9"/>
                    </a:cubicBezTo>
                    <a:cubicBezTo>
                      <a:pt x="28" y="9"/>
                      <a:pt x="34" y="6"/>
                      <a:pt x="37" y="2"/>
                    </a:cubicBezTo>
                    <a:cubicBezTo>
                      <a:pt x="39" y="0"/>
                      <a:pt x="41" y="0"/>
                      <a:pt x="43" y="1"/>
                    </a:cubicBezTo>
                    <a:cubicBezTo>
                      <a:pt x="44" y="2"/>
                      <a:pt x="44" y="4"/>
                      <a:pt x="43" y="6"/>
                    </a:cubicBezTo>
                    <a:cubicBezTo>
                      <a:pt x="38" y="12"/>
                      <a:pt x="31" y="16"/>
                      <a:pt x="22" y="16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Oval 2043"/>
              <p:cNvSpPr>
                <a:spLocks noChangeArrowheads="1"/>
              </p:cNvSpPr>
              <p:nvPr/>
            </p:nvSpPr>
            <p:spPr bwMode="auto">
              <a:xfrm>
                <a:off x="16837025" y="7235826"/>
                <a:ext cx="31750" cy="34925"/>
              </a:xfrm>
              <a:prstGeom prst="ellipse">
                <a:avLst/>
              </a:pr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Freeform 2044"/>
              <p:cNvSpPr>
                <a:spLocks/>
              </p:cNvSpPr>
              <p:nvPr/>
            </p:nvSpPr>
            <p:spPr bwMode="auto">
              <a:xfrm>
                <a:off x="16614775" y="7226301"/>
                <a:ext cx="80963" cy="47625"/>
              </a:xfrm>
              <a:custGeom>
                <a:avLst/>
                <a:gdLst>
                  <a:gd name="T0" fmla="*/ 20 w 29"/>
                  <a:gd name="T1" fmla="*/ 17 h 17"/>
                  <a:gd name="T2" fmla="*/ 9 w 29"/>
                  <a:gd name="T3" fmla="*/ 17 h 17"/>
                  <a:gd name="T4" fmla="*/ 0 w 29"/>
                  <a:gd name="T5" fmla="*/ 8 h 17"/>
                  <a:gd name="T6" fmla="*/ 9 w 29"/>
                  <a:gd name="T7" fmla="*/ 0 h 17"/>
                  <a:gd name="T8" fmla="*/ 20 w 29"/>
                  <a:gd name="T9" fmla="*/ 0 h 17"/>
                  <a:gd name="T10" fmla="*/ 29 w 29"/>
                  <a:gd name="T11" fmla="*/ 8 h 17"/>
                  <a:gd name="T12" fmla="*/ 20 w 2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7">
                    <a:moveTo>
                      <a:pt x="2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9" y="4"/>
                      <a:pt x="29" y="8"/>
                    </a:cubicBezTo>
                    <a:cubicBezTo>
                      <a:pt x="29" y="13"/>
                      <a:pt x="25" y="17"/>
                      <a:pt x="2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Freeform 2045"/>
              <p:cNvSpPr>
                <a:spLocks noEditPoints="1"/>
              </p:cNvSpPr>
              <p:nvPr/>
            </p:nvSpPr>
            <p:spPr bwMode="auto">
              <a:xfrm>
                <a:off x="16606838" y="7215188"/>
                <a:ext cx="96838" cy="66675"/>
              </a:xfrm>
              <a:custGeom>
                <a:avLst/>
                <a:gdLst>
                  <a:gd name="T0" fmla="*/ 23 w 35"/>
                  <a:gd name="T1" fmla="*/ 24 h 24"/>
                  <a:gd name="T2" fmla="*/ 12 w 35"/>
                  <a:gd name="T3" fmla="*/ 24 h 24"/>
                  <a:gd name="T4" fmla="*/ 0 w 35"/>
                  <a:gd name="T5" fmla="*/ 12 h 24"/>
                  <a:gd name="T6" fmla="*/ 12 w 35"/>
                  <a:gd name="T7" fmla="*/ 0 h 24"/>
                  <a:gd name="T8" fmla="*/ 23 w 35"/>
                  <a:gd name="T9" fmla="*/ 0 h 24"/>
                  <a:gd name="T10" fmla="*/ 35 w 35"/>
                  <a:gd name="T11" fmla="*/ 12 h 24"/>
                  <a:gd name="T12" fmla="*/ 23 w 35"/>
                  <a:gd name="T13" fmla="*/ 24 h 24"/>
                  <a:gd name="T14" fmla="*/ 12 w 35"/>
                  <a:gd name="T15" fmla="*/ 7 h 24"/>
                  <a:gd name="T16" fmla="*/ 7 w 35"/>
                  <a:gd name="T17" fmla="*/ 12 h 24"/>
                  <a:gd name="T18" fmla="*/ 12 w 35"/>
                  <a:gd name="T19" fmla="*/ 17 h 24"/>
                  <a:gd name="T20" fmla="*/ 23 w 35"/>
                  <a:gd name="T21" fmla="*/ 17 h 24"/>
                  <a:gd name="T22" fmla="*/ 28 w 35"/>
                  <a:gd name="T23" fmla="*/ 12 h 24"/>
                  <a:gd name="T24" fmla="*/ 23 w 35"/>
                  <a:gd name="T25" fmla="*/ 7 h 24"/>
                  <a:gd name="T26" fmla="*/ 12 w 35"/>
                  <a:gd name="T27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24">
                    <a:moveTo>
                      <a:pt x="23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0" y="0"/>
                      <a:pt x="35" y="6"/>
                      <a:pt x="35" y="12"/>
                    </a:cubicBezTo>
                    <a:cubicBezTo>
                      <a:pt x="35" y="19"/>
                      <a:pt x="30" y="24"/>
                      <a:pt x="23" y="24"/>
                    </a:cubicBezTo>
                    <a:close/>
                    <a:moveTo>
                      <a:pt x="12" y="7"/>
                    </a:moveTo>
                    <a:cubicBezTo>
                      <a:pt x="9" y="7"/>
                      <a:pt x="7" y="10"/>
                      <a:pt x="7" y="12"/>
                    </a:cubicBezTo>
                    <a:cubicBezTo>
                      <a:pt x="7" y="15"/>
                      <a:pt x="9" y="17"/>
                      <a:pt x="1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7"/>
                      <a:pt x="28" y="15"/>
                      <a:pt x="28" y="12"/>
                    </a:cubicBezTo>
                    <a:cubicBezTo>
                      <a:pt x="28" y="10"/>
                      <a:pt x="26" y="7"/>
                      <a:pt x="23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Oval 2046"/>
              <p:cNvSpPr>
                <a:spLocks noChangeArrowheads="1"/>
              </p:cNvSpPr>
              <p:nvPr/>
            </p:nvSpPr>
            <p:spPr bwMode="auto">
              <a:xfrm>
                <a:off x="16621125" y="7235826"/>
                <a:ext cx="34925" cy="34925"/>
              </a:xfrm>
              <a:prstGeom prst="ellipse">
                <a:avLst/>
              </a:pr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Freeform 2047"/>
              <p:cNvSpPr>
                <a:spLocks/>
              </p:cNvSpPr>
              <p:nvPr/>
            </p:nvSpPr>
            <p:spPr bwMode="auto">
              <a:xfrm>
                <a:off x="17145000" y="7632701"/>
                <a:ext cx="185738" cy="442913"/>
              </a:xfrm>
              <a:custGeom>
                <a:avLst/>
                <a:gdLst>
                  <a:gd name="T0" fmla="*/ 0 w 67"/>
                  <a:gd name="T1" fmla="*/ 83 h 160"/>
                  <a:gd name="T2" fmla="*/ 0 w 67"/>
                  <a:gd name="T3" fmla="*/ 160 h 160"/>
                  <a:gd name="T4" fmla="*/ 67 w 67"/>
                  <a:gd name="T5" fmla="*/ 160 h 160"/>
                  <a:gd name="T6" fmla="*/ 67 w 67"/>
                  <a:gd name="T7" fmla="*/ 62 h 160"/>
                  <a:gd name="T8" fmla="*/ 5 w 67"/>
                  <a:gd name="T9" fmla="*/ 0 h 160"/>
                  <a:gd name="T10" fmla="*/ 0 w 67"/>
                  <a:gd name="T11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60">
                    <a:moveTo>
                      <a:pt x="0" y="83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67" y="160"/>
                      <a:pt x="67" y="160"/>
                      <a:pt x="67" y="160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28"/>
                      <a:pt x="39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Freeform 2048"/>
              <p:cNvSpPr>
                <a:spLocks/>
              </p:cNvSpPr>
              <p:nvPr/>
            </p:nvSpPr>
            <p:spPr bwMode="auto">
              <a:xfrm>
                <a:off x="17137063" y="7621588"/>
                <a:ext cx="201613" cy="465138"/>
              </a:xfrm>
              <a:custGeom>
                <a:avLst/>
                <a:gdLst>
                  <a:gd name="T0" fmla="*/ 73 w 73"/>
                  <a:gd name="T1" fmla="*/ 168 h 168"/>
                  <a:gd name="T2" fmla="*/ 0 w 73"/>
                  <a:gd name="T3" fmla="*/ 168 h 168"/>
                  <a:gd name="T4" fmla="*/ 0 w 73"/>
                  <a:gd name="T5" fmla="*/ 87 h 168"/>
                  <a:gd name="T6" fmla="*/ 3 w 73"/>
                  <a:gd name="T7" fmla="*/ 83 h 168"/>
                  <a:gd name="T8" fmla="*/ 7 w 73"/>
                  <a:gd name="T9" fmla="*/ 87 h 168"/>
                  <a:gd name="T10" fmla="*/ 7 w 73"/>
                  <a:gd name="T11" fmla="*/ 160 h 168"/>
                  <a:gd name="T12" fmla="*/ 66 w 73"/>
                  <a:gd name="T13" fmla="*/ 160 h 168"/>
                  <a:gd name="T14" fmla="*/ 66 w 73"/>
                  <a:gd name="T15" fmla="*/ 66 h 168"/>
                  <a:gd name="T16" fmla="*/ 8 w 73"/>
                  <a:gd name="T17" fmla="*/ 7 h 168"/>
                  <a:gd name="T18" fmla="*/ 3 w 73"/>
                  <a:gd name="T19" fmla="*/ 7 h 168"/>
                  <a:gd name="T20" fmla="*/ 0 w 73"/>
                  <a:gd name="T21" fmla="*/ 4 h 168"/>
                  <a:gd name="T22" fmla="*/ 3 w 73"/>
                  <a:gd name="T23" fmla="*/ 0 h 168"/>
                  <a:gd name="T24" fmla="*/ 8 w 73"/>
                  <a:gd name="T25" fmla="*/ 0 h 168"/>
                  <a:gd name="T26" fmla="*/ 73 w 73"/>
                  <a:gd name="T27" fmla="*/ 66 h 168"/>
                  <a:gd name="T28" fmla="*/ 73 w 73"/>
                  <a:gd name="T2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68">
                    <a:moveTo>
                      <a:pt x="73" y="168"/>
                    </a:moveTo>
                    <a:cubicBezTo>
                      <a:pt x="0" y="168"/>
                      <a:pt x="0" y="168"/>
                      <a:pt x="0" y="16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5"/>
                      <a:pt x="1" y="83"/>
                      <a:pt x="3" y="83"/>
                    </a:cubicBezTo>
                    <a:cubicBezTo>
                      <a:pt x="5" y="83"/>
                      <a:pt x="7" y="85"/>
                      <a:pt x="7" y="87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66" y="160"/>
                      <a:pt x="66" y="160"/>
                      <a:pt x="66" y="160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34"/>
                      <a:pt x="40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4" y="0"/>
                      <a:pt x="73" y="30"/>
                      <a:pt x="73" y="66"/>
                    </a:cubicBezTo>
                    <a:lnTo>
                      <a:pt x="73" y="16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Freeform 2049"/>
              <p:cNvSpPr>
                <a:spLocks/>
              </p:cNvSpPr>
              <p:nvPr/>
            </p:nvSpPr>
            <p:spPr bwMode="auto">
              <a:xfrm>
                <a:off x="16610013" y="7378701"/>
                <a:ext cx="527050" cy="306388"/>
              </a:xfrm>
              <a:custGeom>
                <a:avLst/>
                <a:gdLst>
                  <a:gd name="T0" fmla="*/ 191 w 191"/>
                  <a:gd name="T1" fmla="*/ 0 h 111"/>
                  <a:gd name="T2" fmla="*/ 191 w 191"/>
                  <a:gd name="T3" fmla="*/ 0 h 111"/>
                  <a:gd name="T4" fmla="*/ 81 w 191"/>
                  <a:gd name="T5" fmla="*/ 111 h 111"/>
                  <a:gd name="T6" fmla="*/ 72 w 191"/>
                  <a:gd name="T7" fmla="*/ 111 h 111"/>
                  <a:gd name="T8" fmla="*/ 0 w 191"/>
                  <a:gd name="T9" fmla="*/ 39 h 111"/>
                  <a:gd name="T10" fmla="*/ 0 w 191"/>
                  <a:gd name="T1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1" h="111">
                    <a:moveTo>
                      <a:pt x="191" y="0"/>
                    </a:move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61"/>
                      <a:pt x="142" y="111"/>
                      <a:pt x="81" y="111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32" y="111"/>
                      <a:pt x="0" y="78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Freeform 2050"/>
              <p:cNvSpPr>
                <a:spLocks/>
              </p:cNvSpPr>
              <p:nvPr/>
            </p:nvSpPr>
            <p:spPr bwMode="auto">
              <a:xfrm>
                <a:off x="16598900" y="7370763"/>
                <a:ext cx="549275" cy="323850"/>
              </a:xfrm>
              <a:custGeom>
                <a:avLst/>
                <a:gdLst>
                  <a:gd name="T0" fmla="*/ 85 w 199"/>
                  <a:gd name="T1" fmla="*/ 117 h 117"/>
                  <a:gd name="T2" fmla="*/ 76 w 199"/>
                  <a:gd name="T3" fmla="*/ 117 h 117"/>
                  <a:gd name="T4" fmla="*/ 0 w 199"/>
                  <a:gd name="T5" fmla="*/ 42 h 117"/>
                  <a:gd name="T6" fmla="*/ 0 w 199"/>
                  <a:gd name="T7" fmla="*/ 3 h 117"/>
                  <a:gd name="T8" fmla="*/ 4 w 199"/>
                  <a:gd name="T9" fmla="*/ 0 h 117"/>
                  <a:gd name="T10" fmla="*/ 7 w 199"/>
                  <a:gd name="T11" fmla="*/ 3 h 117"/>
                  <a:gd name="T12" fmla="*/ 7 w 199"/>
                  <a:gd name="T13" fmla="*/ 42 h 117"/>
                  <a:gd name="T14" fmla="*/ 76 w 199"/>
                  <a:gd name="T15" fmla="*/ 110 h 117"/>
                  <a:gd name="T16" fmla="*/ 85 w 199"/>
                  <a:gd name="T17" fmla="*/ 110 h 117"/>
                  <a:gd name="T18" fmla="*/ 192 w 199"/>
                  <a:gd name="T19" fmla="*/ 3 h 117"/>
                  <a:gd name="T20" fmla="*/ 195 w 199"/>
                  <a:gd name="T21" fmla="*/ 0 h 117"/>
                  <a:gd name="T22" fmla="*/ 199 w 199"/>
                  <a:gd name="T23" fmla="*/ 3 h 117"/>
                  <a:gd name="T24" fmla="*/ 85 w 199"/>
                  <a:gd name="T2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17">
                    <a:moveTo>
                      <a:pt x="85" y="117"/>
                    </a:moveTo>
                    <a:cubicBezTo>
                      <a:pt x="76" y="117"/>
                      <a:pt x="76" y="117"/>
                      <a:pt x="76" y="117"/>
                    </a:cubicBezTo>
                    <a:cubicBezTo>
                      <a:pt x="34" y="117"/>
                      <a:pt x="0" y="8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7" y="1"/>
                      <a:pt x="7" y="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79"/>
                      <a:pt x="38" y="110"/>
                      <a:pt x="76" y="110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144" y="110"/>
                      <a:pt x="192" y="62"/>
                      <a:pt x="192" y="3"/>
                    </a:cubicBezTo>
                    <a:cubicBezTo>
                      <a:pt x="192" y="1"/>
                      <a:pt x="193" y="0"/>
                      <a:pt x="195" y="0"/>
                    </a:cubicBezTo>
                    <a:cubicBezTo>
                      <a:pt x="197" y="0"/>
                      <a:pt x="199" y="1"/>
                      <a:pt x="199" y="3"/>
                    </a:cubicBezTo>
                    <a:cubicBezTo>
                      <a:pt x="199" y="66"/>
                      <a:pt x="148" y="117"/>
                      <a:pt x="85" y="11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Freeform 2051"/>
              <p:cNvSpPr>
                <a:spLocks/>
              </p:cNvSpPr>
              <p:nvPr/>
            </p:nvSpPr>
            <p:spPr bwMode="auto">
              <a:xfrm>
                <a:off x="16684625" y="7431088"/>
                <a:ext cx="152400" cy="82550"/>
              </a:xfrm>
              <a:custGeom>
                <a:avLst/>
                <a:gdLst>
                  <a:gd name="T0" fmla="*/ 27 w 55"/>
                  <a:gd name="T1" fmla="*/ 30 h 30"/>
                  <a:gd name="T2" fmla="*/ 27 w 55"/>
                  <a:gd name="T3" fmla="*/ 30 h 30"/>
                  <a:gd name="T4" fmla="*/ 0 w 55"/>
                  <a:gd name="T5" fmla="*/ 3 h 30"/>
                  <a:gd name="T6" fmla="*/ 0 w 55"/>
                  <a:gd name="T7" fmla="*/ 0 h 30"/>
                  <a:gd name="T8" fmla="*/ 55 w 55"/>
                  <a:gd name="T9" fmla="*/ 0 h 30"/>
                  <a:gd name="T10" fmla="*/ 55 w 55"/>
                  <a:gd name="T11" fmla="*/ 3 h 30"/>
                  <a:gd name="T12" fmla="*/ 27 w 5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0">
                    <a:moveTo>
                      <a:pt x="27" y="30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13" y="30"/>
                      <a:pt x="0" y="1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5" y="18"/>
                      <a:pt x="42" y="30"/>
                      <a:pt x="27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Freeform 2052"/>
              <p:cNvSpPr>
                <a:spLocks/>
              </p:cNvSpPr>
              <p:nvPr/>
            </p:nvSpPr>
            <p:spPr bwMode="auto">
              <a:xfrm>
                <a:off x="15343188" y="10310813"/>
                <a:ext cx="665163" cy="204788"/>
              </a:xfrm>
              <a:custGeom>
                <a:avLst/>
                <a:gdLst>
                  <a:gd name="T0" fmla="*/ 226 w 241"/>
                  <a:gd name="T1" fmla="*/ 74 h 74"/>
                  <a:gd name="T2" fmla="*/ 23 w 241"/>
                  <a:gd name="T3" fmla="*/ 74 h 74"/>
                  <a:gd name="T4" fmla="*/ 0 w 241"/>
                  <a:gd name="T5" fmla="*/ 51 h 74"/>
                  <a:gd name="T6" fmla="*/ 17 w 241"/>
                  <a:gd name="T7" fmla="*/ 29 h 74"/>
                  <a:gd name="T8" fmla="*/ 121 w 241"/>
                  <a:gd name="T9" fmla="*/ 0 h 74"/>
                  <a:gd name="T10" fmla="*/ 241 w 241"/>
                  <a:gd name="T11" fmla="*/ 0 h 74"/>
                  <a:gd name="T12" fmla="*/ 241 w 241"/>
                  <a:gd name="T13" fmla="*/ 59 h 74"/>
                  <a:gd name="T14" fmla="*/ 226 w 241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74">
                    <a:moveTo>
                      <a:pt x="226" y="74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11" y="74"/>
                      <a:pt x="0" y="63"/>
                      <a:pt x="0" y="51"/>
                    </a:cubicBezTo>
                    <a:cubicBezTo>
                      <a:pt x="0" y="40"/>
                      <a:pt x="7" y="31"/>
                      <a:pt x="17" y="29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1" y="67"/>
                      <a:pt x="234" y="74"/>
                      <a:pt x="226" y="74"/>
                    </a:cubicBezTo>
                    <a:close/>
                  </a:path>
                </a:pathLst>
              </a:custGeom>
              <a:solidFill>
                <a:srgbClr val="EDE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Freeform 2053"/>
              <p:cNvSpPr>
                <a:spLocks noEditPoints="1"/>
              </p:cNvSpPr>
              <p:nvPr/>
            </p:nvSpPr>
            <p:spPr bwMode="auto">
              <a:xfrm>
                <a:off x="15335250" y="10302876"/>
                <a:ext cx="681038" cy="220663"/>
              </a:xfrm>
              <a:custGeom>
                <a:avLst/>
                <a:gdLst>
                  <a:gd name="T0" fmla="*/ 229 w 247"/>
                  <a:gd name="T1" fmla="*/ 80 h 80"/>
                  <a:gd name="T2" fmla="*/ 26 w 247"/>
                  <a:gd name="T3" fmla="*/ 80 h 80"/>
                  <a:gd name="T4" fmla="*/ 0 w 247"/>
                  <a:gd name="T5" fmla="*/ 54 h 80"/>
                  <a:gd name="T6" fmla="*/ 19 w 247"/>
                  <a:gd name="T7" fmla="*/ 28 h 80"/>
                  <a:gd name="T8" fmla="*/ 124 w 247"/>
                  <a:gd name="T9" fmla="*/ 0 h 80"/>
                  <a:gd name="T10" fmla="*/ 247 w 247"/>
                  <a:gd name="T11" fmla="*/ 0 h 80"/>
                  <a:gd name="T12" fmla="*/ 247 w 247"/>
                  <a:gd name="T13" fmla="*/ 62 h 80"/>
                  <a:gd name="T14" fmla="*/ 229 w 247"/>
                  <a:gd name="T15" fmla="*/ 80 h 80"/>
                  <a:gd name="T16" fmla="*/ 124 w 247"/>
                  <a:gd name="T17" fmla="*/ 7 h 80"/>
                  <a:gd name="T18" fmla="*/ 21 w 247"/>
                  <a:gd name="T19" fmla="*/ 35 h 80"/>
                  <a:gd name="T20" fmla="*/ 7 w 247"/>
                  <a:gd name="T21" fmla="*/ 54 h 80"/>
                  <a:gd name="T22" fmla="*/ 26 w 247"/>
                  <a:gd name="T23" fmla="*/ 73 h 80"/>
                  <a:gd name="T24" fmla="*/ 229 w 247"/>
                  <a:gd name="T25" fmla="*/ 73 h 80"/>
                  <a:gd name="T26" fmla="*/ 240 w 247"/>
                  <a:gd name="T27" fmla="*/ 62 h 80"/>
                  <a:gd name="T28" fmla="*/ 240 w 247"/>
                  <a:gd name="T29" fmla="*/ 7 h 80"/>
                  <a:gd name="T30" fmla="*/ 124 w 247"/>
                  <a:gd name="T31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7" h="80">
                    <a:moveTo>
                      <a:pt x="229" y="80"/>
                    </a:moveTo>
                    <a:cubicBezTo>
                      <a:pt x="26" y="80"/>
                      <a:pt x="26" y="80"/>
                      <a:pt x="26" y="80"/>
                    </a:cubicBezTo>
                    <a:cubicBezTo>
                      <a:pt x="12" y="80"/>
                      <a:pt x="0" y="68"/>
                      <a:pt x="0" y="54"/>
                    </a:cubicBezTo>
                    <a:cubicBezTo>
                      <a:pt x="0" y="42"/>
                      <a:pt x="8" y="31"/>
                      <a:pt x="19" y="28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47" y="62"/>
                      <a:pt x="247" y="62"/>
                      <a:pt x="247" y="62"/>
                    </a:cubicBezTo>
                    <a:cubicBezTo>
                      <a:pt x="247" y="72"/>
                      <a:pt x="239" y="80"/>
                      <a:pt x="229" y="80"/>
                    </a:cubicBezTo>
                    <a:close/>
                    <a:moveTo>
                      <a:pt x="124" y="7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3" y="37"/>
                      <a:pt x="7" y="45"/>
                      <a:pt x="7" y="54"/>
                    </a:cubicBezTo>
                    <a:cubicBezTo>
                      <a:pt x="7" y="64"/>
                      <a:pt x="16" y="73"/>
                      <a:pt x="26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35" y="73"/>
                      <a:pt x="240" y="68"/>
                      <a:pt x="240" y="62"/>
                    </a:cubicBezTo>
                    <a:cubicBezTo>
                      <a:pt x="240" y="7"/>
                      <a:pt x="240" y="7"/>
                      <a:pt x="240" y="7"/>
                    </a:cubicBezTo>
                    <a:lnTo>
                      <a:pt x="124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Freeform 2054"/>
              <p:cNvSpPr>
                <a:spLocks/>
              </p:cNvSpPr>
              <p:nvPr/>
            </p:nvSpPr>
            <p:spPr bwMode="auto">
              <a:xfrm>
                <a:off x="15351125" y="10471151"/>
                <a:ext cx="661988" cy="44450"/>
              </a:xfrm>
              <a:custGeom>
                <a:avLst/>
                <a:gdLst>
                  <a:gd name="T0" fmla="*/ 230 w 240"/>
                  <a:gd name="T1" fmla="*/ 16 h 16"/>
                  <a:gd name="T2" fmla="*/ 11 w 240"/>
                  <a:gd name="T3" fmla="*/ 16 h 16"/>
                  <a:gd name="T4" fmla="*/ 0 w 240"/>
                  <a:gd name="T5" fmla="*/ 5 h 16"/>
                  <a:gd name="T6" fmla="*/ 0 w 240"/>
                  <a:gd name="T7" fmla="*/ 0 h 16"/>
                  <a:gd name="T8" fmla="*/ 240 w 240"/>
                  <a:gd name="T9" fmla="*/ 0 h 16"/>
                  <a:gd name="T10" fmla="*/ 240 w 240"/>
                  <a:gd name="T11" fmla="*/ 5 h 16"/>
                  <a:gd name="T12" fmla="*/ 230 w 24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16">
                    <a:moveTo>
                      <a:pt x="230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5" y="16"/>
                      <a:pt x="0" y="11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0" y="5"/>
                      <a:pt x="240" y="5"/>
                      <a:pt x="240" y="5"/>
                    </a:cubicBezTo>
                    <a:cubicBezTo>
                      <a:pt x="240" y="11"/>
                      <a:pt x="236" y="16"/>
                      <a:pt x="23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Freeform 2055"/>
              <p:cNvSpPr>
                <a:spLocks noEditPoints="1"/>
              </p:cNvSpPr>
              <p:nvPr/>
            </p:nvSpPr>
            <p:spPr bwMode="auto">
              <a:xfrm>
                <a:off x="15340013" y="10460038"/>
                <a:ext cx="684213" cy="63500"/>
              </a:xfrm>
              <a:custGeom>
                <a:avLst/>
                <a:gdLst>
                  <a:gd name="T0" fmla="*/ 234 w 248"/>
                  <a:gd name="T1" fmla="*/ 23 h 23"/>
                  <a:gd name="T2" fmla="*/ 15 w 248"/>
                  <a:gd name="T3" fmla="*/ 23 h 23"/>
                  <a:gd name="T4" fmla="*/ 0 w 248"/>
                  <a:gd name="T5" fmla="*/ 9 h 23"/>
                  <a:gd name="T6" fmla="*/ 0 w 248"/>
                  <a:gd name="T7" fmla="*/ 0 h 23"/>
                  <a:gd name="T8" fmla="*/ 248 w 248"/>
                  <a:gd name="T9" fmla="*/ 0 h 23"/>
                  <a:gd name="T10" fmla="*/ 248 w 248"/>
                  <a:gd name="T11" fmla="*/ 9 h 23"/>
                  <a:gd name="T12" fmla="*/ 234 w 248"/>
                  <a:gd name="T13" fmla="*/ 23 h 23"/>
                  <a:gd name="T14" fmla="*/ 8 w 248"/>
                  <a:gd name="T15" fmla="*/ 7 h 23"/>
                  <a:gd name="T16" fmla="*/ 8 w 248"/>
                  <a:gd name="T17" fmla="*/ 9 h 23"/>
                  <a:gd name="T18" fmla="*/ 15 w 248"/>
                  <a:gd name="T19" fmla="*/ 16 h 23"/>
                  <a:gd name="T20" fmla="*/ 234 w 248"/>
                  <a:gd name="T21" fmla="*/ 16 h 23"/>
                  <a:gd name="T22" fmla="*/ 241 w 248"/>
                  <a:gd name="T23" fmla="*/ 9 h 23"/>
                  <a:gd name="T24" fmla="*/ 241 w 248"/>
                  <a:gd name="T25" fmla="*/ 7 h 23"/>
                  <a:gd name="T26" fmla="*/ 8 w 248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8" h="23">
                    <a:moveTo>
                      <a:pt x="234" y="2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7" y="23"/>
                      <a:pt x="0" y="17"/>
                      <a:pt x="0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9"/>
                      <a:pt x="248" y="9"/>
                      <a:pt x="248" y="9"/>
                    </a:cubicBezTo>
                    <a:cubicBezTo>
                      <a:pt x="248" y="17"/>
                      <a:pt x="242" y="23"/>
                      <a:pt x="234" y="23"/>
                    </a:cubicBezTo>
                    <a:close/>
                    <a:moveTo>
                      <a:pt x="8" y="7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8" y="13"/>
                      <a:pt x="11" y="16"/>
                      <a:pt x="15" y="16"/>
                    </a:cubicBezTo>
                    <a:cubicBezTo>
                      <a:pt x="234" y="16"/>
                      <a:pt x="234" y="16"/>
                      <a:pt x="234" y="16"/>
                    </a:cubicBezTo>
                    <a:cubicBezTo>
                      <a:pt x="238" y="16"/>
                      <a:pt x="241" y="13"/>
                      <a:pt x="241" y="9"/>
                    </a:cubicBezTo>
                    <a:cubicBezTo>
                      <a:pt x="241" y="7"/>
                      <a:pt x="241" y="7"/>
                      <a:pt x="241" y="7"/>
                    </a:cubicBez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Freeform 2056"/>
              <p:cNvSpPr>
                <a:spLocks/>
              </p:cNvSpPr>
              <p:nvPr/>
            </p:nvSpPr>
            <p:spPr bwMode="auto">
              <a:xfrm>
                <a:off x="15665450" y="10310813"/>
                <a:ext cx="122238" cy="160338"/>
              </a:xfrm>
              <a:custGeom>
                <a:avLst/>
                <a:gdLst>
                  <a:gd name="T0" fmla="*/ 0 w 77"/>
                  <a:gd name="T1" fmla="*/ 4 h 101"/>
                  <a:gd name="T2" fmla="*/ 40 w 77"/>
                  <a:gd name="T3" fmla="*/ 101 h 101"/>
                  <a:gd name="T4" fmla="*/ 77 w 77"/>
                  <a:gd name="T5" fmla="*/ 101 h 101"/>
                  <a:gd name="T6" fmla="*/ 33 w 77"/>
                  <a:gd name="T7" fmla="*/ 0 h 101"/>
                  <a:gd name="T8" fmla="*/ 0 w 77"/>
                  <a:gd name="T9" fmla="*/ 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01">
                    <a:moveTo>
                      <a:pt x="0" y="4"/>
                    </a:moveTo>
                    <a:lnTo>
                      <a:pt x="40" y="101"/>
                    </a:lnTo>
                    <a:lnTo>
                      <a:pt x="77" y="101"/>
                    </a:lnTo>
                    <a:lnTo>
                      <a:pt x="33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Freeform 2057"/>
              <p:cNvSpPr>
                <a:spLocks noEditPoints="1"/>
              </p:cNvSpPr>
              <p:nvPr/>
            </p:nvSpPr>
            <p:spPr bwMode="auto">
              <a:xfrm>
                <a:off x="15652750" y="10302876"/>
                <a:ext cx="150813" cy="176213"/>
              </a:xfrm>
              <a:custGeom>
                <a:avLst/>
                <a:gdLst>
                  <a:gd name="T0" fmla="*/ 95 w 95"/>
                  <a:gd name="T1" fmla="*/ 111 h 111"/>
                  <a:gd name="T2" fmla="*/ 43 w 95"/>
                  <a:gd name="T3" fmla="*/ 111 h 111"/>
                  <a:gd name="T4" fmla="*/ 0 w 95"/>
                  <a:gd name="T5" fmla="*/ 3 h 111"/>
                  <a:gd name="T6" fmla="*/ 45 w 95"/>
                  <a:gd name="T7" fmla="*/ 0 h 111"/>
                  <a:gd name="T8" fmla="*/ 95 w 95"/>
                  <a:gd name="T9" fmla="*/ 111 h 111"/>
                  <a:gd name="T10" fmla="*/ 52 w 95"/>
                  <a:gd name="T11" fmla="*/ 99 h 111"/>
                  <a:gd name="T12" fmla="*/ 76 w 95"/>
                  <a:gd name="T13" fmla="*/ 99 h 111"/>
                  <a:gd name="T14" fmla="*/ 38 w 95"/>
                  <a:gd name="T15" fmla="*/ 12 h 111"/>
                  <a:gd name="T16" fmla="*/ 17 w 95"/>
                  <a:gd name="T17" fmla="*/ 14 h 111"/>
                  <a:gd name="T18" fmla="*/ 52 w 95"/>
                  <a:gd name="T19" fmla="*/ 9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111">
                    <a:moveTo>
                      <a:pt x="95" y="111"/>
                    </a:moveTo>
                    <a:lnTo>
                      <a:pt x="43" y="111"/>
                    </a:lnTo>
                    <a:lnTo>
                      <a:pt x="0" y="3"/>
                    </a:lnTo>
                    <a:lnTo>
                      <a:pt x="45" y="0"/>
                    </a:lnTo>
                    <a:lnTo>
                      <a:pt x="95" y="111"/>
                    </a:lnTo>
                    <a:close/>
                    <a:moveTo>
                      <a:pt x="52" y="99"/>
                    </a:moveTo>
                    <a:lnTo>
                      <a:pt x="76" y="99"/>
                    </a:lnTo>
                    <a:lnTo>
                      <a:pt x="38" y="12"/>
                    </a:lnTo>
                    <a:lnTo>
                      <a:pt x="17" y="14"/>
                    </a:lnTo>
                    <a:lnTo>
                      <a:pt x="52" y="9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Freeform 2058"/>
              <p:cNvSpPr>
                <a:spLocks/>
              </p:cNvSpPr>
              <p:nvPr/>
            </p:nvSpPr>
            <p:spPr bwMode="auto">
              <a:xfrm>
                <a:off x="15776575" y="10310813"/>
                <a:ext cx="123825" cy="160338"/>
              </a:xfrm>
              <a:custGeom>
                <a:avLst/>
                <a:gdLst>
                  <a:gd name="T0" fmla="*/ 0 w 78"/>
                  <a:gd name="T1" fmla="*/ 0 h 101"/>
                  <a:gd name="T2" fmla="*/ 40 w 78"/>
                  <a:gd name="T3" fmla="*/ 101 h 101"/>
                  <a:gd name="T4" fmla="*/ 78 w 78"/>
                  <a:gd name="T5" fmla="*/ 101 h 101"/>
                  <a:gd name="T6" fmla="*/ 35 w 78"/>
                  <a:gd name="T7" fmla="*/ 0 h 101"/>
                  <a:gd name="T8" fmla="*/ 0 w 78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0" y="0"/>
                    </a:moveTo>
                    <a:lnTo>
                      <a:pt x="40" y="101"/>
                    </a:lnTo>
                    <a:lnTo>
                      <a:pt x="78" y="101"/>
                    </a:lnTo>
                    <a:lnTo>
                      <a:pt x="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Freeform 2059"/>
              <p:cNvSpPr>
                <a:spLocks noEditPoints="1"/>
              </p:cNvSpPr>
              <p:nvPr/>
            </p:nvSpPr>
            <p:spPr bwMode="auto">
              <a:xfrm>
                <a:off x="15762288" y="10302876"/>
                <a:ext cx="152400" cy="176213"/>
              </a:xfrm>
              <a:custGeom>
                <a:avLst/>
                <a:gdLst>
                  <a:gd name="T0" fmla="*/ 96 w 96"/>
                  <a:gd name="T1" fmla="*/ 111 h 111"/>
                  <a:gd name="T2" fmla="*/ 45 w 96"/>
                  <a:gd name="T3" fmla="*/ 111 h 111"/>
                  <a:gd name="T4" fmla="*/ 0 w 96"/>
                  <a:gd name="T5" fmla="*/ 0 h 111"/>
                  <a:gd name="T6" fmla="*/ 47 w 96"/>
                  <a:gd name="T7" fmla="*/ 0 h 111"/>
                  <a:gd name="T8" fmla="*/ 96 w 96"/>
                  <a:gd name="T9" fmla="*/ 111 h 111"/>
                  <a:gd name="T10" fmla="*/ 52 w 96"/>
                  <a:gd name="T11" fmla="*/ 99 h 111"/>
                  <a:gd name="T12" fmla="*/ 77 w 96"/>
                  <a:gd name="T13" fmla="*/ 99 h 111"/>
                  <a:gd name="T14" fmla="*/ 38 w 96"/>
                  <a:gd name="T15" fmla="*/ 12 h 111"/>
                  <a:gd name="T16" fmla="*/ 19 w 96"/>
                  <a:gd name="T17" fmla="*/ 12 h 111"/>
                  <a:gd name="T18" fmla="*/ 52 w 96"/>
                  <a:gd name="T19" fmla="*/ 9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111">
                    <a:moveTo>
                      <a:pt x="96" y="111"/>
                    </a:moveTo>
                    <a:lnTo>
                      <a:pt x="45" y="111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96" y="111"/>
                    </a:lnTo>
                    <a:close/>
                    <a:moveTo>
                      <a:pt x="52" y="99"/>
                    </a:moveTo>
                    <a:lnTo>
                      <a:pt x="77" y="99"/>
                    </a:lnTo>
                    <a:lnTo>
                      <a:pt x="38" y="12"/>
                    </a:lnTo>
                    <a:lnTo>
                      <a:pt x="19" y="12"/>
                    </a:lnTo>
                    <a:lnTo>
                      <a:pt x="52" y="9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Freeform 2060"/>
              <p:cNvSpPr>
                <a:spLocks/>
              </p:cNvSpPr>
              <p:nvPr/>
            </p:nvSpPr>
            <p:spPr bwMode="auto">
              <a:xfrm>
                <a:off x="15594013" y="10310813"/>
                <a:ext cx="665163" cy="204788"/>
              </a:xfrm>
              <a:custGeom>
                <a:avLst/>
                <a:gdLst>
                  <a:gd name="T0" fmla="*/ 226 w 241"/>
                  <a:gd name="T1" fmla="*/ 74 h 74"/>
                  <a:gd name="T2" fmla="*/ 23 w 241"/>
                  <a:gd name="T3" fmla="*/ 74 h 74"/>
                  <a:gd name="T4" fmla="*/ 0 w 241"/>
                  <a:gd name="T5" fmla="*/ 51 h 74"/>
                  <a:gd name="T6" fmla="*/ 17 w 241"/>
                  <a:gd name="T7" fmla="*/ 29 h 74"/>
                  <a:gd name="T8" fmla="*/ 120 w 241"/>
                  <a:gd name="T9" fmla="*/ 0 h 74"/>
                  <a:gd name="T10" fmla="*/ 241 w 241"/>
                  <a:gd name="T11" fmla="*/ 0 h 74"/>
                  <a:gd name="T12" fmla="*/ 241 w 241"/>
                  <a:gd name="T13" fmla="*/ 59 h 74"/>
                  <a:gd name="T14" fmla="*/ 226 w 241"/>
                  <a:gd name="T1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74">
                    <a:moveTo>
                      <a:pt x="226" y="74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10" y="74"/>
                      <a:pt x="0" y="63"/>
                      <a:pt x="0" y="51"/>
                    </a:cubicBezTo>
                    <a:cubicBezTo>
                      <a:pt x="0" y="40"/>
                      <a:pt x="7" y="31"/>
                      <a:pt x="17" y="2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1" y="67"/>
                      <a:pt x="234" y="74"/>
                      <a:pt x="226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Freeform 2061"/>
              <p:cNvSpPr>
                <a:spLocks noEditPoints="1"/>
              </p:cNvSpPr>
              <p:nvPr/>
            </p:nvSpPr>
            <p:spPr bwMode="auto">
              <a:xfrm>
                <a:off x="15586075" y="10302876"/>
                <a:ext cx="681038" cy="220663"/>
              </a:xfrm>
              <a:custGeom>
                <a:avLst/>
                <a:gdLst>
                  <a:gd name="T0" fmla="*/ 229 w 247"/>
                  <a:gd name="T1" fmla="*/ 80 h 80"/>
                  <a:gd name="T2" fmla="*/ 26 w 247"/>
                  <a:gd name="T3" fmla="*/ 80 h 80"/>
                  <a:gd name="T4" fmla="*/ 0 w 247"/>
                  <a:gd name="T5" fmla="*/ 54 h 80"/>
                  <a:gd name="T6" fmla="*/ 19 w 247"/>
                  <a:gd name="T7" fmla="*/ 28 h 80"/>
                  <a:gd name="T8" fmla="*/ 123 w 247"/>
                  <a:gd name="T9" fmla="*/ 0 h 80"/>
                  <a:gd name="T10" fmla="*/ 247 w 247"/>
                  <a:gd name="T11" fmla="*/ 0 h 80"/>
                  <a:gd name="T12" fmla="*/ 247 w 247"/>
                  <a:gd name="T13" fmla="*/ 62 h 80"/>
                  <a:gd name="T14" fmla="*/ 229 w 247"/>
                  <a:gd name="T15" fmla="*/ 80 h 80"/>
                  <a:gd name="T16" fmla="*/ 124 w 247"/>
                  <a:gd name="T17" fmla="*/ 7 h 80"/>
                  <a:gd name="T18" fmla="*/ 21 w 247"/>
                  <a:gd name="T19" fmla="*/ 35 h 80"/>
                  <a:gd name="T20" fmla="*/ 7 w 247"/>
                  <a:gd name="T21" fmla="*/ 54 h 80"/>
                  <a:gd name="T22" fmla="*/ 26 w 247"/>
                  <a:gd name="T23" fmla="*/ 73 h 80"/>
                  <a:gd name="T24" fmla="*/ 229 w 247"/>
                  <a:gd name="T25" fmla="*/ 73 h 80"/>
                  <a:gd name="T26" fmla="*/ 240 w 247"/>
                  <a:gd name="T27" fmla="*/ 62 h 80"/>
                  <a:gd name="T28" fmla="*/ 240 w 247"/>
                  <a:gd name="T29" fmla="*/ 7 h 80"/>
                  <a:gd name="T30" fmla="*/ 124 w 247"/>
                  <a:gd name="T31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7" h="80">
                    <a:moveTo>
                      <a:pt x="229" y="80"/>
                    </a:moveTo>
                    <a:cubicBezTo>
                      <a:pt x="26" y="80"/>
                      <a:pt x="26" y="80"/>
                      <a:pt x="26" y="80"/>
                    </a:cubicBezTo>
                    <a:cubicBezTo>
                      <a:pt x="11" y="80"/>
                      <a:pt x="0" y="68"/>
                      <a:pt x="0" y="54"/>
                    </a:cubicBezTo>
                    <a:cubicBezTo>
                      <a:pt x="0" y="42"/>
                      <a:pt x="8" y="31"/>
                      <a:pt x="19" y="28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47" y="62"/>
                      <a:pt x="247" y="62"/>
                      <a:pt x="247" y="62"/>
                    </a:cubicBezTo>
                    <a:cubicBezTo>
                      <a:pt x="247" y="72"/>
                      <a:pt x="239" y="80"/>
                      <a:pt x="229" y="80"/>
                    </a:cubicBezTo>
                    <a:close/>
                    <a:moveTo>
                      <a:pt x="124" y="7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3" y="37"/>
                      <a:pt x="7" y="45"/>
                      <a:pt x="7" y="54"/>
                    </a:cubicBezTo>
                    <a:cubicBezTo>
                      <a:pt x="7" y="64"/>
                      <a:pt x="15" y="73"/>
                      <a:pt x="26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35" y="73"/>
                      <a:pt x="240" y="68"/>
                      <a:pt x="240" y="62"/>
                    </a:cubicBezTo>
                    <a:cubicBezTo>
                      <a:pt x="240" y="7"/>
                      <a:pt x="240" y="7"/>
                      <a:pt x="240" y="7"/>
                    </a:cubicBezTo>
                    <a:lnTo>
                      <a:pt x="124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Freeform 2062"/>
              <p:cNvSpPr>
                <a:spLocks noEditPoints="1"/>
              </p:cNvSpPr>
              <p:nvPr/>
            </p:nvSpPr>
            <p:spPr bwMode="auto">
              <a:xfrm>
                <a:off x="15586075" y="10296526"/>
                <a:ext cx="681038" cy="227013"/>
              </a:xfrm>
              <a:custGeom>
                <a:avLst/>
                <a:gdLst>
                  <a:gd name="T0" fmla="*/ 229 w 247"/>
                  <a:gd name="T1" fmla="*/ 82 h 82"/>
                  <a:gd name="T2" fmla="*/ 26 w 247"/>
                  <a:gd name="T3" fmla="*/ 82 h 82"/>
                  <a:gd name="T4" fmla="*/ 0 w 247"/>
                  <a:gd name="T5" fmla="*/ 56 h 82"/>
                  <a:gd name="T6" fmla="*/ 19 w 247"/>
                  <a:gd name="T7" fmla="*/ 30 h 82"/>
                  <a:gd name="T8" fmla="*/ 132 w 247"/>
                  <a:gd name="T9" fmla="*/ 0 h 82"/>
                  <a:gd name="T10" fmla="*/ 132 w 247"/>
                  <a:gd name="T11" fmla="*/ 0 h 82"/>
                  <a:gd name="T12" fmla="*/ 247 w 247"/>
                  <a:gd name="T13" fmla="*/ 2 h 82"/>
                  <a:gd name="T14" fmla="*/ 247 w 247"/>
                  <a:gd name="T15" fmla="*/ 64 h 82"/>
                  <a:gd name="T16" fmla="*/ 229 w 247"/>
                  <a:gd name="T17" fmla="*/ 82 h 82"/>
                  <a:gd name="T18" fmla="*/ 133 w 247"/>
                  <a:gd name="T19" fmla="*/ 7 h 82"/>
                  <a:gd name="T20" fmla="*/ 21 w 247"/>
                  <a:gd name="T21" fmla="*/ 37 h 82"/>
                  <a:gd name="T22" fmla="*/ 7 w 247"/>
                  <a:gd name="T23" fmla="*/ 56 h 82"/>
                  <a:gd name="T24" fmla="*/ 26 w 247"/>
                  <a:gd name="T25" fmla="*/ 75 h 82"/>
                  <a:gd name="T26" fmla="*/ 229 w 247"/>
                  <a:gd name="T27" fmla="*/ 75 h 82"/>
                  <a:gd name="T28" fmla="*/ 240 w 247"/>
                  <a:gd name="T29" fmla="*/ 64 h 82"/>
                  <a:gd name="T30" fmla="*/ 240 w 247"/>
                  <a:gd name="T31" fmla="*/ 9 h 82"/>
                  <a:gd name="T32" fmla="*/ 133 w 247"/>
                  <a:gd name="T33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7" h="82">
                    <a:moveTo>
                      <a:pt x="229" y="82"/>
                    </a:moveTo>
                    <a:cubicBezTo>
                      <a:pt x="26" y="82"/>
                      <a:pt x="26" y="82"/>
                      <a:pt x="26" y="82"/>
                    </a:cubicBezTo>
                    <a:cubicBezTo>
                      <a:pt x="11" y="82"/>
                      <a:pt x="0" y="70"/>
                      <a:pt x="0" y="56"/>
                    </a:cubicBezTo>
                    <a:cubicBezTo>
                      <a:pt x="0" y="44"/>
                      <a:pt x="8" y="33"/>
                      <a:pt x="19" y="3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47" y="2"/>
                      <a:pt x="247" y="2"/>
                      <a:pt x="247" y="2"/>
                    </a:cubicBezTo>
                    <a:cubicBezTo>
                      <a:pt x="247" y="64"/>
                      <a:pt x="247" y="64"/>
                      <a:pt x="247" y="64"/>
                    </a:cubicBezTo>
                    <a:cubicBezTo>
                      <a:pt x="247" y="74"/>
                      <a:pt x="239" y="82"/>
                      <a:pt x="229" y="82"/>
                    </a:cubicBezTo>
                    <a:close/>
                    <a:moveTo>
                      <a:pt x="133" y="7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9"/>
                      <a:pt x="7" y="47"/>
                      <a:pt x="7" y="56"/>
                    </a:cubicBezTo>
                    <a:cubicBezTo>
                      <a:pt x="7" y="66"/>
                      <a:pt x="15" y="75"/>
                      <a:pt x="26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35" y="75"/>
                      <a:pt x="240" y="70"/>
                      <a:pt x="240" y="64"/>
                    </a:cubicBezTo>
                    <a:cubicBezTo>
                      <a:pt x="240" y="9"/>
                      <a:pt x="240" y="9"/>
                      <a:pt x="240" y="9"/>
                    </a:cubicBezTo>
                    <a:lnTo>
                      <a:pt x="133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Freeform 2063"/>
              <p:cNvSpPr>
                <a:spLocks/>
              </p:cNvSpPr>
              <p:nvPr/>
            </p:nvSpPr>
            <p:spPr bwMode="auto">
              <a:xfrm>
                <a:off x="15594013" y="10471151"/>
                <a:ext cx="665163" cy="44450"/>
              </a:xfrm>
              <a:custGeom>
                <a:avLst/>
                <a:gdLst>
                  <a:gd name="T0" fmla="*/ 230 w 241"/>
                  <a:gd name="T1" fmla="*/ 16 h 16"/>
                  <a:gd name="T2" fmla="*/ 11 w 241"/>
                  <a:gd name="T3" fmla="*/ 16 h 16"/>
                  <a:gd name="T4" fmla="*/ 0 w 241"/>
                  <a:gd name="T5" fmla="*/ 5 h 16"/>
                  <a:gd name="T6" fmla="*/ 0 w 241"/>
                  <a:gd name="T7" fmla="*/ 0 h 16"/>
                  <a:gd name="T8" fmla="*/ 241 w 241"/>
                  <a:gd name="T9" fmla="*/ 0 h 16"/>
                  <a:gd name="T10" fmla="*/ 241 w 241"/>
                  <a:gd name="T11" fmla="*/ 5 h 16"/>
                  <a:gd name="T12" fmla="*/ 230 w 241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16">
                    <a:moveTo>
                      <a:pt x="230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5" y="16"/>
                      <a:pt x="0" y="11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241" y="5"/>
                      <a:pt x="241" y="5"/>
                      <a:pt x="241" y="5"/>
                    </a:cubicBezTo>
                    <a:cubicBezTo>
                      <a:pt x="241" y="11"/>
                      <a:pt x="236" y="16"/>
                      <a:pt x="23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Freeform 2064"/>
              <p:cNvSpPr>
                <a:spLocks noEditPoints="1"/>
              </p:cNvSpPr>
              <p:nvPr/>
            </p:nvSpPr>
            <p:spPr bwMode="auto">
              <a:xfrm>
                <a:off x="15586075" y="10460038"/>
                <a:ext cx="681038" cy="63500"/>
              </a:xfrm>
              <a:custGeom>
                <a:avLst/>
                <a:gdLst>
                  <a:gd name="T0" fmla="*/ 233 w 247"/>
                  <a:gd name="T1" fmla="*/ 23 h 23"/>
                  <a:gd name="T2" fmla="*/ 14 w 247"/>
                  <a:gd name="T3" fmla="*/ 23 h 23"/>
                  <a:gd name="T4" fmla="*/ 0 w 247"/>
                  <a:gd name="T5" fmla="*/ 9 h 23"/>
                  <a:gd name="T6" fmla="*/ 0 w 247"/>
                  <a:gd name="T7" fmla="*/ 0 h 23"/>
                  <a:gd name="T8" fmla="*/ 247 w 247"/>
                  <a:gd name="T9" fmla="*/ 0 h 23"/>
                  <a:gd name="T10" fmla="*/ 247 w 247"/>
                  <a:gd name="T11" fmla="*/ 9 h 23"/>
                  <a:gd name="T12" fmla="*/ 233 w 247"/>
                  <a:gd name="T13" fmla="*/ 23 h 23"/>
                  <a:gd name="T14" fmla="*/ 7 w 247"/>
                  <a:gd name="T15" fmla="*/ 7 h 23"/>
                  <a:gd name="T16" fmla="*/ 7 w 247"/>
                  <a:gd name="T17" fmla="*/ 9 h 23"/>
                  <a:gd name="T18" fmla="*/ 14 w 247"/>
                  <a:gd name="T19" fmla="*/ 16 h 23"/>
                  <a:gd name="T20" fmla="*/ 233 w 247"/>
                  <a:gd name="T21" fmla="*/ 16 h 23"/>
                  <a:gd name="T22" fmla="*/ 240 w 247"/>
                  <a:gd name="T23" fmla="*/ 9 h 23"/>
                  <a:gd name="T24" fmla="*/ 240 w 247"/>
                  <a:gd name="T25" fmla="*/ 7 h 23"/>
                  <a:gd name="T26" fmla="*/ 7 w 247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7" h="23">
                    <a:moveTo>
                      <a:pt x="233" y="23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6" y="23"/>
                      <a:pt x="0" y="17"/>
                      <a:pt x="0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47" y="9"/>
                      <a:pt x="247" y="9"/>
                      <a:pt x="247" y="9"/>
                    </a:cubicBezTo>
                    <a:cubicBezTo>
                      <a:pt x="247" y="17"/>
                      <a:pt x="241" y="23"/>
                      <a:pt x="233" y="23"/>
                    </a:cubicBezTo>
                    <a:close/>
                    <a:moveTo>
                      <a:pt x="7" y="7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3"/>
                      <a:pt x="10" y="16"/>
                      <a:pt x="14" y="16"/>
                    </a:cubicBezTo>
                    <a:cubicBezTo>
                      <a:pt x="233" y="16"/>
                      <a:pt x="233" y="16"/>
                      <a:pt x="233" y="16"/>
                    </a:cubicBezTo>
                    <a:cubicBezTo>
                      <a:pt x="237" y="16"/>
                      <a:pt x="240" y="13"/>
                      <a:pt x="240" y="9"/>
                    </a:cubicBezTo>
                    <a:cubicBezTo>
                      <a:pt x="240" y="7"/>
                      <a:pt x="240" y="7"/>
                      <a:pt x="240" y="7"/>
                    </a:cubicBez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Freeform 2065"/>
              <p:cNvSpPr>
                <a:spLocks/>
              </p:cNvSpPr>
              <p:nvPr/>
            </p:nvSpPr>
            <p:spPr bwMode="auto">
              <a:xfrm>
                <a:off x="16456025" y="8258176"/>
                <a:ext cx="255588" cy="55563"/>
              </a:xfrm>
              <a:custGeom>
                <a:avLst/>
                <a:gdLst>
                  <a:gd name="T0" fmla="*/ 5 w 93"/>
                  <a:gd name="T1" fmla="*/ 20 h 20"/>
                  <a:gd name="T2" fmla="*/ 88 w 93"/>
                  <a:gd name="T3" fmla="*/ 20 h 20"/>
                  <a:gd name="T4" fmla="*/ 93 w 93"/>
                  <a:gd name="T5" fmla="*/ 14 h 20"/>
                  <a:gd name="T6" fmla="*/ 93 w 93"/>
                  <a:gd name="T7" fmla="*/ 6 h 20"/>
                  <a:gd name="T8" fmla="*/ 88 w 93"/>
                  <a:gd name="T9" fmla="*/ 0 h 20"/>
                  <a:gd name="T10" fmla="*/ 5 w 93"/>
                  <a:gd name="T11" fmla="*/ 0 h 20"/>
                  <a:gd name="T12" fmla="*/ 0 w 93"/>
                  <a:gd name="T13" fmla="*/ 6 h 20"/>
                  <a:gd name="T14" fmla="*/ 0 w 93"/>
                  <a:gd name="T15" fmla="*/ 14 h 20"/>
                  <a:gd name="T16" fmla="*/ 5 w 93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20">
                    <a:moveTo>
                      <a:pt x="5" y="20"/>
                    </a:moveTo>
                    <a:cubicBezTo>
                      <a:pt x="88" y="20"/>
                      <a:pt x="88" y="20"/>
                      <a:pt x="88" y="20"/>
                    </a:cubicBezTo>
                    <a:cubicBezTo>
                      <a:pt x="91" y="20"/>
                      <a:pt x="93" y="17"/>
                      <a:pt x="93" y="14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3"/>
                      <a:pt x="91" y="0"/>
                      <a:pt x="8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2" y="20"/>
                      <a:pt x="5" y="20"/>
                    </a:cubicBezTo>
                    <a:close/>
                  </a:path>
                </a:pathLst>
              </a:custGeom>
              <a:solidFill>
                <a:srgbClr val="CC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Freeform 2066"/>
              <p:cNvSpPr>
                <a:spLocks noEditPoints="1"/>
              </p:cNvSpPr>
              <p:nvPr/>
            </p:nvSpPr>
            <p:spPr bwMode="auto">
              <a:xfrm>
                <a:off x="16444913" y="8250238"/>
                <a:ext cx="277813" cy="71438"/>
              </a:xfrm>
              <a:custGeom>
                <a:avLst/>
                <a:gdLst>
                  <a:gd name="T0" fmla="*/ 92 w 101"/>
                  <a:gd name="T1" fmla="*/ 26 h 26"/>
                  <a:gd name="T2" fmla="*/ 9 w 101"/>
                  <a:gd name="T3" fmla="*/ 26 h 26"/>
                  <a:gd name="T4" fmla="*/ 0 w 101"/>
                  <a:gd name="T5" fmla="*/ 17 h 26"/>
                  <a:gd name="T6" fmla="*/ 0 w 101"/>
                  <a:gd name="T7" fmla="*/ 9 h 26"/>
                  <a:gd name="T8" fmla="*/ 9 w 101"/>
                  <a:gd name="T9" fmla="*/ 0 h 26"/>
                  <a:gd name="T10" fmla="*/ 92 w 101"/>
                  <a:gd name="T11" fmla="*/ 0 h 26"/>
                  <a:gd name="T12" fmla="*/ 101 w 101"/>
                  <a:gd name="T13" fmla="*/ 9 h 26"/>
                  <a:gd name="T14" fmla="*/ 101 w 101"/>
                  <a:gd name="T15" fmla="*/ 17 h 26"/>
                  <a:gd name="T16" fmla="*/ 92 w 101"/>
                  <a:gd name="T17" fmla="*/ 26 h 26"/>
                  <a:gd name="T18" fmla="*/ 9 w 101"/>
                  <a:gd name="T19" fmla="*/ 7 h 26"/>
                  <a:gd name="T20" fmla="*/ 7 w 101"/>
                  <a:gd name="T21" fmla="*/ 9 h 26"/>
                  <a:gd name="T22" fmla="*/ 7 w 101"/>
                  <a:gd name="T23" fmla="*/ 17 h 26"/>
                  <a:gd name="T24" fmla="*/ 9 w 101"/>
                  <a:gd name="T25" fmla="*/ 19 h 26"/>
                  <a:gd name="T26" fmla="*/ 92 w 101"/>
                  <a:gd name="T27" fmla="*/ 19 h 26"/>
                  <a:gd name="T28" fmla="*/ 93 w 101"/>
                  <a:gd name="T29" fmla="*/ 17 h 26"/>
                  <a:gd name="T30" fmla="*/ 93 w 101"/>
                  <a:gd name="T31" fmla="*/ 9 h 26"/>
                  <a:gd name="T32" fmla="*/ 92 w 101"/>
                  <a:gd name="T33" fmla="*/ 7 h 26"/>
                  <a:gd name="T34" fmla="*/ 9 w 101"/>
                  <a:gd name="T35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26">
                    <a:moveTo>
                      <a:pt x="92" y="26"/>
                    </a:moveTo>
                    <a:cubicBezTo>
                      <a:pt x="9" y="26"/>
                      <a:pt x="9" y="26"/>
                      <a:pt x="9" y="26"/>
                    </a:cubicBezTo>
                    <a:cubicBezTo>
                      <a:pt x="4" y="26"/>
                      <a:pt x="0" y="22"/>
                      <a:pt x="0" y="1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7" y="0"/>
                      <a:pt x="101" y="4"/>
                      <a:pt x="101" y="9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22"/>
                      <a:pt x="97" y="26"/>
                      <a:pt x="92" y="26"/>
                    </a:cubicBezTo>
                    <a:close/>
                    <a:moveTo>
                      <a:pt x="9" y="7"/>
                    </a:moveTo>
                    <a:cubicBezTo>
                      <a:pt x="8" y="7"/>
                      <a:pt x="7" y="8"/>
                      <a:pt x="7" y="9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8" y="19"/>
                      <a:pt x="9" y="19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9"/>
                      <a:pt x="93" y="18"/>
                      <a:pt x="93" y="17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8"/>
                      <a:pt x="93" y="7"/>
                      <a:pt x="92" y="7"/>
                    </a:cubicBez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Freeform 2067"/>
              <p:cNvSpPr>
                <a:spLocks/>
              </p:cNvSpPr>
              <p:nvPr/>
            </p:nvSpPr>
            <p:spPr bwMode="auto">
              <a:xfrm>
                <a:off x="16471900" y="8313738"/>
                <a:ext cx="220663" cy="287338"/>
              </a:xfrm>
              <a:custGeom>
                <a:avLst/>
                <a:gdLst>
                  <a:gd name="T0" fmla="*/ 0 w 80"/>
                  <a:gd name="T1" fmla="*/ 0 h 104"/>
                  <a:gd name="T2" fmla="*/ 8 w 80"/>
                  <a:gd name="T3" fmla="*/ 98 h 104"/>
                  <a:gd name="T4" fmla="*/ 14 w 80"/>
                  <a:gd name="T5" fmla="*/ 104 h 104"/>
                  <a:gd name="T6" fmla="*/ 67 w 80"/>
                  <a:gd name="T7" fmla="*/ 104 h 104"/>
                  <a:gd name="T8" fmla="*/ 72 w 80"/>
                  <a:gd name="T9" fmla="*/ 98 h 104"/>
                  <a:gd name="T10" fmla="*/ 80 w 80"/>
                  <a:gd name="T11" fmla="*/ 0 h 104"/>
                  <a:gd name="T12" fmla="*/ 0 w 80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04">
                    <a:moveTo>
                      <a:pt x="0" y="0"/>
                    </a:moveTo>
                    <a:cubicBezTo>
                      <a:pt x="8" y="98"/>
                      <a:pt x="8" y="98"/>
                      <a:pt x="8" y="98"/>
                    </a:cubicBezTo>
                    <a:cubicBezTo>
                      <a:pt x="8" y="101"/>
                      <a:pt x="11" y="104"/>
                      <a:pt x="14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0" y="104"/>
                      <a:pt x="72" y="101"/>
                      <a:pt x="72" y="98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Freeform 2068"/>
              <p:cNvSpPr>
                <a:spLocks noEditPoints="1"/>
              </p:cNvSpPr>
              <p:nvPr/>
            </p:nvSpPr>
            <p:spPr bwMode="auto">
              <a:xfrm>
                <a:off x="16463963" y="8302626"/>
                <a:ext cx="239713" cy="306388"/>
              </a:xfrm>
              <a:custGeom>
                <a:avLst/>
                <a:gdLst>
                  <a:gd name="T0" fmla="*/ 70 w 87"/>
                  <a:gd name="T1" fmla="*/ 111 h 111"/>
                  <a:gd name="T2" fmla="*/ 17 w 87"/>
                  <a:gd name="T3" fmla="*/ 111 h 111"/>
                  <a:gd name="T4" fmla="*/ 7 w 87"/>
                  <a:gd name="T5" fmla="*/ 102 h 111"/>
                  <a:gd name="T6" fmla="*/ 0 w 87"/>
                  <a:gd name="T7" fmla="*/ 0 h 111"/>
                  <a:gd name="T8" fmla="*/ 87 w 87"/>
                  <a:gd name="T9" fmla="*/ 0 h 111"/>
                  <a:gd name="T10" fmla="*/ 79 w 87"/>
                  <a:gd name="T11" fmla="*/ 102 h 111"/>
                  <a:gd name="T12" fmla="*/ 70 w 87"/>
                  <a:gd name="T13" fmla="*/ 111 h 111"/>
                  <a:gd name="T14" fmla="*/ 7 w 87"/>
                  <a:gd name="T15" fmla="*/ 7 h 111"/>
                  <a:gd name="T16" fmla="*/ 15 w 87"/>
                  <a:gd name="T17" fmla="*/ 102 h 111"/>
                  <a:gd name="T18" fmla="*/ 17 w 87"/>
                  <a:gd name="T19" fmla="*/ 104 h 111"/>
                  <a:gd name="T20" fmla="*/ 70 w 87"/>
                  <a:gd name="T21" fmla="*/ 104 h 111"/>
                  <a:gd name="T22" fmla="*/ 72 w 87"/>
                  <a:gd name="T23" fmla="*/ 102 h 111"/>
                  <a:gd name="T24" fmla="*/ 79 w 87"/>
                  <a:gd name="T25" fmla="*/ 7 h 111"/>
                  <a:gd name="T26" fmla="*/ 7 w 87"/>
                  <a:gd name="T27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11">
                    <a:moveTo>
                      <a:pt x="70" y="111"/>
                    </a:moveTo>
                    <a:cubicBezTo>
                      <a:pt x="17" y="111"/>
                      <a:pt x="17" y="111"/>
                      <a:pt x="17" y="111"/>
                    </a:cubicBezTo>
                    <a:cubicBezTo>
                      <a:pt x="12" y="111"/>
                      <a:pt x="8" y="107"/>
                      <a:pt x="7" y="1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7"/>
                      <a:pt x="74" y="111"/>
                      <a:pt x="70" y="111"/>
                    </a:cubicBezTo>
                    <a:close/>
                    <a:moveTo>
                      <a:pt x="7" y="7"/>
                    </a:moveTo>
                    <a:cubicBezTo>
                      <a:pt x="15" y="102"/>
                      <a:pt x="15" y="102"/>
                      <a:pt x="15" y="102"/>
                    </a:cubicBezTo>
                    <a:cubicBezTo>
                      <a:pt x="15" y="103"/>
                      <a:pt x="16" y="104"/>
                      <a:pt x="17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1" y="104"/>
                      <a:pt x="72" y="103"/>
                      <a:pt x="72" y="102"/>
                    </a:cubicBezTo>
                    <a:cubicBezTo>
                      <a:pt x="79" y="7"/>
                      <a:pt x="79" y="7"/>
                      <a:pt x="79" y="7"/>
                    </a:cubicBez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Freeform 2069"/>
              <p:cNvSpPr>
                <a:spLocks/>
              </p:cNvSpPr>
              <p:nvPr/>
            </p:nvSpPr>
            <p:spPr bwMode="auto">
              <a:xfrm>
                <a:off x="16487775" y="8202613"/>
                <a:ext cx="188913" cy="55563"/>
              </a:xfrm>
              <a:custGeom>
                <a:avLst/>
                <a:gdLst>
                  <a:gd name="T0" fmla="*/ 0 w 68"/>
                  <a:gd name="T1" fmla="*/ 20 h 20"/>
                  <a:gd name="T2" fmla="*/ 68 w 68"/>
                  <a:gd name="T3" fmla="*/ 20 h 20"/>
                  <a:gd name="T4" fmla="*/ 68 w 68"/>
                  <a:gd name="T5" fmla="*/ 16 h 20"/>
                  <a:gd name="T6" fmla="*/ 61 w 68"/>
                  <a:gd name="T7" fmla="*/ 7 h 20"/>
                  <a:gd name="T8" fmla="*/ 10 w 68"/>
                  <a:gd name="T9" fmla="*/ 1 h 20"/>
                  <a:gd name="T10" fmla="*/ 0 w 68"/>
                  <a:gd name="T11" fmla="*/ 10 h 20"/>
                  <a:gd name="T12" fmla="*/ 0 w 6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0">
                    <a:moveTo>
                      <a:pt x="0" y="20"/>
                    </a:move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8" y="11"/>
                      <a:pt x="65" y="8"/>
                      <a:pt x="61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0"/>
                      <a:pt x="0" y="4"/>
                      <a:pt x="0" y="1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Freeform 2070"/>
              <p:cNvSpPr>
                <a:spLocks noEditPoints="1"/>
              </p:cNvSpPr>
              <p:nvPr/>
            </p:nvSpPr>
            <p:spPr bwMode="auto">
              <a:xfrm>
                <a:off x="16479838" y="8194676"/>
                <a:ext cx="207963" cy="74613"/>
              </a:xfrm>
              <a:custGeom>
                <a:avLst/>
                <a:gdLst>
                  <a:gd name="T0" fmla="*/ 75 w 75"/>
                  <a:gd name="T1" fmla="*/ 27 h 27"/>
                  <a:gd name="T2" fmla="*/ 0 w 75"/>
                  <a:gd name="T3" fmla="*/ 27 h 27"/>
                  <a:gd name="T4" fmla="*/ 0 w 75"/>
                  <a:gd name="T5" fmla="*/ 13 h 27"/>
                  <a:gd name="T6" fmla="*/ 13 w 75"/>
                  <a:gd name="T7" fmla="*/ 0 h 27"/>
                  <a:gd name="T8" fmla="*/ 64 w 75"/>
                  <a:gd name="T9" fmla="*/ 7 h 27"/>
                  <a:gd name="T10" fmla="*/ 75 w 75"/>
                  <a:gd name="T11" fmla="*/ 19 h 27"/>
                  <a:gd name="T12" fmla="*/ 75 w 75"/>
                  <a:gd name="T13" fmla="*/ 27 h 27"/>
                  <a:gd name="T14" fmla="*/ 7 w 75"/>
                  <a:gd name="T15" fmla="*/ 20 h 27"/>
                  <a:gd name="T16" fmla="*/ 68 w 75"/>
                  <a:gd name="T17" fmla="*/ 20 h 27"/>
                  <a:gd name="T18" fmla="*/ 68 w 75"/>
                  <a:gd name="T19" fmla="*/ 19 h 27"/>
                  <a:gd name="T20" fmla="*/ 63 w 75"/>
                  <a:gd name="T21" fmla="*/ 14 h 27"/>
                  <a:gd name="T22" fmla="*/ 13 w 75"/>
                  <a:gd name="T23" fmla="*/ 8 h 27"/>
                  <a:gd name="T24" fmla="*/ 7 w 75"/>
                  <a:gd name="T25" fmla="*/ 13 h 27"/>
                  <a:gd name="T26" fmla="*/ 7 w 75"/>
                  <a:gd name="T27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27">
                    <a:moveTo>
                      <a:pt x="75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70" y="7"/>
                      <a:pt x="75" y="13"/>
                      <a:pt x="75" y="19"/>
                    </a:cubicBezTo>
                    <a:lnTo>
                      <a:pt x="75" y="27"/>
                    </a:lnTo>
                    <a:close/>
                    <a:moveTo>
                      <a:pt x="7" y="20"/>
                    </a:move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6"/>
                      <a:pt x="66" y="14"/>
                      <a:pt x="63" y="14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0" y="7"/>
                      <a:pt x="7" y="10"/>
                      <a:pt x="7" y="13"/>
                    </a:cubicBezTo>
                    <a:lnTo>
                      <a:pt x="7" y="2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Freeform 2071"/>
              <p:cNvSpPr>
                <a:spLocks/>
              </p:cNvSpPr>
              <p:nvPr/>
            </p:nvSpPr>
            <p:spPr bwMode="auto">
              <a:xfrm>
                <a:off x="16471900" y="8313738"/>
                <a:ext cx="66675" cy="287338"/>
              </a:xfrm>
              <a:custGeom>
                <a:avLst/>
                <a:gdLst>
                  <a:gd name="T0" fmla="*/ 0 w 24"/>
                  <a:gd name="T1" fmla="*/ 0 h 104"/>
                  <a:gd name="T2" fmla="*/ 8 w 24"/>
                  <a:gd name="T3" fmla="*/ 98 h 104"/>
                  <a:gd name="T4" fmla="*/ 14 w 24"/>
                  <a:gd name="T5" fmla="*/ 104 h 104"/>
                  <a:gd name="T6" fmla="*/ 24 w 24"/>
                  <a:gd name="T7" fmla="*/ 104 h 104"/>
                  <a:gd name="T8" fmla="*/ 16 w 24"/>
                  <a:gd name="T9" fmla="*/ 0 h 104"/>
                  <a:gd name="T10" fmla="*/ 0 w 2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04">
                    <a:moveTo>
                      <a:pt x="0" y="0"/>
                    </a:moveTo>
                    <a:cubicBezTo>
                      <a:pt x="8" y="98"/>
                      <a:pt x="8" y="98"/>
                      <a:pt x="8" y="98"/>
                    </a:cubicBezTo>
                    <a:cubicBezTo>
                      <a:pt x="8" y="101"/>
                      <a:pt x="11" y="104"/>
                      <a:pt x="14" y="104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Freeform 2072"/>
              <p:cNvSpPr>
                <a:spLocks noEditPoints="1"/>
              </p:cNvSpPr>
              <p:nvPr/>
            </p:nvSpPr>
            <p:spPr bwMode="auto">
              <a:xfrm>
                <a:off x="16463963" y="8302626"/>
                <a:ext cx="239713" cy="306388"/>
              </a:xfrm>
              <a:custGeom>
                <a:avLst/>
                <a:gdLst>
                  <a:gd name="T0" fmla="*/ 70 w 87"/>
                  <a:gd name="T1" fmla="*/ 111 h 111"/>
                  <a:gd name="T2" fmla="*/ 17 w 87"/>
                  <a:gd name="T3" fmla="*/ 111 h 111"/>
                  <a:gd name="T4" fmla="*/ 7 w 87"/>
                  <a:gd name="T5" fmla="*/ 102 h 111"/>
                  <a:gd name="T6" fmla="*/ 0 w 87"/>
                  <a:gd name="T7" fmla="*/ 0 h 111"/>
                  <a:gd name="T8" fmla="*/ 87 w 87"/>
                  <a:gd name="T9" fmla="*/ 0 h 111"/>
                  <a:gd name="T10" fmla="*/ 79 w 87"/>
                  <a:gd name="T11" fmla="*/ 102 h 111"/>
                  <a:gd name="T12" fmla="*/ 70 w 87"/>
                  <a:gd name="T13" fmla="*/ 111 h 111"/>
                  <a:gd name="T14" fmla="*/ 7 w 87"/>
                  <a:gd name="T15" fmla="*/ 7 h 111"/>
                  <a:gd name="T16" fmla="*/ 15 w 87"/>
                  <a:gd name="T17" fmla="*/ 102 h 111"/>
                  <a:gd name="T18" fmla="*/ 17 w 87"/>
                  <a:gd name="T19" fmla="*/ 104 h 111"/>
                  <a:gd name="T20" fmla="*/ 70 w 87"/>
                  <a:gd name="T21" fmla="*/ 104 h 111"/>
                  <a:gd name="T22" fmla="*/ 72 w 87"/>
                  <a:gd name="T23" fmla="*/ 102 h 111"/>
                  <a:gd name="T24" fmla="*/ 79 w 87"/>
                  <a:gd name="T25" fmla="*/ 7 h 111"/>
                  <a:gd name="T26" fmla="*/ 7 w 87"/>
                  <a:gd name="T27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11">
                    <a:moveTo>
                      <a:pt x="70" y="111"/>
                    </a:moveTo>
                    <a:cubicBezTo>
                      <a:pt x="17" y="111"/>
                      <a:pt x="17" y="111"/>
                      <a:pt x="17" y="111"/>
                    </a:cubicBezTo>
                    <a:cubicBezTo>
                      <a:pt x="12" y="111"/>
                      <a:pt x="8" y="107"/>
                      <a:pt x="7" y="1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7"/>
                      <a:pt x="74" y="111"/>
                      <a:pt x="70" y="111"/>
                    </a:cubicBezTo>
                    <a:close/>
                    <a:moveTo>
                      <a:pt x="7" y="7"/>
                    </a:moveTo>
                    <a:cubicBezTo>
                      <a:pt x="15" y="102"/>
                      <a:pt x="15" y="102"/>
                      <a:pt x="15" y="102"/>
                    </a:cubicBezTo>
                    <a:cubicBezTo>
                      <a:pt x="15" y="103"/>
                      <a:pt x="16" y="104"/>
                      <a:pt x="17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1" y="104"/>
                      <a:pt x="72" y="103"/>
                      <a:pt x="72" y="102"/>
                    </a:cubicBezTo>
                    <a:cubicBezTo>
                      <a:pt x="79" y="7"/>
                      <a:pt x="79" y="7"/>
                      <a:pt x="79" y="7"/>
                    </a:cubicBez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Freeform 2073"/>
              <p:cNvSpPr>
                <a:spLocks/>
              </p:cNvSpPr>
              <p:nvPr/>
            </p:nvSpPr>
            <p:spPr bwMode="auto">
              <a:xfrm>
                <a:off x="16467138" y="8348663"/>
                <a:ext cx="65088" cy="207963"/>
              </a:xfrm>
              <a:custGeom>
                <a:avLst/>
                <a:gdLst>
                  <a:gd name="T0" fmla="*/ 1 w 24"/>
                  <a:gd name="T1" fmla="*/ 3 h 75"/>
                  <a:gd name="T2" fmla="*/ 6 w 24"/>
                  <a:gd name="T3" fmla="*/ 72 h 75"/>
                  <a:gd name="T4" fmla="*/ 9 w 24"/>
                  <a:gd name="T5" fmla="*/ 75 h 75"/>
                  <a:gd name="T6" fmla="*/ 24 w 24"/>
                  <a:gd name="T7" fmla="*/ 75 h 75"/>
                  <a:gd name="T8" fmla="*/ 19 w 24"/>
                  <a:gd name="T9" fmla="*/ 0 h 75"/>
                  <a:gd name="T10" fmla="*/ 4 w 24"/>
                  <a:gd name="T11" fmla="*/ 0 h 75"/>
                  <a:gd name="T12" fmla="*/ 1 w 24"/>
                  <a:gd name="T13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5">
                    <a:moveTo>
                      <a:pt x="1" y="3"/>
                    </a:moveTo>
                    <a:cubicBezTo>
                      <a:pt x="6" y="72"/>
                      <a:pt x="6" y="72"/>
                      <a:pt x="6" y="72"/>
                    </a:cubicBezTo>
                    <a:cubicBezTo>
                      <a:pt x="6" y="74"/>
                      <a:pt x="7" y="75"/>
                      <a:pt x="9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1" y="3"/>
                    </a:cubicBezTo>
                    <a:close/>
                  </a:path>
                </a:pathLst>
              </a:custGeom>
              <a:solidFill>
                <a:srgbClr val="9F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Freeform 2074"/>
              <p:cNvSpPr>
                <a:spLocks/>
              </p:cNvSpPr>
              <p:nvPr/>
            </p:nvSpPr>
            <p:spPr bwMode="auto">
              <a:xfrm>
                <a:off x="16519525" y="8348663"/>
                <a:ext cx="179388" cy="207963"/>
              </a:xfrm>
              <a:custGeom>
                <a:avLst/>
                <a:gdLst>
                  <a:gd name="T0" fmla="*/ 0 w 65"/>
                  <a:gd name="T1" fmla="*/ 0 h 75"/>
                  <a:gd name="T2" fmla="*/ 5 w 65"/>
                  <a:gd name="T3" fmla="*/ 75 h 75"/>
                  <a:gd name="T4" fmla="*/ 57 w 65"/>
                  <a:gd name="T5" fmla="*/ 75 h 75"/>
                  <a:gd name="T6" fmla="*/ 60 w 65"/>
                  <a:gd name="T7" fmla="*/ 72 h 75"/>
                  <a:gd name="T8" fmla="*/ 65 w 65"/>
                  <a:gd name="T9" fmla="*/ 3 h 75"/>
                  <a:gd name="T10" fmla="*/ 62 w 65"/>
                  <a:gd name="T11" fmla="*/ 0 h 75"/>
                  <a:gd name="T12" fmla="*/ 0 w 65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5">
                    <a:moveTo>
                      <a:pt x="0" y="0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58" y="75"/>
                      <a:pt x="60" y="74"/>
                      <a:pt x="60" y="72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1"/>
                      <a:pt x="64" y="0"/>
                      <a:pt x="6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Freeform 2075"/>
              <p:cNvSpPr>
                <a:spLocks noEditPoints="1"/>
              </p:cNvSpPr>
              <p:nvPr/>
            </p:nvSpPr>
            <p:spPr bwMode="auto">
              <a:xfrm>
                <a:off x="16457613" y="8337551"/>
                <a:ext cx="252413" cy="230188"/>
              </a:xfrm>
              <a:custGeom>
                <a:avLst/>
                <a:gdLst>
                  <a:gd name="T0" fmla="*/ 79 w 91"/>
                  <a:gd name="T1" fmla="*/ 83 h 83"/>
                  <a:gd name="T2" fmla="*/ 12 w 91"/>
                  <a:gd name="T3" fmla="*/ 83 h 83"/>
                  <a:gd name="T4" fmla="*/ 5 w 91"/>
                  <a:gd name="T5" fmla="*/ 77 h 83"/>
                  <a:gd name="T6" fmla="*/ 0 w 91"/>
                  <a:gd name="T7" fmla="*/ 7 h 83"/>
                  <a:gd name="T8" fmla="*/ 2 w 91"/>
                  <a:gd name="T9" fmla="*/ 2 h 83"/>
                  <a:gd name="T10" fmla="*/ 7 w 91"/>
                  <a:gd name="T11" fmla="*/ 0 h 83"/>
                  <a:gd name="T12" fmla="*/ 84 w 91"/>
                  <a:gd name="T13" fmla="*/ 0 h 83"/>
                  <a:gd name="T14" fmla="*/ 89 w 91"/>
                  <a:gd name="T15" fmla="*/ 2 h 83"/>
                  <a:gd name="T16" fmla="*/ 91 w 91"/>
                  <a:gd name="T17" fmla="*/ 7 h 83"/>
                  <a:gd name="T18" fmla="*/ 85 w 91"/>
                  <a:gd name="T19" fmla="*/ 77 h 83"/>
                  <a:gd name="T20" fmla="*/ 79 w 91"/>
                  <a:gd name="T21" fmla="*/ 83 h 83"/>
                  <a:gd name="T22" fmla="*/ 12 w 91"/>
                  <a:gd name="T23" fmla="*/ 76 h 83"/>
                  <a:gd name="T24" fmla="*/ 78 w 91"/>
                  <a:gd name="T25" fmla="*/ 76 h 83"/>
                  <a:gd name="T26" fmla="*/ 84 w 91"/>
                  <a:gd name="T27" fmla="*/ 7 h 83"/>
                  <a:gd name="T28" fmla="*/ 7 w 91"/>
                  <a:gd name="T29" fmla="*/ 7 h 83"/>
                  <a:gd name="T30" fmla="*/ 12 w 91"/>
                  <a:gd name="T31" fmla="*/ 7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83">
                    <a:moveTo>
                      <a:pt x="79" y="83"/>
                    </a:moveTo>
                    <a:cubicBezTo>
                      <a:pt x="12" y="83"/>
                      <a:pt x="12" y="83"/>
                      <a:pt x="12" y="83"/>
                    </a:cubicBezTo>
                    <a:cubicBezTo>
                      <a:pt x="8" y="83"/>
                      <a:pt x="5" y="80"/>
                      <a:pt x="5" y="7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1" y="4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8" y="1"/>
                      <a:pt x="89" y="2"/>
                    </a:cubicBezTo>
                    <a:cubicBezTo>
                      <a:pt x="90" y="4"/>
                      <a:pt x="91" y="5"/>
                      <a:pt x="91" y="7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85" y="80"/>
                      <a:pt x="82" y="83"/>
                      <a:pt x="79" y="83"/>
                    </a:cubicBezTo>
                    <a:close/>
                    <a:moveTo>
                      <a:pt x="12" y="76"/>
                    </a:moveTo>
                    <a:cubicBezTo>
                      <a:pt x="78" y="76"/>
                      <a:pt x="78" y="76"/>
                      <a:pt x="78" y="76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12" y="7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Freeform 2076"/>
              <p:cNvSpPr>
                <a:spLocks/>
              </p:cNvSpPr>
              <p:nvPr/>
            </p:nvSpPr>
            <p:spPr bwMode="auto">
              <a:xfrm>
                <a:off x="15925800" y="10310813"/>
                <a:ext cx="123825" cy="160338"/>
              </a:xfrm>
              <a:custGeom>
                <a:avLst/>
                <a:gdLst>
                  <a:gd name="T0" fmla="*/ 0 w 78"/>
                  <a:gd name="T1" fmla="*/ 4 h 101"/>
                  <a:gd name="T2" fmla="*/ 40 w 78"/>
                  <a:gd name="T3" fmla="*/ 101 h 101"/>
                  <a:gd name="T4" fmla="*/ 78 w 78"/>
                  <a:gd name="T5" fmla="*/ 101 h 101"/>
                  <a:gd name="T6" fmla="*/ 33 w 78"/>
                  <a:gd name="T7" fmla="*/ 0 h 101"/>
                  <a:gd name="T8" fmla="*/ 0 w 78"/>
                  <a:gd name="T9" fmla="*/ 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0" y="4"/>
                    </a:moveTo>
                    <a:lnTo>
                      <a:pt x="40" y="101"/>
                    </a:lnTo>
                    <a:lnTo>
                      <a:pt x="78" y="101"/>
                    </a:lnTo>
                    <a:lnTo>
                      <a:pt x="33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Freeform 2077"/>
              <p:cNvSpPr>
                <a:spLocks noEditPoints="1"/>
              </p:cNvSpPr>
              <p:nvPr/>
            </p:nvSpPr>
            <p:spPr bwMode="auto">
              <a:xfrm>
                <a:off x="15911513" y="10302876"/>
                <a:ext cx="152400" cy="176213"/>
              </a:xfrm>
              <a:custGeom>
                <a:avLst/>
                <a:gdLst>
                  <a:gd name="T0" fmla="*/ 96 w 96"/>
                  <a:gd name="T1" fmla="*/ 111 h 111"/>
                  <a:gd name="T2" fmla="*/ 44 w 96"/>
                  <a:gd name="T3" fmla="*/ 111 h 111"/>
                  <a:gd name="T4" fmla="*/ 0 w 96"/>
                  <a:gd name="T5" fmla="*/ 3 h 111"/>
                  <a:gd name="T6" fmla="*/ 47 w 96"/>
                  <a:gd name="T7" fmla="*/ 0 h 111"/>
                  <a:gd name="T8" fmla="*/ 96 w 96"/>
                  <a:gd name="T9" fmla="*/ 111 h 111"/>
                  <a:gd name="T10" fmla="*/ 52 w 96"/>
                  <a:gd name="T11" fmla="*/ 99 h 111"/>
                  <a:gd name="T12" fmla="*/ 77 w 96"/>
                  <a:gd name="T13" fmla="*/ 99 h 111"/>
                  <a:gd name="T14" fmla="*/ 38 w 96"/>
                  <a:gd name="T15" fmla="*/ 12 h 111"/>
                  <a:gd name="T16" fmla="*/ 19 w 96"/>
                  <a:gd name="T17" fmla="*/ 14 h 111"/>
                  <a:gd name="T18" fmla="*/ 52 w 96"/>
                  <a:gd name="T19" fmla="*/ 9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111">
                    <a:moveTo>
                      <a:pt x="96" y="111"/>
                    </a:moveTo>
                    <a:lnTo>
                      <a:pt x="44" y="111"/>
                    </a:lnTo>
                    <a:lnTo>
                      <a:pt x="0" y="3"/>
                    </a:lnTo>
                    <a:lnTo>
                      <a:pt x="47" y="0"/>
                    </a:lnTo>
                    <a:lnTo>
                      <a:pt x="96" y="111"/>
                    </a:lnTo>
                    <a:close/>
                    <a:moveTo>
                      <a:pt x="52" y="99"/>
                    </a:moveTo>
                    <a:lnTo>
                      <a:pt x="77" y="99"/>
                    </a:lnTo>
                    <a:lnTo>
                      <a:pt x="38" y="12"/>
                    </a:lnTo>
                    <a:lnTo>
                      <a:pt x="19" y="14"/>
                    </a:lnTo>
                    <a:lnTo>
                      <a:pt x="52" y="9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Freeform 2078"/>
              <p:cNvSpPr>
                <a:spLocks/>
              </p:cNvSpPr>
              <p:nvPr/>
            </p:nvSpPr>
            <p:spPr bwMode="auto">
              <a:xfrm>
                <a:off x="16038513" y="10310813"/>
                <a:ext cx="122238" cy="160338"/>
              </a:xfrm>
              <a:custGeom>
                <a:avLst/>
                <a:gdLst>
                  <a:gd name="T0" fmla="*/ 0 w 77"/>
                  <a:gd name="T1" fmla="*/ 0 h 101"/>
                  <a:gd name="T2" fmla="*/ 38 w 77"/>
                  <a:gd name="T3" fmla="*/ 101 h 101"/>
                  <a:gd name="T4" fmla="*/ 77 w 77"/>
                  <a:gd name="T5" fmla="*/ 101 h 101"/>
                  <a:gd name="T6" fmla="*/ 33 w 77"/>
                  <a:gd name="T7" fmla="*/ 0 h 101"/>
                  <a:gd name="T8" fmla="*/ 0 w 77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01">
                    <a:moveTo>
                      <a:pt x="0" y="0"/>
                    </a:moveTo>
                    <a:lnTo>
                      <a:pt x="38" y="101"/>
                    </a:lnTo>
                    <a:lnTo>
                      <a:pt x="77" y="101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Freeform 2079"/>
              <p:cNvSpPr>
                <a:spLocks noEditPoints="1"/>
              </p:cNvSpPr>
              <p:nvPr/>
            </p:nvSpPr>
            <p:spPr bwMode="auto">
              <a:xfrm>
                <a:off x="16022638" y="10302876"/>
                <a:ext cx="153988" cy="176213"/>
              </a:xfrm>
              <a:custGeom>
                <a:avLst/>
                <a:gdLst>
                  <a:gd name="T0" fmla="*/ 97 w 97"/>
                  <a:gd name="T1" fmla="*/ 111 h 111"/>
                  <a:gd name="T2" fmla="*/ 45 w 97"/>
                  <a:gd name="T3" fmla="*/ 111 h 111"/>
                  <a:gd name="T4" fmla="*/ 0 w 97"/>
                  <a:gd name="T5" fmla="*/ 0 h 111"/>
                  <a:gd name="T6" fmla="*/ 47 w 97"/>
                  <a:gd name="T7" fmla="*/ 0 h 111"/>
                  <a:gd name="T8" fmla="*/ 97 w 97"/>
                  <a:gd name="T9" fmla="*/ 111 h 111"/>
                  <a:gd name="T10" fmla="*/ 53 w 97"/>
                  <a:gd name="T11" fmla="*/ 99 h 111"/>
                  <a:gd name="T12" fmla="*/ 78 w 97"/>
                  <a:gd name="T13" fmla="*/ 99 h 111"/>
                  <a:gd name="T14" fmla="*/ 40 w 97"/>
                  <a:gd name="T15" fmla="*/ 12 h 111"/>
                  <a:gd name="T16" fmla="*/ 19 w 97"/>
                  <a:gd name="T17" fmla="*/ 12 h 111"/>
                  <a:gd name="T18" fmla="*/ 53 w 97"/>
                  <a:gd name="T19" fmla="*/ 9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111">
                    <a:moveTo>
                      <a:pt x="97" y="111"/>
                    </a:moveTo>
                    <a:lnTo>
                      <a:pt x="45" y="111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97" y="111"/>
                    </a:lnTo>
                    <a:close/>
                    <a:moveTo>
                      <a:pt x="53" y="99"/>
                    </a:moveTo>
                    <a:lnTo>
                      <a:pt x="78" y="99"/>
                    </a:lnTo>
                    <a:lnTo>
                      <a:pt x="40" y="12"/>
                    </a:lnTo>
                    <a:lnTo>
                      <a:pt x="19" y="12"/>
                    </a:lnTo>
                    <a:lnTo>
                      <a:pt x="53" y="9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Freeform 2080"/>
              <p:cNvSpPr>
                <a:spLocks/>
              </p:cNvSpPr>
              <p:nvPr/>
            </p:nvSpPr>
            <p:spPr bwMode="auto">
              <a:xfrm>
                <a:off x="16583025" y="8843963"/>
                <a:ext cx="474663" cy="392113"/>
              </a:xfrm>
              <a:custGeom>
                <a:avLst/>
                <a:gdLst>
                  <a:gd name="T0" fmla="*/ 0 w 172"/>
                  <a:gd name="T1" fmla="*/ 142 h 142"/>
                  <a:gd name="T2" fmla="*/ 0 w 172"/>
                  <a:gd name="T3" fmla="*/ 142 h 142"/>
                  <a:gd name="T4" fmla="*/ 48 w 172"/>
                  <a:gd name="T5" fmla="*/ 93 h 142"/>
                  <a:gd name="T6" fmla="*/ 84 w 172"/>
                  <a:gd name="T7" fmla="*/ 93 h 142"/>
                  <a:gd name="T8" fmla="*/ 114 w 172"/>
                  <a:gd name="T9" fmla="*/ 63 h 142"/>
                  <a:gd name="T10" fmla="*/ 84 w 172"/>
                  <a:gd name="T11" fmla="*/ 33 h 142"/>
                  <a:gd name="T12" fmla="*/ 51 w 172"/>
                  <a:gd name="T13" fmla="*/ 33 h 142"/>
                  <a:gd name="T14" fmla="*/ 0 w 172"/>
                  <a:gd name="T15" fmla="*/ 33 h 142"/>
                  <a:gd name="T16" fmla="*/ 0 w 172"/>
                  <a:gd name="T17" fmla="*/ 0 h 142"/>
                  <a:gd name="T18" fmla="*/ 172 w 172"/>
                  <a:gd name="T19" fmla="*/ 0 h 142"/>
                  <a:gd name="T20" fmla="*/ 172 w 172"/>
                  <a:gd name="T21" fmla="*/ 115 h 142"/>
                  <a:gd name="T22" fmla="*/ 127 w 172"/>
                  <a:gd name="T23" fmla="*/ 138 h 142"/>
                  <a:gd name="T24" fmla="*/ 0 w 172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" h="142">
                    <a:moveTo>
                      <a:pt x="0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15"/>
                      <a:pt x="21" y="93"/>
                      <a:pt x="48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101" y="93"/>
                      <a:pt x="114" y="80"/>
                      <a:pt x="114" y="63"/>
                    </a:cubicBezTo>
                    <a:cubicBezTo>
                      <a:pt x="114" y="47"/>
                      <a:pt x="101" y="33"/>
                      <a:pt x="84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115"/>
                      <a:pt x="172" y="115"/>
                      <a:pt x="172" y="115"/>
                    </a:cubicBezTo>
                    <a:cubicBezTo>
                      <a:pt x="172" y="115"/>
                      <a:pt x="160" y="135"/>
                      <a:pt x="127" y="138"/>
                    </a:cubicBezTo>
                    <a:cubicBezTo>
                      <a:pt x="94" y="142"/>
                      <a:pt x="0" y="142"/>
                      <a:pt x="0" y="142"/>
                    </a:cubicBezTo>
                    <a:close/>
                  </a:path>
                </a:pathLst>
              </a:cu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Freeform 2081"/>
              <p:cNvSpPr>
                <a:spLocks/>
              </p:cNvSpPr>
              <p:nvPr/>
            </p:nvSpPr>
            <p:spPr bwMode="auto">
              <a:xfrm>
                <a:off x="16573500" y="8836026"/>
                <a:ext cx="495300" cy="407988"/>
              </a:xfrm>
              <a:custGeom>
                <a:avLst/>
                <a:gdLst>
                  <a:gd name="T0" fmla="*/ 7 w 179"/>
                  <a:gd name="T1" fmla="*/ 148 h 148"/>
                  <a:gd name="T2" fmla="*/ 4 w 179"/>
                  <a:gd name="T3" fmla="*/ 148 h 148"/>
                  <a:gd name="T4" fmla="*/ 0 w 179"/>
                  <a:gd name="T5" fmla="*/ 145 h 148"/>
                  <a:gd name="T6" fmla="*/ 4 w 179"/>
                  <a:gd name="T7" fmla="*/ 141 h 148"/>
                  <a:gd name="T8" fmla="*/ 130 w 179"/>
                  <a:gd name="T9" fmla="*/ 141 h 148"/>
                  <a:gd name="T10" fmla="*/ 172 w 179"/>
                  <a:gd name="T11" fmla="*/ 123 h 148"/>
                  <a:gd name="T12" fmla="*/ 172 w 179"/>
                  <a:gd name="T13" fmla="*/ 7 h 148"/>
                  <a:gd name="T14" fmla="*/ 7 w 179"/>
                  <a:gd name="T15" fmla="*/ 7 h 148"/>
                  <a:gd name="T16" fmla="*/ 7 w 179"/>
                  <a:gd name="T17" fmla="*/ 33 h 148"/>
                  <a:gd name="T18" fmla="*/ 87 w 179"/>
                  <a:gd name="T19" fmla="*/ 33 h 148"/>
                  <a:gd name="T20" fmla="*/ 91 w 179"/>
                  <a:gd name="T21" fmla="*/ 36 h 148"/>
                  <a:gd name="T22" fmla="*/ 87 w 179"/>
                  <a:gd name="T23" fmla="*/ 40 h 148"/>
                  <a:gd name="T24" fmla="*/ 0 w 179"/>
                  <a:gd name="T25" fmla="*/ 40 h 148"/>
                  <a:gd name="T26" fmla="*/ 0 w 179"/>
                  <a:gd name="T27" fmla="*/ 0 h 148"/>
                  <a:gd name="T28" fmla="*/ 179 w 179"/>
                  <a:gd name="T29" fmla="*/ 0 h 148"/>
                  <a:gd name="T30" fmla="*/ 179 w 179"/>
                  <a:gd name="T31" fmla="*/ 125 h 148"/>
                  <a:gd name="T32" fmla="*/ 178 w 179"/>
                  <a:gd name="T33" fmla="*/ 126 h 148"/>
                  <a:gd name="T34" fmla="*/ 130 w 179"/>
                  <a:gd name="T35" fmla="*/ 148 h 148"/>
                  <a:gd name="T36" fmla="*/ 7 w 179"/>
                  <a:gd name="T3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9" h="148">
                    <a:moveTo>
                      <a:pt x="7" y="148"/>
                    </a:moveTo>
                    <a:cubicBezTo>
                      <a:pt x="4" y="148"/>
                      <a:pt x="4" y="148"/>
                      <a:pt x="4" y="148"/>
                    </a:cubicBezTo>
                    <a:cubicBezTo>
                      <a:pt x="2" y="148"/>
                      <a:pt x="0" y="147"/>
                      <a:pt x="0" y="145"/>
                    </a:cubicBezTo>
                    <a:cubicBezTo>
                      <a:pt x="0" y="143"/>
                      <a:pt x="2" y="141"/>
                      <a:pt x="4" y="141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56" y="138"/>
                      <a:pt x="169" y="126"/>
                      <a:pt x="172" y="123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9" y="33"/>
                      <a:pt x="91" y="34"/>
                      <a:pt x="91" y="36"/>
                    </a:cubicBezTo>
                    <a:cubicBezTo>
                      <a:pt x="91" y="38"/>
                      <a:pt x="89" y="40"/>
                      <a:pt x="87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79" y="125"/>
                      <a:pt x="179" y="125"/>
                      <a:pt x="179" y="125"/>
                    </a:cubicBezTo>
                    <a:cubicBezTo>
                      <a:pt x="178" y="126"/>
                      <a:pt x="178" y="126"/>
                      <a:pt x="178" y="126"/>
                    </a:cubicBezTo>
                    <a:cubicBezTo>
                      <a:pt x="178" y="127"/>
                      <a:pt x="165" y="145"/>
                      <a:pt x="130" y="148"/>
                    </a:cubicBezTo>
                    <a:lnTo>
                      <a:pt x="7" y="148"/>
                    </a:lnTo>
                    <a:close/>
                  </a:path>
                </a:pathLst>
              </a:custGeom>
              <a:solidFill>
                <a:srgbClr val="6412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89" name="TextBox 2088"/>
          <p:cNvSpPr txBox="1"/>
          <p:nvPr/>
        </p:nvSpPr>
        <p:spPr>
          <a:xfrm>
            <a:off x="2323672" y="3805185"/>
            <a:ext cx="6682086" cy="757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dirty="0" err="1"/>
              <a:t>Analizziamo</a:t>
            </a:r>
            <a:r>
              <a:rPr lang="en-US" dirty="0"/>
              <a:t> lo score per </a:t>
            </a:r>
            <a:r>
              <a:rPr lang="en-US" dirty="0" err="1"/>
              <a:t>ogni</a:t>
            </a:r>
            <a:r>
              <a:rPr lang="en-US" dirty="0"/>
              <a:t> tweet</a:t>
            </a:r>
          </a:p>
          <a:p>
            <a:endParaRPr lang="en-US" dirty="0"/>
          </a:p>
          <a:p>
            <a:pPr lvl="0">
              <a:lnSpc>
                <a:spcPct val="120000"/>
              </a:lnSpc>
            </a:pPr>
            <a:r>
              <a:rPr lang="en-US" sz="2400" b="0" dirty="0">
                <a:solidFill>
                  <a:srgbClr val="272E3A"/>
                </a:solidFill>
                <a:latin typeface="Open Sans Light"/>
                <a:ea typeface="+mn-ea"/>
                <a:cs typeface="+mn-cs"/>
              </a:rPr>
              <a:t>E.g.  “</a:t>
            </a:r>
            <a:r>
              <a:rPr lang="en-US" sz="2400" dirty="0">
                <a:solidFill>
                  <a:srgbClr val="8DB881">
                    <a:lumMod val="75000"/>
                  </a:srgbClr>
                </a:solidFill>
                <a:latin typeface="Open Sans Light"/>
                <a:ea typeface="+mn-ea"/>
                <a:cs typeface="+mn-cs"/>
              </a:rPr>
              <a:t>I love </a:t>
            </a:r>
            <a:r>
              <a:rPr lang="en-US" sz="2400" b="0" dirty="0">
                <a:solidFill>
                  <a:srgbClr val="272E3A"/>
                </a:solidFill>
                <a:latin typeface="Open Sans Light"/>
                <a:ea typeface="+mn-ea"/>
                <a:cs typeface="+mn-cs"/>
              </a:rPr>
              <a:t>you Alitalia, but the </a:t>
            </a:r>
            <a:r>
              <a:rPr lang="en-US" sz="2400" dirty="0">
                <a:solidFill>
                  <a:srgbClr val="C00000"/>
                </a:solidFill>
                <a:latin typeface="Open Sans Light"/>
                <a:ea typeface="+mn-ea"/>
                <a:cs typeface="+mn-cs"/>
              </a:rPr>
              <a:t>mediocrity</a:t>
            </a:r>
            <a:r>
              <a:rPr lang="en-US" sz="2400" b="0" dirty="0">
                <a:solidFill>
                  <a:srgbClr val="272E3A"/>
                </a:solidFill>
                <a:latin typeface="Open Sans Light"/>
                <a:ea typeface="+mn-ea"/>
                <a:cs typeface="+mn-cs"/>
              </a:rPr>
              <a:t> is high, but I still </a:t>
            </a:r>
            <a:r>
              <a:rPr lang="en-US" sz="2400" dirty="0">
                <a:solidFill>
                  <a:srgbClr val="8DB881">
                    <a:lumMod val="75000"/>
                  </a:srgbClr>
                </a:solidFill>
                <a:latin typeface="Open Sans Light"/>
                <a:ea typeface="+mn-ea"/>
                <a:cs typeface="+mn-cs"/>
              </a:rPr>
              <a:t>care</a:t>
            </a:r>
            <a:r>
              <a:rPr lang="en-US" sz="2400" b="0" dirty="0">
                <a:solidFill>
                  <a:srgbClr val="272E3A"/>
                </a:solidFill>
                <a:latin typeface="Open Sans Light"/>
                <a:ea typeface="+mn-ea"/>
                <a:cs typeface="+mn-cs"/>
              </a:rPr>
              <a:t> about you”</a:t>
            </a:r>
          </a:p>
          <a:p>
            <a:pPr lvl="0">
              <a:lnSpc>
                <a:spcPct val="120000"/>
              </a:lnSpc>
            </a:pPr>
            <a:r>
              <a:rPr lang="en-US" sz="2400" dirty="0">
                <a:solidFill>
                  <a:srgbClr val="272E3A"/>
                </a:solidFill>
                <a:latin typeface="Open Sans Light"/>
                <a:ea typeface="+mn-ea"/>
                <a:cs typeface="+mn-cs"/>
              </a:rPr>
              <a:t>Lo score è 2 -1= 1</a:t>
            </a:r>
          </a:p>
          <a:p>
            <a:endParaRPr lang="en-US" dirty="0"/>
          </a:p>
        </p:txBody>
      </p:sp>
      <p:sp>
        <p:nvSpPr>
          <p:cNvPr id="2090" name="Freeform 5"/>
          <p:cNvSpPr>
            <a:spLocks/>
          </p:cNvSpPr>
          <p:nvPr/>
        </p:nvSpPr>
        <p:spPr bwMode="auto">
          <a:xfrm rot="16200000">
            <a:off x="2386357" y="10104100"/>
            <a:ext cx="712305" cy="712305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2091" name="Freeform 5"/>
          <p:cNvSpPr>
            <a:spLocks/>
          </p:cNvSpPr>
          <p:nvPr/>
        </p:nvSpPr>
        <p:spPr bwMode="auto">
          <a:xfrm>
            <a:off x="2386357" y="2904072"/>
            <a:ext cx="712305" cy="712305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2092" name="TextBox 2091"/>
          <p:cNvSpPr txBox="1"/>
          <p:nvPr/>
        </p:nvSpPr>
        <p:spPr>
          <a:xfrm>
            <a:off x="9441055" y="279767"/>
            <a:ext cx="10217750" cy="1307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/>
                </a:solidFill>
              </a:rPr>
              <a:t>Algoritmo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 err="1"/>
              <a:t>score.sentiment</a:t>
            </a:r>
            <a:r>
              <a:rPr lang="en-US" sz="1600" dirty="0"/>
              <a:t> = function(sentences, </a:t>
            </a:r>
            <a:r>
              <a:rPr lang="en-US" sz="1600" dirty="0" err="1"/>
              <a:t>list.pos</a:t>
            </a:r>
            <a:r>
              <a:rPr lang="en-US" sz="1600" dirty="0"/>
              <a:t>, </a:t>
            </a:r>
            <a:r>
              <a:rPr lang="en-US" sz="1600" dirty="0" err="1"/>
              <a:t>list.neg</a:t>
            </a:r>
            <a:r>
              <a:rPr lang="en-US" sz="1600" dirty="0"/>
              <a:t>, .progress='none')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require(</a:t>
            </a:r>
            <a:r>
              <a:rPr lang="en-US" sz="1600" dirty="0" err="1"/>
              <a:t>plyr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require(</a:t>
            </a:r>
            <a:r>
              <a:rPr lang="en-US" sz="1600" dirty="0" err="1"/>
              <a:t>stringr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# we got a vector of sentences.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plyr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will handle a list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# or a vector as an "l" for us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# we want a simple array ("a") of scores back, so we use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# "l" + "a" + "ply" = "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laply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":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scores = </a:t>
            </a:r>
            <a:r>
              <a:rPr lang="en-US" sz="1600" dirty="0" err="1"/>
              <a:t>laply</a:t>
            </a:r>
            <a:r>
              <a:rPr lang="en-US" sz="1600" dirty="0"/>
              <a:t>(sentences, function(sentence, </a:t>
            </a:r>
            <a:r>
              <a:rPr lang="en-US" sz="1600" dirty="0" err="1"/>
              <a:t>list.pos</a:t>
            </a:r>
            <a:r>
              <a:rPr lang="en-US" sz="1600" dirty="0"/>
              <a:t>, </a:t>
            </a:r>
            <a:r>
              <a:rPr lang="en-US" sz="1600" dirty="0" err="1"/>
              <a:t>list.neg</a:t>
            </a:r>
            <a:r>
              <a:rPr lang="en-US" sz="1600" dirty="0"/>
              <a:t>) {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# clean up sentences with R's regex-driven global substitute,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gsub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sentence = </a:t>
            </a:r>
            <a:r>
              <a:rPr lang="en-US" sz="1600" dirty="0" err="1"/>
              <a:t>gsub</a:t>
            </a:r>
            <a:r>
              <a:rPr lang="en-US" sz="1600" dirty="0"/>
              <a:t>('[[:</a:t>
            </a:r>
            <a:r>
              <a:rPr lang="en-US" sz="1600" dirty="0" err="1"/>
              <a:t>punct</a:t>
            </a:r>
            <a:r>
              <a:rPr lang="en-US" sz="1600" dirty="0"/>
              <a:t>:]]', '', sentence)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sentence = </a:t>
            </a:r>
            <a:r>
              <a:rPr lang="en-US" sz="1600" dirty="0" err="1"/>
              <a:t>gsub</a:t>
            </a:r>
            <a:r>
              <a:rPr lang="en-US" sz="1600" dirty="0"/>
              <a:t>('[[:</a:t>
            </a:r>
            <a:r>
              <a:rPr lang="en-US" sz="1600" dirty="0" err="1"/>
              <a:t>cntrl</a:t>
            </a:r>
            <a:r>
              <a:rPr lang="en-US" sz="1600" dirty="0"/>
              <a:t>:]]', '', sentence)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sentence = </a:t>
            </a:r>
            <a:r>
              <a:rPr lang="en-US" sz="1600" dirty="0" err="1"/>
              <a:t>gsub</a:t>
            </a:r>
            <a:r>
              <a:rPr lang="en-US" sz="1600" dirty="0"/>
              <a:t>('\\d+', '', sentence)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# and convert to lower case: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sentence = </a:t>
            </a:r>
            <a:r>
              <a:rPr lang="en-US" sz="1600" dirty="0" err="1"/>
              <a:t>tolower</a:t>
            </a:r>
            <a:r>
              <a:rPr lang="en-US" sz="1600" dirty="0"/>
              <a:t>(sentence)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# split into words.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str_split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is in the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stringr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package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word.list</a:t>
            </a:r>
            <a:r>
              <a:rPr lang="en-US" sz="1600" dirty="0"/>
              <a:t> = </a:t>
            </a:r>
            <a:r>
              <a:rPr lang="en-US" sz="1600" dirty="0" err="1"/>
              <a:t>str_split</a:t>
            </a:r>
            <a:r>
              <a:rPr lang="en-US" sz="1600" dirty="0"/>
              <a:t>(sentence, '\\s+')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# sometimes a list() is one level of hierarchy too much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words = </a:t>
            </a:r>
            <a:r>
              <a:rPr lang="en-US" sz="1600" dirty="0" err="1"/>
              <a:t>unlist</a:t>
            </a:r>
            <a:r>
              <a:rPr lang="en-US" sz="1600" dirty="0"/>
              <a:t>(</a:t>
            </a:r>
            <a:r>
              <a:rPr lang="en-US" sz="1600" dirty="0" err="1"/>
              <a:t>word.list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# compare our words to the dictionaries of positive &amp; negative terms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pos.matches</a:t>
            </a:r>
            <a:r>
              <a:rPr lang="en-US" sz="1600" dirty="0"/>
              <a:t> = match(words, </a:t>
            </a:r>
            <a:r>
              <a:rPr lang="en-US" sz="1600" dirty="0" err="1"/>
              <a:t>list.pos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neg.matches</a:t>
            </a:r>
            <a:r>
              <a:rPr lang="en-US" sz="1600" dirty="0"/>
              <a:t> = match(words, </a:t>
            </a:r>
            <a:r>
              <a:rPr lang="en-US" sz="1600" dirty="0" err="1"/>
              <a:t>list.neg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# match() returns the position of the matched term or NA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# we just want a TRUE/FALSE: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pos.matches</a:t>
            </a:r>
            <a:r>
              <a:rPr lang="en-US" sz="1600" dirty="0"/>
              <a:t> = !is.na(</a:t>
            </a:r>
            <a:r>
              <a:rPr lang="en-US" sz="1600" dirty="0" err="1"/>
              <a:t>pos.matches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neg.matches</a:t>
            </a:r>
            <a:r>
              <a:rPr lang="en-US" sz="1600" dirty="0"/>
              <a:t> = !is.na(</a:t>
            </a:r>
            <a:r>
              <a:rPr lang="en-US" sz="1600" dirty="0" err="1"/>
              <a:t>neg.matches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# and conveniently enough, TRUE/FALSE will be treated as 1/0 by sum():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score = sum(</a:t>
            </a:r>
            <a:r>
              <a:rPr lang="en-US" sz="1600" dirty="0" err="1"/>
              <a:t>pos.matches</a:t>
            </a:r>
            <a:r>
              <a:rPr lang="en-US" sz="1600" dirty="0"/>
              <a:t>) - sum(</a:t>
            </a:r>
            <a:r>
              <a:rPr lang="en-US" sz="1600" dirty="0" err="1"/>
              <a:t>neg.matches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    return(score)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}, </a:t>
            </a:r>
            <a:r>
              <a:rPr lang="en-US" sz="1600" dirty="0" err="1"/>
              <a:t>list.pos</a:t>
            </a:r>
            <a:r>
              <a:rPr lang="en-US" sz="1600" dirty="0"/>
              <a:t>, </a:t>
            </a:r>
            <a:r>
              <a:rPr lang="en-US" sz="1600" dirty="0" err="1"/>
              <a:t>list.neg</a:t>
            </a:r>
            <a:r>
              <a:rPr lang="en-US" sz="1600" dirty="0"/>
              <a:t>, .progress=.progress 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</a:t>
            </a:r>
            <a:r>
              <a:rPr lang="en-US" sz="1600" dirty="0" err="1"/>
              <a:t>scores.df</a:t>
            </a:r>
            <a:r>
              <a:rPr lang="en-US" sz="1600" dirty="0"/>
              <a:t> = </a:t>
            </a:r>
            <a:r>
              <a:rPr lang="en-US" sz="1600" dirty="0" err="1"/>
              <a:t>data.frame</a:t>
            </a:r>
            <a:r>
              <a:rPr lang="en-US" sz="1600" dirty="0"/>
              <a:t>(score=scores, text=sentences)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  return(</a:t>
            </a:r>
            <a:r>
              <a:rPr lang="en-US" sz="1600" dirty="0" err="1"/>
              <a:t>scores.df</a:t>
            </a:r>
            <a:r>
              <a:rPr lang="en-US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}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48476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20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20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2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2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0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0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0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0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0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0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14314488" y="4986338"/>
            <a:ext cx="7356475" cy="4248150"/>
            <a:chOff x="7000875" y="4986338"/>
            <a:chExt cx="7356475" cy="424815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12377738" y="5591175"/>
              <a:ext cx="1931988" cy="3443287"/>
            </a:xfrm>
            <a:prstGeom prst="rect">
              <a:avLst/>
            </a:pr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2377738" y="5591175"/>
              <a:ext cx="1931988" cy="344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7016750" y="9034463"/>
              <a:ext cx="7340600" cy="200025"/>
            </a:xfrm>
            <a:custGeom>
              <a:avLst/>
              <a:gdLst>
                <a:gd name="T0" fmla="*/ 2620 w 2659"/>
                <a:gd name="T1" fmla="*/ 0 h 72"/>
                <a:gd name="T2" fmla="*/ 2604 w 2659"/>
                <a:gd name="T3" fmla="*/ 0 h 72"/>
                <a:gd name="T4" fmla="*/ 2604 w 2659"/>
                <a:gd name="T5" fmla="*/ 27 h 72"/>
                <a:gd name="T6" fmla="*/ 2603 w 2659"/>
                <a:gd name="T7" fmla="*/ 31 h 72"/>
                <a:gd name="T8" fmla="*/ 2598 w 2659"/>
                <a:gd name="T9" fmla="*/ 33 h 72"/>
                <a:gd name="T10" fmla="*/ 0 w 2659"/>
                <a:gd name="T11" fmla="*/ 33 h 72"/>
                <a:gd name="T12" fmla="*/ 0 w 2659"/>
                <a:gd name="T13" fmla="*/ 33 h 72"/>
                <a:gd name="T14" fmla="*/ 0 w 2659"/>
                <a:gd name="T15" fmla="*/ 72 h 72"/>
                <a:gd name="T16" fmla="*/ 2659 w 2659"/>
                <a:gd name="T17" fmla="*/ 72 h 72"/>
                <a:gd name="T18" fmla="*/ 2620 w 265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9" h="72">
                  <a:moveTo>
                    <a:pt x="2620" y="0"/>
                  </a:moveTo>
                  <a:cubicBezTo>
                    <a:pt x="2604" y="0"/>
                    <a:pt x="2604" y="0"/>
                    <a:pt x="2604" y="0"/>
                  </a:cubicBezTo>
                  <a:cubicBezTo>
                    <a:pt x="2604" y="27"/>
                    <a:pt x="2604" y="27"/>
                    <a:pt x="2604" y="27"/>
                  </a:cubicBezTo>
                  <a:cubicBezTo>
                    <a:pt x="2604" y="28"/>
                    <a:pt x="2604" y="30"/>
                    <a:pt x="2603" y="31"/>
                  </a:cubicBezTo>
                  <a:cubicBezTo>
                    <a:pt x="2602" y="32"/>
                    <a:pt x="2600" y="33"/>
                    <a:pt x="259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659" y="72"/>
                    <a:pt x="2659" y="72"/>
                    <a:pt x="2659" y="72"/>
                  </a:cubicBezTo>
                  <a:cubicBezTo>
                    <a:pt x="2620" y="0"/>
                    <a:pt x="2620" y="0"/>
                    <a:pt x="2620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204950" y="8958263"/>
              <a:ext cx="44450" cy="76200"/>
            </a:xfrm>
            <a:custGeom>
              <a:avLst/>
              <a:gdLst>
                <a:gd name="T0" fmla="*/ 0 w 28"/>
                <a:gd name="T1" fmla="*/ 0 h 48"/>
                <a:gd name="T2" fmla="*/ 0 w 28"/>
                <a:gd name="T3" fmla="*/ 48 h 48"/>
                <a:gd name="T4" fmla="*/ 0 w 28"/>
                <a:gd name="T5" fmla="*/ 48 h 48"/>
                <a:gd name="T6" fmla="*/ 28 w 28"/>
                <a:gd name="T7" fmla="*/ 48 h 48"/>
                <a:gd name="T8" fmla="*/ 0 w 2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8">
                  <a:moveTo>
                    <a:pt x="0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2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4204950" y="8958263"/>
              <a:ext cx="44450" cy="76200"/>
            </a:xfrm>
            <a:custGeom>
              <a:avLst/>
              <a:gdLst>
                <a:gd name="T0" fmla="*/ 0 w 28"/>
                <a:gd name="T1" fmla="*/ 0 h 48"/>
                <a:gd name="T2" fmla="*/ 0 w 28"/>
                <a:gd name="T3" fmla="*/ 48 h 48"/>
                <a:gd name="T4" fmla="*/ 0 w 28"/>
                <a:gd name="T5" fmla="*/ 48 h 48"/>
                <a:gd name="T6" fmla="*/ 28 w 28"/>
                <a:gd name="T7" fmla="*/ 48 h 48"/>
                <a:gd name="T8" fmla="*/ 0 w 2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8">
                  <a:moveTo>
                    <a:pt x="0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28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7016750" y="8802688"/>
              <a:ext cx="7170738" cy="306387"/>
            </a:xfrm>
            <a:custGeom>
              <a:avLst/>
              <a:gdLst>
                <a:gd name="T0" fmla="*/ 0 w 4517"/>
                <a:gd name="T1" fmla="*/ 193 h 193"/>
                <a:gd name="T2" fmla="*/ 4517 w 4517"/>
                <a:gd name="T3" fmla="*/ 193 h 193"/>
                <a:gd name="T4" fmla="*/ 4517 w 4517"/>
                <a:gd name="T5" fmla="*/ 0 h 193"/>
                <a:gd name="T6" fmla="*/ 0 w 4517"/>
                <a:gd name="T7" fmla="*/ 145 h 193"/>
                <a:gd name="T8" fmla="*/ 0 w 4517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7" h="193">
                  <a:moveTo>
                    <a:pt x="0" y="193"/>
                  </a:moveTo>
                  <a:lnTo>
                    <a:pt x="4517" y="193"/>
                  </a:lnTo>
                  <a:lnTo>
                    <a:pt x="4517" y="0"/>
                  </a:lnTo>
                  <a:lnTo>
                    <a:pt x="0" y="145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7016750" y="8802688"/>
              <a:ext cx="7170738" cy="306387"/>
            </a:xfrm>
            <a:custGeom>
              <a:avLst/>
              <a:gdLst>
                <a:gd name="T0" fmla="*/ 0 w 4517"/>
                <a:gd name="T1" fmla="*/ 193 h 193"/>
                <a:gd name="T2" fmla="*/ 4517 w 4517"/>
                <a:gd name="T3" fmla="*/ 193 h 193"/>
                <a:gd name="T4" fmla="*/ 4517 w 4517"/>
                <a:gd name="T5" fmla="*/ 0 h 193"/>
                <a:gd name="T6" fmla="*/ 0 w 4517"/>
                <a:gd name="T7" fmla="*/ 145 h 193"/>
                <a:gd name="T8" fmla="*/ 0 w 4517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7" h="193">
                  <a:moveTo>
                    <a:pt x="0" y="193"/>
                  </a:moveTo>
                  <a:lnTo>
                    <a:pt x="4517" y="193"/>
                  </a:lnTo>
                  <a:lnTo>
                    <a:pt x="4517" y="0"/>
                  </a:lnTo>
                  <a:lnTo>
                    <a:pt x="0" y="145"/>
                  </a:lnTo>
                  <a:lnTo>
                    <a:pt x="0" y="1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7000875" y="8786813"/>
              <a:ext cx="7204075" cy="339725"/>
            </a:xfrm>
            <a:custGeom>
              <a:avLst/>
              <a:gdLst>
                <a:gd name="T0" fmla="*/ 6 w 2610"/>
                <a:gd name="T1" fmla="*/ 117 h 123"/>
                <a:gd name="T2" fmla="*/ 6 w 2610"/>
                <a:gd name="T3" fmla="*/ 123 h 123"/>
                <a:gd name="T4" fmla="*/ 2604 w 2610"/>
                <a:gd name="T5" fmla="*/ 123 h 123"/>
                <a:gd name="T6" fmla="*/ 2609 w 2610"/>
                <a:gd name="T7" fmla="*/ 121 h 123"/>
                <a:gd name="T8" fmla="*/ 2610 w 2610"/>
                <a:gd name="T9" fmla="*/ 117 h 123"/>
                <a:gd name="T10" fmla="*/ 2610 w 2610"/>
                <a:gd name="T11" fmla="*/ 6 h 123"/>
                <a:gd name="T12" fmla="*/ 2609 w 2610"/>
                <a:gd name="T13" fmla="*/ 2 h 123"/>
                <a:gd name="T14" fmla="*/ 2604 w 2610"/>
                <a:gd name="T15" fmla="*/ 0 h 123"/>
                <a:gd name="T16" fmla="*/ 6 w 2610"/>
                <a:gd name="T17" fmla="*/ 83 h 123"/>
                <a:gd name="T18" fmla="*/ 0 w 2610"/>
                <a:gd name="T19" fmla="*/ 89 h 123"/>
                <a:gd name="T20" fmla="*/ 0 w 2610"/>
                <a:gd name="T21" fmla="*/ 117 h 123"/>
                <a:gd name="T22" fmla="*/ 2 w 2610"/>
                <a:gd name="T23" fmla="*/ 121 h 123"/>
                <a:gd name="T24" fmla="*/ 6 w 2610"/>
                <a:gd name="T25" fmla="*/ 123 h 123"/>
                <a:gd name="T26" fmla="*/ 6 w 2610"/>
                <a:gd name="T27" fmla="*/ 117 h 123"/>
                <a:gd name="T28" fmla="*/ 12 w 2610"/>
                <a:gd name="T29" fmla="*/ 117 h 123"/>
                <a:gd name="T30" fmla="*/ 12 w 2610"/>
                <a:gd name="T31" fmla="*/ 94 h 123"/>
                <a:gd name="T32" fmla="*/ 2598 w 2610"/>
                <a:gd name="T33" fmla="*/ 12 h 123"/>
                <a:gd name="T34" fmla="*/ 2598 w 2610"/>
                <a:gd name="T35" fmla="*/ 111 h 123"/>
                <a:gd name="T36" fmla="*/ 6 w 2610"/>
                <a:gd name="T37" fmla="*/ 111 h 123"/>
                <a:gd name="T38" fmla="*/ 6 w 2610"/>
                <a:gd name="T39" fmla="*/ 117 h 123"/>
                <a:gd name="T40" fmla="*/ 12 w 2610"/>
                <a:gd name="T41" fmla="*/ 117 h 123"/>
                <a:gd name="T42" fmla="*/ 6 w 2610"/>
                <a:gd name="T43" fmla="*/ 1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0" h="123">
                  <a:moveTo>
                    <a:pt x="6" y="117"/>
                  </a:moveTo>
                  <a:cubicBezTo>
                    <a:pt x="6" y="123"/>
                    <a:pt x="6" y="123"/>
                    <a:pt x="6" y="123"/>
                  </a:cubicBezTo>
                  <a:cubicBezTo>
                    <a:pt x="2604" y="123"/>
                    <a:pt x="2604" y="123"/>
                    <a:pt x="2604" y="123"/>
                  </a:cubicBezTo>
                  <a:cubicBezTo>
                    <a:pt x="2606" y="123"/>
                    <a:pt x="2608" y="122"/>
                    <a:pt x="2609" y="121"/>
                  </a:cubicBezTo>
                  <a:cubicBezTo>
                    <a:pt x="2610" y="120"/>
                    <a:pt x="2610" y="118"/>
                    <a:pt x="2610" y="117"/>
                  </a:cubicBezTo>
                  <a:cubicBezTo>
                    <a:pt x="2610" y="6"/>
                    <a:pt x="2610" y="6"/>
                    <a:pt x="2610" y="6"/>
                  </a:cubicBezTo>
                  <a:cubicBezTo>
                    <a:pt x="2610" y="4"/>
                    <a:pt x="2610" y="3"/>
                    <a:pt x="2609" y="2"/>
                  </a:cubicBezTo>
                  <a:cubicBezTo>
                    <a:pt x="2607" y="1"/>
                    <a:pt x="2606" y="0"/>
                    <a:pt x="2604" y="0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3" y="83"/>
                    <a:pt x="0" y="85"/>
                    <a:pt x="0" y="8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1" y="120"/>
                    <a:pt x="2" y="121"/>
                  </a:cubicBezTo>
                  <a:cubicBezTo>
                    <a:pt x="3" y="122"/>
                    <a:pt x="4" y="123"/>
                    <a:pt x="6" y="123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2598" y="12"/>
                    <a:pt x="2598" y="12"/>
                    <a:pt x="2598" y="12"/>
                  </a:cubicBezTo>
                  <a:cubicBezTo>
                    <a:pt x="2598" y="111"/>
                    <a:pt x="2598" y="111"/>
                    <a:pt x="2598" y="111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6" y="117"/>
                    <a:pt x="6" y="117"/>
                    <a:pt x="6" y="117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7016750" y="5605463"/>
              <a:ext cx="7170738" cy="3429000"/>
            </a:xfrm>
            <a:prstGeom prst="rect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7016750" y="5605463"/>
              <a:ext cx="7170738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000875" y="5589588"/>
              <a:ext cx="7204075" cy="3462337"/>
            </a:xfrm>
            <a:custGeom>
              <a:avLst/>
              <a:gdLst>
                <a:gd name="T0" fmla="*/ 6 w 2610"/>
                <a:gd name="T1" fmla="*/ 1247 h 1253"/>
                <a:gd name="T2" fmla="*/ 6 w 2610"/>
                <a:gd name="T3" fmla="*/ 1253 h 1253"/>
                <a:gd name="T4" fmla="*/ 2604 w 2610"/>
                <a:gd name="T5" fmla="*/ 1253 h 1253"/>
                <a:gd name="T6" fmla="*/ 2609 w 2610"/>
                <a:gd name="T7" fmla="*/ 1251 h 1253"/>
                <a:gd name="T8" fmla="*/ 2610 w 2610"/>
                <a:gd name="T9" fmla="*/ 1247 h 1253"/>
                <a:gd name="T10" fmla="*/ 2610 w 2610"/>
                <a:gd name="T11" fmla="*/ 6 h 1253"/>
                <a:gd name="T12" fmla="*/ 2609 w 2610"/>
                <a:gd name="T13" fmla="*/ 2 h 1253"/>
                <a:gd name="T14" fmla="*/ 2604 w 2610"/>
                <a:gd name="T15" fmla="*/ 0 h 1253"/>
                <a:gd name="T16" fmla="*/ 6 w 2610"/>
                <a:gd name="T17" fmla="*/ 0 h 1253"/>
                <a:gd name="T18" fmla="*/ 2 w 2610"/>
                <a:gd name="T19" fmla="*/ 2 h 1253"/>
                <a:gd name="T20" fmla="*/ 0 w 2610"/>
                <a:gd name="T21" fmla="*/ 6 h 1253"/>
                <a:gd name="T22" fmla="*/ 0 w 2610"/>
                <a:gd name="T23" fmla="*/ 1247 h 1253"/>
                <a:gd name="T24" fmla="*/ 2 w 2610"/>
                <a:gd name="T25" fmla="*/ 1251 h 1253"/>
                <a:gd name="T26" fmla="*/ 6 w 2610"/>
                <a:gd name="T27" fmla="*/ 1253 h 1253"/>
                <a:gd name="T28" fmla="*/ 6 w 2610"/>
                <a:gd name="T29" fmla="*/ 1247 h 1253"/>
                <a:gd name="T30" fmla="*/ 12 w 2610"/>
                <a:gd name="T31" fmla="*/ 1247 h 1253"/>
                <a:gd name="T32" fmla="*/ 12 w 2610"/>
                <a:gd name="T33" fmla="*/ 12 h 1253"/>
                <a:gd name="T34" fmla="*/ 2598 w 2610"/>
                <a:gd name="T35" fmla="*/ 12 h 1253"/>
                <a:gd name="T36" fmla="*/ 2598 w 2610"/>
                <a:gd name="T37" fmla="*/ 1241 h 1253"/>
                <a:gd name="T38" fmla="*/ 6 w 2610"/>
                <a:gd name="T39" fmla="*/ 1241 h 1253"/>
                <a:gd name="T40" fmla="*/ 6 w 2610"/>
                <a:gd name="T41" fmla="*/ 1247 h 1253"/>
                <a:gd name="T42" fmla="*/ 12 w 2610"/>
                <a:gd name="T43" fmla="*/ 1247 h 1253"/>
                <a:gd name="T44" fmla="*/ 6 w 2610"/>
                <a:gd name="T45" fmla="*/ 1247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0" h="1253">
                  <a:moveTo>
                    <a:pt x="6" y="1247"/>
                  </a:moveTo>
                  <a:cubicBezTo>
                    <a:pt x="6" y="1253"/>
                    <a:pt x="6" y="1253"/>
                    <a:pt x="6" y="1253"/>
                  </a:cubicBezTo>
                  <a:cubicBezTo>
                    <a:pt x="2604" y="1253"/>
                    <a:pt x="2604" y="1253"/>
                    <a:pt x="2604" y="1253"/>
                  </a:cubicBezTo>
                  <a:cubicBezTo>
                    <a:pt x="2606" y="1253"/>
                    <a:pt x="2608" y="1252"/>
                    <a:pt x="2609" y="1251"/>
                  </a:cubicBezTo>
                  <a:cubicBezTo>
                    <a:pt x="2610" y="1250"/>
                    <a:pt x="2610" y="1249"/>
                    <a:pt x="2610" y="1247"/>
                  </a:cubicBezTo>
                  <a:cubicBezTo>
                    <a:pt x="2610" y="6"/>
                    <a:pt x="2610" y="6"/>
                    <a:pt x="2610" y="6"/>
                  </a:cubicBezTo>
                  <a:cubicBezTo>
                    <a:pt x="2610" y="4"/>
                    <a:pt x="2610" y="3"/>
                    <a:pt x="2609" y="2"/>
                  </a:cubicBezTo>
                  <a:cubicBezTo>
                    <a:pt x="2608" y="1"/>
                    <a:pt x="2606" y="0"/>
                    <a:pt x="260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247"/>
                    <a:pt x="0" y="1247"/>
                    <a:pt x="0" y="1247"/>
                  </a:cubicBezTo>
                  <a:cubicBezTo>
                    <a:pt x="0" y="1249"/>
                    <a:pt x="1" y="1250"/>
                    <a:pt x="2" y="1251"/>
                  </a:cubicBezTo>
                  <a:cubicBezTo>
                    <a:pt x="3" y="1252"/>
                    <a:pt x="4" y="1253"/>
                    <a:pt x="6" y="1253"/>
                  </a:cubicBezTo>
                  <a:cubicBezTo>
                    <a:pt x="6" y="1247"/>
                    <a:pt x="6" y="1247"/>
                    <a:pt x="6" y="1247"/>
                  </a:cubicBezTo>
                  <a:cubicBezTo>
                    <a:pt x="12" y="1247"/>
                    <a:pt x="12" y="1247"/>
                    <a:pt x="12" y="124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598" y="12"/>
                    <a:pt x="2598" y="12"/>
                    <a:pt x="2598" y="12"/>
                  </a:cubicBezTo>
                  <a:cubicBezTo>
                    <a:pt x="2598" y="1241"/>
                    <a:pt x="2598" y="1241"/>
                    <a:pt x="2598" y="1241"/>
                  </a:cubicBezTo>
                  <a:cubicBezTo>
                    <a:pt x="6" y="1241"/>
                    <a:pt x="6" y="1241"/>
                    <a:pt x="6" y="1241"/>
                  </a:cubicBezTo>
                  <a:cubicBezTo>
                    <a:pt x="6" y="1247"/>
                    <a:pt x="6" y="1247"/>
                    <a:pt x="6" y="1247"/>
                  </a:cubicBezTo>
                  <a:cubicBezTo>
                    <a:pt x="12" y="1247"/>
                    <a:pt x="12" y="1247"/>
                    <a:pt x="12" y="1247"/>
                  </a:cubicBezTo>
                  <a:cubicBezTo>
                    <a:pt x="6" y="1247"/>
                    <a:pt x="6" y="1247"/>
                    <a:pt x="6" y="1247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7364413" y="4986338"/>
              <a:ext cx="3257550" cy="3748087"/>
            </a:xfrm>
            <a:custGeom>
              <a:avLst/>
              <a:gdLst>
                <a:gd name="T0" fmla="*/ 0 w 1180"/>
                <a:gd name="T1" fmla="*/ 99 h 1356"/>
                <a:gd name="T2" fmla="*/ 0 w 1180"/>
                <a:gd name="T3" fmla="*/ 1355 h 1356"/>
                <a:gd name="T4" fmla="*/ 833 w 1180"/>
                <a:gd name="T5" fmla="*/ 1267 h 1356"/>
                <a:gd name="T6" fmla="*/ 1028 w 1180"/>
                <a:gd name="T7" fmla="*/ 1283 h 1356"/>
                <a:gd name="T8" fmla="*/ 1173 w 1180"/>
                <a:gd name="T9" fmla="*/ 1355 h 1356"/>
                <a:gd name="T10" fmla="*/ 1180 w 1180"/>
                <a:gd name="T11" fmla="*/ 1356 h 1356"/>
                <a:gd name="T12" fmla="*/ 1180 w 1180"/>
                <a:gd name="T13" fmla="*/ 100 h 1356"/>
                <a:gd name="T14" fmla="*/ 1173 w 1180"/>
                <a:gd name="T15" fmla="*/ 99 h 1356"/>
                <a:gd name="T16" fmla="*/ 1028 w 1180"/>
                <a:gd name="T17" fmla="*/ 27 h 1356"/>
                <a:gd name="T18" fmla="*/ 833 w 1180"/>
                <a:gd name="T19" fmla="*/ 11 h 1356"/>
                <a:gd name="T20" fmla="*/ 0 w 1180"/>
                <a:gd name="T21" fmla="*/ 99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0" h="1356">
                  <a:moveTo>
                    <a:pt x="0" y="99"/>
                  </a:moveTo>
                  <a:cubicBezTo>
                    <a:pt x="0" y="1355"/>
                    <a:pt x="0" y="1355"/>
                    <a:pt x="0" y="1355"/>
                  </a:cubicBezTo>
                  <a:cubicBezTo>
                    <a:pt x="0" y="1355"/>
                    <a:pt x="366" y="1348"/>
                    <a:pt x="833" y="1267"/>
                  </a:cubicBezTo>
                  <a:cubicBezTo>
                    <a:pt x="899" y="1256"/>
                    <a:pt x="966" y="1261"/>
                    <a:pt x="1028" y="1283"/>
                  </a:cubicBezTo>
                  <a:cubicBezTo>
                    <a:pt x="1109" y="1312"/>
                    <a:pt x="1173" y="1355"/>
                    <a:pt x="1173" y="1355"/>
                  </a:cubicBezTo>
                  <a:cubicBezTo>
                    <a:pt x="1180" y="1356"/>
                    <a:pt x="1180" y="1356"/>
                    <a:pt x="1180" y="1356"/>
                  </a:cubicBezTo>
                  <a:cubicBezTo>
                    <a:pt x="1180" y="100"/>
                    <a:pt x="1180" y="100"/>
                    <a:pt x="1180" y="100"/>
                  </a:cubicBezTo>
                  <a:cubicBezTo>
                    <a:pt x="1173" y="99"/>
                    <a:pt x="1173" y="99"/>
                    <a:pt x="1173" y="99"/>
                  </a:cubicBezTo>
                  <a:cubicBezTo>
                    <a:pt x="1173" y="99"/>
                    <a:pt x="1109" y="57"/>
                    <a:pt x="1028" y="27"/>
                  </a:cubicBezTo>
                  <a:cubicBezTo>
                    <a:pt x="966" y="5"/>
                    <a:pt x="899" y="0"/>
                    <a:pt x="833" y="11"/>
                  </a:cubicBezTo>
                  <a:cubicBezTo>
                    <a:pt x="366" y="92"/>
                    <a:pt x="0" y="99"/>
                    <a:pt x="0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7348538" y="4986338"/>
              <a:ext cx="3289300" cy="3763962"/>
            </a:xfrm>
            <a:custGeom>
              <a:avLst/>
              <a:gdLst>
                <a:gd name="T0" fmla="*/ 6 w 1192"/>
                <a:gd name="T1" fmla="*/ 99 h 1362"/>
                <a:gd name="T2" fmla="*/ 0 w 1192"/>
                <a:gd name="T3" fmla="*/ 99 h 1362"/>
                <a:gd name="T4" fmla="*/ 0 w 1192"/>
                <a:gd name="T5" fmla="*/ 1355 h 1362"/>
                <a:gd name="T6" fmla="*/ 2 w 1192"/>
                <a:gd name="T7" fmla="*/ 1359 h 1362"/>
                <a:gd name="T8" fmla="*/ 6 w 1192"/>
                <a:gd name="T9" fmla="*/ 1361 h 1362"/>
                <a:gd name="T10" fmla="*/ 840 w 1192"/>
                <a:gd name="T11" fmla="*/ 1273 h 1362"/>
                <a:gd name="T12" fmla="*/ 908 w 1192"/>
                <a:gd name="T13" fmla="*/ 1267 h 1362"/>
                <a:gd name="T14" fmla="*/ 1032 w 1192"/>
                <a:gd name="T15" fmla="*/ 1289 h 1362"/>
                <a:gd name="T16" fmla="*/ 1134 w 1192"/>
                <a:gd name="T17" fmla="*/ 1335 h 1362"/>
                <a:gd name="T18" fmla="*/ 1165 w 1192"/>
                <a:gd name="T19" fmla="*/ 1353 h 1362"/>
                <a:gd name="T20" fmla="*/ 1173 w 1192"/>
                <a:gd name="T21" fmla="*/ 1358 h 1362"/>
                <a:gd name="T22" fmla="*/ 1175 w 1192"/>
                <a:gd name="T23" fmla="*/ 1359 h 1362"/>
                <a:gd name="T24" fmla="*/ 1176 w 1192"/>
                <a:gd name="T25" fmla="*/ 1360 h 1362"/>
                <a:gd name="T26" fmla="*/ 1178 w 1192"/>
                <a:gd name="T27" fmla="*/ 1361 h 1362"/>
                <a:gd name="T28" fmla="*/ 1185 w 1192"/>
                <a:gd name="T29" fmla="*/ 1362 h 1362"/>
                <a:gd name="T30" fmla="*/ 1190 w 1192"/>
                <a:gd name="T31" fmla="*/ 1361 h 1362"/>
                <a:gd name="T32" fmla="*/ 1192 w 1192"/>
                <a:gd name="T33" fmla="*/ 1356 h 1362"/>
                <a:gd name="T34" fmla="*/ 1192 w 1192"/>
                <a:gd name="T35" fmla="*/ 100 h 1362"/>
                <a:gd name="T36" fmla="*/ 1187 w 1192"/>
                <a:gd name="T37" fmla="*/ 94 h 1362"/>
                <a:gd name="T38" fmla="*/ 1180 w 1192"/>
                <a:gd name="T39" fmla="*/ 93 h 1362"/>
                <a:gd name="T40" fmla="*/ 1179 w 1192"/>
                <a:gd name="T41" fmla="*/ 99 h 1362"/>
                <a:gd name="T42" fmla="*/ 1183 w 1192"/>
                <a:gd name="T43" fmla="*/ 94 h 1362"/>
                <a:gd name="T44" fmla="*/ 1037 w 1192"/>
                <a:gd name="T45" fmla="*/ 22 h 1362"/>
                <a:gd name="T46" fmla="*/ 908 w 1192"/>
                <a:gd name="T47" fmla="*/ 0 h 1362"/>
                <a:gd name="T48" fmla="*/ 838 w 1192"/>
                <a:gd name="T49" fmla="*/ 6 h 1362"/>
                <a:gd name="T50" fmla="*/ 247 w 1192"/>
                <a:gd name="T51" fmla="*/ 79 h 1362"/>
                <a:gd name="T52" fmla="*/ 70 w 1192"/>
                <a:gd name="T53" fmla="*/ 91 h 1362"/>
                <a:gd name="T54" fmla="*/ 22 w 1192"/>
                <a:gd name="T55" fmla="*/ 93 h 1362"/>
                <a:gd name="T56" fmla="*/ 10 w 1192"/>
                <a:gd name="T57" fmla="*/ 93 h 1362"/>
                <a:gd name="T58" fmla="*/ 6 w 1192"/>
                <a:gd name="T59" fmla="*/ 93 h 1362"/>
                <a:gd name="T60" fmla="*/ 0 w 1192"/>
                <a:gd name="T61" fmla="*/ 99 h 1362"/>
                <a:gd name="T62" fmla="*/ 6 w 1192"/>
                <a:gd name="T63" fmla="*/ 99 h 1362"/>
                <a:gd name="T64" fmla="*/ 6 w 1192"/>
                <a:gd name="T65" fmla="*/ 105 h 1362"/>
                <a:gd name="T66" fmla="*/ 840 w 1192"/>
                <a:gd name="T67" fmla="*/ 17 h 1362"/>
                <a:gd name="T68" fmla="*/ 908 w 1192"/>
                <a:gd name="T69" fmla="*/ 12 h 1362"/>
                <a:gd name="T70" fmla="*/ 1032 w 1192"/>
                <a:gd name="T71" fmla="*/ 33 h 1362"/>
                <a:gd name="T72" fmla="*/ 1134 w 1192"/>
                <a:gd name="T73" fmla="*/ 80 h 1362"/>
                <a:gd name="T74" fmla="*/ 1165 w 1192"/>
                <a:gd name="T75" fmla="*/ 97 h 1362"/>
                <a:gd name="T76" fmla="*/ 1173 w 1192"/>
                <a:gd name="T77" fmla="*/ 102 h 1362"/>
                <a:gd name="T78" fmla="*/ 1175 w 1192"/>
                <a:gd name="T79" fmla="*/ 104 h 1362"/>
                <a:gd name="T80" fmla="*/ 1176 w 1192"/>
                <a:gd name="T81" fmla="*/ 104 h 1362"/>
                <a:gd name="T82" fmla="*/ 1178 w 1192"/>
                <a:gd name="T83" fmla="*/ 105 h 1362"/>
                <a:gd name="T84" fmla="*/ 1180 w 1192"/>
                <a:gd name="T85" fmla="*/ 105 h 1362"/>
                <a:gd name="T86" fmla="*/ 1180 w 1192"/>
                <a:gd name="T87" fmla="*/ 1349 h 1362"/>
                <a:gd name="T88" fmla="*/ 1180 w 1192"/>
                <a:gd name="T89" fmla="*/ 1349 h 1362"/>
                <a:gd name="T90" fmla="*/ 1179 w 1192"/>
                <a:gd name="T91" fmla="*/ 1355 h 1362"/>
                <a:gd name="T92" fmla="*/ 1183 w 1192"/>
                <a:gd name="T93" fmla="*/ 1350 h 1362"/>
                <a:gd name="T94" fmla="*/ 1037 w 1192"/>
                <a:gd name="T95" fmla="*/ 1278 h 1362"/>
                <a:gd name="T96" fmla="*/ 908 w 1192"/>
                <a:gd name="T97" fmla="*/ 1255 h 1362"/>
                <a:gd name="T98" fmla="*/ 838 w 1192"/>
                <a:gd name="T99" fmla="*/ 1261 h 1362"/>
                <a:gd name="T100" fmla="*/ 247 w 1192"/>
                <a:gd name="T101" fmla="*/ 1335 h 1362"/>
                <a:gd name="T102" fmla="*/ 70 w 1192"/>
                <a:gd name="T103" fmla="*/ 1346 h 1362"/>
                <a:gd name="T104" fmla="*/ 22 w 1192"/>
                <a:gd name="T105" fmla="*/ 1348 h 1362"/>
                <a:gd name="T106" fmla="*/ 10 w 1192"/>
                <a:gd name="T107" fmla="*/ 1349 h 1362"/>
                <a:gd name="T108" fmla="*/ 6 w 1192"/>
                <a:gd name="T109" fmla="*/ 1349 h 1362"/>
                <a:gd name="T110" fmla="*/ 6 w 1192"/>
                <a:gd name="T111" fmla="*/ 1355 h 1362"/>
                <a:gd name="T112" fmla="*/ 12 w 1192"/>
                <a:gd name="T113" fmla="*/ 1355 h 1362"/>
                <a:gd name="T114" fmla="*/ 12 w 1192"/>
                <a:gd name="T115" fmla="*/ 99 h 1362"/>
                <a:gd name="T116" fmla="*/ 6 w 1192"/>
                <a:gd name="T117" fmla="*/ 99 h 1362"/>
                <a:gd name="T118" fmla="*/ 6 w 1192"/>
                <a:gd name="T119" fmla="*/ 105 h 1362"/>
                <a:gd name="T120" fmla="*/ 6 w 1192"/>
                <a:gd name="T121" fmla="*/ 99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2" h="1362">
                  <a:moveTo>
                    <a:pt x="6" y="99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0" y="1355"/>
                    <a:pt x="0" y="1355"/>
                    <a:pt x="0" y="1355"/>
                  </a:cubicBezTo>
                  <a:cubicBezTo>
                    <a:pt x="0" y="1356"/>
                    <a:pt x="0" y="1358"/>
                    <a:pt x="2" y="1359"/>
                  </a:cubicBezTo>
                  <a:cubicBezTo>
                    <a:pt x="3" y="1360"/>
                    <a:pt x="4" y="1361"/>
                    <a:pt x="6" y="1361"/>
                  </a:cubicBezTo>
                  <a:cubicBezTo>
                    <a:pt x="6" y="1361"/>
                    <a:pt x="372" y="1354"/>
                    <a:pt x="840" y="1273"/>
                  </a:cubicBezTo>
                  <a:cubicBezTo>
                    <a:pt x="863" y="1269"/>
                    <a:pt x="885" y="1267"/>
                    <a:pt x="908" y="1267"/>
                  </a:cubicBezTo>
                  <a:cubicBezTo>
                    <a:pt x="950" y="1267"/>
                    <a:pt x="992" y="1274"/>
                    <a:pt x="1032" y="1289"/>
                  </a:cubicBezTo>
                  <a:cubicBezTo>
                    <a:pt x="1072" y="1303"/>
                    <a:pt x="1108" y="1321"/>
                    <a:pt x="1134" y="1335"/>
                  </a:cubicBezTo>
                  <a:cubicBezTo>
                    <a:pt x="1147" y="1342"/>
                    <a:pt x="1158" y="1348"/>
                    <a:pt x="1165" y="1353"/>
                  </a:cubicBezTo>
                  <a:cubicBezTo>
                    <a:pt x="1168" y="1355"/>
                    <a:pt x="1171" y="1357"/>
                    <a:pt x="1173" y="1358"/>
                  </a:cubicBezTo>
                  <a:cubicBezTo>
                    <a:pt x="1174" y="1359"/>
                    <a:pt x="1175" y="1359"/>
                    <a:pt x="1175" y="1359"/>
                  </a:cubicBezTo>
                  <a:cubicBezTo>
                    <a:pt x="1176" y="1360"/>
                    <a:pt x="1176" y="1360"/>
                    <a:pt x="1176" y="1360"/>
                  </a:cubicBezTo>
                  <a:cubicBezTo>
                    <a:pt x="1177" y="1360"/>
                    <a:pt x="1177" y="1361"/>
                    <a:pt x="1178" y="1361"/>
                  </a:cubicBezTo>
                  <a:cubicBezTo>
                    <a:pt x="1185" y="1362"/>
                    <a:pt x="1185" y="1362"/>
                    <a:pt x="1185" y="1362"/>
                  </a:cubicBezTo>
                  <a:cubicBezTo>
                    <a:pt x="1187" y="1362"/>
                    <a:pt x="1189" y="1362"/>
                    <a:pt x="1190" y="1361"/>
                  </a:cubicBezTo>
                  <a:cubicBezTo>
                    <a:pt x="1192" y="1359"/>
                    <a:pt x="1192" y="1358"/>
                    <a:pt x="1192" y="1356"/>
                  </a:cubicBezTo>
                  <a:cubicBezTo>
                    <a:pt x="1192" y="100"/>
                    <a:pt x="1192" y="100"/>
                    <a:pt x="1192" y="100"/>
                  </a:cubicBezTo>
                  <a:cubicBezTo>
                    <a:pt x="1192" y="97"/>
                    <a:pt x="1190" y="95"/>
                    <a:pt x="1187" y="94"/>
                  </a:cubicBezTo>
                  <a:cubicBezTo>
                    <a:pt x="1180" y="93"/>
                    <a:pt x="1180" y="93"/>
                    <a:pt x="1180" y="93"/>
                  </a:cubicBezTo>
                  <a:cubicBezTo>
                    <a:pt x="1179" y="99"/>
                    <a:pt x="1179" y="99"/>
                    <a:pt x="1179" y="99"/>
                  </a:cubicBezTo>
                  <a:cubicBezTo>
                    <a:pt x="1183" y="94"/>
                    <a:pt x="1183" y="94"/>
                    <a:pt x="1183" y="94"/>
                  </a:cubicBezTo>
                  <a:cubicBezTo>
                    <a:pt x="1182" y="94"/>
                    <a:pt x="1118" y="51"/>
                    <a:pt x="1037" y="22"/>
                  </a:cubicBezTo>
                  <a:cubicBezTo>
                    <a:pt x="995" y="7"/>
                    <a:pt x="951" y="0"/>
                    <a:pt x="908" y="0"/>
                  </a:cubicBezTo>
                  <a:cubicBezTo>
                    <a:pt x="885" y="0"/>
                    <a:pt x="861" y="2"/>
                    <a:pt x="838" y="6"/>
                  </a:cubicBezTo>
                  <a:cubicBezTo>
                    <a:pt x="605" y="46"/>
                    <a:pt x="397" y="68"/>
                    <a:pt x="247" y="79"/>
                  </a:cubicBezTo>
                  <a:cubicBezTo>
                    <a:pt x="172" y="85"/>
                    <a:pt x="112" y="89"/>
                    <a:pt x="70" y="91"/>
                  </a:cubicBezTo>
                  <a:cubicBezTo>
                    <a:pt x="49" y="92"/>
                    <a:pt x="33" y="92"/>
                    <a:pt x="22" y="93"/>
                  </a:cubicBezTo>
                  <a:cubicBezTo>
                    <a:pt x="17" y="93"/>
                    <a:pt x="13" y="93"/>
                    <a:pt x="10" y="93"/>
                  </a:cubicBezTo>
                  <a:cubicBezTo>
                    <a:pt x="7" y="93"/>
                    <a:pt x="6" y="93"/>
                    <a:pt x="6" y="93"/>
                  </a:cubicBezTo>
                  <a:cubicBezTo>
                    <a:pt x="2" y="93"/>
                    <a:pt x="0" y="96"/>
                    <a:pt x="0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372" y="98"/>
                    <a:pt x="840" y="17"/>
                  </a:cubicBezTo>
                  <a:cubicBezTo>
                    <a:pt x="863" y="14"/>
                    <a:pt x="885" y="12"/>
                    <a:pt x="908" y="12"/>
                  </a:cubicBezTo>
                  <a:cubicBezTo>
                    <a:pt x="950" y="12"/>
                    <a:pt x="992" y="19"/>
                    <a:pt x="1032" y="33"/>
                  </a:cubicBezTo>
                  <a:cubicBezTo>
                    <a:pt x="1072" y="48"/>
                    <a:pt x="1108" y="65"/>
                    <a:pt x="1134" y="80"/>
                  </a:cubicBezTo>
                  <a:cubicBezTo>
                    <a:pt x="1147" y="87"/>
                    <a:pt x="1158" y="93"/>
                    <a:pt x="1165" y="97"/>
                  </a:cubicBezTo>
                  <a:cubicBezTo>
                    <a:pt x="1168" y="99"/>
                    <a:pt x="1171" y="101"/>
                    <a:pt x="1173" y="102"/>
                  </a:cubicBezTo>
                  <a:cubicBezTo>
                    <a:pt x="1174" y="103"/>
                    <a:pt x="1175" y="103"/>
                    <a:pt x="1175" y="104"/>
                  </a:cubicBezTo>
                  <a:cubicBezTo>
                    <a:pt x="1176" y="104"/>
                    <a:pt x="1176" y="104"/>
                    <a:pt x="1176" y="104"/>
                  </a:cubicBezTo>
                  <a:cubicBezTo>
                    <a:pt x="1177" y="105"/>
                    <a:pt x="1177" y="105"/>
                    <a:pt x="1178" y="105"/>
                  </a:cubicBezTo>
                  <a:cubicBezTo>
                    <a:pt x="1180" y="105"/>
                    <a:pt x="1180" y="105"/>
                    <a:pt x="1180" y="105"/>
                  </a:cubicBezTo>
                  <a:cubicBezTo>
                    <a:pt x="1180" y="1349"/>
                    <a:pt x="1180" y="1349"/>
                    <a:pt x="1180" y="1349"/>
                  </a:cubicBezTo>
                  <a:cubicBezTo>
                    <a:pt x="1180" y="1349"/>
                    <a:pt x="1180" y="1349"/>
                    <a:pt x="1180" y="1349"/>
                  </a:cubicBezTo>
                  <a:cubicBezTo>
                    <a:pt x="1179" y="1355"/>
                    <a:pt x="1179" y="1355"/>
                    <a:pt x="1179" y="1355"/>
                  </a:cubicBezTo>
                  <a:cubicBezTo>
                    <a:pt x="1183" y="1350"/>
                    <a:pt x="1183" y="1350"/>
                    <a:pt x="1183" y="1350"/>
                  </a:cubicBezTo>
                  <a:cubicBezTo>
                    <a:pt x="1182" y="1350"/>
                    <a:pt x="1118" y="1307"/>
                    <a:pt x="1037" y="1278"/>
                  </a:cubicBezTo>
                  <a:cubicBezTo>
                    <a:pt x="995" y="1262"/>
                    <a:pt x="951" y="1255"/>
                    <a:pt x="908" y="1255"/>
                  </a:cubicBezTo>
                  <a:cubicBezTo>
                    <a:pt x="885" y="1255"/>
                    <a:pt x="861" y="1257"/>
                    <a:pt x="838" y="1261"/>
                  </a:cubicBezTo>
                  <a:cubicBezTo>
                    <a:pt x="605" y="1301"/>
                    <a:pt x="397" y="1323"/>
                    <a:pt x="247" y="1335"/>
                  </a:cubicBezTo>
                  <a:cubicBezTo>
                    <a:pt x="172" y="1341"/>
                    <a:pt x="112" y="1344"/>
                    <a:pt x="70" y="1346"/>
                  </a:cubicBezTo>
                  <a:cubicBezTo>
                    <a:pt x="49" y="1347"/>
                    <a:pt x="33" y="1348"/>
                    <a:pt x="22" y="1348"/>
                  </a:cubicBezTo>
                  <a:cubicBezTo>
                    <a:pt x="17" y="1349"/>
                    <a:pt x="13" y="1349"/>
                    <a:pt x="10" y="1349"/>
                  </a:cubicBezTo>
                  <a:cubicBezTo>
                    <a:pt x="7" y="1349"/>
                    <a:pt x="6" y="1349"/>
                    <a:pt x="6" y="1349"/>
                  </a:cubicBezTo>
                  <a:cubicBezTo>
                    <a:pt x="6" y="1355"/>
                    <a:pt x="6" y="1355"/>
                    <a:pt x="6" y="1355"/>
                  </a:cubicBezTo>
                  <a:cubicBezTo>
                    <a:pt x="12" y="1355"/>
                    <a:pt x="12" y="1355"/>
                    <a:pt x="12" y="1355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99"/>
                    <a:pt x="6" y="99"/>
                    <a:pt x="6" y="99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7213600" y="8448675"/>
              <a:ext cx="3408363" cy="431800"/>
            </a:xfrm>
            <a:custGeom>
              <a:avLst/>
              <a:gdLst>
                <a:gd name="T0" fmla="*/ 55 w 1235"/>
                <a:gd name="T1" fmla="*/ 99 h 156"/>
                <a:gd name="T2" fmla="*/ 0 w 1235"/>
                <a:gd name="T3" fmla="*/ 156 h 156"/>
                <a:gd name="T4" fmla="*/ 1235 w 1235"/>
                <a:gd name="T5" fmla="*/ 156 h 156"/>
                <a:gd name="T6" fmla="*/ 1235 w 1235"/>
                <a:gd name="T7" fmla="*/ 100 h 156"/>
                <a:gd name="T8" fmla="*/ 1228 w 1235"/>
                <a:gd name="T9" fmla="*/ 99 h 156"/>
                <a:gd name="T10" fmla="*/ 1083 w 1235"/>
                <a:gd name="T11" fmla="*/ 27 h 156"/>
                <a:gd name="T12" fmla="*/ 888 w 1235"/>
                <a:gd name="T13" fmla="*/ 11 h 156"/>
                <a:gd name="T14" fmla="*/ 55 w 1235"/>
                <a:gd name="T15" fmla="*/ 9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5" h="156">
                  <a:moveTo>
                    <a:pt x="55" y="99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1235" y="156"/>
                    <a:pt x="1235" y="156"/>
                    <a:pt x="1235" y="156"/>
                  </a:cubicBezTo>
                  <a:cubicBezTo>
                    <a:pt x="1235" y="100"/>
                    <a:pt x="1235" y="100"/>
                    <a:pt x="1235" y="100"/>
                  </a:cubicBezTo>
                  <a:cubicBezTo>
                    <a:pt x="1228" y="99"/>
                    <a:pt x="1228" y="99"/>
                    <a:pt x="1228" y="99"/>
                  </a:cubicBezTo>
                  <a:cubicBezTo>
                    <a:pt x="1228" y="99"/>
                    <a:pt x="1164" y="56"/>
                    <a:pt x="1083" y="27"/>
                  </a:cubicBezTo>
                  <a:cubicBezTo>
                    <a:pt x="1021" y="5"/>
                    <a:pt x="954" y="0"/>
                    <a:pt x="888" y="11"/>
                  </a:cubicBezTo>
                  <a:cubicBezTo>
                    <a:pt x="421" y="92"/>
                    <a:pt x="55" y="99"/>
                    <a:pt x="55" y="99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7192963" y="8447088"/>
              <a:ext cx="3444875" cy="449262"/>
            </a:xfrm>
            <a:custGeom>
              <a:avLst/>
              <a:gdLst>
                <a:gd name="T0" fmla="*/ 62 w 1248"/>
                <a:gd name="T1" fmla="*/ 100 h 163"/>
                <a:gd name="T2" fmla="*/ 57 w 1248"/>
                <a:gd name="T3" fmla="*/ 96 h 163"/>
                <a:gd name="T4" fmla="*/ 2 w 1248"/>
                <a:gd name="T5" fmla="*/ 153 h 163"/>
                <a:gd name="T6" fmla="*/ 1 w 1248"/>
                <a:gd name="T7" fmla="*/ 160 h 163"/>
                <a:gd name="T8" fmla="*/ 7 w 1248"/>
                <a:gd name="T9" fmla="*/ 163 h 163"/>
                <a:gd name="T10" fmla="*/ 1242 w 1248"/>
                <a:gd name="T11" fmla="*/ 163 h 163"/>
                <a:gd name="T12" fmla="*/ 1247 w 1248"/>
                <a:gd name="T13" fmla="*/ 162 h 163"/>
                <a:gd name="T14" fmla="*/ 1248 w 1248"/>
                <a:gd name="T15" fmla="*/ 157 h 163"/>
                <a:gd name="T16" fmla="*/ 1248 w 1248"/>
                <a:gd name="T17" fmla="*/ 101 h 163"/>
                <a:gd name="T18" fmla="*/ 1243 w 1248"/>
                <a:gd name="T19" fmla="*/ 95 h 163"/>
                <a:gd name="T20" fmla="*/ 1236 w 1248"/>
                <a:gd name="T21" fmla="*/ 94 h 163"/>
                <a:gd name="T22" fmla="*/ 1235 w 1248"/>
                <a:gd name="T23" fmla="*/ 100 h 163"/>
                <a:gd name="T24" fmla="*/ 1239 w 1248"/>
                <a:gd name="T25" fmla="*/ 95 h 163"/>
                <a:gd name="T26" fmla="*/ 1093 w 1248"/>
                <a:gd name="T27" fmla="*/ 23 h 163"/>
                <a:gd name="T28" fmla="*/ 964 w 1248"/>
                <a:gd name="T29" fmla="*/ 0 h 163"/>
                <a:gd name="T30" fmla="*/ 894 w 1248"/>
                <a:gd name="T31" fmla="*/ 6 h 163"/>
                <a:gd name="T32" fmla="*/ 303 w 1248"/>
                <a:gd name="T33" fmla="*/ 80 h 163"/>
                <a:gd name="T34" fmla="*/ 126 w 1248"/>
                <a:gd name="T35" fmla="*/ 91 h 163"/>
                <a:gd name="T36" fmla="*/ 78 w 1248"/>
                <a:gd name="T37" fmla="*/ 93 h 163"/>
                <a:gd name="T38" fmla="*/ 66 w 1248"/>
                <a:gd name="T39" fmla="*/ 94 h 163"/>
                <a:gd name="T40" fmla="*/ 62 w 1248"/>
                <a:gd name="T41" fmla="*/ 94 h 163"/>
                <a:gd name="T42" fmla="*/ 57 w 1248"/>
                <a:gd name="T43" fmla="*/ 96 h 163"/>
                <a:gd name="T44" fmla="*/ 62 w 1248"/>
                <a:gd name="T45" fmla="*/ 100 h 163"/>
                <a:gd name="T46" fmla="*/ 62 w 1248"/>
                <a:gd name="T47" fmla="*/ 106 h 163"/>
                <a:gd name="T48" fmla="*/ 896 w 1248"/>
                <a:gd name="T49" fmla="*/ 18 h 163"/>
                <a:gd name="T50" fmla="*/ 964 w 1248"/>
                <a:gd name="T51" fmla="*/ 12 h 163"/>
                <a:gd name="T52" fmla="*/ 1088 w 1248"/>
                <a:gd name="T53" fmla="*/ 34 h 163"/>
                <a:gd name="T54" fmla="*/ 1190 w 1248"/>
                <a:gd name="T55" fmla="*/ 80 h 163"/>
                <a:gd name="T56" fmla="*/ 1221 w 1248"/>
                <a:gd name="T57" fmla="*/ 98 h 163"/>
                <a:gd name="T58" fmla="*/ 1229 w 1248"/>
                <a:gd name="T59" fmla="*/ 103 h 163"/>
                <a:gd name="T60" fmla="*/ 1231 w 1248"/>
                <a:gd name="T61" fmla="*/ 104 h 163"/>
                <a:gd name="T62" fmla="*/ 1232 w 1248"/>
                <a:gd name="T63" fmla="*/ 105 h 163"/>
                <a:gd name="T64" fmla="*/ 1234 w 1248"/>
                <a:gd name="T65" fmla="*/ 106 h 163"/>
                <a:gd name="T66" fmla="*/ 1236 w 1248"/>
                <a:gd name="T67" fmla="*/ 106 h 163"/>
                <a:gd name="T68" fmla="*/ 1236 w 1248"/>
                <a:gd name="T69" fmla="*/ 151 h 163"/>
                <a:gd name="T70" fmla="*/ 21 w 1248"/>
                <a:gd name="T71" fmla="*/ 151 h 163"/>
                <a:gd name="T72" fmla="*/ 66 w 1248"/>
                <a:gd name="T73" fmla="*/ 104 h 163"/>
                <a:gd name="T74" fmla="*/ 62 w 1248"/>
                <a:gd name="T75" fmla="*/ 100 h 163"/>
                <a:gd name="T76" fmla="*/ 62 w 1248"/>
                <a:gd name="T77" fmla="*/ 106 h 163"/>
                <a:gd name="T78" fmla="*/ 62 w 1248"/>
                <a:gd name="T79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8" h="163">
                  <a:moveTo>
                    <a:pt x="62" y="100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1" y="155"/>
                    <a:pt x="0" y="158"/>
                    <a:pt x="1" y="160"/>
                  </a:cubicBezTo>
                  <a:cubicBezTo>
                    <a:pt x="2" y="162"/>
                    <a:pt x="4" y="163"/>
                    <a:pt x="7" y="163"/>
                  </a:cubicBezTo>
                  <a:cubicBezTo>
                    <a:pt x="1242" y="163"/>
                    <a:pt x="1242" y="163"/>
                    <a:pt x="1242" y="163"/>
                  </a:cubicBezTo>
                  <a:cubicBezTo>
                    <a:pt x="1244" y="163"/>
                    <a:pt x="1246" y="163"/>
                    <a:pt x="1247" y="162"/>
                  </a:cubicBezTo>
                  <a:cubicBezTo>
                    <a:pt x="1248" y="161"/>
                    <a:pt x="1248" y="159"/>
                    <a:pt x="1248" y="157"/>
                  </a:cubicBezTo>
                  <a:cubicBezTo>
                    <a:pt x="1248" y="101"/>
                    <a:pt x="1248" y="101"/>
                    <a:pt x="1248" y="101"/>
                  </a:cubicBezTo>
                  <a:cubicBezTo>
                    <a:pt x="1248" y="98"/>
                    <a:pt x="1246" y="96"/>
                    <a:pt x="1243" y="95"/>
                  </a:cubicBezTo>
                  <a:cubicBezTo>
                    <a:pt x="1236" y="94"/>
                    <a:pt x="1236" y="94"/>
                    <a:pt x="1236" y="94"/>
                  </a:cubicBezTo>
                  <a:cubicBezTo>
                    <a:pt x="1235" y="100"/>
                    <a:pt x="1235" y="100"/>
                    <a:pt x="1235" y="100"/>
                  </a:cubicBezTo>
                  <a:cubicBezTo>
                    <a:pt x="1239" y="95"/>
                    <a:pt x="1239" y="95"/>
                    <a:pt x="1239" y="95"/>
                  </a:cubicBezTo>
                  <a:cubicBezTo>
                    <a:pt x="1238" y="95"/>
                    <a:pt x="1174" y="52"/>
                    <a:pt x="1093" y="23"/>
                  </a:cubicBezTo>
                  <a:cubicBezTo>
                    <a:pt x="1051" y="7"/>
                    <a:pt x="1007" y="0"/>
                    <a:pt x="964" y="0"/>
                  </a:cubicBezTo>
                  <a:cubicBezTo>
                    <a:pt x="941" y="0"/>
                    <a:pt x="917" y="2"/>
                    <a:pt x="894" y="6"/>
                  </a:cubicBezTo>
                  <a:cubicBezTo>
                    <a:pt x="661" y="46"/>
                    <a:pt x="453" y="68"/>
                    <a:pt x="303" y="80"/>
                  </a:cubicBezTo>
                  <a:cubicBezTo>
                    <a:pt x="228" y="86"/>
                    <a:pt x="168" y="89"/>
                    <a:pt x="126" y="91"/>
                  </a:cubicBezTo>
                  <a:cubicBezTo>
                    <a:pt x="105" y="92"/>
                    <a:pt x="89" y="93"/>
                    <a:pt x="78" y="93"/>
                  </a:cubicBezTo>
                  <a:cubicBezTo>
                    <a:pt x="73" y="94"/>
                    <a:pt x="69" y="94"/>
                    <a:pt x="66" y="94"/>
                  </a:cubicBezTo>
                  <a:cubicBezTo>
                    <a:pt x="63" y="94"/>
                    <a:pt x="62" y="94"/>
                    <a:pt x="62" y="94"/>
                  </a:cubicBezTo>
                  <a:cubicBezTo>
                    <a:pt x="60" y="94"/>
                    <a:pt x="59" y="94"/>
                    <a:pt x="57" y="96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06"/>
                    <a:pt x="428" y="99"/>
                    <a:pt x="896" y="18"/>
                  </a:cubicBezTo>
                  <a:cubicBezTo>
                    <a:pt x="919" y="14"/>
                    <a:pt x="941" y="12"/>
                    <a:pt x="964" y="12"/>
                  </a:cubicBezTo>
                  <a:cubicBezTo>
                    <a:pt x="1006" y="12"/>
                    <a:pt x="1048" y="19"/>
                    <a:pt x="1088" y="34"/>
                  </a:cubicBezTo>
                  <a:cubicBezTo>
                    <a:pt x="1128" y="48"/>
                    <a:pt x="1164" y="66"/>
                    <a:pt x="1190" y="80"/>
                  </a:cubicBezTo>
                  <a:cubicBezTo>
                    <a:pt x="1203" y="87"/>
                    <a:pt x="1214" y="93"/>
                    <a:pt x="1221" y="98"/>
                  </a:cubicBezTo>
                  <a:cubicBezTo>
                    <a:pt x="1224" y="100"/>
                    <a:pt x="1227" y="102"/>
                    <a:pt x="1229" y="103"/>
                  </a:cubicBezTo>
                  <a:cubicBezTo>
                    <a:pt x="1230" y="104"/>
                    <a:pt x="1231" y="104"/>
                    <a:pt x="1231" y="104"/>
                  </a:cubicBezTo>
                  <a:cubicBezTo>
                    <a:pt x="1232" y="105"/>
                    <a:pt x="1232" y="105"/>
                    <a:pt x="1232" y="105"/>
                  </a:cubicBezTo>
                  <a:cubicBezTo>
                    <a:pt x="1233" y="105"/>
                    <a:pt x="1233" y="106"/>
                    <a:pt x="1234" y="106"/>
                  </a:cubicBezTo>
                  <a:cubicBezTo>
                    <a:pt x="1236" y="106"/>
                    <a:pt x="1236" y="106"/>
                    <a:pt x="1236" y="106"/>
                  </a:cubicBezTo>
                  <a:cubicBezTo>
                    <a:pt x="1236" y="151"/>
                    <a:pt x="1236" y="151"/>
                    <a:pt x="1236" y="151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00"/>
                    <a:pt x="62" y="100"/>
                    <a:pt x="62" y="10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10621963" y="4986338"/>
              <a:ext cx="3259138" cy="3748087"/>
            </a:xfrm>
            <a:custGeom>
              <a:avLst/>
              <a:gdLst>
                <a:gd name="T0" fmla="*/ 1181 w 1181"/>
                <a:gd name="T1" fmla="*/ 99 h 1356"/>
                <a:gd name="T2" fmla="*/ 1181 w 1181"/>
                <a:gd name="T3" fmla="*/ 1355 h 1356"/>
                <a:gd name="T4" fmla="*/ 1054 w 1181"/>
                <a:gd name="T5" fmla="*/ 1349 h 1356"/>
                <a:gd name="T6" fmla="*/ 347 w 1181"/>
                <a:gd name="T7" fmla="*/ 1267 h 1356"/>
                <a:gd name="T8" fmla="*/ 152 w 1181"/>
                <a:gd name="T9" fmla="*/ 1283 h 1356"/>
                <a:gd name="T10" fmla="*/ 8 w 1181"/>
                <a:gd name="T11" fmla="*/ 1355 h 1356"/>
                <a:gd name="T12" fmla="*/ 0 w 1181"/>
                <a:gd name="T13" fmla="*/ 1356 h 1356"/>
                <a:gd name="T14" fmla="*/ 0 w 1181"/>
                <a:gd name="T15" fmla="*/ 100 h 1356"/>
                <a:gd name="T16" fmla="*/ 8 w 1181"/>
                <a:gd name="T17" fmla="*/ 99 h 1356"/>
                <a:gd name="T18" fmla="*/ 152 w 1181"/>
                <a:gd name="T19" fmla="*/ 27 h 1356"/>
                <a:gd name="T20" fmla="*/ 347 w 1181"/>
                <a:gd name="T21" fmla="*/ 11 h 1356"/>
                <a:gd name="T22" fmla="*/ 1181 w 1181"/>
                <a:gd name="T23" fmla="*/ 99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1" h="1356">
                  <a:moveTo>
                    <a:pt x="1181" y="99"/>
                  </a:moveTo>
                  <a:cubicBezTo>
                    <a:pt x="1181" y="1355"/>
                    <a:pt x="1181" y="1355"/>
                    <a:pt x="1181" y="1355"/>
                  </a:cubicBezTo>
                  <a:cubicBezTo>
                    <a:pt x="1181" y="1355"/>
                    <a:pt x="1135" y="1354"/>
                    <a:pt x="1054" y="1349"/>
                  </a:cubicBezTo>
                  <a:cubicBezTo>
                    <a:pt x="908" y="1340"/>
                    <a:pt x="649" y="1319"/>
                    <a:pt x="347" y="1267"/>
                  </a:cubicBezTo>
                  <a:cubicBezTo>
                    <a:pt x="282" y="1256"/>
                    <a:pt x="215" y="1261"/>
                    <a:pt x="152" y="1283"/>
                  </a:cubicBezTo>
                  <a:cubicBezTo>
                    <a:pt x="72" y="1312"/>
                    <a:pt x="8" y="1355"/>
                    <a:pt x="8" y="1355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8" y="99"/>
                    <a:pt x="72" y="57"/>
                    <a:pt x="152" y="27"/>
                  </a:cubicBezTo>
                  <a:cubicBezTo>
                    <a:pt x="215" y="5"/>
                    <a:pt x="282" y="0"/>
                    <a:pt x="347" y="11"/>
                  </a:cubicBezTo>
                  <a:cubicBezTo>
                    <a:pt x="815" y="92"/>
                    <a:pt x="1181" y="99"/>
                    <a:pt x="1181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10606088" y="4986338"/>
              <a:ext cx="3292475" cy="3763962"/>
            </a:xfrm>
            <a:custGeom>
              <a:avLst/>
              <a:gdLst>
                <a:gd name="T0" fmla="*/ 1187 w 1193"/>
                <a:gd name="T1" fmla="*/ 99 h 1362"/>
                <a:gd name="T2" fmla="*/ 1181 w 1193"/>
                <a:gd name="T3" fmla="*/ 99 h 1362"/>
                <a:gd name="T4" fmla="*/ 1181 w 1193"/>
                <a:gd name="T5" fmla="*/ 1355 h 1362"/>
                <a:gd name="T6" fmla="*/ 1187 w 1193"/>
                <a:gd name="T7" fmla="*/ 1355 h 1362"/>
                <a:gd name="T8" fmla="*/ 1187 w 1193"/>
                <a:gd name="T9" fmla="*/ 1349 h 1362"/>
                <a:gd name="T10" fmla="*/ 1179 w 1193"/>
                <a:gd name="T11" fmla="*/ 1349 h 1362"/>
                <a:gd name="T12" fmla="*/ 1061 w 1193"/>
                <a:gd name="T13" fmla="*/ 1343 h 1362"/>
                <a:gd name="T14" fmla="*/ 354 w 1193"/>
                <a:gd name="T15" fmla="*/ 1261 h 1362"/>
                <a:gd name="T16" fmla="*/ 285 w 1193"/>
                <a:gd name="T17" fmla="*/ 1255 h 1362"/>
                <a:gd name="T18" fmla="*/ 156 w 1193"/>
                <a:gd name="T19" fmla="*/ 1278 h 1362"/>
                <a:gd name="T20" fmla="*/ 10 w 1193"/>
                <a:gd name="T21" fmla="*/ 1350 h 1362"/>
                <a:gd name="T22" fmla="*/ 14 w 1193"/>
                <a:gd name="T23" fmla="*/ 1355 h 1362"/>
                <a:gd name="T24" fmla="*/ 13 w 1193"/>
                <a:gd name="T25" fmla="*/ 1349 h 1362"/>
                <a:gd name="T26" fmla="*/ 12 w 1193"/>
                <a:gd name="T27" fmla="*/ 1349 h 1362"/>
                <a:gd name="T28" fmla="*/ 12 w 1193"/>
                <a:gd name="T29" fmla="*/ 105 h 1362"/>
                <a:gd name="T30" fmla="*/ 15 w 1193"/>
                <a:gd name="T31" fmla="*/ 105 h 1362"/>
                <a:gd name="T32" fmla="*/ 17 w 1193"/>
                <a:gd name="T33" fmla="*/ 104 h 1362"/>
                <a:gd name="T34" fmla="*/ 18 w 1193"/>
                <a:gd name="T35" fmla="*/ 104 h 1362"/>
                <a:gd name="T36" fmla="*/ 161 w 1193"/>
                <a:gd name="T37" fmla="*/ 33 h 1362"/>
                <a:gd name="T38" fmla="*/ 285 w 1193"/>
                <a:gd name="T39" fmla="*/ 12 h 1362"/>
                <a:gd name="T40" fmla="*/ 352 w 1193"/>
                <a:gd name="T41" fmla="*/ 17 h 1362"/>
                <a:gd name="T42" fmla="*/ 1187 w 1193"/>
                <a:gd name="T43" fmla="*/ 105 h 1362"/>
                <a:gd name="T44" fmla="*/ 1187 w 1193"/>
                <a:gd name="T45" fmla="*/ 99 h 1362"/>
                <a:gd name="T46" fmla="*/ 1181 w 1193"/>
                <a:gd name="T47" fmla="*/ 99 h 1362"/>
                <a:gd name="T48" fmla="*/ 1187 w 1193"/>
                <a:gd name="T49" fmla="*/ 99 h 1362"/>
                <a:gd name="T50" fmla="*/ 1187 w 1193"/>
                <a:gd name="T51" fmla="*/ 93 h 1362"/>
                <a:gd name="T52" fmla="*/ 1183 w 1193"/>
                <a:gd name="T53" fmla="*/ 93 h 1362"/>
                <a:gd name="T54" fmla="*/ 354 w 1193"/>
                <a:gd name="T55" fmla="*/ 6 h 1362"/>
                <a:gd name="T56" fmla="*/ 285 w 1193"/>
                <a:gd name="T57" fmla="*/ 0 h 1362"/>
                <a:gd name="T58" fmla="*/ 156 w 1193"/>
                <a:gd name="T59" fmla="*/ 22 h 1362"/>
                <a:gd name="T60" fmla="*/ 10 w 1193"/>
                <a:gd name="T61" fmla="*/ 94 h 1362"/>
                <a:gd name="T62" fmla="*/ 14 w 1193"/>
                <a:gd name="T63" fmla="*/ 99 h 1362"/>
                <a:gd name="T64" fmla="*/ 13 w 1193"/>
                <a:gd name="T65" fmla="*/ 93 h 1362"/>
                <a:gd name="T66" fmla="*/ 5 w 1193"/>
                <a:gd name="T67" fmla="*/ 94 h 1362"/>
                <a:gd name="T68" fmla="*/ 0 w 1193"/>
                <a:gd name="T69" fmla="*/ 100 h 1362"/>
                <a:gd name="T70" fmla="*/ 0 w 1193"/>
                <a:gd name="T71" fmla="*/ 1356 h 1362"/>
                <a:gd name="T72" fmla="*/ 3 w 1193"/>
                <a:gd name="T73" fmla="*/ 1361 h 1362"/>
                <a:gd name="T74" fmla="*/ 7 w 1193"/>
                <a:gd name="T75" fmla="*/ 1362 h 1362"/>
                <a:gd name="T76" fmla="*/ 15 w 1193"/>
                <a:gd name="T77" fmla="*/ 1361 h 1362"/>
                <a:gd name="T78" fmla="*/ 17 w 1193"/>
                <a:gd name="T79" fmla="*/ 1360 h 1362"/>
                <a:gd name="T80" fmla="*/ 18 w 1193"/>
                <a:gd name="T81" fmla="*/ 1359 h 1362"/>
                <a:gd name="T82" fmla="*/ 161 w 1193"/>
                <a:gd name="T83" fmla="*/ 1289 h 1362"/>
                <a:gd name="T84" fmla="*/ 285 w 1193"/>
                <a:gd name="T85" fmla="*/ 1267 h 1362"/>
                <a:gd name="T86" fmla="*/ 352 w 1193"/>
                <a:gd name="T87" fmla="*/ 1273 h 1362"/>
                <a:gd name="T88" fmla="*/ 1060 w 1193"/>
                <a:gd name="T89" fmla="*/ 1355 h 1362"/>
                <a:gd name="T90" fmla="*/ 1187 w 1193"/>
                <a:gd name="T91" fmla="*/ 1361 h 1362"/>
                <a:gd name="T92" fmla="*/ 1191 w 1193"/>
                <a:gd name="T93" fmla="*/ 1359 h 1362"/>
                <a:gd name="T94" fmla="*/ 1193 w 1193"/>
                <a:gd name="T95" fmla="*/ 1355 h 1362"/>
                <a:gd name="T96" fmla="*/ 1193 w 1193"/>
                <a:gd name="T97" fmla="*/ 99 h 1362"/>
                <a:gd name="T98" fmla="*/ 1187 w 1193"/>
                <a:gd name="T99" fmla="*/ 93 h 1362"/>
                <a:gd name="T100" fmla="*/ 1187 w 1193"/>
                <a:gd name="T101" fmla="*/ 99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93" h="1362">
                  <a:moveTo>
                    <a:pt x="1187" y="99"/>
                  </a:moveTo>
                  <a:cubicBezTo>
                    <a:pt x="1181" y="99"/>
                    <a:pt x="1181" y="99"/>
                    <a:pt x="1181" y="99"/>
                  </a:cubicBezTo>
                  <a:cubicBezTo>
                    <a:pt x="1181" y="1355"/>
                    <a:pt x="1181" y="1355"/>
                    <a:pt x="1181" y="1355"/>
                  </a:cubicBezTo>
                  <a:cubicBezTo>
                    <a:pt x="1187" y="1355"/>
                    <a:pt x="1187" y="1355"/>
                    <a:pt x="1187" y="1355"/>
                  </a:cubicBezTo>
                  <a:cubicBezTo>
                    <a:pt x="1187" y="1349"/>
                    <a:pt x="1187" y="1349"/>
                    <a:pt x="1187" y="1349"/>
                  </a:cubicBezTo>
                  <a:cubicBezTo>
                    <a:pt x="1187" y="1349"/>
                    <a:pt x="1184" y="1349"/>
                    <a:pt x="1179" y="1349"/>
                  </a:cubicBezTo>
                  <a:cubicBezTo>
                    <a:pt x="1162" y="1348"/>
                    <a:pt x="1121" y="1347"/>
                    <a:pt x="1061" y="1343"/>
                  </a:cubicBezTo>
                  <a:cubicBezTo>
                    <a:pt x="915" y="1334"/>
                    <a:pt x="656" y="1313"/>
                    <a:pt x="354" y="1261"/>
                  </a:cubicBezTo>
                  <a:cubicBezTo>
                    <a:pt x="332" y="1257"/>
                    <a:pt x="308" y="1255"/>
                    <a:pt x="285" y="1255"/>
                  </a:cubicBezTo>
                  <a:cubicBezTo>
                    <a:pt x="242" y="1255"/>
                    <a:pt x="198" y="1262"/>
                    <a:pt x="156" y="1278"/>
                  </a:cubicBezTo>
                  <a:cubicBezTo>
                    <a:pt x="75" y="1307"/>
                    <a:pt x="11" y="1350"/>
                    <a:pt x="10" y="1350"/>
                  </a:cubicBezTo>
                  <a:cubicBezTo>
                    <a:pt x="14" y="1355"/>
                    <a:pt x="14" y="1355"/>
                    <a:pt x="14" y="1355"/>
                  </a:cubicBezTo>
                  <a:cubicBezTo>
                    <a:pt x="13" y="1349"/>
                    <a:pt x="13" y="1349"/>
                    <a:pt x="13" y="1349"/>
                  </a:cubicBezTo>
                  <a:cubicBezTo>
                    <a:pt x="12" y="1349"/>
                    <a:pt x="12" y="1349"/>
                    <a:pt x="12" y="1349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6" y="105"/>
                    <a:pt x="16" y="105"/>
                    <a:pt x="17" y="104"/>
                  </a:cubicBezTo>
                  <a:cubicBezTo>
                    <a:pt x="17" y="104"/>
                    <a:pt x="17" y="104"/>
                    <a:pt x="18" y="104"/>
                  </a:cubicBezTo>
                  <a:cubicBezTo>
                    <a:pt x="25" y="99"/>
                    <a:pt x="86" y="60"/>
                    <a:pt x="161" y="33"/>
                  </a:cubicBezTo>
                  <a:cubicBezTo>
                    <a:pt x="201" y="19"/>
                    <a:pt x="243" y="12"/>
                    <a:pt x="285" y="12"/>
                  </a:cubicBezTo>
                  <a:cubicBezTo>
                    <a:pt x="308" y="12"/>
                    <a:pt x="330" y="14"/>
                    <a:pt x="352" y="17"/>
                  </a:cubicBezTo>
                  <a:cubicBezTo>
                    <a:pt x="821" y="98"/>
                    <a:pt x="1187" y="105"/>
                    <a:pt x="1187" y="105"/>
                  </a:cubicBezTo>
                  <a:cubicBezTo>
                    <a:pt x="1187" y="99"/>
                    <a:pt x="1187" y="99"/>
                    <a:pt x="1187" y="99"/>
                  </a:cubicBezTo>
                  <a:cubicBezTo>
                    <a:pt x="1181" y="99"/>
                    <a:pt x="1181" y="99"/>
                    <a:pt x="1181" y="99"/>
                  </a:cubicBezTo>
                  <a:cubicBezTo>
                    <a:pt x="1187" y="99"/>
                    <a:pt x="1187" y="99"/>
                    <a:pt x="1187" y="99"/>
                  </a:cubicBezTo>
                  <a:cubicBezTo>
                    <a:pt x="1187" y="93"/>
                    <a:pt x="1187" y="93"/>
                    <a:pt x="1187" y="93"/>
                  </a:cubicBezTo>
                  <a:cubicBezTo>
                    <a:pt x="1187" y="93"/>
                    <a:pt x="1186" y="93"/>
                    <a:pt x="1183" y="93"/>
                  </a:cubicBezTo>
                  <a:cubicBezTo>
                    <a:pt x="1141" y="92"/>
                    <a:pt x="792" y="81"/>
                    <a:pt x="354" y="6"/>
                  </a:cubicBezTo>
                  <a:cubicBezTo>
                    <a:pt x="332" y="2"/>
                    <a:pt x="308" y="0"/>
                    <a:pt x="285" y="0"/>
                  </a:cubicBezTo>
                  <a:cubicBezTo>
                    <a:pt x="242" y="0"/>
                    <a:pt x="198" y="7"/>
                    <a:pt x="156" y="22"/>
                  </a:cubicBezTo>
                  <a:cubicBezTo>
                    <a:pt x="75" y="51"/>
                    <a:pt x="11" y="94"/>
                    <a:pt x="10" y="94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95"/>
                    <a:pt x="0" y="97"/>
                    <a:pt x="0" y="100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0" y="1358"/>
                    <a:pt x="1" y="1359"/>
                    <a:pt x="3" y="1361"/>
                  </a:cubicBezTo>
                  <a:cubicBezTo>
                    <a:pt x="4" y="1362"/>
                    <a:pt x="6" y="1362"/>
                    <a:pt x="7" y="1362"/>
                  </a:cubicBezTo>
                  <a:cubicBezTo>
                    <a:pt x="15" y="1361"/>
                    <a:pt x="15" y="1361"/>
                    <a:pt x="15" y="1361"/>
                  </a:cubicBezTo>
                  <a:cubicBezTo>
                    <a:pt x="16" y="1361"/>
                    <a:pt x="16" y="1360"/>
                    <a:pt x="17" y="1360"/>
                  </a:cubicBezTo>
                  <a:cubicBezTo>
                    <a:pt x="17" y="1360"/>
                    <a:pt x="17" y="1360"/>
                    <a:pt x="18" y="1359"/>
                  </a:cubicBezTo>
                  <a:cubicBezTo>
                    <a:pt x="25" y="1355"/>
                    <a:pt x="86" y="1316"/>
                    <a:pt x="161" y="1289"/>
                  </a:cubicBezTo>
                  <a:cubicBezTo>
                    <a:pt x="201" y="1274"/>
                    <a:pt x="243" y="1267"/>
                    <a:pt x="285" y="1267"/>
                  </a:cubicBezTo>
                  <a:cubicBezTo>
                    <a:pt x="308" y="1267"/>
                    <a:pt x="330" y="1269"/>
                    <a:pt x="352" y="1273"/>
                  </a:cubicBezTo>
                  <a:cubicBezTo>
                    <a:pt x="654" y="1325"/>
                    <a:pt x="914" y="1346"/>
                    <a:pt x="1060" y="1355"/>
                  </a:cubicBezTo>
                  <a:cubicBezTo>
                    <a:pt x="1141" y="1360"/>
                    <a:pt x="1187" y="1361"/>
                    <a:pt x="1187" y="1361"/>
                  </a:cubicBezTo>
                  <a:cubicBezTo>
                    <a:pt x="1189" y="1361"/>
                    <a:pt x="1190" y="1360"/>
                    <a:pt x="1191" y="1359"/>
                  </a:cubicBezTo>
                  <a:cubicBezTo>
                    <a:pt x="1193" y="1358"/>
                    <a:pt x="1193" y="1356"/>
                    <a:pt x="1193" y="1355"/>
                  </a:cubicBezTo>
                  <a:cubicBezTo>
                    <a:pt x="1193" y="99"/>
                    <a:pt x="1193" y="99"/>
                    <a:pt x="1193" y="99"/>
                  </a:cubicBezTo>
                  <a:cubicBezTo>
                    <a:pt x="1193" y="96"/>
                    <a:pt x="1191" y="93"/>
                    <a:pt x="1187" y="93"/>
                  </a:cubicBezTo>
                  <a:cubicBezTo>
                    <a:pt x="1187" y="99"/>
                    <a:pt x="1187" y="99"/>
                    <a:pt x="1187" y="99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10621963" y="8448675"/>
              <a:ext cx="3411538" cy="431800"/>
            </a:xfrm>
            <a:custGeom>
              <a:avLst/>
              <a:gdLst>
                <a:gd name="T0" fmla="*/ 1181 w 1236"/>
                <a:gd name="T1" fmla="*/ 99 h 156"/>
                <a:gd name="T2" fmla="*/ 1236 w 1236"/>
                <a:gd name="T3" fmla="*/ 156 h 156"/>
                <a:gd name="T4" fmla="*/ 0 w 1236"/>
                <a:gd name="T5" fmla="*/ 156 h 156"/>
                <a:gd name="T6" fmla="*/ 0 w 1236"/>
                <a:gd name="T7" fmla="*/ 100 h 156"/>
                <a:gd name="T8" fmla="*/ 8 w 1236"/>
                <a:gd name="T9" fmla="*/ 99 h 156"/>
                <a:gd name="T10" fmla="*/ 152 w 1236"/>
                <a:gd name="T11" fmla="*/ 27 h 156"/>
                <a:gd name="T12" fmla="*/ 348 w 1236"/>
                <a:gd name="T13" fmla="*/ 11 h 156"/>
                <a:gd name="T14" fmla="*/ 1181 w 1236"/>
                <a:gd name="T15" fmla="*/ 9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6" h="156">
                  <a:moveTo>
                    <a:pt x="1181" y="99"/>
                  </a:moveTo>
                  <a:cubicBezTo>
                    <a:pt x="1236" y="156"/>
                    <a:pt x="1236" y="156"/>
                    <a:pt x="1236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8" y="99"/>
                    <a:pt x="72" y="56"/>
                    <a:pt x="152" y="27"/>
                  </a:cubicBezTo>
                  <a:cubicBezTo>
                    <a:pt x="215" y="5"/>
                    <a:pt x="282" y="0"/>
                    <a:pt x="348" y="11"/>
                  </a:cubicBezTo>
                  <a:cubicBezTo>
                    <a:pt x="815" y="92"/>
                    <a:pt x="1181" y="99"/>
                    <a:pt x="1181" y="99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10606088" y="8447088"/>
              <a:ext cx="3446463" cy="449262"/>
            </a:xfrm>
            <a:custGeom>
              <a:avLst/>
              <a:gdLst>
                <a:gd name="T0" fmla="*/ 1187 w 1249"/>
                <a:gd name="T1" fmla="*/ 100 h 163"/>
                <a:gd name="T2" fmla="*/ 1183 w 1249"/>
                <a:gd name="T3" fmla="*/ 104 h 163"/>
                <a:gd name="T4" fmla="*/ 1228 w 1249"/>
                <a:gd name="T5" fmla="*/ 151 h 163"/>
                <a:gd name="T6" fmla="*/ 12 w 1249"/>
                <a:gd name="T7" fmla="*/ 151 h 163"/>
                <a:gd name="T8" fmla="*/ 12 w 1249"/>
                <a:gd name="T9" fmla="*/ 106 h 163"/>
                <a:gd name="T10" fmla="*/ 15 w 1249"/>
                <a:gd name="T11" fmla="*/ 106 h 163"/>
                <a:gd name="T12" fmla="*/ 17 w 1249"/>
                <a:gd name="T13" fmla="*/ 105 h 163"/>
                <a:gd name="T14" fmla="*/ 18 w 1249"/>
                <a:gd name="T15" fmla="*/ 104 h 163"/>
                <a:gd name="T16" fmla="*/ 161 w 1249"/>
                <a:gd name="T17" fmla="*/ 34 h 163"/>
                <a:gd name="T18" fmla="*/ 285 w 1249"/>
                <a:gd name="T19" fmla="*/ 12 h 163"/>
                <a:gd name="T20" fmla="*/ 352 w 1249"/>
                <a:gd name="T21" fmla="*/ 18 h 163"/>
                <a:gd name="T22" fmla="*/ 1187 w 1249"/>
                <a:gd name="T23" fmla="*/ 106 h 163"/>
                <a:gd name="T24" fmla="*/ 1187 w 1249"/>
                <a:gd name="T25" fmla="*/ 100 h 163"/>
                <a:gd name="T26" fmla="*/ 1183 w 1249"/>
                <a:gd name="T27" fmla="*/ 104 h 163"/>
                <a:gd name="T28" fmla="*/ 1187 w 1249"/>
                <a:gd name="T29" fmla="*/ 100 h 163"/>
                <a:gd name="T30" fmla="*/ 1187 w 1249"/>
                <a:gd name="T31" fmla="*/ 94 h 163"/>
                <a:gd name="T32" fmla="*/ 1183 w 1249"/>
                <a:gd name="T33" fmla="*/ 94 h 163"/>
                <a:gd name="T34" fmla="*/ 355 w 1249"/>
                <a:gd name="T35" fmla="*/ 6 h 163"/>
                <a:gd name="T36" fmla="*/ 285 w 1249"/>
                <a:gd name="T37" fmla="*/ 0 h 163"/>
                <a:gd name="T38" fmla="*/ 156 w 1249"/>
                <a:gd name="T39" fmla="*/ 23 h 163"/>
                <a:gd name="T40" fmla="*/ 10 w 1249"/>
                <a:gd name="T41" fmla="*/ 95 h 163"/>
                <a:gd name="T42" fmla="*/ 14 w 1249"/>
                <a:gd name="T43" fmla="*/ 100 h 163"/>
                <a:gd name="T44" fmla="*/ 13 w 1249"/>
                <a:gd name="T45" fmla="*/ 94 h 163"/>
                <a:gd name="T46" fmla="*/ 5 w 1249"/>
                <a:gd name="T47" fmla="*/ 95 h 163"/>
                <a:gd name="T48" fmla="*/ 0 w 1249"/>
                <a:gd name="T49" fmla="*/ 101 h 163"/>
                <a:gd name="T50" fmla="*/ 0 w 1249"/>
                <a:gd name="T51" fmla="*/ 157 h 163"/>
                <a:gd name="T52" fmla="*/ 2 w 1249"/>
                <a:gd name="T53" fmla="*/ 162 h 163"/>
                <a:gd name="T54" fmla="*/ 6 w 1249"/>
                <a:gd name="T55" fmla="*/ 163 h 163"/>
                <a:gd name="T56" fmla="*/ 1242 w 1249"/>
                <a:gd name="T57" fmla="*/ 163 h 163"/>
                <a:gd name="T58" fmla="*/ 1248 w 1249"/>
                <a:gd name="T59" fmla="*/ 160 h 163"/>
                <a:gd name="T60" fmla="*/ 1247 w 1249"/>
                <a:gd name="T61" fmla="*/ 153 h 163"/>
                <a:gd name="T62" fmla="*/ 1192 w 1249"/>
                <a:gd name="T63" fmla="*/ 96 h 163"/>
                <a:gd name="T64" fmla="*/ 1187 w 1249"/>
                <a:gd name="T65" fmla="*/ 94 h 163"/>
                <a:gd name="T66" fmla="*/ 1187 w 1249"/>
                <a:gd name="T67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9" h="163">
                  <a:moveTo>
                    <a:pt x="1187" y="100"/>
                  </a:moveTo>
                  <a:cubicBezTo>
                    <a:pt x="1183" y="104"/>
                    <a:pt x="1183" y="104"/>
                    <a:pt x="1183" y="104"/>
                  </a:cubicBezTo>
                  <a:cubicBezTo>
                    <a:pt x="1228" y="151"/>
                    <a:pt x="1228" y="151"/>
                    <a:pt x="1228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6" y="106"/>
                    <a:pt x="16" y="105"/>
                    <a:pt x="17" y="105"/>
                  </a:cubicBezTo>
                  <a:cubicBezTo>
                    <a:pt x="17" y="105"/>
                    <a:pt x="17" y="105"/>
                    <a:pt x="18" y="104"/>
                  </a:cubicBezTo>
                  <a:cubicBezTo>
                    <a:pt x="25" y="100"/>
                    <a:pt x="86" y="61"/>
                    <a:pt x="161" y="34"/>
                  </a:cubicBezTo>
                  <a:cubicBezTo>
                    <a:pt x="201" y="19"/>
                    <a:pt x="243" y="12"/>
                    <a:pt x="285" y="12"/>
                  </a:cubicBezTo>
                  <a:cubicBezTo>
                    <a:pt x="308" y="12"/>
                    <a:pt x="330" y="14"/>
                    <a:pt x="352" y="18"/>
                  </a:cubicBezTo>
                  <a:cubicBezTo>
                    <a:pt x="821" y="99"/>
                    <a:pt x="1187" y="106"/>
                    <a:pt x="1187" y="106"/>
                  </a:cubicBezTo>
                  <a:cubicBezTo>
                    <a:pt x="1187" y="100"/>
                    <a:pt x="1187" y="100"/>
                    <a:pt x="1187" y="100"/>
                  </a:cubicBezTo>
                  <a:cubicBezTo>
                    <a:pt x="1183" y="104"/>
                    <a:pt x="1183" y="104"/>
                    <a:pt x="1183" y="104"/>
                  </a:cubicBezTo>
                  <a:cubicBezTo>
                    <a:pt x="1187" y="100"/>
                    <a:pt x="1187" y="100"/>
                    <a:pt x="1187" y="100"/>
                  </a:cubicBezTo>
                  <a:cubicBezTo>
                    <a:pt x="1187" y="94"/>
                    <a:pt x="1187" y="94"/>
                    <a:pt x="1187" y="94"/>
                  </a:cubicBezTo>
                  <a:cubicBezTo>
                    <a:pt x="1187" y="94"/>
                    <a:pt x="1186" y="94"/>
                    <a:pt x="1183" y="94"/>
                  </a:cubicBezTo>
                  <a:cubicBezTo>
                    <a:pt x="1141" y="93"/>
                    <a:pt x="792" y="82"/>
                    <a:pt x="355" y="6"/>
                  </a:cubicBezTo>
                  <a:cubicBezTo>
                    <a:pt x="332" y="2"/>
                    <a:pt x="308" y="0"/>
                    <a:pt x="285" y="0"/>
                  </a:cubicBezTo>
                  <a:cubicBezTo>
                    <a:pt x="242" y="0"/>
                    <a:pt x="198" y="7"/>
                    <a:pt x="156" y="23"/>
                  </a:cubicBezTo>
                  <a:cubicBezTo>
                    <a:pt x="75" y="52"/>
                    <a:pt x="11" y="95"/>
                    <a:pt x="10" y="95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3" y="96"/>
                    <a:pt x="0" y="98"/>
                    <a:pt x="0" y="101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9"/>
                    <a:pt x="1" y="161"/>
                    <a:pt x="2" y="162"/>
                  </a:cubicBezTo>
                  <a:cubicBezTo>
                    <a:pt x="3" y="163"/>
                    <a:pt x="5" y="163"/>
                    <a:pt x="6" y="163"/>
                  </a:cubicBezTo>
                  <a:cubicBezTo>
                    <a:pt x="1242" y="163"/>
                    <a:pt x="1242" y="163"/>
                    <a:pt x="1242" y="163"/>
                  </a:cubicBezTo>
                  <a:cubicBezTo>
                    <a:pt x="1245" y="163"/>
                    <a:pt x="1247" y="162"/>
                    <a:pt x="1248" y="160"/>
                  </a:cubicBezTo>
                  <a:cubicBezTo>
                    <a:pt x="1249" y="158"/>
                    <a:pt x="1248" y="155"/>
                    <a:pt x="1247" y="153"/>
                  </a:cubicBezTo>
                  <a:cubicBezTo>
                    <a:pt x="1192" y="96"/>
                    <a:pt x="1192" y="96"/>
                    <a:pt x="1192" y="96"/>
                  </a:cubicBezTo>
                  <a:cubicBezTo>
                    <a:pt x="1190" y="94"/>
                    <a:pt x="1189" y="94"/>
                    <a:pt x="1187" y="94"/>
                  </a:cubicBezTo>
                  <a:cubicBezTo>
                    <a:pt x="1187" y="100"/>
                    <a:pt x="1187" y="100"/>
                    <a:pt x="1187" y="10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7251700" y="8478838"/>
              <a:ext cx="3311525" cy="384175"/>
            </a:xfrm>
            <a:custGeom>
              <a:avLst/>
              <a:gdLst>
                <a:gd name="T0" fmla="*/ 943 w 1200"/>
                <a:gd name="T1" fmla="*/ 0 h 139"/>
                <a:gd name="T2" fmla="*/ 875 w 1200"/>
                <a:gd name="T3" fmla="*/ 6 h 139"/>
                <a:gd name="T4" fmla="*/ 43 w 1200"/>
                <a:gd name="T5" fmla="*/ 94 h 139"/>
                <a:gd name="T6" fmla="*/ 0 w 1200"/>
                <a:gd name="T7" fmla="*/ 139 h 139"/>
                <a:gd name="T8" fmla="*/ 1141 w 1200"/>
                <a:gd name="T9" fmla="*/ 139 h 139"/>
                <a:gd name="T10" fmla="*/ 1200 w 1200"/>
                <a:gd name="T11" fmla="*/ 86 h 139"/>
                <a:gd name="T12" fmla="*/ 1200 w 1200"/>
                <a:gd name="T13" fmla="*/ 86 h 139"/>
                <a:gd name="T14" fmla="*/ 1169 w 1200"/>
                <a:gd name="T15" fmla="*/ 68 h 139"/>
                <a:gd name="T16" fmla="*/ 1067 w 1200"/>
                <a:gd name="T17" fmla="*/ 22 h 139"/>
                <a:gd name="T18" fmla="*/ 943 w 1200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0" h="139">
                  <a:moveTo>
                    <a:pt x="943" y="0"/>
                  </a:moveTo>
                  <a:cubicBezTo>
                    <a:pt x="920" y="0"/>
                    <a:pt x="898" y="2"/>
                    <a:pt x="875" y="6"/>
                  </a:cubicBezTo>
                  <a:cubicBezTo>
                    <a:pt x="430" y="83"/>
                    <a:pt x="76" y="93"/>
                    <a:pt x="43" y="9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141" y="139"/>
                    <a:pt x="1141" y="139"/>
                    <a:pt x="1141" y="139"/>
                  </a:cubicBezTo>
                  <a:cubicBezTo>
                    <a:pt x="1144" y="110"/>
                    <a:pt x="1170" y="86"/>
                    <a:pt x="1200" y="86"/>
                  </a:cubicBezTo>
                  <a:cubicBezTo>
                    <a:pt x="1200" y="86"/>
                    <a:pt x="1200" y="86"/>
                    <a:pt x="1200" y="86"/>
                  </a:cubicBezTo>
                  <a:cubicBezTo>
                    <a:pt x="1193" y="81"/>
                    <a:pt x="1182" y="75"/>
                    <a:pt x="1169" y="68"/>
                  </a:cubicBezTo>
                  <a:cubicBezTo>
                    <a:pt x="1143" y="54"/>
                    <a:pt x="1107" y="36"/>
                    <a:pt x="1067" y="22"/>
                  </a:cubicBezTo>
                  <a:cubicBezTo>
                    <a:pt x="1027" y="7"/>
                    <a:pt x="985" y="0"/>
                    <a:pt x="943" y="0"/>
                  </a:cubicBezTo>
                </a:path>
              </a:pathLst>
            </a:custGeom>
            <a:solidFill>
              <a:srgbClr val="DF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7213600" y="8462963"/>
              <a:ext cx="3381375" cy="417512"/>
            </a:xfrm>
            <a:custGeom>
              <a:avLst/>
              <a:gdLst>
                <a:gd name="T0" fmla="*/ 957 w 1225"/>
                <a:gd name="T1" fmla="*/ 0 h 151"/>
                <a:gd name="T2" fmla="*/ 888 w 1225"/>
                <a:gd name="T3" fmla="*/ 6 h 151"/>
                <a:gd name="T4" fmla="*/ 55 w 1225"/>
                <a:gd name="T5" fmla="*/ 94 h 151"/>
                <a:gd name="T6" fmla="*/ 0 w 1225"/>
                <a:gd name="T7" fmla="*/ 151 h 151"/>
                <a:gd name="T8" fmla="*/ 1155 w 1225"/>
                <a:gd name="T9" fmla="*/ 151 h 151"/>
                <a:gd name="T10" fmla="*/ 1155 w 1225"/>
                <a:gd name="T11" fmla="*/ 151 h 151"/>
                <a:gd name="T12" fmla="*/ 1155 w 1225"/>
                <a:gd name="T13" fmla="*/ 145 h 151"/>
                <a:gd name="T14" fmla="*/ 14 w 1225"/>
                <a:gd name="T15" fmla="*/ 145 h 151"/>
                <a:gd name="T16" fmla="*/ 57 w 1225"/>
                <a:gd name="T17" fmla="*/ 100 h 151"/>
                <a:gd name="T18" fmla="*/ 889 w 1225"/>
                <a:gd name="T19" fmla="*/ 12 h 151"/>
                <a:gd name="T20" fmla="*/ 957 w 1225"/>
                <a:gd name="T21" fmla="*/ 6 h 151"/>
                <a:gd name="T22" fmla="*/ 1081 w 1225"/>
                <a:gd name="T23" fmla="*/ 28 h 151"/>
                <a:gd name="T24" fmla="*/ 1183 w 1225"/>
                <a:gd name="T25" fmla="*/ 74 h 151"/>
                <a:gd name="T26" fmla="*/ 1214 w 1225"/>
                <a:gd name="T27" fmla="*/ 92 h 151"/>
                <a:gd name="T28" fmla="*/ 1214 w 1225"/>
                <a:gd name="T29" fmla="*/ 92 h 151"/>
                <a:gd name="T30" fmla="*/ 1215 w 1225"/>
                <a:gd name="T31" fmla="*/ 92 h 151"/>
                <a:gd name="T32" fmla="*/ 1225 w 1225"/>
                <a:gd name="T33" fmla="*/ 92 h 151"/>
                <a:gd name="T34" fmla="*/ 1161 w 1225"/>
                <a:gd name="T35" fmla="*/ 56 h 151"/>
                <a:gd name="T36" fmla="*/ 1083 w 1225"/>
                <a:gd name="T37" fmla="*/ 22 h 151"/>
                <a:gd name="T38" fmla="*/ 957 w 1225"/>
                <a:gd name="T3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25" h="151">
                  <a:moveTo>
                    <a:pt x="957" y="0"/>
                  </a:moveTo>
                  <a:cubicBezTo>
                    <a:pt x="934" y="0"/>
                    <a:pt x="911" y="2"/>
                    <a:pt x="888" y="6"/>
                  </a:cubicBezTo>
                  <a:cubicBezTo>
                    <a:pt x="421" y="87"/>
                    <a:pt x="55" y="94"/>
                    <a:pt x="55" y="94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155" y="151"/>
                    <a:pt x="1155" y="151"/>
                    <a:pt x="1155" y="151"/>
                  </a:cubicBezTo>
                  <a:cubicBezTo>
                    <a:pt x="1155" y="151"/>
                    <a:pt x="1155" y="151"/>
                    <a:pt x="1155" y="151"/>
                  </a:cubicBezTo>
                  <a:cubicBezTo>
                    <a:pt x="1155" y="149"/>
                    <a:pt x="1155" y="147"/>
                    <a:pt x="115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90" y="99"/>
                    <a:pt x="444" y="89"/>
                    <a:pt x="889" y="12"/>
                  </a:cubicBezTo>
                  <a:cubicBezTo>
                    <a:pt x="912" y="8"/>
                    <a:pt x="934" y="6"/>
                    <a:pt x="957" y="6"/>
                  </a:cubicBezTo>
                  <a:cubicBezTo>
                    <a:pt x="999" y="6"/>
                    <a:pt x="1041" y="13"/>
                    <a:pt x="1081" y="28"/>
                  </a:cubicBezTo>
                  <a:cubicBezTo>
                    <a:pt x="1121" y="42"/>
                    <a:pt x="1157" y="60"/>
                    <a:pt x="1183" y="74"/>
                  </a:cubicBezTo>
                  <a:cubicBezTo>
                    <a:pt x="1196" y="81"/>
                    <a:pt x="1207" y="87"/>
                    <a:pt x="1214" y="92"/>
                  </a:cubicBezTo>
                  <a:cubicBezTo>
                    <a:pt x="1214" y="92"/>
                    <a:pt x="1214" y="92"/>
                    <a:pt x="1214" y="92"/>
                  </a:cubicBezTo>
                  <a:cubicBezTo>
                    <a:pt x="1214" y="92"/>
                    <a:pt x="1214" y="92"/>
                    <a:pt x="1215" y="92"/>
                  </a:cubicBezTo>
                  <a:cubicBezTo>
                    <a:pt x="1225" y="92"/>
                    <a:pt x="1225" y="92"/>
                    <a:pt x="1225" y="92"/>
                  </a:cubicBezTo>
                  <a:cubicBezTo>
                    <a:pt x="1161" y="56"/>
                    <a:pt x="1161" y="56"/>
                    <a:pt x="1161" y="56"/>
                  </a:cubicBezTo>
                  <a:cubicBezTo>
                    <a:pt x="1139" y="45"/>
                    <a:pt x="1112" y="33"/>
                    <a:pt x="1083" y="22"/>
                  </a:cubicBezTo>
                  <a:cubicBezTo>
                    <a:pt x="1043" y="7"/>
                    <a:pt x="1000" y="0"/>
                    <a:pt x="957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10682288" y="8478838"/>
              <a:ext cx="3313113" cy="384175"/>
            </a:xfrm>
            <a:custGeom>
              <a:avLst/>
              <a:gdLst>
                <a:gd name="T0" fmla="*/ 257 w 1200"/>
                <a:gd name="T1" fmla="*/ 0 h 139"/>
                <a:gd name="T2" fmla="*/ 257 w 1200"/>
                <a:gd name="T3" fmla="*/ 0 h 139"/>
                <a:gd name="T4" fmla="*/ 133 w 1200"/>
                <a:gd name="T5" fmla="*/ 22 h 139"/>
                <a:gd name="T6" fmla="*/ 0 w 1200"/>
                <a:gd name="T7" fmla="*/ 86 h 139"/>
                <a:gd name="T8" fmla="*/ 59 w 1200"/>
                <a:gd name="T9" fmla="*/ 139 h 139"/>
                <a:gd name="T10" fmla="*/ 1200 w 1200"/>
                <a:gd name="T11" fmla="*/ 139 h 139"/>
                <a:gd name="T12" fmla="*/ 1157 w 1200"/>
                <a:gd name="T13" fmla="*/ 94 h 139"/>
                <a:gd name="T14" fmla="*/ 324 w 1200"/>
                <a:gd name="T15" fmla="*/ 6 h 139"/>
                <a:gd name="T16" fmla="*/ 257 w 1200"/>
                <a:gd name="T1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39">
                  <a:moveTo>
                    <a:pt x="257" y="0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15" y="0"/>
                    <a:pt x="173" y="7"/>
                    <a:pt x="133" y="22"/>
                  </a:cubicBezTo>
                  <a:cubicBezTo>
                    <a:pt x="72" y="44"/>
                    <a:pt x="21" y="73"/>
                    <a:pt x="0" y="86"/>
                  </a:cubicBezTo>
                  <a:cubicBezTo>
                    <a:pt x="30" y="86"/>
                    <a:pt x="56" y="110"/>
                    <a:pt x="59" y="139"/>
                  </a:cubicBezTo>
                  <a:cubicBezTo>
                    <a:pt x="1200" y="139"/>
                    <a:pt x="1200" y="139"/>
                    <a:pt x="1200" y="139"/>
                  </a:cubicBezTo>
                  <a:cubicBezTo>
                    <a:pt x="1157" y="94"/>
                    <a:pt x="1157" y="94"/>
                    <a:pt x="1157" y="94"/>
                  </a:cubicBezTo>
                  <a:cubicBezTo>
                    <a:pt x="1124" y="93"/>
                    <a:pt x="770" y="83"/>
                    <a:pt x="324" y="6"/>
                  </a:cubicBezTo>
                  <a:cubicBezTo>
                    <a:pt x="302" y="2"/>
                    <a:pt x="280" y="0"/>
                    <a:pt x="257" y="0"/>
                  </a:cubicBezTo>
                </a:path>
              </a:pathLst>
            </a:custGeom>
            <a:solidFill>
              <a:srgbClr val="DF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10652125" y="8462963"/>
              <a:ext cx="3381375" cy="417512"/>
            </a:xfrm>
            <a:custGeom>
              <a:avLst/>
              <a:gdLst>
                <a:gd name="T0" fmla="*/ 268 w 1225"/>
                <a:gd name="T1" fmla="*/ 0 h 151"/>
                <a:gd name="T2" fmla="*/ 141 w 1225"/>
                <a:gd name="T3" fmla="*/ 22 h 151"/>
                <a:gd name="T4" fmla="*/ 64 w 1225"/>
                <a:gd name="T5" fmla="*/ 56 h 151"/>
                <a:gd name="T6" fmla="*/ 64 w 1225"/>
                <a:gd name="T7" fmla="*/ 56 h 151"/>
                <a:gd name="T8" fmla="*/ 0 w 1225"/>
                <a:gd name="T9" fmla="*/ 92 h 151"/>
                <a:gd name="T10" fmla="*/ 10 w 1225"/>
                <a:gd name="T11" fmla="*/ 92 h 151"/>
                <a:gd name="T12" fmla="*/ 11 w 1225"/>
                <a:gd name="T13" fmla="*/ 92 h 151"/>
                <a:gd name="T14" fmla="*/ 144 w 1225"/>
                <a:gd name="T15" fmla="*/ 28 h 151"/>
                <a:gd name="T16" fmla="*/ 268 w 1225"/>
                <a:gd name="T17" fmla="*/ 6 h 151"/>
                <a:gd name="T18" fmla="*/ 268 w 1225"/>
                <a:gd name="T19" fmla="*/ 6 h 151"/>
                <a:gd name="T20" fmla="*/ 335 w 1225"/>
                <a:gd name="T21" fmla="*/ 12 h 151"/>
                <a:gd name="T22" fmla="*/ 1168 w 1225"/>
                <a:gd name="T23" fmla="*/ 100 h 151"/>
                <a:gd name="T24" fmla="*/ 1211 w 1225"/>
                <a:gd name="T25" fmla="*/ 145 h 151"/>
                <a:gd name="T26" fmla="*/ 70 w 1225"/>
                <a:gd name="T27" fmla="*/ 145 h 151"/>
                <a:gd name="T28" fmla="*/ 70 w 1225"/>
                <a:gd name="T29" fmla="*/ 151 h 151"/>
                <a:gd name="T30" fmla="*/ 70 w 1225"/>
                <a:gd name="T31" fmla="*/ 151 h 151"/>
                <a:gd name="T32" fmla="*/ 1225 w 1225"/>
                <a:gd name="T33" fmla="*/ 151 h 151"/>
                <a:gd name="T34" fmla="*/ 1170 w 1225"/>
                <a:gd name="T35" fmla="*/ 94 h 151"/>
                <a:gd name="T36" fmla="*/ 1166 w 1225"/>
                <a:gd name="T37" fmla="*/ 98 h 151"/>
                <a:gd name="T38" fmla="*/ 1170 w 1225"/>
                <a:gd name="T39" fmla="*/ 94 h 151"/>
                <a:gd name="T40" fmla="*/ 337 w 1225"/>
                <a:gd name="T41" fmla="*/ 6 h 151"/>
                <a:gd name="T42" fmla="*/ 268 w 1225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5" h="151">
                  <a:moveTo>
                    <a:pt x="268" y="0"/>
                  </a:moveTo>
                  <a:cubicBezTo>
                    <a:pt x="225" y="0"/>
                    <a:pt x="182" y="7"/>
                    <a:pt x="141" y="22"/>
                  </a:cubicBezTo>
                  <a:cubicBezTo>
                    <a:pt x="113" y="33"/>
                    <a:pt x="86" y="45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32" y="79"/>
                    <a:pt x="83" y="50"/>
                    <a:pt x="144" y="28"/>
                  </a:cubicBezTo>
                  <a:cubicBezTo>
                    <a:pt x="184" y="13"/>
                    <a:pt x="226" y="6"/>
                    <a:pt x="268" y="6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91" y="6"/>
                    <a:pt x="313" y="8"/>
                    <a:pt x="335" y="12"/>
                  </a:cubicBezTo>
                  <a:cubicBezTo>
                    <a:pt x="781" y="89"/>
                    <a:pt x="1135" y="99"/>
                    <a:pt x="1168" y="100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0" y="147"/>
                    <a:pt x="70" y="149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170" y="94"/>
                    <a:pt x="1170" y="94"/>
                    <a:pt x="1170" y="94"/>
                  </a:cubicBezTo>
                  <a:cubicBezTo>
                    <a:pt x="1166" y="98"/>
                    <a:pt x="1166" y="98"/>
                    <a:pt x="1166" y="98"/>
                  </a:cubicBezTo>
                  <a:cubicBezTo>
                    <a:pt x="1170" y="94"/>
                    <a:pt x="1170" y="94"/>
                    <a:pt x="1170" y="94"/>
                  </a:cubicBezTo>
                  <a:cubicBezTo>
                    <a:pt x="1170" y="94"/>
                    <a:pt x="804" y="87"/>
                    <a:pt x="337" y="6"/>
                  </a:cubicBezTo>
                  <a:cubicBezTo>
                    <a:pt x="314" y="2"/>
                    <a:pt x="291" y="0"/>
                    <a:pt x="268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13881100" y="5259388"/>
              <a:ext cx="152400" cy="3621087"/>
            </a:xfrm>
            <a:custGeom>
              <a:avLst/>
              <a:gdLst>
                <a:gd name="T0" fmla="*/ 0 w 96"/>
                <a:gd name="T1" fmla="*/ 0 h 2281"/>
                <a:gd name="T2" fmla="*/ 96 w 96"/>
                <a:gd name="T3" fmla="*/ 218 h 2281"/>
                <a:gd name="T4" fmla="*/ 96 w 96"/>
                <a:gd name="T5" fmla="*/ 2281 h 2281"/>
                <a:gd name="T6" fmla="*/ 0 w 96"/>
                <a:gd name="T7" fmla="*/ 2182 h 2281"/>
                <a:gd name="T8" fmla="*/ 0 w 96"/>
                <a:gd name="T9" fmla="*/ 0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281">
                  <a:moveTo>
                    <a:pt x="0" y="0"/>
                  </a:moveTo>
                  <a:lnTo>
                    <a:pt x="96" y="218"/>
                  </a:lnTo>
                  <a:lnTo>
                    <a:pt x="96" y="2281"/>
                  </a:lnTo>
                  <a:lnTo>
                    <a:pt x="0" y="2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13865225" y="5243513"/>
              <a:ext cx="185738" cy="3656012"/>
            </a:xfrm>
            <a:custGeom>
              <a:avLst/>
              <a:gdLst>
                <a:gd name="T0" fmla="*/ 6 w 67"/>
                <a:gd name="T1" fmla="*/ 6 h 1323"/>
                <a:gd name="T2" fmla="*/ 1 w 67"/>
                <a:gd name="T3" fmla="*/ 9 h 1323"/>
                <a:gd name="T4" fmla="*/ 55 w 67"/>
                <a:gd name="T5" fmla="*/ 132 h 1323"/>
                <a:gd name="T6" fmla="*/ 55 w 67"/>
                <a:gd name="T7" fmla="*/ 1301 h 1323"/>
                <a:gd name="T8" fmla="*/ 12 w 67"/>
                <a:gd name="T9" fmla="*/ 1256 h 1323"/>
                <a:gd name="T10" fmla="*/ 12 w 67"/>
                <a:gd name="T11" fmla="*/ 6 h 1323"/>
                <a:gd name="T12" fmla="*/ 6 w 67"/>
                <a:gd name="T13" fmla="*/ 6 h 1323"/>
                <a:gd name="T14" fmla="*/ 1 w 67"/>
                <a:gd name="T15" fmla="*/ 9 h 1323"/>
                <a:gd name="T16" fmla="*/ 6 w 67"/>
                <a:gd name="T17" fmla="*/ 6 h 1323"/>
                <a:gd name="T18" fmla="*/ 0 w 67"/>
                <a:gd name="T19" fmla="*/ 6 h 1323"/>
                <a:gd name="T20" fmla="*/ 0 w 67"/>
                <a:gd name="T21" fmla="*/ 1259 h 1323"/>
                <a:gd name="T22" fmla="*/ 2 w 67"/>
                <a:gd name="T23" fmla="*/ 1263 h 1323"/>
                <a:gd name="T24" fmla="*/ 57 w 67"/>
                <a:gd name="T25" fmla="*/ 1321 h 1323"/>
                <a:gd name="T26" fmla="*/ 63 w 67"/>
                <a:gd name="T27" fmla="*/ 1322 h 1323"/>
                <a:gd name="T28" fmla="*/ 67 w 67"/>
                <a:gd name="T29" fmla="*/ 1316 h 1323"/>
                <a:gd name="T30" fmla="*/ 67 w 67"/>
                <a:gd name="T31" fmla="*/ 131 h 1323"/>
                <a:gd name="T32" fmla="*/ 67 w 67"/>
                <a:gd name="T33" fmla="*/ 129 h 1323"/>
                <a:gd name="T34" fmla="*/ 12 w 67"/>
                <a:gd name="T35" fmla="*/ 4 h 1323"/>
                <a:gd name="T36" fmla="*/ 5 w 67"/>
                <a:gd name="T37" fmla="*/ 0 h 1323"/>
                <a:gd name="T38" fmla="*/ 0 w 67"/>
                <a:gd name="T39" fmla="*/ 6 h 1323"/>
                <a:gd name="T40" fmla="*/ 6 w 67"/>
                <a:gd name="T41" fmla="*/ 6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1323">
                  <a:moveTo>
                    <a:pt x="6" y="6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55" y="132"/>
                    <a:pt x="55" y="132"/>
                    <a:pt x="55" y="132"/>
                  </a:cubicBezTo>
                  <a:cubicBezTo>
                    <a:pt x="55" y="1301"/>
                    <a:pt x="55" y="1301"/>
                    <a:pt x="55" y="1301"/>
                  </a:cubicBezTo>
                  <a:cubicBezTo>
                    <a:pt x="12" y="1256"/>
                    <a:pt x="12" y="1256"/>
                    <a:pt x="12" y="125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259"/>
                    <a:pt x="0" y="1259"/>
                    <a:pt x="0" y="1259"/>
                  </a:cubicBezTo>
                  <a:cubicBezTo>
                    <a:pt x="0" y="1260"/>
                    <a:pt x="1" y="1262"/>
                    <a:pt x="2" y="1263"/>
                  </a:cubicBezTo>
                  <a:cubicBezTo>
                    <a:pt x="57" y="1321"/>
                    <a:pt x="57" y="1321"/>
                    <a:pt x="57" y="1321"/>
                  </a:cubicBezTo>
                  <a:cubicBezTo>
                    <a:pt x="59" y="1322"/>
                    <a:pt x="61" y="1323"/>
                    <a:pt x="63" y="1322"/>
                  </a:cubicBezTo>
                  <a:cubicBezTo>
                    <a:pt x="66" y="1321"/>
                    <a:pt x="67" y="1319"/>
                    <a:pt x="67" y="1316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7" y="130"/>
                    <a:pt x="67" y="129"/>
                    <a:pt x="67" y="12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5" y="0"/>
                  </a:cubicBezTo>
                  <a:cubicBezTo>
                    <a:pt x="2" y="1"/>
                    <a:pt x="0" y="3"/>
                    <a:pt x="0" y="6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7213600" y="5259388"/>
              <a:ext cx="150813" cy="3621087"/>
            </a:xfrm>
            <a:custGeom>
              <a:avLst/>
              <a:gdLst>
                <a:gd name="T0" fmla="*/ 95 w 95"/>
                <a:gd name="T1" fmla="*/ 0 h 2281"/>
                <a:gd name="T2" fmla="*/ 0 w 95"/>
                <a:gd name="T3" fmla="*/ 218 h 2281"/>
                <a:gd name="T4" fmla="*/ 0 w 95"/>
                <a:gd name="T5" fmla="*/ 2281 h 2281"/>
                <a:gd name="T6" fmla="*/ 95 w 95"/>
                <a:gd name="T7" fmla="*/ 2182 h 2281"/>
                <a:gd name="T8" fmla="*/ 95 w 95"/>
                <a:gd name="T9" fmla="*/ 0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2281">
                  <a:moveTo>
                    <a:pt x="95" y="0"/>
                  </a:moveTo>
                  <a:lnTo>
                    <a:pt x="0" y="218"/>
                  </a:lnTo>
                  <a:lnTo>
                    <a:pt x="0" y="2281"/>
                  </a:lnTo>
                  <a:lnTo>
                    <a:pt x="95" y="218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7196138" y="5243513"/>
              <a:ext cx="185738" cy="3656012"/>
            </a:xfrm>
            <a:custGeom>
              <a:avLst/>
              <a:gdLst>
                <a:gd name="T0" fmla="*/ 61 w 67"/>
                <a:gd name="T1" fmla="*/ 6 h 1323"/>
                <a:gd name="T2" fmla="*/ 55 w 67"/>
                <a:gd name="T3" fmla="*/ 4 h 1323"/>
                <a:gd name="T4" fmla="*/ 0 w 67"/>
                <a:gd name="T5" fmla="*/ 129 h 1323"/>
                <a:gd name="T6" fmla="*/ 0 w 67"/>
                <a:gd name="T7" fmla="*/ 131 h 1323"/>
                <a:gd name="T8" fmla="*/ 0 w 67"/>
                <a:gd name="T9" fmla="*/ 1316 h 1323"/>
                <a:gd name="T10" fmla="*/ 4 w 67"/>
                <a:gd name="T11" fmla="*/ 1322 h 1323"/>
                <a:gd name="T12" fmla="*/ 10 w 67"/>
                <a:gd name="T13" fmla="*/ 1321 h 1323"/>
                <a:gd name="T14" fmla="*/ 65 w 67"/>
                <a:gd name="T15" fmla="*/ 1263 h 1323"/>
                <a:gd name="T16" fmla="*/ 67 w 67"/>
                <a:gd name="T17" fmla="*/ 1259 h 1323"/>
                <a:gd name="T18" fmla="*/ 67 w 67"/>
                <a:gd name="T19" fmla="*/ 6 h 1323"/>
                <a:gd name="T20" fmla="*/ 62 w 67"/>
                <a:gd name="T21" fmla="*/ 0 h 1323"/>
                <a:gd name="T22" fmla="*/ 55 w 67"/>
                <a:gd name="T23" fmla="*/ 4 h 1323"/>
                <a:gd name="T24" fmla="*/ 61 w 67"/>
                <a:gd name="T25" fmla="*/ 6 h 1323"/>
                <a:gd name="T26" fmla="*/ 55 w 67"/>
                <a:gd name="T27" fmla="*/ 6 h 1323"/>
                <a:gd name="T28" fmla="*/ 55 w 67"/>
                <a:gd name="T29" fmla="*/ 1256 h 1323"/>
                <a:gd name="T30" fmla="*/ 12 w 67"/>
                <a:gd name="T31" fmla="*/ 1301 h 1323"/>
                <a:gd name="T32" fmla="*/ 12 w 67"/>
                <a:gd name="T33" fmla="*/ 132 h 1323"/>
                <a:gd name="T34" fmla="*/ 66 w 67"/>
                <a:gd name="T35" fmla="*/ 9 h 1323"/>
                <a:gd name="T36" fmla="*/ 61 w 67"/>
                <a:gd name="T37" fmla="*/ 6 h 1323"/>
                <a:gd name="T38" fmla="*/ 55 w 67"/>
                <a:gd name="T39" fmla="*/ 6 h 1323"/>
                <a:gd name="T40" fmla="*/ 61 w 67"/>
                <a:gd name="T41" fmla="*/ 6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1323">
                  <a:moveTo>
                    <a:pt x="61" y="6"/>
                  </a:moveTo>
                  <a:cubicBezTo>
                    <a:pt x="55" y="4"/>
                    <a:pt x="55" y="4"/>
                    <a:pt x="55" y="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30"/>
                    <a:pt x="0" y="131"/>
                  </a:cubicBezTo>
                  <a:cubicBezTo>
                    <a:pt x="0" y="1316"/>
                    <a:pt x="0" y="1316"/>
                    <a:pt x="0" y="1316"/>
                  </a:cubicBezTo>
                  <a:cubicBezTo>
                    <a:pt x="0" y="1319"/>
                    <a:pt x="1" y="1321"/>
                    <a:pt x="4" y="1322"/>
                  </a:cubicBezTo>
                  <a:cubicBezTo>
                    <a:pt x="6" y="1323"/>
                    <a:pt x="8" y="1322"/>
                    <a:pt x="10" y="1321"/>
                  </a:cubicBezTo>
                  <a:cubicBezTo>
                    <a:pt x="65" y="1263"/>
                    <a:pt x="65" y="1263"/>
                    <a:pt x="65" y="1263"/>
                  </a:cubicBezTo>
                  <a:cubicBezTo>
                    <a:pt x="66" y="1262"/>
                    <a:pt x="67" y="1260"/>
                    <a:pt x="67" y="1259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3"/>
                    <a:pt x="65" y="1"/>
                    <a:pt x="62" y="0"/>
                  </a:cubicBezTo>
                  <a:cubicBezTo>
                    <a:pt x="59" y="0"/>
                    <a:pt x="56" y="1"/>
                    <a:pt x="5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256"/>
                    <a:pt x="55" y="1256"/>
                    <a:pt x="55" y="1256"/>
                  </a:cubicBezTo>
                  <a:cubicBezTo>
                    <a:pt x="12" y="1301"/>
                    <a:pt x="12" y="1301"/>
                    <a:pt x="12" y="1301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lnTo>
                    <a:pt x="61" y="6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10417175" y="8734425"/>
              <a:ext cx="411163" cy="146050"/>
            </a:xfrm>
            <a:custGeom>
              <a:avLst/>
              <a:gdLst>
                <a:gd name="T0" fmla="*/ 0 w 149"/>
                <a:gd name="T1" fmla="*/ 53 h 53"/>
                <a:gd name="T2" fmla="*/ 149 w 149"/>
                <a:gd name="T3" fmla="*/ 53 h 53"/>
                <a:gd name="T4" fmla="*/ 95 w 149"/>
                <a:gd name="T5" fmla="*/ 0 h 53"/>
                <a:gd name="T6" fmla="*/ 54 w 149"/>
                <a:gd name="T7" fmla="*/ 0 h 53"/>
                <a:gd name="T8" fmla="*/ 0 w 14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3">
                  <a:moveTo>
                    <a:pt x="0" y="53"/>
                  </a:moveTo>
                  <a:cubicBezTo>
                    <a:pt x="149" y="53"/>
                    <a:pt x="149" y="53"/>
                    <a:pt x="149" y="53"/>
                  </a:cubicBezTo>
                  <a:cubicBezTo>
                    <a:pt x="149" y="24"/>
                    <a:pt x="125" y="0"/>
                    <a:pt x="9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10401300" y="8716963"/>
              <a:ext cx="444500" cy="179387"/>
            </a:xfrm>
            <a:custGeom>
              <a:avLst/>
              <a:gdLst>
                <a:gd name="T0" fmla="*/ 6 w 161"/>
                <a:gd name="T1" fmla="*/ 59 h 65"/>
                <a:gd name="T2" fmla="*/ 6 w 161"/>
                <a:gd name="T3" fmla="*/ 65 h 65"/>
                <a:gd name="T4" fmla="*/ 155 w 161"/>
                <a:gd name="T5" fmla="*/ 65 h 65"/>
                <a:gd name="T6" fmla="*/ 159 w 161"/>
                <a:gd name="T7" fmla="*/ 64 h 65"/>
                <a:gd name="T8" fmla="*/ 161 w 161"/>
                <a:gd name="T9" fmla="*/ 59 h 65"/>
                <a:gd name="T10" fmla="*/ 101 w 161"/>
                <a:gd name="T11" fmla="*/ 0 h 65"/>
                <a:gd name="T12" fmla="*/ 60 w 161"/>
                <a:gd name="T13" fmla="*/ 0 h 65"/>
                <a:gd name="T14" fmla="*/ 0 w 161"/>
                <a:gd name="T15" fmla="*/ 59 h 65"/>
                <a:gd name="T16" fmla="*/ 2 w 161"/>
                <a:gd name="T17" fmla="*/ 64 h 65"/>
                <a:gd name="T18" fmla="*/ 6 w 161"/>
                <a:gd name="T19" fmla="*/ 65 h 65"/>
                <a:gd name="T20" fmla="*/ 6 w 161"/>
                <a:gd name="T21" fmla="*/ 59 h 65"/>
                <a:gd name="T22" fmla="*/ 12 w 161"/>
                <a:gd name="T23" fmla="*/ 59 h 65"/>
                <a:gd name="T24" fmla="*/ 26 w 161"/>
                <a:gd name="T25" fmla="*/ 26 h 65"/>
                <a:gd name="T26" fmla="*/ 60 w 161"/>
                <a:gd name="T27" fmla="*/ 12 h 65"/>
                <a:gd name="T28" fmla="*/ 101 w 161"/>
                <a:gd name="T29" fmla="*/ 12 h 65"/>
                <a:gd name="T30" fmla="*/ 135 w 161"/>
                <a:gd name="T31" fmla="*/ 26 h 65"/>
                <a:gd name="T32" fmla="*/ 149 w 161"/>
                <a:gd name="T33" fmla="*/ 59 h 65"/>
                <a:gd name="T34" fmla="*/ 155 w 161"/>
                <a:gd name="T35" fmla="*/ 59 h 65"/>
                <a:gd name="T36" fmla="*/ 155 w 161"/>
                <a:gd name="T37" fmla="*/ 53 h 65"/>
                <a:gd name="T38" fmla="*/ 6 w 161"/>
                <a:gd name="T39" fmla="*/ 53 h 65"/>
                <a:gd name="T40" fmla="*/ 6 w 161"/>
                <a:gd name="T41" fmla="*/ 59 h 65"/>
                <a:gd name="T42" fmla="*/ 12 w 161"/>
                <a:gd name="T43" fmla="*/ 59 h 65"/>
                <a:gd name="T44" fmla="*/ 6 w 161"/>
                <a:gd name="T4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1" h="65">
                  <a:moveTo>
                    <a:pt x="6" y="59"/>
                  </a:moveTo>
                  <a:cubicBezTo>
                    <a:pt x="6" y="65"/>
                    <a:pt x="6" y="65"/>
                    <a:pt x="6" y="65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6" y="65"/>
                    <a:pt x="158" y="65"/>
                    <a:pt x="159" y="64"/>
                  </a:cubicBezTo>
                  <a:cubicBezTo>
                    <a:pt x="160" y="63"/>
                    <a:pt x="161" y="61"/>
                    <a:pt x="161" y="59"/>
                  </a:cubicBezTo>
                  <a:cubicBezTo>
                    <a:pt x="161" y="27"/>
                    <a:pt x="134" y="0"/>
                    <a:pt x="10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61"/>
                    <a:pt x="1" y="63"/>
                    <a:pt x="2" y="64"/>
                  </a:cubicBezTo>
                  <a:cubicBezTo>
                    <a:pt x="3" y="65"/>
                    <a:pt x="5" y="65"/>
                    <a:pt x="6" y="65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46"/>
                    <a:pt x="17" y="35"/>
                    <a:pt x="26" y="26"/>
                  </a:cubicBezTo>
                  <a:cubicBezTo>
                    <a:pt x="35" y="17"/>
                    <a:pt x="46" y="12"/>
                    <a:pt x="6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15" y="12"/>
                    <a:pt x="126" y="17"/>
                    <a:pt x="135" y="26"/>
                  </a:cubicBezTo>
                  <a:cubicBezTo>
                    <a:pt x="144" y="35"/>
                    <a:pt x="149" y="46"/>
                    <a:pt x="149" y="59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6" y="59"/>
                    <a:pt x="6" y="59"/>
                    <a:pt x="6" y="59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10417175" y="5173663"/>
              <a:ext cx="188913" cy="3529012"/>
            </a:xfrm>
            <a:custGeom>
              <a:avLst/>
              <a:gdLst>
                <a:gd name="T0" fmla="*/ 0 w 68"/>
                <a:gd name="T1" fmla="*/ 0 h 1277"/>
                <a:gd name="T2" fmla="*/ 0 w 68"/>
                <a:gd name="T3" fmla="*/ 1239 h 1277"/>
                <a:gd name="T4" fmla="*/ 68 w 68"/>
                <a:gd name="T5" fmla="*/ 1277 h 1277"/>
                <a:gd name="T6" fmla="*/ 68 w 68"/>
                <a:gd name="T7" fmla="*/ 37 h 1277"/>
                <a:gd name="T8" fmla="*/ 66 w 68"/>
                <a:gd name="T9" fmla="*/ 37 h 1277"/>
                <a:gd name="T10" fmla="*/ 64 w 68"/>
                <a:gd name="T11" fmla="*/ 36 h 1277"/>
                <a:gd name="T12" fmla="*/ 63 w 68"/>
                <a:gd name="T13" fmla="*/ 36 h 1277"/>
                <a:gd name="T14" fmla="*/ 61 w 68"/>
                <a:gd name="T15" fmla="*/ 34 h 1277"/>
                <a:gd name="T16" fmla="*/ 53 w 68"/>
                <a:gd name="T17" fmla="*/ 29 h 1277"/>
                <a:gd name="T18" fmla="*/ 22 w 68"/>
                <a:gd name="T19" fmla="*/ 12 h 1277"/>
                <a:gd name="T20" fmla="*/ 0 w 68"/>
                <a:gd name="T21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1277">
                  <a:moveTo>
                    <a:pt x="0" y="0"/>
                  </a:moveTo>
                  <a:cubicBezTo>
                    <a:pt x="0" y="1239"/>
                    <a:pt x="0" y="1239"/>
                    <a:pt x="0" y="1239"/>
                  </a:cubicBezTo>
                  <a:cubicBezTo>
                    <a:pt x="36" y="1257"/>
                    <a:pt x="61" y="1273"/>
                    <a:pt x="68" y="1277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5" y="37"/>
                    <a:pt x="65" y="37"/>
                    <a:pt x="64" y="36"/>
                  </a:cubicBezTo>
                  <a:cubicBezTo>
                    <a:pt x="64" y="36"/>
                    <a:pt x="64" y="36"/>
                    <a:pt x="63" y="36"/>
                  </a:cubicBezTo>
                  <a:cubicBezTo>
                    <a:pt x="63" y="35"/>
                    <a:pt x="62" y="35"/>
                    <a:pt x="61" y="34"/>
                  </a:cubicBezTo>
                  <a:cubicBezTo>
                    <a:pt x="59" y="33"/>
                    <a:pt x="56" y="31"/>
                    <a:pt x="53" y="29"/>
                  </a:cubicBezTo>
                  <a:cubicBezTo>
                    <a:pt x="46" y="25"/>
                    <a:pt x="35" y="19"/>
                    <a:pt x="22" y="12"/>
                  </a:cubicBezTo>
                  <a:cubicBezTo>
                    <a:pt x="15" y="8"/>
                    <a:pt x="8" y="4"/>
                    <a:pt x="0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417175" y="5154613"/>
              <a:ext cx="190500" cy="122237"/>
            </a:xfrm>
            <a:custGeom>
              <a:avLst/>
              <a:gdLst>
                <a:gd name="T0" fmla="*/ 0 w 69"/>
                <a:gd name="T1" fmla="*/ 0 h 44"/>
                <a:gd name="T2" fmla="*/ 0 w 69"/>
                <a:gd name="T3" fmla="*/ 7 h 44"/>
                <a:gd name="T4" fmla="*/ 22 w 69"/>
                <a:gd name="T5" fmla="*/ 19 h 44"/>
                <a:gd name="T6" fmla="*/ 53 w 69"/>
                <a:gd name="T7" fmla="*/ 36 h 44"/>
                <a:gd name="T8" fmla="*/ 61 w 69"/>
                <a:gd name="T9" fmla="*/ 41 h 44"/>
                <a:gd name="T10" fmla="*/ 63 w 69"/>
                <a:gd name="T11" fmla="*/ 43 h 44"/>
                <a:gd name="T12" fmla="*/ 64 w 69"/>
                <a:gd name="T13" fmla="*/ 43 h 44"/>
                <a:gd name="T14" fmla="*/ 66 w 69"/>
                <a:gd name="T15" fmla="*/ 44 h 44"/>
                <a:gd name="T16" fmla="*/ 68 w 69"/>
                <a:gd name="T17" fmla="*/ 44 h 44"/>
                <a:gd name="T18" fmla="*/ 68 w 69"/>
                <a:gd name="T19" fmla="*/ 39 h 44"/>
                <a:gd name="T20" fmla="*/ 69 w 69"/>
                <a:gd name="T21" fmla="*/ 37 h 44"/>
                <a:gd name="T22" fmla="*/ 0 w 6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4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8" y="11"/>
                    <a:pt x="15" y="15"/>
                    <a:pt x="22" y="19"/>
                  </a:cubicBezTo>
                  <a:cubicBezTo>
                    <a:pt x="35" y="26"/>
                    <a:pt x="46" y="32"/>
                    <a:pt x="53" y="36"/>
                  </a:cubicBezTo>
                  <a:cubicBezTo>
                    <a:pt x="56" y="38"/>
                    <a:pt x="59" y="40"/>
                    <a:pt x="61" y="41"/>
                  </a:cubicBezTo>
                  <a:cubicBezTo>
                    <a:pt x="62" y="42"/>
                    <a:pt x="63" y="42"/>
                    <a:pt x="63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5" y="44"/>
                    <a:pt x="65" y="44"/>
                    <a:pt x="66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8"/>
                    <a:pt x="69" y="37"/>
                    <a:pt x="69" y="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0417175" y="8597900"/>
              <a:ext cx="188913" cy="119062"/>
            </a:xfrm>
            <a:custGeom>
              <a:avLst/>
              <a:gdLst>
                <a:gd name="T0" fmla="*/ 0 w 68"/>
                <a:gd name="T1" fmla="*/ 0 h 43"/>
                <a:gd name="T2" fmla="*/ 0 w 68"/>
                <a:gd name="T3" fmla="*/ 7 h 43"/>
                <a:gd name="T4" fmla="*/ 65 w 68"/>
                <a:gd name="T5" fmla="*/ 43 h 43"/>
                <a:gd name="T6" fmla="*/ 68 w 68"/>
                <a:gd name="T7" fmla="*/ 43 h 43"/>
                <a:gd name="T8" fmla="*/ 68 w 68"/>
                <a:gd name="T9" fmla="*/ 38 h 43"/>
                <a:gd name="T10" fmla="*/ 0 w 6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3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3" y="23"/>
                    <a:pt x="57" y="38"/>
                    <a:pt x="65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1" y="34"/>
                    <a:pt x="36" y="18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0606088" y="5257800"/>
              <a:ext cx="15875" cy="3459162"/>
            </a:xfrm>
            <a:custGeom>
              <a:avLst/>
              <a:gdLst>
                <a:gd name="T0" fmla="*/ 1 w 6"/>
                <a:gd name="T1" fmla="*/ 0 h 1252"/>
                <a:gd name="T2" fmla="*/ 0 w 6"/>
                <a:gd name="T3" fmla="*/ 2 h 1252"/>
                <a:gd name="T4" fmla="*/ 0 w 6"/>
                <a:gd name="T5" fmla="*/ 7 h 1252"/>
                <a:gd name="T6" fmla="*/ 0 w 6"/>
                <a:gd name="T7" fmla="*/ 1247 h 1252"/>
                <a:gd name="T8" fmla="*/ 0 w 6"/>
                <a:gd name="T9" fmla="*/ 1252 h 1252"/>
                <a:gd name="T10" fmla="*/ 1 w 6"/>
                <a:gd name="T11" fmla="*/ 1252 h 1252"/>
                <a:gd name="T12" fmla="*/ 5 w 6"/>
                <a:gd name="T13" fmla="*/ 1249 h 1252"/>
                <a:gd name="T14" fmla="*/ 6 w 6"/>
                <a:gd name="T15" fmla="*/ 1249 h 1252"/>
                <a:gd name="T16" fmla="*/ 6 w 6"/>
                <a:gd name="T17" fmla="*/ 2 h 1252"/>
                <a:gd name="T18" fmla="*/ 1 w 6"/>
                <a:gd name="T19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25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247"/>
                    <a:pt x="0" y="1247"/>
                    <a:pt x="0" y="1247"/>
                  </a:cubicBezTo>
                  <a:cubicBezTo>
                    <a:pt x="0" y="1252"/>
                    <a:pt x="0" y="1252"/>
                    <a:pt x="0" y="1252"/>
                  </a:cubicBezTo>
                  <a:cubicBezTo>
                    <a:pt x="1" y="1252"/>
                    <a:pt x="1" y="1252"/>
                    <a:pt x="1" y="1252"/>
                  </a:cubicBezTo>
                  <a:cubicBezTo>
                    <a:pt x="2" y="1251"/>
                    <a:pt x="4" y="1249"/>
                    <a:pt x="5" y="1249"/>
                  </a:cubicBezTo>
                  <a:cubicBezTo>
                    <a:pt x="6" y="1249"/>
                    <a:pt x="6" y="1249"/>
                    <a:pt x="6" y="12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0607675" y="8709025"/>
              <a:ext cx="14288" cy="7937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0 h 3"/>
                <a:gd name="T4" fmla="*/ 0 w 5"/>
                <a:gd name="T5" fmla="*/ 3 h 3"/>
                <a:gd name="T6" fmla="*/ 5 w 5"/>
                <a:gd name="T7" fmla="*/ 3 h 3"/>
                <a:gd name="T8" fmla="*/ 5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0417175" y="8616950"/>
              <a:ext cx="179388" cy="100012"/>
            </a:xfrm>
            <a:custGeom>
              <a:avLst/>
              <a:gdLst>
                <a:gd name="T0" fmla="*/ 0 w 65"/>
                <a:gd name="T1" fmla="*/ 0 h 36"/>
                <a:gd name="T2" fmla="*/ 0 w 65"/>
                <a:gd name="T3" fmla="*/ 0 h 36"/>
                <a:gd name="T4" fmla="*/ 64 w 65"/>
                <a:gd name="T5" fmla="*/ 36 h 36"/>
                <a:gd name="T6" fmla="*/ 65 w 65"/>
                <a:gd name="T7" fmla="*/ 36 h 36"/>
                <a:gd name="T8" fmla="*/ 0 w 6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7" y="31"/>
                    <a:pt x="33" y="16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/>
            <p:cNvSpPr>
              <a:spLocks/>
            </p:cNvSpPr>
            <p:nvPr/>
          </p:nvSpPr>
          <p:spPr bwMode="auto">
            <a:xfrm>
              <a:off x="10594975" y="8716963"/>
              <a:ext cx="26988" cy="17462"/>
            </a:xfrm>
            <a:custGeom>
              <a:avLst/>
              <a:gdLst>
                <a:gd name="T0" fmla="*/ 17 w 17"/>
                <a:gd name="T1" fmla="*/ 0 h 11"/>
                <a:gd name="T2" fmla="*/ 8 w 17"/>
                <a:gd name="T3" fmla="*/ 0 h 11"/>
                <a:gd name="T4" fmla="*/ 7 w 17"/>
                <a:gd name="T5" fmla="*/ 0 h 11"/>
                <a:gd name="T6" fmla="*/ 1 w 17"/>
                <a:gd name="T7" fmla="*/ 0 h 11"/>
                <a:gd name="T8" fmla="*/ 0 w 17"/>
                <a:gd name="T9" fmla="*/ 0 h 11"/>
                <a:gd name="T10" fmla="*/ 17 w 17"/>
                <a:gd name="T11" fmla="*/ 11 h 11"/>
                <a:gd name="T12" fmla="*/ 17 w 1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7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1"/>
            <p:cNvSpPr>
              <a:spLocks/>
            </p:cNvSpPr>
            <p:nvPr/>
          </p:nvSpPr>
          <p:spPr bwMode="auto">
            <a:xfrm>
              <a:off x="10594975" y="8716963"/>
              <a:ext cx="26988" cy="17462"/>
            </a:xfrm>
            <a:custGeom>
              <a:avLst/>
              <a:gdLst>
                <a:gd name="T0" fmla="*/ 17 w 17"/>
                <a:gd name="T1" fmla="*/ 0 h 11"/>
                <a:gd name="T2" fmla="*/ 8 w 17"/>
                <a:gd name="T3" fmla="*/ 0 h 11"/>
                <a:gd name="T4" fmla="*/ 7 w 17"/>
                <a:gd name="T5" fmla="*/ 0 h 11"/>
                <a:gd name="T6" fmla="*/ 1 w 17"/>
                <a:gd name="T7" fmla="*/ 0 h 11"/>
                <a:gd name="T8" fmla="*/ 0 w 17"/>
                <a:gd name="T9" fmla="*/ 0 h 11"/>
                <a:gd name="T10" fmla="*/ 17 w 17"/>
                <a:gd name="T11" fmla="*/ 11 h 11"/>
                <a:gd name="T12" fmla="*/ 17 w 1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7" y="11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/>
            <p:cNvSpPr>
              <a:spLocks/>
            </p:cNvSpPr>
            <p:nvPr/>
          </p:nvSpPr>
          <p:spPr bwMode="auto">
            <a:xfrm>
              <a:off x="10637838" y="5173663"/>
              <a:ext cx="190500" cy="3529012"/>
            </a:xfrm>
            <a:custGeom>
              <a:avLst/>
              <a:gdLst>
                <a:gd name="T0" fmla="*/ 69 w 69"/>
                <a:gd name="T1" fmla="*/ 0 h 1277"/>
                <a:gd name="T2" fmla="*/ 6 w 69"/>
                <a:gd name="T3" fmla="*/ 36 h 1277"/>
                <a:gd name="T4" fmla="*/ 5 w 69"/>
                <a:gd name="T5" fmla="*/ 36 h 1277"/>
                <a:gd name="T6" fmla="*/ 3 w 69"/>
                <a:gd name="T7" fmla="*/ 37 h 1277"/>
                <a:gd name="T8" fmla="*/ 0 w 69"/>
                <a:gd name="T9" fmla="*/ 37 h 1277"/>
                <a:gd name="T10" fmla="*/ 0 w 69"/>
                <a:gd name="T11" fmla="*/ 1277 h 1277"/>
                <a:gd name="T12" fmla="*/ 69 w 69"/>
                <a:gd name="T13" fmla="*/ 1239 h 1277"/>
                <a:gd name="T14" fmla="*/ 69 w 69"/>
                <a:gd name="T15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277">
                  <a:moveTo>
                    <a:pt x="69" y="0"/>
                  </a:moveTo>
                  <a:cubicBezTo>
                    <a:pt x="34" y="18"/>
                    <a:pt x="10" y="33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7"/>
                    <a:pt x="4" y="37"/>
                    <a:pt x="3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8" y="1273"/>
                    <a:pt x="33" y="1257"/>
                    <a:pt x="69" y="1239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/>
            <p:cNvSpPr>
              <a:spLocks/>
            </p:cNvSpPr>
            <p:nvPr/>
          </p:nvSpPr>
          <p:spPr bwMode="auto">
            <a:xfrm>
              <a:off x="10621963" y="5154613"/>
              <a:ext cx="206375" cy="3554412"/>
            </a:xfrm>
            <a:custGeom>
              <a:avLst/>
              <a:gdLst>
                <a:gd name="T0" fmla="*/ 75 w 75"/>
                <a:gd name="T1" fmla="*/ 0 h 1286"/>
                <a:gd name="T2" fmla="*/ 0 w 75"/>
                <a:gd name="T3" fmla="*/ 39 h 1286"/>
                <a:gd name="T4" fmla="*/ 0 w 75"/>
                <a:gd name="T5" fmla="*/ 1286 h 1286"/>
                <a:gd name="T6" fmla="*/ 6 w 75"/>
                <a:gd name="T7" fmla="*/ 1285 h 1286"/>
                <a:gd name="T8" fmla="*/ 6 w 75"/>
                <a:gd name="T9" fmla="*/ 1284 h 1286"/>
                <a:gd name="T10" fmla="*/ 6 w 75"/>
                <a:gd name="T11" fmla="*/ 44 h 1286"/>
                <a:gd name="T12" fmla="*/ 9 w 75"/>
                <a:gd name="T13" fmla="*/ 44 h 1286"/>
                <a:gd name="T14" fmla="*/ 11 w 75"/>
                <a:gd name="T15" fmla="*/ 43 h 1286"/>
                <a:gd name="T16" fmla="*/ 12 w 75"/>
                <a:gd name="T17" fmla="*/ 43 h 1286"/>
                <a:gd name="T18" fmla="*/ 75 w 75"/>
                <a:gd name="T19" fmla="*/ 7 h 1286"/>
                <a:gd name="T20" fmla="*/ 75 w 75"/>
                <a:gd name="T21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286">
                  <a:moveTo>
                    <a:pt x="75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1286"/>
                    <a:pt x="0" y="1286"/>
                    <a:pt x="0" y="1286"/>
                  </a:cubicBezTo>
                  <a:cubicBezTo>
                    <a:pt x="6" y="1285"/>
                    <a:pt x="6" y="1285"/>
                    <a:pt x="6" y="1285"/>
                  </a:cubicBezTo>
                  <a:cubicBezTo>
                    <a:pt x="6" y="1285"/>
                    <a:pt x="6" y="1285"/>
                    <a:pt x="6" y="128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1" y="43"/>
                  </a:cubicBezTo>
                  <a:cubicBezTo>
                    <a:pt x="11" y="43"/>
                    <a:pt x="11" y="43"/>
                    <a:pt x="12" y="43"/>
                  </a:cubicBezTo>
                  <a:cubicBezTo>
                    <a:pt x="16" y="40"/>
                    <a:pt x="40" y="25"/>
                    <a:pt x="75" y="7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10621963" y="8597900"/>
              <a:ext cx="206375" cy="119062"/>
            </a:xfrm>
            <a:custGeom>
              <a:avLst/>
              <a:gdLst>
                <a:gd name="T0" fmla="*/ 75 w 75"/>
                <a:gd name="T1" fmla="*/ 0 h 43"/>
                <a:gd name="T2" fmla="*/ 6 w 75"/>
                <a:gd name="T3" fmla="*/ 38 h 43"/>
                <a:gd name="T4" fmla="*/ 6 w 75"/>
                <a:gd name="T5" fmla="*/ 39 h 43"/>
                <a:gd name="T6" fmla="*/ 0 w 75"/>
                <a:gd name="T7" fmla="*/ 40 h 43"/>
                <a:gd name="T8" fmla="*/ 0 w 75"/>
                <a:gd name="T9" fmla="*/ 43 h 43"/>
                <a:gd name="T10" fmla="*/ 10 w 75"/>
                <a:gd name="T11" fmla="*/ 43 h 43"/>
                <a:gd name="T12" fmla="*/ 75 w 75"/>
                <a:gd name="T13" fmla="*/ 7 h 43"/>
                <a:gd name="T14" fmla="*/ 75 w 75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43">
                  <a:moveTo>
                    <a:pt x="75" y="0"/>
                  </a:moveTo>
                  <a:cubicBezTo>
                    <a:pt x="39" y="18"/>
                    <a:pt x="14" y="34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8" y="38"/>
                    <a:pt x="42" y="23"/>
                    <a:pt x="75" y="7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/>
          </p:nvSpPr>
          <p:spPr bwMode="auto">
            <a:xfrm>
              <a:off x="10648950" y="8616950"/>
              <a:ext cx="179388" cy="100012"/>
            </a:xfrm>
            <a:custGeom>
              <a:avLst/>
              <a:gdLst>
                <a:gd name="T0" fmla="*/ 65 w 65"/>
                <a:gd name="T1" fmla="*/ 0 h 36"/>
                <a:gd name="T2" fmla="*/ 0 w 65"/>
                <a:gd name="T3" fmla="*/ 36 h 36"/>
                <a:gd name="T4" fmla="*/ 1 w 65"/>
                <a:gd name="T5" fmla="*/ 36 h 36"/>
                <a:gd name="T6" fmla="*/ 65 w 6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6">
                  <a:moveTo>
                    <a:pt x="65" y="0"/>
                  </a:moveTo>
                  <a:cubicBezTo>
                    <a:pt x="32" y="16"/>
                    <a:pt x="8" y="31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/>
          </p:nvSpPr>
          <p:spPr bwMode="auto">
            <a:xfrm>
              <a:off x="10621963" y="8716963"/>
              <a:ext cx="30163" cy="17462"/>
            </a:xfrm>
            <a:custGeom>
              <a:avLst/>
              <a:gdLst>
                <a:gd name="T0" fmla="*/ 19 w 19"/>
                <a:gd name="T1" fmla="*/ 0 h 11"/>
                <a:gd name="T2" fmla="*/ 17 w 19"/>
                <a:gd name="T3" fmla="*/ 0 h 11"/>
                <a:gd name="T4" fmla="*/ 0 w 19"/>
                <a:gd name="T5" fmla="*/ 0 h 11"/>
                <a:gd name="T6" fmla="*/ 0 w 19"/>
                <a:gd name="T7" fmla="*/ 11 h 11"/>
                <a:gd name="T8" fmla="*/ 19 w 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9" y="0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10621963" y="8716963"/>
              <a:ext cx="30163" cy="17462"/>
            </a:xfrm>
            <a:custGeom>
              <a:avLst/>
              <a:gdLst>
                <a:gd name="T0" fmla="*/ 19 w 19"/>
                <a:gd name="T1" fmla="*/ 0 h 11"/>
                <a:gd name="T2" fmla="*/ 17 w 19"/>
                <a:gd name="T3" fmla="*/ 0 h 11"/>
                <a:gd name="T4" fmla="*/ 0 w 19"/>
                <a:gd name="T5" fmla="*/ 0 h 11"/>
                <a:gd name="T6" fmla="*/ 0 w 19"/>
                <a:gd name="T7" fmla="*/ 11 h 11"/>
                <a:gd name="T8" fmla="*/ 19 w 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9" y="0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13081000" y="5519738"/>
              <a:ext cx="422275" cy="431800"/>
            </a:xfrm>
            <a:custGeom>
              <a:avLst/>
              <a:gdLst>
                <a:gd name="T0" fmla="*/ 0 w 153"/>
                <a:gd name="T1" fmla="*/ 0 h 156"/>
                <a:gd name="T2" fmla="*/ 0 w 153"/>
                <a:gd name="T3" fmla="*/ 145 h 156"/>
                <a:gd name="T4" fmla="*/ 153 w 153"/>
                <a:gd name="T5" fmla="*/ 156 h 156"/>
                <a:gd name="T6" fmla="*/ 153 w 153"/>
                <a:gd name="T7" fmla="*/ 12 h 156"/>
                <a:gd name="T8" fmla="*/ 0 w 153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6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58" y="150"/>
                    <a:pt x="110" y="154"/>
                    <a:pt x="153" y="156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10" y="9"/>
                    <a:pt x="58" y="5"/>
                    <a:pt x="0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/>
            <p:cNvSpPr>
              <a:spLocks/>
            </p:cNvSpPr>
            <p:nvPr/>
          </p:nvSpPr>
          <p:spPr bwMode="auto">
            <a:xfrm>
              <a:off x="13133388" y="5586413"/>
              <a:ext cx="336550" cy="71437"/>
            </a:xfrm>
            <a:custGeom>
              <a:avLst/>
              <a:gdLst>
                <a:gd name="T0" fmla="*/ 114 w 122"/>
                <a:gd name="T1" fmla="*/ 8 h 26"/>
                <a:gd name="T2" fmla="*/ 68 w 122"/>
                <a:gd name="T3" fmla="*/ 5 h 26"/>
                <a:gd name="T4" fmla="*/ 10 w 122"/>
                <a:gd name="T5" fmla="*/ 1 h 26"/>
                <a:gd name="T6" fmla="*/ 1 w 122"/>
                <a:gd name="T7" fmla="*/ 9 h 26"/>
                <a:gd name="T8" fmla="*/ 9 w 122"/>
                <a:gd name="T9" fmla="*/ 18 h 26"/>
                <a:gd name="T10" fmla="*/ 67 w 122"/>
                <a:gd name="T11" fmla="*/ 23 h 26"/>
                <a:gd name="T12" fmla="*/ 113 w 122"/>
                <a:gd name="T13" fmla="*/ 25 h 26"/>
                <a:gd name="T14" fmla="*/ 122 w 122"/>
                <a:gd name="T15" fmla="*/ 17 h 26"/>
                <a:gd name="T16" fmla="*/ 114 w 122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6">
                  <a:moveTo>
                    <a:pt x="114" y="8"/>
                  </a:moveTo>
                  <a:cubicBezTo>
                    <a:pt x="92" y="7"/>
                    <a:pt x="81" y="6"/>
                    <a:pt x="68" y="5"/>
                  </a:cubicBezTo>
                  <a:cubicBezTo>
                    <a:pt x="54" y="5"/>
                    <a:pt x="39" y="3"/>
                    <a:pt x="10" y="1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0" y="13"/>
                    <a:pt x="4" y="18"/>
                    <a:pt x="9" y="18"/>
                  </a:cubicBezTo>
                  <a:cubicBezTo>
                    <a:pt x="38" y="21"/>
                    <a:pt x="53" y="22"/>
                    <a:pt x="67" y="23"/>
                  </a:cubicBezTo>
                  <a:cubicBezTo>
                    <a:pt x="80" y="23"/>
                    <a:pt x="91" y="24"/>
                    <a:pt x="113" y="25"/>
                  </a:cubicBezTo>
                  <a:cubicBezTo>
                    <a:pt x="117" y="26"/>
                    <a:pt x="122" y="22"/>
                    <a:pt x="122" y="17"/>
                  </a:cubicBezTo>
                  <a:cubicBezTo>
                    <a:pt x="122" y="12"/>
                    <a:pt x="119" y="8"/>
                    <a:pt x="114" y="8"/>
                  </a:cubicBez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/>
            <p:cNvSpPr>
              <a:spLocks/>
            </p:cNvSpPr>
            <p:nvPr/>
          </p:nvSpPr>
          <p:spPr bwMode="auto">
            <a:xfrm>
              <a:off x="13133388" y="5676900"/>
              <a:ext cx="336550" cy="69850"/>
            </a:xfrm>
            <a:custGeom>
              <a:avLst/>
              <a:gdLst>
                <a:gd name="T0" fmla="*/ 114 w 122"/>
                <a:gd name="T1" fmla="*/ 8 h 25"/>
                <a:gd name="T2" fmla="*/ 68 w 122"/>
                <a:gd name="T3" fmla="*/ 5 h 25"/>
                <a:gd name="T4" fmla="*/ 10 w 122"/>
                <a:gd name="T5" fmla="*/ 1 h 25"/>
                <a:gd name="T6" fmla="*/ 1 w 122"/>
                <a:gd name="T7" fmla="*/ 8 h 25"/>
                <a:gd name="T8" fmla="*/ 9 w 122"/>
                <a:gd name="T9" fmla="*/ 18 h 25"/>
                <a:gd name="T10" fmla="*/ 67 w 122"/>
                <a:gd name="T11" fmla="*/ 22 h 25"/>
                <a:gd name="T12" fmla="*/ 113 w 122"/>
                <a:gd name="T13" fmla="*/ 25 h 25"/>
                <a:gd name="T14" fmla="*/ 122 w 122"/>
                <a:gd name="T15" fmla="*/ 17 h 25"/>
                <a:gd name="T16" fmla="*/ 114 w 122"/>
                <a:gd name="T1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8"/>
                  </a:moveTo>
                  <a:cubicBezTo>
                    <a:pt x="92" y="6"/>
                    <a:pt x="81" y="6"/>
                    <a:pt x="68" y="5"/>
                  </a:cubicBezTo>
                  <a:cubicBezTo>
                    <a:pt x="54" y="4"/>
                    <a:pt x="39" y="3"/>
                    <a:pt x="10" y="1"/>
                  </a:cubicBezTo>
                  <a:cubicBezTo>
                    <a:pt x="5" y="0"/>
                    <a:pt x="1" y="4"/>
                    <a:pt x="1" y="8"/>
                  </a:cubicBezTo>
                  <a:cubicBezTo>
                    <a:pt x="0" y="13"/>
                    <a:pt x="4" y="17"/>
                    <a:pt x="9" y="18"/>
                  </a:cubicBezTo>
                  <a:cubicBezTo>
                    <a:pt x="38" y="20"/>
                    <a:pt x="53" y="21"/>
                    <a:pt x="67" y="22"/>
                  </a:cubicBezTo>
                  <a:cubicBezTo>
                    <a:pt x="80" y="23"/>
                    <a:pt x="91" y="24"/>
                    <a:pt x="113" y="25"/>
                  </a:cubicBezTo>
                  <a:cubicBezTo>
                    <a:pt x="117" y="25"/>
                    <a:pt x="122" y="22"/>
                    <a:pt x="122" y="17"/>
                  </a:cubicBezTo>
                  <a:cubicBezTo>
                    <a:pt x="122" y="12"/>
                    <a:pt x="119" y="8"/>
                    <a:pt x="114" y="8"/>
                  </a:cubicBez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/>
            <p:cNvSpPr>
              <a:spLocks/>
            </p:cNvSpPr>
            <p:nvPr/>
          </p:nvSpPr>
          <p:spPr bwMode="auto">
            <a:xfrm>
              <a:off x="12692063" y="5481638"/>
              <a:ext cx="388938" cy="438150"/>
            </a:xfrm>
            <a:custGeom>
              <a:avLst/>
              <a:gdLst>
                <a:gd name="T0" fmla="*/ 0 w 141"/>
                <a:gd name="T1" fmla="*/ 0 h 159"/>
                <a:gd name="T2" fmla="*/ 0 w 141"/>
                <a:gd name="T3" fmla="*/ 145 h 159"/>
                <a:gd name="T4" fmla="*/ 141 w 141"/>
                <a:gd name="T5" fmla="*/ 159 h 159"/>
                <a:gd name="T6" fmla="*/ 141 w 141"/>
                <a:gd name="T7" fmla="*/ 14 h 159"/>
                <a:gd name="T8" fmla="*/ 0 w 141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59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51" y="150"/>
                    <a:pt x="98" y="155"/>
                    <a:pt x="141" y="15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98" y="10"/>
                    <a:pt x="51" y="6"/>
                    <a:pt x="0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2"/>
            <p:cNvSpPr>
              <a:spLocks/>
            </p:cNvSpPr>
            <p:nvPr/>
          </p:nvSpPr>
          <p:spPr bwMode="auto">
            <a:xfrm>
              <a:off x="12299950" y="5434013"/>
              <a:ext cx="392113" cy="447675"/>
            </a:xfrm>
            <a:custGeom>
              <a:avLst/>
              <a:gdLst>
                <a:gd name="T0" fmla="*/ 0 w 142"/>
                <a:gd name="T1" fmla="*/ 0 h 162"/>
                <a:gd name="T2" fmla="*/ 0 w 142"/>
                <a:gd name="T3" fmla="*/ 144 h 162"/>
                <a:gd name="T4" fmla="*/ 142 w 142"/>
                <a:gd name="T5" fmla="*/ 162 h 162"/>
                <a:gd name="T6" fmla="*/ 142 w 142"/>
                <a:gd name="T7" fmla="*/ 17 h 162"/>
                <a:gd name="T8" fmla="*/ 0 w 142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62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50" y="151"/>
                    <a:pt x="97" y="157"/>
                    <a:pt x="142" y="162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97" y="12"/>
                    <a:pt x="50" y="6"/>
                    <a:pt x="0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/>
            <p:cNvSpPr>
              <a:spLocks/>
            </p:cNvSpPr>
            <p:nvPr/>
          </p:nvSpPr>
          <p:spPr bwMode="auto">
            <a:xfrm>
              <a:off x="12349163" y="5508625"/>
              <a:ext cx="306388" cy="80962"/>
            </a:xfrm>
            <a:custGeom>
              <a:avLst/>
              <a:gdLst>
                <a:gd name="T0" fmla="*/ 103 w 111"/>
                <a:gd name="T1" fmla="*/ 12 h 29"/>
                <a:gd name="T2" fmla="*/ 11 w 111"/>
                <a:gd name="T3" fmla="*/ 1 h 29"/>
                <a:gd name="T4" fmla="*/ 1 w 111"/>
                <a:gd name="T5" fmla="*/ 8 h 29"/>
                <a:gd name="T6" fmla="*/ 8 w 111"/>
                <a:gd name="T7" fmla="*/ 18 h 29"/>
                <a:gd name="T8" fmla="*/ 101 w 111"/>
                <a:gd name="T9" fmla="*/ 29 h 29"/>
                <a:gd name="T10" fmla="*/ 111 w 111"/>
                <a:gd name="T11" fmla="*/ 21 h 29"/>
                <a:gd name="T12" fmla="*/ 103 w 111"/>
                <a:gd name="T1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9">
                  <a:moveTo>
                    <a:pt x="103" y="12"/>
                  </a:moveTo>
                  <a:cubicBezTo>
                    <a:pt x="58" y="7"/>
                    <a:pt x="61" y="7"/>
                    <a:pt x="11" y="1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58" y="24"/>
                    <a:pt x="56" y="24"/>
                    <a:pt x="101" y="29"/>
                  </a:cubicBezTo>
                  <a:cubicBezTo>
                    <a:pt x="106" y="29"/>
                    <a:pt x="110" y="26"/>
                    <a:pt x="111" y="21"/>
                  </a:cubicBezTo>
                  <a:cubicBezTo>
                    <a:pt x="111" y="16"/>
                    <a:pt x="108" y="12"/>
                    <a:pt x="103" y="12"/>
                  </a:cubicBez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/>
            <p:cNvSpPr>
              <a:spLocks/>
            </p:cNvSpPr>
            <p:nvPr/>
          </p:nvSpPr>
          <p:spPr bwMode="auto">
            <a:xfrm>
              <a:off x="11911013" y="5378450"/>
              <a:ext cx="388938" cy="454025"/>
            </a:xfrm>
            <a:custGeom>
              <a:avLst/>
              <a:gdLst>
                <a:gd name="T0" fmla="*/ 0 w 141"/>
                <a:gd name="T1" fmla="*/ 0 h 164"/>
                <a:gd name="T2" fmla="*/ 0 w 141"/>
                <a:gd name="T3" fmla="*/ 144 h 164"/>
                <a:gd name="T4" fmla="*/ 141 w 141"/>
                <a:gd name="T5" fmla="*/ 164 h 164"/>
                <a:gd name="T6" fmla="*/ 141 w 141"/>
                <a:gd name="T7" fmla="*/ 20 h 164"/>
                <a:gd name="T8" fmla="*/ 0 w 141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64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49" y="152"/>
                    <a:pt x="96" y="159"/>
                    <a:pt x="141" y="164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96" y="14"/>
                    <a:pt x="49" y="7"/>
                    <a:pt x="0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"/>
            <p:cNvSpPr>
              <a:spLocks/>
            </p:cNvSpPr>
            <p:nvPr/>
          </p:nvSpPr>
          <p:spPr bwMode="auto">
            <a:xfrm>
              <a:off x="11955463" y="5462588"/>
              <a:ext cx="306388" cy="87312"/>
            </a:xfrm>
            <a:custGeom>
              <a:avLst/>
              <a:gdLst>
                <a:gd name="T0" fmla="*/ 103 w 111"/>
                <a:gd name="T1" fmla="*/ 14 h 32"/>
                <a:gd name="T2" fmla="*/ 10 w 111"/>
                <a:gd name="T3" fmla="*/ 1 h 32"/>
                <a:gd name="T4" fmla="*/ 1 w 111"/>
                <a:gd name="T5" fmla="*/ 8 h 32"/>
                <a:gd name="T6" fmla="*/ 8 w 111"/>
                <a:gd name="T7" fmla="*/ 18 h 32"/>
                <a:gd name="T8" fmla="*/ 101 w 111"/>
                <a:gd name="T9" fmla="*/ 31 h 32"/>
                <a:gd name="T10" fmla="*/ 110 w 111"/>
                <a:gd name="T11" fmla="*/ 24 h 32"/>
                <a:gd name="T12" fmla="*/ 103 w 111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2">
                  <a:moveTo>
                    <a:pt x="103" y="14"/>
                  </a:moveTo>
                  <a:cubicBezTo>
                    <a:pt x="58" y="8"/>
                    <a:pt x="59" y="9"/>
                    <a:pt x="10" y="1"/>
                  </a:cubicBezTo>
                  <a:cubicBezTo>
                    <a:pt x="6" y="0"/>
                    <a:pt x="1" y="4"/>
                    <a:pt x="1" y="8"/>
                  </a:cubicBezTo>
                  <a:cubicBezTo>
                    <a:pt x="0" y="13"/>
                    <a:pt x="3" y="17"/>
                    <a:pt x="8" y="18"/>
                  </a:cubicBezTo>
                  <a:cubicBezTo>
                    <a:pt x="56" y="26"/>
                    <a:pt x="56" y="25"/>
                    <a:pt x="101" y="31"/>
                  </a:cubicBezTo>
                  <a:cubicBezTo>
                    <a:pt x="105" y="32"/>
                    <a:pt x="110" y="29"/>
                    <a:pt x="110" y="24"/>
                  </a:cubicBezTo>
                  <a:cubicBezTo>
                    <a:pt x="111" y="19"/>
                    <a:pt x="108" y="15"/>
                    <a:pt x="103" y="14"/>
                  </a:cubicBez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auto">
            <a:xfrm>
              <a:off x="11525250" y="5318125"/>
              <a:ext cx="385763" cy="458787"/>
            </a:xfrm>
            <a:custGeom>
              <a:avLst/>
              <a:gdLst>
                <a:gd name="T0" fmla="*/ 0 w 140"/>
                <a:gd name="T1" fmla="*/ 0 h 166"/>
                <a:gd name="T2" fmla="*/ 0 w 140"/>
                <a:gd name="T3" fmla="*/ 144 h 166"/>
                <a:gd name="T4" fmla="*/ 31 w 140"/>
                <a:gd name="T5" fmla="*/ 149 h 166"/>
                <a:gd name="T6" fmla="*/ 140 w 140"/>
                <a:gd name="T7" fmla="*/ 166 h 166"/>
                <a:gd name="T8" fmla="*/ 140 w 140"/>
                <a:gd name="T9" fmla="*/ 22 h 166"/>
                <a:gd name="T10" fmla="*/ 31 w 140"/>
                <a:gd name="T11" fmla="*/ 4 h 166"/>
                <a:gd name="T12" fmla="*/ 0 w 140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166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10" y="145"/>
                    <a:pt x="21" y="147"/>
                    <a:pt x="31" y="149"/>
                  </a:cubicBezTo>
                  <a:cubicBezTo>
                    <a:pt x="68" y="155"/>
                    <a:pt x="105" y="161"/>
                    <a:pt x="140" y="166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05" y="16"/>
                    <a:pt x="68" y="10"/>
                    <a:pt x="31" y="4"/>
                  </a:cubicBezTo>
                  <a:cubicBezTo>
                    <a:pt x="21" y="2"/>
                    <a:pt x="10" y="1"/>
                    <a:pt x="0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/>
            <p:cNvSpPr>
              <a:spLocks/>
            </p:cNvSpPr>
            <p:nvPr/>
          </p:nvSpPr>
          <p:spPr bwMode="auto">
            <a:xfrm>
              <a:off x="11585575" y="5408613"/>
              <a:ext cx="288925" cy="92075"/>
            </a:xfrm>
            <a:custGeom>
              <a:avLst/>
              <a:gdLst>
                <a:gd name="T0" fmla="*/ 97 w 105"/>
                <a:gd name="T1" fmla="*/ 15 h 33"/>
                <a:gd name="T2" fmla="*/ 44 w 105"/>
                <a:gd name="T3" fmla="*/ 6 h 33"/>
                <a:gd name="T4" fmla="*/ 23 w 105"/>
                <a:gd name="T5" fmla="*/ 3 h 33"/>
                <a:gd name="T6" fmla="*/ 10 w 105"/>
                <a:gd name="T7" fmla="*/ 1 h 33"/>
                <a:gd name="T8" fmla="*/ 0 w 105"/>
                <a:gd name="T9" fmla="*/ 8 h 33"/>
                <a:gd name="T10" fmla="*/ 8 w 105"/>
                <a:gd name="T11" fmla="*/ 18 h 33"/>
                <a:gd name="T12" fmla="*/ 21 w 105"/>
                <a:gd name="T13" fmla="*/ 20 h 33"/>
                <a:gd name="T14" fmla="*/ 95 w 105"/>
                <a:gd name="T15" fmla="*/ 32 h 33"/>
                <a:gd name="T16" fmla="*/ 104 w 105"/>
                <a:gd name="T17" fmla="*/ 25 h 33"/>
                <a:gd name="T18" fmla="*/ 97 w 105"/>
                <a:gd name="T1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33">
                  <a:moveTo>
                    <a:pt x="97" y="15"/>
                  </a:moveTo>
                  <a:cubicBezTo>
                    <a:pt x="80" y="12"/>
                    <a:pt x="60" y="9"/>
                    <a:pt x="44" y="6"/>
                  </a:cubicBezTo>
                  <a:cubicBezTo>
                    <a:pt x="36" y="5"/>
                    <a:pt x="29" y="4"/>
                    <a:pt x="23" y="3"/>
                  </a:cubicBezTo>
                  <a:cubicBezTo>
                    <a:pt x="17" y="2"/>
                    <a:pt x="13" y="1"/>
                    <a:pt x="10" y="1"/>
                  </a:cubicBezTo>
                  <a:cubicBezTo>
                    <a:pt x="5" y="0"/>
                    <a:pt x="1" y="4"/>
                    <a:pt x="0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10" y="18"/>
                    <a:pt x="15" y="19"/>
                    <a:pt x="21" y="20"/>
                  </a:cubicBezTo>
                  <a:cubicBezTo>
                    <a:pt x="38" y="22"/>
                    <a:pt x="68" y="28"/>
                    <a:pt x="95" y="32"/>
                  </a:cubicBezTo>
                  <a:cubicBezTo>
                    <a:pt x="99" y="33"/>
                    <a:pt x="104" y="30"/>
                    <a:pt x="104" y="25"/>
                  </a:cubicBezTo>
                  <a:cubicBezTo>
                    <a:pt x="105" y="20"/>
                    <a:pt x="102" y="16"/>
                    <a:pt x="97" y="15"/>
                  </a:cubicBez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8"/>
            <p:cNvSpPr>
              <a:spLocks/>
            </p:cNvSpPr>
            <p:nvPr/>
          </p:nvSpPr>
          <p:spPr bwMode="auto">
            <a:xfrm>
              <a:off x="11585575" y="5503863"/>
              <a:ext cx="288925" cy="87312"/>
            </a:xfrm>
            <a:custGeom>
              <a:avLst/>
              <a:gdLst>
                <a:gd name="T0" fmla="*/ 97 w 105"/>
                <a:gd name="T1" fmla="*/ 15 h 32"/>
                <a:gd name="T2" fmla="*/ 44 w 105"/>
                <a:gd name="T3" fmla="*/ 6 h 32"/>
                <a:gd name="T4" fmla="*/ 23 w 105"/>
                <a:gd name="T5" fmla="*/ 2 h 32"/>
                <a:gd name="T6" fmla="*/ 10 w 105"/>
                <a:gd name="T7" fmla="*/ 0 h 32"/>
                <a:gd name="T8" fmla="*/ 0 w 105"/>
                <a:gd name="T9" fmla="*/ 8 h 32"/>
                <a:gd name="T10" fmla="*/ 8 w 105"/>
                <a:gd name="T11" fmla="*/ 18 h 32"/>
                <a:gd name="T12" fmla="*/ 21 w 105"/>
                <a:gd name="T13" fmla="*/ 19 h 32"/>
                <a:gd name="T14" fmla="*/ 95 w 105"/>
                <a:gd name="T15" fmla="*/ 32 h 32"/>
                <a:gd name="T16" fmla="*/ 104 w 105"/>
                <a:gd name="T17" fmla="*/ 25 h 32"/>
                <a:gd name="T18" fmla="*/ 97 w 105"/>
                <a:gd name="T1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32">
                  <a:moveTo>
                    <a:pt x="97" y="15"/>
                  </a:moveTo>
                  <a:cubicBezTo>
                    <a:pt x="80" y="12"/>
                    <a:pt x="60" y="9"/>
                    <a:pt x="44" y="6"/>
                  </a:cubicBezTo>
                  <a:cubicBezTo>
                    <a:pt x="36" y="5"/>
                    <a:pt x="29" y="3"/>
                    <a:pt x="23" y="2"/>
                  </a:cubicBezTo>
                  <a:cubicBezTo>
                    <a:pt x="17" y="1"/>
                    <a:pt x="13" y="1"/>
                    <a:pt x="10" y="0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10" y="18"/>
                    <a:pt x="15" y="18"/>
                    <a:pt x="21" y="19"/>
                  </a:cubicBezTo>
                  <a:cubicBezTo>
                    <a:pt x="38" y="22"/>
                    <a:pt x="68" y="28"/>
                    <a:pt x="95" y="32"/>
                  </a:cubicBezTo>
                  <a:cubicBezTo>
                    <a:pt x="99" y="32"/>
                    <a:pt x="104" y="29"/>
                    <a:pt x="104" y="25"/>
                  </a:cubicBezTo>
                  <a:cubicBezTo>
                    <a:pt x="105" y="20"/>
                    <a:pt x="102" y="15"/>
                    <a:pt x="97" y="15"/>
                  </a:cubicBez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9"/>
            <p:cNvSpPr>
              <a:spLocks/>
            </p:cNvSpPr>
            <p:nvPr/>
          </p:nvSpPr>
          <p:spPr bwMode="auto">
            <a:xfrm>
              <a:off x="11152188" y="5307013"/>
              <a:ext cx="373063" cy="439737"/>
            </a:xfrm>
            <a:custGeom>
              <a:avLst/>
              <a:gdLst>
                <a:gd name="T0" fmla="*/ 0 w 135"/>
                <a:gd name="T1" fmla="*/ 15 h 159"/>
                <a:gd name="T2" fmla="*/ 0 w 135"/>
                <a:gd name="T3" fmla="*/ 159 h 159"/>
                <a:gd name="T4" fmla="*/ 135 w 135"/>
                <a:gd name="T5" fmla="*/ 148 h 159"/>
                <a:gd name="T6" fmla="*/ 135 w 135"/>
                <a:gd name="T7" fmla="*/ 4 h 159"/>
                <a:gd name="T8" fmla="*/ 0 w 135"/>
                <a:gd name="T9" fmla="*/ 1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59">
                  <a:moveTo>
                    <a:pt x="0" y="15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44" y="148"/>
                    <a:pt x="90" y="144"/>
                    <a:pt x="135" y="148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90" y="0"/>
                    <a:pt x="44" y="3"/>
                    <a:pt x="0" y="15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0"/>
            <p:cNvSpPr>
              <a:spLocks/>
            </p:cNvSpPr>
            <p:nvPr/>
          </p:nvSpPr>
          <p:spPr bwMode="auto">
            <a:xfrm>
              <a:off x="11166475" y="5389563"/>
              <a:ext cx="330200" cy="77787"/>
            </a:xfrm>
            <a:custGeom>
              <a:avLst/>
              <a:gdLst>
                <a:gd name="T0" fmla="*/ 112 w 120"/>
                <a:gd name="T1" fmla="*/ 3 h 28"/>
                <a:gd name="T2" fmla="*/ 76 w 120"/>
                <a:gd name="T3" fmla="*/ 1 h 28"/>
                <a:gd name="T4" fmla="*/ 45 w 120"/>
                <a:gd name="T5" fmla="*/ 3 h 28"/>
                <a:gd name="T6" fmla="*/ 8 w 120"/>
                <a:gd name="T7" fmla="*/ 10 h 28"/>
                <a:gd name="T8" fmla="*/ 1 w 120"/>
                <a:gd name="T9" fmla="*/ 20 h 28"/>
                <a:gd name="T10" fmla="*/ 11 w 120"/>
                <a:gd name="T11" fmla="*/ 27 h 28"/>
                <a:gd name="T12" fmla="*/ 48 w 120"/>
                <a:gd name="T13" fmla="*/ 20 h 28"/>
                <a:gd name="T14" fmla="*/ 76 w 120"/>
                <a:gd name="T15" fmla="*/ 18 h 28"/>
                <a:gd name="T16" fmla="*/ 111 w 120"/>
                <a:gd name="T17" fmla="*/ 20 h 28"/>
                <a:gd name="T18" fmla="*/ 120 w 120"/>
                <a:gd name="T19" fmla="*/ 12 h 28"/>
                <a:gd name="T20" fmla="*/ 112 w 120"/>
                <a:gd name="T2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8">
                  <a:moveTo>
                    <a:pt x="112" y="3"/>
                  </a:moveTo>
                  <a:cubicBezTo>
                    <a:pt x="98" y="1"/>
                    <a:pt x="86" y="1"/>
                    <a:pt x="76" y="1"/>
                  </a:cubicBezTo>
                  <a:cubicBezTo>
                    <a:pt x="65" y="0"/>
                    <a:pt x="56" y="1"/>
                    <a:pt x="45" y="3"/>
                  </a:cubicBezTo>
                  <a:cubicBezTo>
                    <a:pt x="35" y="5"/>
                    <a:pt x="23" y="7"/>
                    <a:pt x="8" y="10"/>
                  </a:cubicBezTo>
                  <a:cubicBezTo>
                    <a:pt x="3" y="11"/>
                    <a:pt x="0" y="16"/>
                    <a:pt x="1" y="20"/>
                  </a:cubicBezTo>
                  <a:cubicBezTo>
                    <a:pt x="2" y="25"/>
                    <a:pt x="7" y="28"/>
                    <a:pt x="11" y="27"/>
                  </a:cubicBezTo>
                  <a:cubicBezTo>
                    <a:pt x="27" y="24"/>
                    <a:pt x="38" y="21"/>
                    <a:pt x="48" y="20"/>
                  </a:cubicBezTo>
                  <a:cubicBezTo>
                    <a:pt x="58" y="18"/>
                    <a:pt x="66" y="18"/>
                    <a:pt x="76" y="18"/>
                  </a:cubicBezTo>
                  <a:cubicBezTo>
                    <a:pt x="85" y="18"/>
                    <a:pt x="96" y="18"/>
                    <a:pt x="111" y="20"/>
                  </a:cubicBezTo>
                  <a:cubicBezTo>
                    <a:pt x="115" y="20"/>
                    <a:pt x="119" y="17"/>
                    <a:pt x="120" y="12"/>
                  </a:cubicBezTo>
                  <a:cubicBezTo>
                    <a:pt x="120" y="7"/>
                    <a:pt x="117" y="3"/>
                    <a:pt x="112" y="3"/>
                  </a:cubicBez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/>
            <p:cNvSpPr>
              <a:spLocks/>
            </p:cNvSpPr>
            <p:nvPr/>
          </p:nvSpPr>
          <p:spPr bwMode="auto">
            <a:xfrm>
              <a:off x="11152188" y="5713413"/>
              <a:ext cx="2351088" cy="2697162"/>
            </a:xfrm>
            <a:custGeom>
              <a:avLst/>
              <a:gdLst>
                <a:gd name="T0" fmla="*/ 98 w 852"/>
                <a:gd name="T1" fmla="*/ 0 h 976"/>
                <a:gd name="T2" fmla="*/ 98 w 852"/>
                <a:gd name="T3" fmla="*/ 0 h 976"/>
                <a:gd name="T4" fmla="*/ 0 w 852"/>
                <a:gd name="T5" fmla="*/ 12 h 976"/>
                <a:gd name="T6" fmla="*/ 0 w 852"/>
                <a:gd name="T7" fmla="*/ 903 h 976"/>
                <a:gd name="T8" fmla="*/ 98 w 852"/>
                <a:gd name="T9" fmla="*/ 891 h 976"/>
                <a:gd name="T10" fmla="*/ 166 w 852"/>
                <a:gd name="T11" fmla="*/ 897 h 976"/>
                <a:gd name="T12" fmla="*/ 829 w 852"/>
                <a:gd name="T13" fmla="*/ 976 h 976"/>
                <a:gd name="T14" fmla="*/ 852 w 852"/>
                <a:gd name="T15" fmla="*/ 976 h 976"/>
                <a:gd name="T16" fmla="*/ 852 w 852"/>
                <a:gd name="T17" fmla="*/ 86 h 976"/>
                <a:gd name="T18" fmla="*/ 852 w 852"/>
                <a:gd name="T19" fmla="*/ 86 h 976"/>
                <a:gd name="T20" fmla="*/ 699 w 852"/>
                <a:gd name="T21" fmla="*/ 75 h 976"/>
                <a:gd name="T22" fmla="*/ 699 w 852"/>
                <a:gd name="T23" fmla="*/ 75 h 976"/>
                <a:gd name="T24" fmla="*/ 558 w 852"/>
                <a:gd name="T25" fmla="*/ 61 h 976"/>
                <a:gd name="T26" fmla="*/ 558 w 852"/>
                <a:gd name="T27" fmla="*/ 61 h 976"/>
                <a:gd name="T28" fmla="*/ 416 w 852"/>
                <a:gd name="T29" fmla="*/ 43 h 976"/>
                <a:gd name="T30" fmla="*/ 416 w 852"/>
                <a:gd name="T31" fmla="*/ 43 h 976"/>
                <a:gd name="T32" fmla="*/ 275 w 852"/>
                <a:gd name="T33" fmla="*/ 23 h 976"/>
                <a:gd name="T34" fmla="*/ 275 w 852"/>
                <a:gd name="T35" fmla="*/ 23 h 976"/>
                <a:gd name="T36" fmla="*/ 166 w 852"/>
                <a:gd name="T37" fmla="*/ 6 h 976"/>
                <a:gd name="T38" fmla="*/ 135 w 852"/>
                <a:gd name="T39" fmla="*/ 1 h 976"/>
                <a:gd name="T40" fmla="*/ 135 w 852"/>
                <a:gd name="T41" fmla="*/ 1 h 976"/>
                <a:gd name="T42" fmla="*/ 135 w 852"/>
                <a:gd name="T43" fmla="*/ 1 h 976"/>
                <a:gd name="T44" fmla="*/ 98 w 852"/>
                <a:gd name="T45" fmla="*/ 0 h 976"/>
                <a:gd name="T46" fmla="*/ 98 w 852"/>
                <a:gd name="T47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52" h="976"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65" y="0"/>
                    <a:pt x="32" y="4"/>
                    <a:pt x="0" y="12"/>
                  </a:cubicBezTo>
                  <a:cubicBezTo>
                    <a:pt x="0" y="903"/>
                    <a:pt x="0" y="903"/>
                    <a:pt x="0" y="903"/>
                  </a:cubicBezTo>
                  <a:cubicBezTo>
                    <a:pt x="32" y="895"/>
                    <a:pt x="65" y="891"/>
                    <a:pt x="98" y="891"/>
                  </a:cubicBezTo>
                  <a:cubicBezTo>
                    <a:pt x="121" y="891"/>
                    <a:pt x="143" y="893"/>
                    <a:pt x="166" y="897"/>
                  </a:cubicBezTo>
                  <a:cubicBezTo>
                    <a:pt x="440" y="944"/>
                    <a:pt x="678" y="966"/>
                    <a:pt x="829" y="976"/>
                  </a:cubicBezTo>
                  <a:cubicBezTo>
                    <a:pt x="852" y="976"/>
                    <a:pt x="852" y="976"/>
                    <a:pt x="852" y="976"/>
                  </a:cubicBezTo>
                  <a:cubicBezTo>
                    <a:pt x="852" y="86"/>
                    <a:pt x="852" y="86"/>
                    <a:pt x="852" y="86"/>
                  </a:cubicBezTo>
                  <a:cubicBezTo>
                    <a:pt x="852" y="86"/>
                    <a:pt x="852" y="86"/>
                    <a:pt x="852" y="86"/>
                  </a:cubicBezTo>
                  <a:cubicBezTo>
                    <a:pt x="809" y="84"/>
                    <a:pt x="757" y="80"/>
                    <a:pt x="699" y="75"/>
                  </a:cubicBezTo>
                  <a:cubicBezTo>
                    <a:pt x="699" y="75"/>
                    <a:pt x="699" y="75"/>
                    <a:pt x="699" y="75"/>
                  </a:cubicBezTo>
                  <a:cubicBezTo>
                    <a:pt x="656" y="71"/>
                    <a:pt x="609" y="66"/>
                    <a:pt x="558" y="61"/>
                  </a:cubicBezTo>
                  <a:cubicBezTo>
                    <a:pt x="558" y="61"/>
                    <a:pt x="558" y="61"/>
                    <a:pt x="558" y="61"/>
                  </a:cubicBezTo>
                  <a:cubicBezTo>
                    <a:pt x="513" y="56"/>
                    <a:pt x="466" y="50"/>
                    <a:pt x="416" y="43"/>
                  </a:cubicBezTo>
                  <a:cubicBezTo>
                    <a:pt x="416" y="43"/>
                    <a:pt x="416" y="43"/>
                    <a:pt x="416" y="43"/>
                  </a:cubicBezTo>
                  <a:cubicBezTo>
                    <a:pt x="371" y="38"/>
                    <a:pt x="324" y="31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40" y="18"/>
                    <a:pt x="203" y="12"/>
                    <a:pt x="166" y="6"/>
                  </a:cubicBezTo>
                  <a:cubicBezTo>
                    <a:pt x="156" y="4"/>
                    <a:pt x="145" y="2"/>
                    <a:pt x="135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22" y="0"/>
                    <a:pt x="110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/>
            <p:cNvSpPr>
              <a:spLocks noEditPoints="1"/>
            </p:cNvSpPr>
            <p:nvPr/>
          </p:nvSpPr>
          <p:spPr bwMode="auto">
            <a:xfrm>
              <a:off x="11152188" y="5713413"/>
              <a:ext cx="373063" cy="33337"/>
            </a:xfrm>
            <a:custGeom>
              <a:avLst/>
              <a:gdLst>
                <a:gd name="T0" fmla="*/ 135 w 135"/>
                <a:gd name="T1" fmla="*/ 1 h 12"/>
                <a:gd name="T2" fmla="*/ 135 w 135"/>
                <a:gd name="T3" fmla="*/ 1 h 12"/>
                <a:gd name="T4" fmla="*/ 135 w 135"/>
                <a:gd name="T5" fmla="*/ 1 h 12"/>
                <a:gd name="T6" fmla="*/ 135 w 135"/>
                <a:gd name="T7" fmla="*/ 1 h 12"/>
                <a:gd name="T8" fmla="*/ 98 w 135"/>
                <a:gd name="T9" fmla="*/ 0 h 12"/>
                <a:gd name="T10" fmla="*/ 0 w 135"/>
                <a:gd name="T11" fmla="*/ 12 h 12"/>
                <a:gd name="T12" fmla="*/ 0 w 135"/>
                <a:gd name="T13" fmla="*/ 12 h 12"/>
                <a:gd name="T14" fmla="*/ 98 w 135"/>
                <a:gd name="T15" fmla="*/ 0 h 12"/>
                <a:gd name="T16" fmla="*/ 98 w 135"/>
                <a:gd name="T17" fmla="*/ 0 h 12"/>
                <a:gd name="T18" fmla="*/ 98 w 135"/>
                <a:gd name="T19" fmla="*/ 0 h 12"/>
                <a:gd name="T20" fmla="*/ 98 w 135"/>
                <a:gd name="T21" fmla="*/ 0 h 12"/>
                <a:gd name="T22" fmla="*/ 98 w 135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2">
                  <a:moveTo>
                    <a:pt x="135" y="1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35" y="1"/>
                    <a:pt x="135" y="1"/>
                    <a:pt x="135" y="1"/>
                  </a:cubicBezTo>
                  <a:moveTo>
                    <a:pt x="98" y="0"/>
                  </a:moveTo>
                  <a:cubicBezTo>
                    <a:pt x="65" y="0"/>
                    <a:pt x="32" y="4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2" y="4"/>
                    <a:pt x="65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D55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3"/>
            <p:cNvSpPr>
              <a:spLocks/>
            </p:cNvSpPr>
            <p:nvPr/>
          </p:nvSpPr>
          <p:spPr bwMode="auto">
            <a:xfrm>
              <a:off x="7759700" y="5392738"/>
              <a:ext cx="2401888" cy="287337"/>
            </a:xfrm>
            <a:custGeom>
              <a:avLst/>
              <a:gdLst>
                <a:gd name="T0" fmla="*/ 763 w 870"/>
                <a:gd name="T1" fmla="*/ 0 h 104"/>
                <a:gd name="T2" fmla="*/ 725 w 870"/>
                <a:gd name="T3" fmla="*/ 2 h 104"/>
                <a:gd name="T4" fmla="*/ 725 w 870"/>
                <a:gd name="T5" fmla="*/ 2 h 104"/>
                <a:gd name="T6" fmla="*/ 694 w 870"/>
                <a:gd name="T7" fmla="*/ 6 h 104"/>
                <a:gd name="T8" fmla="*/ 584 w 870"/>
                <a:gd name="T9" fmla="*/ 24 h 104"/>
                <a:gd name="T10" fmla="*/ 584 w 870"/>
                <a:gd name="T11" fmla="*/ 24 h 104"/>
                <a:gd name="T12" fmla="*/ 444 w 870"/>
                <a:gd name="T13" fmla="*/ 44 h 104"/>
                <a:gd name="T14" fmla="*/ 302 w 870"/>
                <a:gd name="T15" fmla="*/ 61 h 104"/>
                <a:gd name="T16" fmla="*/ 162 w 870"/>
                <a:gd name="T17" fmla="*/ 75 h 104"/>
                <a:gd name="T18" fmla="*/ 162 w 870"/>
                <a:gd name="T19" fmla="*/ 75 h 104"/>
                <a:gd name="T20" fmla="*/ 8 w 870"/>
                <a:gd name="T21" fmla="*/ 87 h 104"/>
                <a:gd name="T22" fmla="*/ 0 w 870"/>
                <a:gd name="T23" fmla="*/ 96 h 104"/>
                <a:gd name="T24" fmla="*/ 9 w 870"/>
                <a:gd name="T25" fmla="*/ 104 h 104"/>
                <a:gd name="T26" fmla="*/ 9 w 870"/>
                <a:gd name="T27" fmla="*/ 104 h 104"/>
                <a:gd name="T28" fmla="*/ 163 w 870"/>
                <a:gd name="T29" fmla="*/ 93 h 104"/>
                <a:gd name="T30" fmla="*/ 163 w 870"/>
                <a:gd name="T31" fmla="*/ 93 h 104"/>
                <a:gd name="T32" fmla="*/ 304 w 870"/>
                <a:gd name="T33" fmla="*/ 79 h 104"/>
                <a:gd name="T34" fmla="*/ 446 w 870"/>
                <a:gd name="T35" fmla="*/ 61 h 104"/>
                <a:gd name="T36" fmla="*/ 587 w 870"/>
                <a:gd name="T37" fmla="*/ 41 h 104"/>
                <a:gd name="T38" fmla="*/ 587 w 870"/>
                <a:gd name="T39" fmla="*/ 41 h 104"/>
                <a:gd name="T40" fmla="*/ 697 w 870"/>
                <a:gd name="T41" fmla="*/ 23 h 104"/>
                <a:gd name="T42" fmla="*/ 697 w 870"/>
                <a:gd name="T43" fmla="*/ 23 h 104"/>
                <a:gd name="T44" fmla="*/ 727 w 870"/>
                <a:gd name="T45" fmla="*/ 19 h 104"/>
                <a:gd name="T46" fmla="*/ 727 w 870"/>
                <a:gd name="T47" fmla="*/ 19 h 104"/>
                <a:gd name="T48" fmla="*/ 727 w 870"/>
                <a:gd name="T49" fmla="*/ 19 h 104"/>
                <a:gd name="T50" fmla="*/ 763 w 870"/>
                <a:gd name="T51" fmla="*/ 18 h 104"/>
                <a:gd name="T52" fmla="*/ 858 w 870"/>
                <a:gd name="T53" fmla="*/ 30 h 104"/>
                <a:gd name="T54" fmla="*/ 861 w 870"/>
                <a:gd name="T55" fmla="*/ 30 h 104"/>
                <a:gd name="T56" fmla="*/ 869 w 870"/>
                <a:gd name="T57" fmla="*/ 24 h 104"/>
                <a:gd name="T58" fmla="*/ 863 w 870"/>
                <a:gd name="T59" fmla="*/ 13 h 104"/>
                <a:gd name="T60" fmla="*/ 763 w 870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70" h="104">
                  <a:moveTo>
                    <a:pt x="763" y="0"/>
                  </a:moveTo>
                  <a:cubicBezTo>
                    <a:pt x="750" y="0"/>
                    <a:pt x="738" y="1"/>
                    <a:pt x="725" y="2"/>
                  </a:cubicBezTo>
                  <a:cubicBezTo>
                    <a:pt x="725" y="2"/>
                    <a:pt x="725" y="2"/>
                    <a:pt x="725" y="2"/>
                  </a:cubicBezTo>
                  <a:cubicBezTo>
                    <a:pt x="715" y="3"/>
                    <a:pt x="704" y="5"/>
                    <a:pt x="694" y="6"/>
                  </a:cubicBezTo>
                  <a:cubicBezTo>
                    <a:pt x="657" y="13"/>
                    <a:pt x="620" y="19"/>
                    <a:pt x="584" y="24"/>
                  </a:cubicBezTo>
                  <a:cubicBezTo>
                    <a:pt x="584" y="24"/>
                    <a:pt x="584" y="24"/>
                    <a:pt x="584" y="24"/>
                  </a:cubicBezTo>
                  <a:cubicBezTo>
                    <a:pt x="536" y="32"/>
                    <a:pt x="489" y="38"/>
                    <a:pt x="444" y="44"/>
                  </a:cubicBezTo>
                  <a:cubicBezTo>
                    <a:pt x="394" y="51"/>
                    <a:pt x="347" y="57"/>
                    <a:pt x="302" y="61"/>
                  </a:cubicBezTo>
                  <a:cubicBezTo>
                    <a:pt x="252" y="67"/>
                    <a:pt x="205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3" y="81"/>
                    <a:pt x="51" y="84"/>
                    <a:pt x="8" y="87"/>
                  </a:cubicBezTo>
                  <a:cubicBezTo>
                    <a:pt x="4" y="87"/>
                    <a:pt x="0" y="91"/>
                    <a:pt x="0" y="96"/>
                  </a:cubicBezTo>
                  <a:cubicBezTo>
                    <a:pt x="1" y="101"/>
                    <a:pt x="4" y="104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53" y="101"/>
                    <a:pt x="104" y="98"/>
                    <a:pt x="163" y="93"/>
                  </a:cubicBezTo>
                  <a:cubicBezTo>
                    <a:pt x="163" y="93"/>
                    <a:pt x="163" y="93"/>
                    <a:pt x="163" y="93"/>
                  </a:cubicBezTo>
                  <a:cubicBezTo>
                    <a:pt x="206" y="89"/>
                    <a:pt x="253" y="84"/>
                    <a:pt x="304" y="79"/>
                  </a:cubicBezTo>
                  <a:cubicBezTo>
                    <a:pt x="349" y="74"/>
                    <a:pt x="397" y="68"/>
                    <a:pt x="446" y="61"/>
                  </a:cubicBezTo>
                  <a:cubicBezTo>
                    <a:pt x="492" y="55"/>
                    <a:pt x="539" y="49"/>
                    <a:pt x="587" y="41"/>
                  </a:cubicBezTo>
                  <a:cubicBezTo>
                    <a:pt x="587" y="41"/>
                    <a:pt x="587" y="41"/>
                    <a:pt x="587" y="41"/>
                  </a:cubicBezTo>
                  <a:cubicBezTo>
                    <a:pt x="623" y="36"/>
                    <a:pt x="659" y="30"/>
                    <a:pt x="697" y="23"/>
                  </a:cubicBezTo>
                  <a:cubicBezTo>
                    <a:pt x="697" y="23"/>
                    <a:pt x="697" y="23"/>
                    <a:pt x="697" y="23"/>
                  </a:cubicBezTo>
                  <a:cubicBezTo>
                    <a:pt x="707" y="22"/>
                    <a:pt x="717" y="20"/>
                    <a:pt x="727" y="19"/>
                  </a:cubicBezTo>
                  <a:cubicBezTo>
                    <a:pt x="727" y="19"/>
                    <a:pt x="727" y="19"/>
                    <a:pt x="727" y="19"/>
                  </a:cubicBezTo>
                  <a:cubicBezTo>
                    <a:pt x="727" y="19"/>
                    <a:pt x="727" y="19"/>
                    <a:pt x="727" y="19"/>
                  </a:cubicBezTo>
                  <a:cubicBezTo>
                    <a:pt x="739" y="18"/>
                    <a:pt x="751" y="18"/>
                    <a:pt x="763" y="18"/>
                  </a:cubicBezTo>
                  <a:cubicBezTo>
                    <a:pt x="795" y="18"/>
                    <a:pt x="827" y="22"/>
                    <a:pt x="858" y="30"/>
                  </a:cubicBezTo>
                  <a:cubicBezTo>
                    <a:pt x="859" y="30"/>
                    <a:pt x="860" y="30"/>
                    <a:pt x="861" y="30"/>
                  </a:cubicBezTo>
                  <a:cubicBezTo>
                    <a:pt x="864" y="30"/>
                    <a:pt x="868" y="28"/>
                    <a:pt x="869" y="24"/>
                  </a:cubicBezTo>
                  <a:cubicBezTo>
                    <a:pt x="870" y="19"/>
                    <a:pt x="867" y="15"/>
                    <a:pt x="863" y="13"/>
                  </a:cubicBezTo>
                  <a:cubicBezTo>
                    <a:pt x="830" y="5"/>
                    <a:pt x="797" y="0"/>
                    <a:pt x="76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/>
            <p:cNvSpPr>
              <a:spLocks/>
            </p:cNvSpPr>
            <p:nvPr/>
          </p:nvSpPr>
          <p:spPr bwMode="auto">
            <a:xfrm>
              <a:off x="7759700" y="5538788"/>
              <a:ext cx="2401888" cy="287337"/>
            </a:xfrm>
            <a:custGeom>
              <a:avLst/>
              <a:gdLst>
                <a:gd name="T0" fmla="*/ 763 w 870"/>
                <a:gd name="T1" fmla="*/ 0 h 104"/>
                <a:gd name="T2" fmla="*/ 725 w 870"/>
                <a:gd name="T3" fmla="*/ 2 h 104"/>
                <a:gd name="T4" fmla="*/ 725 w 870"/>
                <a:gd name="T5" fmla="*/ 2 h 104"/>
                <a:gd name="T6" fmla="*/ 694 w 870"/>
                <a:gd name="T7" fmla="*/ 6 h 104"/>
                <a:gd name="T8" fmla="*/ 584 w 870"/>
                <a:gd name="T9" fmla="*/ 24 h 104"/>
                <a:gd name="T10" fmla="*/ 584 w 870"/>
                <a:gd name="T11" fmla="*/ 24 h 104"/>
                <a:gd name="T12" fmla="*/ 444 w 870"/>
                <a:gd name="T13" fmla="*/ 44 h 104"/>
                <a:gd name="T14" fmla="*/ 302 w 870"/>
                <a:gd name="T15" fmla="*/ 61 h 104"/>
                <a:gd name="T16" fmla="*/ 162 w 870"/>
                <a:gd name="T17" fmla="*/ 75 h 104"/>
                <a:gd name="T18" fmla="*/ 162 w 870"/>
                <a:gd name="T19" fmla="*/ 75 h 104"/>
                <a:gd name="T20" fmla="*/ 8 w 870"/>
                <a:gd name="T21" fmla="*/ 87 h 104"/>
                <a:gd name="T22" fmla="*/ 0 w 870"/>
                <a:gd name="T23" fmla="*/ 96 h 104"/>
                <a:gd name="T24" fmla="*/ 9 w 870"/>
                <a:gd name="T25" fmla="*/ 104 h 104"/>
                <a:gd name="T26" fmla="*/ 9 w 870"/>
                <a:gd name="T27" fmla="*/ 104 h 104"/>
                <a:gd name="T28" fmla="*/ 163 w 870"/>
                <a:gd name="T29" fmla="*/ 92 h 104"/>
                <a:gd name="T30" fmla="*/ 163 w 870"/>
                <a:gd name="T31" fmla="*/ 92 h 104"/>
                <a:gd name="T32" fmla="*/ 304 w 870"/>
                <a:gd name="T33" fmla="*/ 78 h 104"/>
                <a:gd name="T34" fmla="*/ 446 w 870"/>
                <a:gd name="T35" fmla="*/ 61 h 104"/>
                <a:gd name="T36" fmla="*/ 587 w 870"/>
                <a:gd name="T37" fmla="*/ 41 h 104"/>
                <a:gd name="T38" fmla="*/ 587 w 870"/>
                <a:gd name="T39" fmla="*/ 41 h 104"/>
                <a:gd name="T40" fmla="*/ 697 w 870"/>
                <a:gd name="T41" fmla="*/ 23 h 104"/>
                <a:gd name="T42" fmla="*/ 727 w 870"/>
                <a:gd name="T43" fmla="*/ 19 h 104"/>
                <a:gd name="T44" fmla="*/ 727 w 870"/>
                <a:gd name="T45" fmla="*/ 19 h 104"/>
                <a:gd name="T46" fmla="*/ 763 w 870"/>
                <a:gd name="T47" fmla="*/ 17 h 104"/>
                <a:gd name="T48" fmla="*/ 858 w 870"/>
                <a:gd name="T49" fmla="*/ 30 h 104"/>
                <a:gd name="T50" fmla="*/ 861 w 870"/>
                <a:gd name="T51" fmla="*/ 30 h 104"/>
                <a:gd name="T52" fmla="*/ 869 w 870"/>
                <a:gd name="T53" fmla="*/ 24 h 104"/>
                <a:gd name="T54" fmla="*/ 863 w 870"/>
                <a:gd name="T55" fmla="*/ 13 h 104"/>
                <a:gd name="T56" fmla="*/ 763 w 870"/>
                <a:gd name="T5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0" h="104">
                  <a:moveTo>
                    <a:pt x="763" y="0"/>
                  </a:moveTo>
                  <a:cubicBezTo>
                    <a:pt x="750" y="0"/>
                    <a:pt x="738" y="1"/>
                    <a:pt x="725" y="2"/>
                  </a:cubicBezTo>
                  <a:cubicBezTo>
                    <a:pt x="725" y="2"/>
                    <a:pt x="725" y="2"/>
                    <a:pt x="725" y="2"/>
                  </a:cubicBezTo>
                  <a:cubicBezTo>
                    <a:pt x="715" y="3"/>
                    <a:pt x="704" y="4"/>
                    <a:pt x="694" y="6"/>
                  </a:cubicBezTo>
                  <a:cubicBezTo>
                    <a:pt x="657" y="13"/>
                    <a:pt x="620" y="18"/>
                    <a:pt x="584" y="24"/>
                  </a:cubicBezTo>
                  <a:cubicBezTo>
                    <a:pt x="584" y="24"/>
                    <a:pt x="584" y="24"/>
                    <a:pt x="584" y="24"/>
                  </a:cubicBezTo>
                  <a:cubicBezTo>
                    <a:pt x="536" y="31"/>
                    <a:pt x="489" y="38"/>
                    <a:pt x="444" y="44"/>
                  </a:cubicBezTo>
                  <a:cubicBezTo>
                    <a:pt x="394" y="50"/>
                    <a:pt x="347" y="56"/>
                    <a:pt x="302" y="61"/>
                  </a:cubicBezTo>
                  <a:cubicBezTo>
                    <a:pt x="252" y="67"/>
                    <a:pt x="205" y="71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3" y="80"/>
                    <a:pt x="51" y="84"/>
                    <a:pt x="8" y="87"/>
                  </a:cubicBezTo>
                  <a:cubicBezTo>
                    <a:pt x="4" y="87"/>
                    <a:pt x="0" y="91"/>
                    <a:pt x="0" y="96"/>
                  </a:cubicBezTo>
                  <a:cubicBezTo>
                    <a:pt x="1" y="100"/>
                    <a:pt x="4" y="104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53" y="101"/>
                    <a:pt x="104" y="97"/>
                    <a:pt x="163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206" y="88"/>
                    <a:pt x="253" y="84"/>
                    <a:pt x="304" y="78"/>
                  </a:cubicBezTo>
                  <a:cubicBezTo>
                    <a:pt x="349" y="73"/>
                    <a:pt x="397" y="68"/>
                    <a:pt x="446" y="61"/>
                  </a:cubicBezTo>
                  <a:cubicBezTo>
                    <a:pt x="492" y="55"/>
                    <a:pt x="539" y="48"/>
                    <a:pt x="587" y="41"/>
                  </a:cubicBezTo>
                  <a:cubicBezTo>
                    <a:pt x="587" y="41"/>
                    <a:pt x="587" y="41"/>
                    <a:pt x="587" y="41"/>
                  </a:cubicBezTo>
                  <a:cubicBezTo>
                    <a:pt x="623" y="35"/>
                    <a:pt x="659" y="30"/>
                    <a:pt x="697" y="23"/>
                  </a:cubicBezTo>
                  <a:cubicBezTo>
                    <a:pt x="707" y="21"/>
                    <a:pt x="717" y="20"/>
                    <a:pt x="727" y="19"/>
                  </a:cubicBezTo>
                  <a:cubicBezTo>
                    <a:pt x="727" y="19"/>
                    <a:pt x="727" y="19"/>
                    <a:pt x="727" y="19"/>
                  </a:cubicBezTo>
                  <a:cubicBezTo>
                    <a:pt x="739" y="18"/>
                    <a:pt x="751" y="17"/>
                    <a:pt x="763" y="17"/>
                  </a:cubicBezTo>
                  <a:cubicBezTo>
                    <a:pt x="795" y="17"/>
                    <a:pt x="827" y="21"/>
                    <a:pt x="858" y="30"/>
                  </a:cubicBezTo>
                  <a:cubicBezTo>
                    <a:pt x="859" y="30"/>
                    <a:pt x="860" y="30"/>
                    <a:pt x="861" y="30"/>
                  </a:cubicBezTo>
                  <a:cubicBezTo>
                    <a:pt x="864" y="30"/>
                    <a:pt x="868" y="27"/>
                    <a:pt x="869" y="24"/>
                  </a:cubicBezTo>
                  <a:cubicBezTo>
                    <a:pt x="870" y="19"/>
                    <a:pt x="867" y="14"/>
                    <a:pt x="863" y="13"/>
                  </a:cubicBezTo>
                  <a:cubicBezTo>
                    <a:pt x="830" y="4"/>
                    <a:pt x="797" y="0"/>
                    <a:pt x="76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/>
            <p:cNvSpPr>
              <a:spLocks/>
            </p:cNvSpPr>
            <p:nvPr/>
          </p:nvSpPr>
          <p:spPr bwMode="auto">
            <a:xfrm>
              <a:off x="7759700" y="5691188"/>
              <a:ext cx="2401888" cy="284162"/>
            </a:xfrm>
            <a:custGeom>
              <a:avLst/>
              <a:gdLst>
                <a:gd name="T0" fmla="*/ 763 w 870"/>
                <a:gd name="T1" fmla="*/ 0 h 103"/>
                <a:gd name="T2" fmla="*/ 725 w 870"/>
                <a:gd name="T3" fmla="*/ 1 h 103"/>
                <a:gd name="T4" fmla="*/ 725 w 870"/>
                <a:gd name="T5" fmla="*/ 1 h 103"/>
                <a:gd name="T6" fmla="*/ 694 w 870"/>
                <a:gd name="T7" fmla="*/ 6 h 103"/>
                <a:gd name="T8" fmla="*/ 584 w 870"/>
                <a:gd name="T9" fmla="*/ 23 h 103"/>
                <a:gd name="T10" fmla="*/ 584 w 870"/>
                <a:gd name="T11" fmla="*/ 23 h 103"/>
                <a:gd name="T12" fmla="*/ 444 w 870"/>
                <a:gd name="T13" fmla="*/ 43 h 103"/>
                <a:gd name="T14" fmla="*/ 302 w 870"/>
                <a:gd name="T15" fmla="*/ 61 h 103"/>
                <a:gd name="T16" fmla="*/ 162 w 870"/>
                <a:gd name="T17" fmla="*/ 75 h 103"/>
                <a:gd name="T18" fmla="*/ 162 w 870"/>
                <a:gd name="T19" fmla="*/ 75 h 103"/>
                <a:gd name="T20" fmla="*/ 8 w 870"/>
                <a:gd name="T21" fmla="*/ 86 h 103"/>
                <a:gd name="T22" fmla="*/ 0 w 870"/>
                <a:gd name="T23" fmla="*/ 95 h 103"/>
                <a:gd name="T24" fmla="*/ 9 w 870"/>
                <a:gd name="T25" fmla="*/ 103 h 103"/>
                <a:gd name="T26" fmla="*/ 9 w 870"/>
                <a:gd name="T27" fmla="*/ 103 h 103"/>
                <a:gd name="T28" fmla="*/ 163 w 870"/>
                <a:gd name="T29" fmla="*/ 92 h 103"/>
                <a:gd name="T30" fmla="*/ 163 w 870"/>
                <a:gd name="T31" fmla="*/ 92 h 103"/>
                <a:gd name="T32" fmla="*/ 304 w 870"/>
                <a:gd name="T33" fmla="*/ 78 h 103"/>
                <a:gd name="T34" fmla="*/ 446 w 870"/>
                <a:gd name="T35" fmla="*/ 60 h 103"/>
                <a:gd name="T36" fmla="*/ 587 w 870"/>
                <a:gd name="T37" fmla="*/ 40 h 103"/>
                <a:gd name="T38" fmla="*/ 587 w 870"/>
                <a:gd name="T39" fmla="*/ 40 h 103"/>
                <a:gd name="T40" fmla="*/ 697 w 870"/>
                <a:gd name="T41" fmla="*/ 23 h 103"/>
                <a:gd name="T42" fmla="*/ 727 w 870"/>
                <a:gd name="T43" fmla="*/ 19 h 103"/>
                <a:gd name="T44" fmla="*/ 727 w 870"/>
                <a:gd name="T45" fmla="*/ 18 h 103"/>
                <a:gd name="T46" fmla="*/ 727 w 870"/>
                <a:gd name="T47" fmla="*/ 19 h 103"/>
                <a:gd name="T48" fmla="*/ 763 w 870"/>
                <a:gd name="T49" fmla="*/ 17 h 103"/>
                <a:gd name="T50" fmla="*/ 858 w 870"/>
                <a:gd name="T51" fmla="*/ 29 h 103"/>
                <a:gd name="T52" fmla="*/ 861 w 870"/>
                <a:gd name="T53" fmla="*/ 30 h 103"/>
                <a:gd name="T54" fmla="*/ 869 w 870"/>
                <a:gd name="T55" fmla="*/ 23 h 103"/>
                <a:gd name="T56" fmla="*/ 863 w 870"/>
                <a:gd name="T57" fmla="*/ 13 h 103"/>
                <a:gd name="T58" fmla="*/ 763 w 870"/>
                <a:gd name="T5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0" h="103">
                  <a:moveTo>
                    <a:pt x="763" y="0"/>
                  </a:moveTo>
                  <a:cubicBezTo>
                    <a:pt x="750" y="0"/>
                    <a:pt x="738" y="0"/>
                    <a:pt x="725" y="1"/>
                  </a:cubicBezTo>
                  <a:cubicBezTo>
                    <a:pt x="725" y="1"/>
                    <a:pt x="725" y="1"/>
                    <a:pt x="725" y="1"/>
                  </a:cubicBezTo>
                  <a:cubicBezTo>
                    <a:pt x="715" y="2"/>
                    <a:pt x="704" y="4"/>
                    <a:pt x="694" y="6"/>
                  </a:cubicBezTo>
                  <a:cubicBezTo>
                    <a:pt x="657" y="12"/>
                    <a:pt x="620" y="18"/>
                    <a:pt x="584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36" y="31"/>
                    <a:pt x="489" y="37"/>
                    <a:pt x="444" y="43"/>
                  </a:cubicBezTo>
                  <a:cubicBezTo>
                    <a:pt x="394" y="50"/>
                    <a:pt x="347" y="56"/>
                    <a:pt x="302" y="61"/>
                  </a:cubicBezTo>
                  <a:cubicBezTo>
                    <a:pt x="252" y="66"/>
                    <a:pt x="205" y="71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3" y="80"/>
                    <a:pt x="51" y="83"/>
                    <a:pt x="8" y="86"/>
                  </a:cubicBezTo>
                  <a:cubicBezTo>
                    <a:pt x="4" y="86"/>
                    <a:pt x="0" y="91"/>
                    <a:pt x="0" y="95"/>
                  </a:cubicBezTo>
                  <a:cubicBezTo>
                    <a:pt x="1" y="100"/>
                    <a:pt x="4" y="103"/>
                    <a:pt x="9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53" y="101"/>
                    <a:pt x="104" y="97"/>
                    <a:pt x="163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206" y="88"/>
                    <a:pt x="253" y="83"/>
                    <a:pt x="304" y="78"/>
                  </a:cubicBezTo>
                  <a:cubicBezTo>
                    <a:pt x="349" y="73"/>
                    <a:pt x="397" y="67"/>
                    <a:pt x="446" y="60"/>
                  </a:cubicBezTo>
                  <a:cubicBezTo>
                    <a:pt x="492" y="55"/>
                    <a:pt x="539" y="48"/>
                    <a:pt x="587" y="40"/>
                  </a:cubicBezTo>
                  <a:cubicBezTo>
                    <a:pt x="587" y="40"/>
                    <a:pt x="587" y="40"/>
                    <a:pt x="587" y="40"/>
                  </a:cubicBezTo>
                  <a:cubicBezTo>
                    <a:pt x="623" y="35"/>
                    <a:pt x="659" y="29"/>
                    <a:pt x="697" y="23"/>
                  </a:cubicBezTo>
                  <a:cubicBezTo>
                    <a:pt x="707" y="21"/>
                    <a:pt x="717" y="19"/>
                    <a:pt x="727" y="19"/>
                  </a:cubicBezTo>
                  <a:cubicBezTo>
                    <a:pt x="727" y="18"/>
                    <a:pt x="727" y="18"/>
                    <a:pt x="727" y="18"/>
                  </a:cubicBezTo>
                  <a:cubicBezTo>
                    <a:pt x="727" y="19"/>
                    <a:pt x="727" y="19"/>
                    <a:pt x="727" y="19"/>
                  </a:cubicBezTo>
                  <a:cubicBezTo>
                    <a:pt x="739" y="17"/>
                    <a:pt x="751" y="17"/>
                    <a:pt x="763" y="17"/>
                  </a:cubicBezTo>
                  <a:cubicBezTo>
                    <a:pt x="795" y="17"/>
                    <a:pt x="827" y="21"/>
                    <a:pt x="858" y="29"/>
                  </a:cubicBezTo>
                  <a:cubicBezTo>
                    <a:pt x="859" y="29"/>
                    <a:pt x="860" y="30"/>
                    <a:pt x="861" y="30"/>
                  </a:cubicBezTo>
                  <a:cubicBezTo>
                    <a:pt x="864" y="30"/>
                    <a:pt x="868" y="27"/>
                    <a:pt x="869" y="23"/>
                  </a:cubicBezTo>
                  <a:cubicBezTo>
                    <a:pt x="870" y="19"/>
                    <a:pt x="867" y="14"/>
                    <a:pt x="863" y="13"/>
                  </a:cubicBezTo>
                  <a:cubicBezTo>
                    <a:pt x="830" y="4"/>
                    <a:pt x="797" y="0"/>
                    <a:pt x="76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6"/>
            <p:cNvSpPr>
              <a:spLocks/>
            </p:cNvSpPr>
            <p:nvPr/>
          </p:nvSpPr>
          <p:spPr bwMode="auto">
            <a:xfrm>
              <a:off x="9404350" y="7089775"/>
              <a:ext cx="757238" cy="101600"/>
            </a:xfrm>
            <a:custGeom>
              <a:avLst/>
              <a:gdLst>
                <a:gd name="T0" fmla="*/ 167 w 274"/>
                <a:gd name="T1" fmla="*/ 0 h 37"/>
                <a:gd name="T2" fmla="*/ 129 w 274"/>
                <a:gd name="T3" fmla="*/ 1 h 37"/>
                <a:gd name="T4" fmla="*/ 129 w 274"/>
                <a:gd name="T5" fmla="*/ 1 h 37"/>
                <a:gd name="T6" fmla="*/ 98 w 274"/>
                <a:gd name="T7" fmla="*/ 6 h 37"/>
                <a:gd name="T8" fmla="*/ 98 w 274"/>
                <a:gd name="T9" fmla="*/ 6 h 37"/>
                <a:gd name="T10" fmla="*/ 7 w 274"/>
                <a:gd name="T11" fmla="*/ 20 h 37"/>
                <a:gd name="T12" fmla="*/ 0 w 274"/>
                <a:gd name="T13" fmla="*/ 30 h 37"/>
                <a:gd name="T14" fmla="*/ 9 w 274"/>
                <a:gd name="T15" fmla="*/ 37 h 37"/>
                <a:gd name="T16" fmla="*/ 10 w 274"/>
                <a:gd name="T17" fmla="*/ 37 h 37"/>
                <a:gd name="T18" fmla="*/ 101 w 274"/>
                <a:gd name="T19" fmla="*/ 23 h 37"/>
                <a:gd name="T20" fmla="*/ 101 w 274"/>
                <a:gd name="T21" fmla="*/ 23 h 37"/>
                <a:gd name="T22" fmla="*/ 131 w 274"/>
                <a:gd name="T23" fmla="*/ 18 h 37"/>
                <a:gd name="T24" fmla="*/ 131 w 274"/>
                <a:gd name="T25" fmla="*/ 18 h 37"/>
                <a:gd name="T26" fmla="*/ 167 w 274"/>
                <a:gd name="T27" fmla="*/ 17 h 37"/>
                <a:gd name="T28" fmla="*/ 262 w 274"/>
                <a:gd name="T29" fmla="*/ 29 h 37"/>
                <a:gd name="T30" fmla="*/ 265 w 274"/>
                <a:gd name="T31" fmla="*/ 29 h 37"/>
                <a:gd name="T32" fmla="*/ 273 w 274"/>
                <a:gd name="T33" fmla="*/ 23 h 37"/>
                <a:gd name="T34" fmla="*/ 267 w 274"/>
                <a:gd name="T35" fmla="*/ 13 h 37"/>
                <a:gd name="T36" fmla="*/ 167 w 274"/>
                <a:gd name="T3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" h="37">
                  <a:moveTo>
                    <a:pt x="167" y="0"/>
                  </a:moveTo>
                  <a:cubicBezTo>
                    <a:pt x="154" y="0"/>
                    <a:pt x="142" y="0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19" y="2"/>
                    <a:pt x="108" y="4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67" y="11"/>
                    <a:pt x="37" y="16"/>
                    <a:pt x="7" y="20"/>
                  </a:cubicBezTo>
                  <a:cubicBezTo>
                    <a:pt x="3" y="21"/>
                    <a:pt x="0" y="25"/>
                    <a:pt x="0" y="30"/>
                  </a:cubicBezTo>
                  <a:cubicBezTo>
                    <a:pt x="1" y="34"/>
                    <a:pt x="5" y="37"/>
                    <a:pt x="9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40" y="33"/>
                    <a:pt x="70" y="28"/>
                    <a:pt x="101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11" y="21"/>
                    <a:pt x="121" y="19"/>
                    <a:pt x="131" y="1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3" y="17"/>
                    <a:pt x="155" y="17"/>
                    <a:pt x="167" y="17"/>
                  </a:cubicBezTo>
                  <a:cubicBezTo>
                    <a:pt x="199" y="17"/>
                    <a:pt x="231" y="21"/>
                    <a:pt x="262" y="29"/>
                  </a:cubicBezTo>
                  <a:cubicBezTo>
                    <a:pt x="263" y="29"/>
                    <a:pt x="264" y="29"/>
                    <a:pt x="265" y="29"/>
                  </a:cubicBezTo>
                  <a:cubicBezTo>
                    <a:pt x="268" y="29"/>
                    <a:pt x="272" y="27"/>
                    <a:pt x="273" y="23"/>
                  </a:cubicBezTo>
                  <a:cubicBezTo>
                    <a:pt x="274" y="18"/>
                    <a:pt x="271" y="14"/>
                    <a:pt x="267" y="13"/>
                  </a:cubicBezTo>
                  <a:cubicBezTo>
                    <a:pt x="234" y="4"/>
                    <a:pt x="201" y="0"/>
                    <a:pt x="167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/>
            <p:cNvSpPr>
              <a:spLocks/>
            </p:cNvSpPr>
            <p:nvPr/>
          </p:nvSpPr>
          <p:spPr bwMode="auto">
            <a:xfrm>
              <a:off x="7759700" y="7273925"/>
              <a:ext cx="684213" cy="100012"/>
            </a:xfrm>
            <a:custGeom>
              <a:avLst/>
              <a:gdLst>
                <a:gd name="T0" fmla="*/ 239 w 248"/>
                <a:gd name="T1" fmla="*/ 0 h 36"/>
                <a:gd name="T2" fmla="*/ 238 w 248"/>
                <a:gd name="T3" fmla="*/ 0 h 36"/>
                <a:gd name="T4" fmla="*/ 162 w 248"/>
                <a:gd name="T5" fmla="*/ 7 h 36"/>
                <a:gd name="T6" fmla="*/ 8 w 248"/>
                <a:gd name="T7" fmla="*/ 19 h 36"/>
                <a:gd name="T8" fmla="*/ 0 w 248"/>
                <a:gd name="T9" fmla="*/ 28 h 36"/>
                <a:gd name="T10" fmla="*/ 9 w 248"/>
                <a:gd name="T11" fmla="*/ 36 h 36"/>
                <a:gd name="T12" fmla="*/ 9 w 248"/>
                <a:gd name="T13" fmla="*/ 36 h 36"/>
                <a:gd name="T14" fmla="*/ 163 w 248"/>
                <a:gd name="T15" fmla="*/ 25 h 36"/>
                <a:gd name="T16" fmla="*/ 240 w 248"/>
                <a:gd name="T17" fmla="*/ 17 h 36"/>
                <a:gd name="T18" fmla="*/ 248 w 248"/>
                <a:gd name="T19" fmla="*/ 8 h 36"/>
                <a:gd name="T20" fmla="*/ 239 w 248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36">
                  <a:moveTo>
                    <a:pt x="239" y="0"/>
                  </a:moveTo>
                  <a:cubicBezTo>
                    <a:pt x="239" y="0"/>
                    <a:pt x="239" y="0"/>
                    <a:pt x="238" y="0"/>
                  </a:cubicBezTo>
                  <a:cubicBezTo>
                    <a:pt x="212" y="3"/>
                    <a:pt x="186" y="5"/>
                    <a:pt x="162" y="7"/>
                  </a:cubicBezTo>
                  <a:cubicBezTo>
                    <a:pt x="103" y="13"/>
                    <a:pt x="51" y="16"/>
                    <a:pt x="8" y="19"/>
                  </a:cubicBezTo>
                  <a:cubicBezTo>
                    <a:pt x="4" y="19"/>
                    <a:pt x="0" y="24"/>
                    <a:pt x="0" y="28"/>
                  </a:cubicBezTo>
                  <a:cubicBezTo>
                    <a:pt x="1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53" y="34"/>
                    <a:pt x="104" y="30"/>
                    <a:pt x="163" y="25"/>
                  </a:cubicBezTo>
                  <a:cubicBezTo>
                    <a:pt x="187" y="22"/>
                    <a:pt x="213" y="20"/>
                    <a:pt x="240" y="17"/>
                  </a:cubicBezTo>
                  <a:cubicBezTo>
                    <a:pt x="245" y="17"/>
                    <a:pt x="248" y="13"/>
                    <a:pt x="248" y="8"/>
                  </a:cubicBezTo>
                  <a:cubicBezTo>
                    <a:pt x="247" y="3"/>
                    <a:pt x="244" y="0"/>
                    <a:pt x="239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/>
            <p:cNvSpPr>
              <a:spLocks/>
            </p:cNvSpPr>
            <p:nvPr/>
          </p:nvSpPr>
          <p:spPr bwMode="auto">
            <a:xfrm>
              <a:off x="9404350" y="7232650"/>
              <a:ext cx="757238" cy="106362"/>
            </a:xfrm>
            <a:custGeom>
              <a:avLst/>
              <a:gdLst>
                <a:gd name="T0" fmla="*/ 167 w 274"/>
                <a:gd name="T1" fmla="*/ 0 h 38"/>
                <a:gd name="T2" fmla="*/ 129 w 274"/>
                <a:gd name="T3" fmla="*/ 2 h 38"/>
                <a:gd name="T4" fmla="*/ 129 w 274"/>
                <a:gd name="T5" fmla="*/ 2 h 38"/>
                <a:gd name="T6" fmla="*/ 98 w 274"/>
                <a:gd name="T7" fmla="*/ 6 h 38"/>
                <a:gd name="T8" fmla="*/ 7 w 274"/>
                <a:gd name="T9" fmla="*/ 21 h 38"/>
                <a:gd name="T10" fmla="*/ 0 w 274"/>
                <a:gd name="T11" fmla="*/ 31 h 38"/>
                <a:gd name="T12" fmla="*/ 9 w 274"/>
                <a:gd name="T13" fmla="*/ 38 h 38"/>
                <a:gd name="T14" fmla="*/ 10 w 274"/>
                <a:gd name="T15" fmla="*/ 38 h 38"/>
                <a:gd name="T16" fmla="*/ 101 w 274"/>
                <a:gd name="T17" fmla="*/ 23 h 38"/>
                <a:gd name="T18" fmla="*/ 131 w 274"/>
                <a:gd name="T19" fmla="*/ 19 h 38"/>
                <a:gd name="T20" fmla="*/ 131 w 274"/>
                <a:gd name="T21" fmla="*/ 19 h 38"/>
                <a:gd name="T22" fmla="*/ 167 w 274"/>
                <a:gd name="T23" fmla="*/ 17 h 38"/>
                <a:gd name="T24" fmla="*/ 262 w 274"/>
                <a:gd name="T25" fmla="*/ 30 h 38"/>
                <a:gd name="T26" fmla="*/ 265 w 274"/>
                <a:gd name="T27" fmla="*/ 30 h 38"/>
                <a:gd name="T28" fmla="*/ 273 w 274"/>
                <a:gd name="T29" fmla="*/ 24 h 38"/>
                <a:gd name="T30" fmla="*/ 267 w 274"/>
                <a:gd name="T31" fmla="*/ 13 h 38"/>
                <a:gd name="T32" fmla="*/ 167 w 274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38">
                  <a:moveTo>
                    <a:pt x="167" y="0"/>
                  </a:moveTo>
                  <a:cubicBezTo>
                    <a:pt x="154" y="0"/>
                    <a:pt x="142" y="1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19" y="3"/>
                    <a:pt x="108" y="4"/>
                    <a:pt x="98" y="6"/>
                  </a:cubicBezTo>
                  <a:cubicBezTo>
                    <a:pt x="67" y="11"/>
                    <a:pt x="37" y="16"/>
                    <a:pt x="7" y="21"/>
                  </a:cubicBezTo>
                  <a:cubicBezTo>
                    <a:pt x="3" y="22"/>
                    <a:pt x="0" y="26"/>
                    <a:pt x="0" y="31"/>
                  </a:cubicBezTo>
                  <a:cubicBezTo>
                    <a:pt x="1" y="35"/>
                    <a:pt x="5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40" y="33"/>
                    <a:pt x="70" y="28"/>
                    <a:pt x="101" y="23"/>
                  </a:cubicBezTo>
                  <a:cubicBezTo>
                    <a:pt x="111" y="21"/>
                    <a:pt x="121" y="20"/>
                    <a:pt x="131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43" y="18"/>
                    <a:pt x="155" y="17"/>
                    <a:pt x="167" y="17"/>
                  </a:cubicBezTo>
                  <a:cubicBezTo>
                    <a:pt x="199" y="17"/>
                    <a:pt x="231" y="21"/>
                    <a:pt x="262" y="30"/>
                  </a:cubicBezTo>
                  <a:cubicBezTo>
                    <a:pt x="263" y="30"/>
                    <a:pt x="264" y="30"/>
                    <a:pt x="265" y="30"/>
                  </a:cubicBezTo>
                  <a:cubicBezTo>
                    <a:pt x="268" y="30"/>
                    <a:pt x="272" y="28"/>
                    <a:pt x="273" y="24"/>
                  </a:cubicBezTo>
                  <a:cubicBezTo>
                    <a:pt x="274" y="19"/>
                    <a:pt x="271" y="14"/>
                    <a:pt x="267" y="13"/>
                  </a:cubicBezTo>
                  <a:cubicBezTo>
                    <a:pt x="234" y="4"/>
                    <a:pt x="201" y="0"/>
                    <a:pt x="167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9"/>
            <p:cNvSpPr>
              <a:spLocks/>
            </p:cNvSpPr>
            <p:nvPr/>
          </p:nvSpPr>
          <p:spPr bwMode="auto">
            <a:xfrm>
              <a:off x="7759700" y="7418388"/>
              <a:ext cx="698500" cy="101600"/>
            </a:xfrm>
            <a:custGeom>
              <a:avLst/>
              <a:gdLst>
                <a:gd name="T0" fmla="*/ 244 w 253"/>
                <a:gd name="T1" fmla="*/ 0 h 37"/>
                <a:gd name="T2" fmla="*/ 243 w 253"/>
                <a:gd name="T3" fmla="*/ 0 h 37"/>
                <a:gd name="T4" fmla="*/ 162 w 253"/>
                <a:gd name="T5" fmla="*/ 8 h 37"/>
                <a:gd name="T6" fmla="*/ 8 w 253"/>
                <a:gd name="T7" fmla="*/ 20 h 37"/>
                <a:gd name="T8" fmla="*/ 0 w 253"/>
                <a:gd name="T9" fmla="*/ 29 h 37"/>
                <a:gd name="T10" fmla="*/ 9 w 253"/>
                <a:gd name="T11" fmla="*/ 37 h 37"/>
                <a:gd name="T12" fmla="*/ 9 w 253"/>
                <a:gd name="T13" fmla="*/ 37 h 37"/>
                <a:gd name="T14" fmla="*/ 163 w 253"/>
                <a:gd name="T15" fmla="*/ 25 h 37"/>
                <a:gd name="T16" fmla="*/ 245 w 253"/>
                <a:gd name="T17" fmla="*/ 17 h 37"/>
                <a:gd name="T18" fmla="*/ 252 w 253"/>
                <a:gd name="T19" fmla="*/ 8 h 37"/>
                <a:gd name="T20" fmla="*/ 244 w 253"/>
                <a:gd name="T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37">
                  <a:moveTo>
                    <a:pt x="244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14" y="3"/>
                    <a:pt x="187" y="6"/>
                    <a:pt x="162" y="8"/>
                  </a:cubicBezTo>
                  <a:cubicBezTo>
                    <a:pt x="103" y="13"/>
                    <a:pt x="51" y="17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1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53" y="34"/>
                    <a:pt x="104" y="30"/>
                    <a:pt x="163" y="25"/>
                  </a:cubicBezTo>
                  <a:cubicBezTo>
                    <a:pt x="189" y="23"/>
                    <a:pt x="216" y="20"/>
                    <a:pt x="245" y="17"/>
                  </a:cubicBezTo>
                  <a:cubicBezTo>
                    <a:pt x="249" y="17"/>
                    <a:pt x="253" y="13"/>
                    <a:pt x="252" y="8"/>
                  </a:cubicBezTo>
                  <a:cubicBezTo>
                    <a:pt x="252" y="4"/>
                    <a:pt x="248" y="0"/>
                    <a:pt x="24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/>
            <p:cNvSpPr>
              <a:spLocks/>
            </p:cNvSpPr>
            <p:nvPr/>
          </p:nvSpPr>
          <p:spPr bwMode="auto">
            <a:xfrm>
              <a:off x="9404350" y="7385050"/>
              <a:ext cx="757238" cy="104775"/>
            </a:xfrm>
            <a:custGeom>
              <a:avLst/>
              <a:gdLst>
                <a:gd name="T0" fmla="*/ 167 w 274"/>
                <a:gd name="T1" fmla="*/ 0 h 38"/>
                <a:gd name="T2" fmla="*/ 129 w 274"/>
                <a:gd name="T3" fmla="*/ 1 h 38"/>
                <a:gd name="T4" fmla="*/ 129 w 274"/>
                <a:gd name="T5" fmla="*/ 1 h 38"/>
                <a:gd name="T6" fmla="*/ 98 w 274"/>
                <a:gd name="T7" fmla="*/ 6 h 38"/>
                <a:gd name="T8" fmla="*/ 7 w 274"/>
                <a:gd name="T9" fmla="*/ 20 h 38"/>
                <a:gd name="T10" fmla="*/ 0 w 274"/>
                <a:gd name="T11" fmla="*/ 30 h 38"/>
                <a:gd name="T12" fmla="*/ 9 w 274"/>
                <a:gd name="T13" fmla="*/ 38 h 38"/>
                <a:gd name="T14" fmla="*/ 10 w 274"/>
                <a:gd name="T15" fmla="*/ 38 h 38"/>
                <a:gd name="T16" fmla="*/ 101 w 274"/>
                <a:gd name="T17" fmla="*/ 23 h 38"/>
                <a:gd name="T18" fmla="*/ 131 w 274"/>
                <a:gd name="T19" fmla="*/ 19 h 38"/>
                <a:gd name="T20" fmla="*/ 131 w 274"/>
                <a:gd name="T21" fmla="*/ 19 h 38"/>
                <a:gd name="T22" fmla="*/ 167 w 274"/>
                <a:gd name="T23" fmla="*/ 17 h 38"/>
                <a:gd name="T24" fmla="*/ 262 w 274"/>
                <a:gd name="T25" fmla="*/ 29 h 38"/>
                <a:gd name="T26" fmla="*/ 265 w 274"/>
                <a:gd name="T27" fmla="*/ 30 h 38"/>
                <a:gd name="T28" fmla="*/ 273 w 274"/>
                <a:gd name="T29" fmla="*/ 23 h 38"/>
                <a:gd name="T30" fmla="*/ 267 w 274"/>
                <a:gd name="T31" fmla="*/ 13 h 38"/>
                <a:gd name="T32" fmla="*/ 167 w 274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38">
                  <a:moveTo>
                    <a:pt x="167" y="0"/>
                  </a:moveTo>
                  <a:cubicBezTo>
                    <a:pt x="154" y="0"/>
                    <a:pt x="142" y="0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19" y="2"/>
                    <a:pt x="108" y="4"/>
                    <a:pt x="98" y="6"/>
                  </a:cubicBezTo>
                  <a:cubicBezTo>
                    <a:pt x="67" y="11"/>
                    <a:pt x="37" y="16"/>
                    <a:pt x="7" y="20"/>
                  </a:cubicBezTo>
                  <a:cubicBezTo>
                    <a:pt x="3" y="21"/>
                    <a:pt x="0" y="26"/>
                    <a:pt x="0" y="30"/>
                  </a:cubicBezTo>
                  <a:cubicBezTo>
                    <a:pt x="1" y="35"/>
                    <a:pt x="5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40" y="33"/>
                    <a:pt x="70" y="28"/>
                    <a:pt x="101" y="23"/>
                  </a:cubicBezTo>
                  <a:cubicBezTo>
                    <a:pt x="111" y="21"/>
                    <a:pt x="121" y="20"/>
                    <a:pt x="131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43" y="17"/>
                    <a:pt x="155" y="17"/>
                    <a:pt x="167" y="17"/>
                  </a:cubicBezTo>
                  <a:cubicBezTo>
                    <a:pt x="199" y="17"/>
                    <a:pt x="231" y="21"/>
                    <a:pt x="262" y="29"/>
                  </a:cubicBezTo>
                  <a:cubicBezTo>
                    <a:pt x="263" y="29"/>
                    <a:pt x="264" y="30"/>
                    <a:pt x="265" y="30"/>
                  </a:cubicBezTo>
                  <a:cubicBezTo>
                    <a:pt x="268" y="30"/>
                    <a:pt x="272" y="27"/>
                    <a:pt x="273" y="23"/>
                  </a:cubicBezTo>
                  <a:cubicBezTo>
                    <a:pt x="274" y="19"/>
                    <a:pt x="271" y="14"/>
                    <a:pt x="267" y="13"/>
                  </a:cubicBezTo>
                  <a:cubicBezTo>
                    <a:pt x="234" y="4"/>
                    <a:pt x="201" y="0"/>
                    <a:pt x="167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/>
            <p:cNvSpPr>
              <a:spLocks/>
            </p:cNvSpPr>
            <p:nvPr/>
          </p:nvSpPr>
          <p:spPr bwMode="auto">
            <a:xfrm>
              <a:off x="9890125" y="7735888"/>
              <a:ext cx="271463" cy="82550"/>
            </a:xfrm>
            <a:custGeom>
              <a:avLst/>
              <a:gdLst>
                <a:gd name="T0" fmla="*/ 9 w 98"/>
                <a:gd name="T1" fmla="*/ 17 h 30"/>
                <a:gd name="T2" fmla="*/ 86 w 98"/>
                <a:gd name="T3" fmla="*/ 29 h 30"/>
                <a:gd name="T4" fmla="*/ 97 w 98"/>
                <a:gd name="T5" fmla="*/ 23 h 30"/>
                <a:gd name="T6" fmla="*/ 91 w 98"/>
                <a:gd name="T7" fmla="*/ 12 h 30"/>
                <a:gd name="T8" fmla="*/ 9 w 98"/>
                <a:gd name="T9" fmla="*/ 0 h 30"/>
                <a:gd name="T10" fmla="*/ 0 w 98"/>
                <a:gd name="T11" fmla="*/ 8 h 30"/>
                <a:gd name="T12" fmla="*/ 9 w 98"/>
                <a:gd name="T1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30">
                  <a:moveTo>
                    <a:pt x="9" y="17"/>
                  </a:moveTo>
                  <a:cubicBezTo>
                    <a:pt x="35" y="18"/>
                    <a:pt x="61" y="22"/>
                    <a:pt x="86" y="29"/>
                  </a:cubicBezTo>
                  <a:cubicBezTo>
                    <a:pt x="91" y="30"/>
                    <a:pt x="96" y="28"/>
                    <a:pt x="97" y="23"/>
                  </a:cubicBezTo>
                  <a:cubicBezTo>
                    <a:pt x="98" y="18"/>
                    <a:pt x="95" y="14"/>
                    <a:pt x="91" y="12"/>
                  </a:cubicBezTo>
                  <a:cubicBezTo>
                    <a:pt x="64" y="5"/>
                    <a:pt x="37" y="1"/>
                    <a:pt x="9" y="0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"/>
            <p:cNvSpPr>
              <a:spLocks/>
            </p:cNvSpPr>
            <p:nvPr/>
          </p:nvSpPr>
          <p:spPr bwMode="auto">
            <a:xfrm>
              <a:off x="9404350" y="7750175"/>
              <a:ext cx="298450" cy="90487"/>
            </a:xfrm>
            <a:custGeom>
              <a:avLst/>
              <a:gdLst>
                <a:gd name="T0" fmla="*/ 10 w 108"/>
                <a:gd name="T1" fmla="*/ 32 h 33"/>
                <a:gd name="T2" fmla="*/ 101 w 108"/>
                <a:gd name="T3" fmla="*/ 17 h 33"/>
                <a:gd name="T4" fmla="*/ 108 w 108"/>
                <a:gd name="T5" fmla="*/ 8 h 33"/>
                <a:gd name="T6" fmla="*/ 98 w 108"/>
                <a:gd name="T7" fmla="*/ 0 h 33"/>
                <a:gd name="T8" fmla="*/ 7 w 108"/>
                <a:gd name="T9" fmla="*/ 15 h 33"/>
                <a:gd name="T10" fmla="*/ 0 w 108"/>
                <a:gd name="T11" fmla="*/ 25 h 33"/>
                <a:gd name="T12" fmla="*/ 10 w 108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33">
                  <a:moveTo>
                    <a:pt x="10" y="32"/>
                  </a:moveTo>
                  <a:cubicBezTo>
                    <a:pt x="40" y="28"/>
                    <a:pt x="70" y="23"/>
                    <a:pt x="101" y="17"/>
                  </a:cubicBezTo>
                  <a:cubicBezTo>
                    <a:pt x="105" y="17"/>
                    <a:pt x="108" y="12"/>
                    <a:pt x="108" y="8"/>
                  </a:cubicBezTo>
                  <a:cubicBezTo>
                    <a:pt x="107" y="3"/>
                    <a:pt x="102" y="0"/>
                    <a:pt x="98" y="0"/>
                  </a:cubicBezTo>
                  <a:cubicBezTo>
                    <a:pt x="67" y="6"/>
                    <a:pt x="37" y="11"/>
                    <a:pt x="7" y="15"/>
                  </a:cubicBezTo>
                  <a:cubicBezTo>
                    <a:pt x="3" y="16"/>
                    <a:pt x="0" y="20"/>
                    <a:pt x="0" y="25"/>
                  </a:cubicBezTo>
                  <a:cubicBezTo>
                    <a:pt x="1" y="30"/>
                    <a:pt x="5" y="33"/>
                    <a:pt x="10" y="32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3"/>
            <p:cNvSpPr>
              <a:spLocks/>
            </p:cNvSpPr>
            <p:nvPr/>
          </p:nvSpPr>
          <p:spPr bwMode="auto">
            <a:xfrm>
              <a:off x="9874250" y="7880350"/>
              <a:ext cx="287338" cy="82550"/>
            </a:xfrm>
            <a:custGeom>
              <a:avLst/>
              <a:gdLst>
                <a:gd name="T0" fmla="*/ 9 w 104"/>
                <a:gd name="T1" fmla="*/ 0 h 30"/>
                <a:gd name="T2" fmla="*/ 0 w 104"/>
                <a:gd name="T3" fmla="*/ 9 h 30"/>
                <a:gd name="T4" fmla="*/ 9 w 104"/>
                <a:gd name="T5" fmla="*/ 18 h 30"/>
                <a:gd name="T6" fmla="*/ 92 w 104"/>
                <a:gd name="T7" fmla="*/ 30 h 30"/>
                <a:gd name="T8" fmla="*/ 95 w 104"/>
                <a:gd name="T9" fmla="*/ 30 h 30"/>
                <a:gd name="T10" fmla="*/ 103 w 104"/>
                <a:gd name="T11" fmla="*/ 24 h 30"/>
                <a:gd name="T12" fmla="*/ 97 w 104"/>
                <a:gd name="T13" fmla="*/ 13 h 30"/>
                <a:gd name="T14" fmla="*/ 9 w 104"/>
                <a:gd name="T15" fmla="*/ 0 h 30"/>
                <a:gd name="T16" fmla="*/ 9 w 10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0">
                  <a:moveTo>
                    <a:pt x="9" y="0"/>
                  </a:moveTo>
                  <a:cubicBezTo>
                    <a:pt x="4" y="0"/>
                    <a:pt x="1" y="4"/>
                    <a:pt x="0" y="9"/>
                  </a:cubicBezTo>
                  <a:cubicBezTo>
                    <a:pt x="0" y="13"/>
                    <a:pt x="4" y="17"/>
                    <a:pt x="9" y="18"/>
                  </a:cubicBezTo>
                  <a:cubicBezTo>
                    <a:pt x="37" y="18"/>
                    <a:pt x="65" y="22"/>
                    <a:pt x="92" y="30"/>
                  </a:cubicBezTo>
                  <a:cubicBezTo>
                    <a:pt x="93" y="30"/>
                    <a:pt x="94" y="30"/>
                    <a:pt x="95" y="30"/>
                  </a:cubicBezTo>
                  <a:cubicBezTo>
                    <a:pt x="98" y="30"/>
                    <a:pt x="102" y="27"/>
                    <a:pt x="103" y="24"/>
                  </a:cubicBezTo>
                  <a:cubicBezTo>
                    <a:pt x="104" y="19"/>
                    <a:pt x="101" y="14"/>
                    <a:pt x="97" y="13"/>
                  </a:cubicBezTo>
                  <a:cubicBezTo>
                    <a:pt x="68" y="5"/>
                    <a:pt x="3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4"/>
            <p:cNvSpPr>
              <a:spLocks/>
            </p:cNvSpPr>
            <p:nvPr/>
          </p:nvSpPr>
          <p:spPr bwMode="auto">
            <a:xfrm>
              <a:off x="9404350" y="7896225"/>
              <a:ext cx="298450" cy="88900"/>
            </a:xfrm>
            <a:custGeom>
              <a:avLst/>
              <a:gdLst>
                <a:gd name="T0" fmla="*/ 99 w 108"/>
                <a:gd name="T1" fmla="*/ 0 h 32"/>
                <a:gd name="T2" fmla="*/ 98 w 108"/>
                <a:gd name="T3" fmla="*/ 0 h 32"/>
                <a:gd name="T4" fmla="*/ 7 w 108"/>
                <a:gd name="T5" fmla="*/ 15 h 32"/>
                <a:gd name="T6" fmla="*/ 0 w 108"/>
                <a:gd name="T7" fmla="*/ 25 h 32"/>
                <a:gd name="T8" fmla="*/ 9 w 108"/>
                <a:gd name="T9" fmla="*/ 32 h 32"/>
                <a:gd name="T10" fmla="*/ 10 w 108"/>
                <a:gd name="T11" fmla="*/ 32 h 32"/>
                <a:gd name="T12" fmla="*/ 10 w 108"/>
                <a:gd name="T13" fmla="*/ 32 h 32"/>
                <a:gd name="T14" fmla="*/ 101 w 108"/>
                <a:gd name="T15" fmla="*/ 17 h 32"/>
                <a:gd name="T16" fmla="*/ 108 w 108"/>
                <a:gd name="T17" fmla="*/ 7 h 32"/>
                <a:gd name="T18" fmla="*/ 99 w 10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32">
                  <a:moveTo>
                    <a:pt x="99" y="0"/>
                  </a:moveTo>
                  <a:cubicBezTo>
                    <a:pt x="99" y="0"/>
                    <a:pt x="98" y="0"/>
                    <a:pt x="98" y="0"/>
                  </a:cubicBezTo>
                  <a:cubicBezTo>
                    <a:pt x="67" y="5"/>
                    <a:pt x="37" y="10"/>
                    <a:pt x="7" y="15"/>
                  </a:cubicBezTo>
                  <a:cubicBezTo>
                    <a:pt x="3" y="16"/>
                    <a:pt x="0" y="20"/>
                    <a:pt x="0" y="25"/>
                  </a:cubicBezTo>
                  <a:cubicBezTo>
                    <a:pt x="1" y="29"/>
                    <a:pt x="5" y="32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0" y="27"/>
                    <a:pt x="70" y="22"/>
                    <a:pt x="101" y="17"/>
                  </a:cubicBezTo>
                  <a:cubicBezTo>
                    <a:pt x="105" y="16"/>
                    <a:pt x="108" y="12"/>
                    <a:pt x="108" y="7"/>
                  </a:cubicBezTo>
                  <a:cubicBezTo>
                    <a:pt x="107" y="3"/>
                    <a:pt x="103" y="0"/>
                    <a:pt x="99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/>
            <p:cNvSpPr>
              <a:spLocks/>
            </p:cNvSpPr>
            <p:nvPr/>
          </p:nvSpPr>
          <p:spPr bwMode="auto">
            <a:xfrm>
              <a:off x="9874250" y="8031163"/>
              <a:ext cx="287338" cy="84137"/>
            </a:xfrm>
            <a:custGeom>
              <a:avLst/>
              <a:gdLst>
                <a:gd name="T0" fmla="*/ 9 w 104"/>
                <a:gd name="T1" fmla="*/ 0 h 30"/>
                <a:gd name="T2" fmla="*/ 0 w 104"/>
                <a:gd name="T3" fmla="*/ 8 h 30"/>
                <a:gd name="T4" fmla="*/ 9 w 104"/>
                <a:gd name="T5" fmla="*/ 17 h 30"/>
                <a:gd name="T6" fmla="*/ 9 w 104"/>
                <a:gd name="T7" fmla="*/ 17 h 30"/>
                <a:gd name="T8" fmla="*/ 92 w 104"/>
                <a:gd name="T9" fmla="*/ 29 h 30"/>
                <a:gd name="T10" fmla="*/ 95 w 104"/>
                <a:gd name="T11" fmla="*/ 30 h 30"/>
                <a:gd name="T12" fmla="*/ 103 w 104"/>
                <a:gd name="T13" fmla="*/ 23 h 30"/>
                <a:gd name="T14" fmla="*/ 97 w 104"/>
                <a:gd name="T15" fmla="*/ 13 h 30"/>
                <a:gd name="T16" fmla="*/ 9 w 104"/>
                <a:gd name="T17" fmla="*/ 0 h 30"/>
                <a:gd name="T18" fmla="*/ 9 w 10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30">
                  <a:moveTo>
                    <a:pt x="9" y="0"/>
                  </a:moveTo>
                  <a:cubicBezTo>
                    <a:pt x="4" y="0"/>
                    <a:pt x="1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7" y="18"/>
                    <a:pt x="65" y="22"/>
                    <a:pt x="92" y="29"/>
                  </a:cubicBezTo>
                  <a:cubicBezTo>
                    <a:pt x="93" y="29"/>
                    <a:pt x="94" y="30"/>
                    <a:pt x="95" y="30"/>
                  </a:cubicBezTo>
                  <a:cubicBezTo>
                    <a:pt x="98" y="30"/>
                    <a:pt x="102" y="27"/>
                    <a:pt x="103" y="23"/>
                  </a:cubicBezTo>
                  <a:cubicBezTo>
                    <a:pt x="104" y="19"/>
                    <a:pt x="101" y="14"/>
                    <a:pt x="97" y="13"/>
                  </a:cubicBezTo>
                  <a:cubicBezTo>
                    <a:pt x="68" y="5"/>
                    <a:pt x="3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/>
            <p:cNvSpPr>
              <a:spLocks/>
            </p:cNvSpPr>
            <p:nvPr/>
          </p:nvSpPr>
          <p:spPr bwMode="auto">
            <a:xfrm>
              <a:off x="9404350" y="8048625"/>
              <a:ext cx="298450" cy="88900"/>
            </a:xfrm>
            <a:custGeom>
              <a:avLst/>
              <a:gdLst>
                <a:gd name="T0" fmla="*/ 99 w 108"/>
                <a:gd name="T1" fmla="*/ 0 h 32"/>
                <a:gd name="T2" fmla="*/ 98 w 108"/>
                <a:gd name="T3" fmla="*/ 0 h 32"/>
                <a:gd name="T4" fmla="*/ 7 w 108"/>
                <a:gd name="T5" fmla="*/ 14 h 32"/>
                <a:gd name="T6" fmla="*/ 0 w 108"/>
                <a:gd name="T7" fmla="*/ 24 h 32"/>
                <a:gd name="T8" fmla="*/ 9 w 108"/>
                <a:gd name="T9" fmla="*/ 32 h 32"/>
                <a:gd name="T10" fmla="*/ 10 w 108"/>
                <a:gd name="T11" fmla="*/ 31 h 32"/>
                <a:gd name="T12" fmla="*/ 101 w 108"/>
                <a:gd name="T13" fmla="*/ 17 h 32"/>
                <a:gd name="T14" fmla="*/ 108 w 108"/>
                <a:gd name="T15" fmla="*/ 7 h 32"/>
                <a:gd name="T16" fmla="*/ 99 w 10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2">
                  <a:moveTo>
                    <a:pt x="99" y="0"/>
                  </a:moveTo>
                  <a:cubicBezTo>
                    <a:pt x="99" y="0"/>
                    <a:pt x="98" y="0"/>
                    <a:pt x="98" y="0"/>
                  </a:cubicBezTo>
                  <a:cubicBezTo>
                    <a:pt x="67" y="5"/>
                    <a:pt x="37" y="10"/>
                    <a:pt x="7" y="14"/>
                  </a:cubicBezTo>
                  <a:cubicBezTo>
                    <a:pt x="3" y="15"/>
                    <a:pt x="0" y="20"/>
                    <a:pt x="0" y="24"/>
                  </a:cubicBezTo>
                  <a:cubicBezTo>
                    <a:pt x="1" y="29"/>
                    <a:pt x="5" y="32"/>
                    <a:pt x="9" y="32"/>
                  </a:cubicBezTo>
                  <a:cubicBezTo>
                    <a:pt x="9" y="32"/>
                    <a:pt x="10" y="32"/>
                    <a:pt x="10" y="31"/>
                  </a:cubicBezTo>
                  <a:cubicBezTo>
                    <a:pt x="40" y="27"/>
                    <a:pt x="70" y="22"/>
                    <a:pt x="101" y="17"/>
                  </a:cubicBezTo>
                  <a:cubicBezTo>
                    <a:pt x="105" y="16"/>
                    <a:pt x="108" y="11"/>
                    <a:pt x="108" y="7"/>
                  </a:cubicBezTo>
                  <a:cubicBezTo>
                    <a:pt x="107" y="2"/>
                    <a:pt x="103" y="0"/>
                    <a:pt x="99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7759700" y="7570788"/>
              <a:ext cx="698500" cy="98425"/>
            </a:xfrm>
            <a:custGeom>
              <a:avLst/>
              <a:gdLst>
                <a:gd name="T0" fmla="*/ 244 w 253"/>
                <a:gd name="T1" fmla="*/ 0 h 36"/>
                <a:gd name="T2" fmla="*/ 243 w 253"/>
                <a:gd name="T3" fmla="*/ 0 h 36"/>
                <a:gd name="T4" fmla="*/ 162 w 253"/>
                <a:gd name="T5" fmla="*/ 8 h 36"/>
                <a:gd name="T6" fmla="*/ 8 w 253"/>
                <a:gd name="T7" fmla="*/ 19 h 36"/>
                <a:gd name="T8" fmla="*/ 0 w 253"/>
                <a:gd name="T9" fmla="*/ 28 h 36"/>
                <a:gd name="T10" fmla="*/ 9 w 253"/>
                <a:gd name="T11" fmla="*/ 36 h 36"/>
                <a:gd name="T12" fmla="*/ 9 w 253"/>
                <a:gd name="T13" fmla="*/ 36 h 36"/>
                <a:gd name="T14" fmla="*/ 163 w 253"/>
                <a:gd name="T15" fmla="*/ 25 h 36"/>
                <a:gd name="T16" fmla="*/ 245 w 253"/>
                <a:gd name="T17" fmla="*/ 17 h 36"/>
                <a:gd name="T18" fmla="*/ 252 w 253"/>
                <a:gd name="T19" fmla="*/ 8 h 36"/>
                <a:gd name="T20" fmla="*/ 244 w 253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36">
                  <a:moveTo>
                    <a:pt x="244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14" y="3"/>
                    <a:pt x="187" y="5"/>
                    <a:pt x="162" y="8"/>
                  </a:cubicBezTo>
                  <a:cubicBezTo>
                    <a:pt x="103" y="13"/>
                    <a:pt x="51" y="17"/>
                    <a:pt x="8" y="19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1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53" y="34"/>
                    <a:pt x="104" y="30"/>
                    <a:pt x="163" y="25"/>
                  </a:cubicBezTo>
                  <a:cubicBezTo>
                    <a:pt x="189" y="22"/>
                    <a:pt x="216" y="20"/>
                    <a:pt x="245" y="17"/>
                  </a:cubicBezTo>
                  <a:cubicBezTo>
                    <a:pt x="249" y="17"/>
                    <a:pt x="253" y="12"/>
                    <a:pt x="252" y="8"/>
                  </a:cubicBezTo>
                  <a:cubicBezTo>
                    <a:pt x="252" y="3"/>
                    <a:pt x="248" y="0"/>
                    <a:pt x="24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9591675" y="6318250"/>
              <a:ext cx="569913" cy="85725"/>
            </a:xfrm>
            <a:custGeom>
              <a:avLst/>
              <a:gdLst>
                <a:gd name="T0" fmla="*/ 11 w 206"/>
                <a:gd name="T1" fmla="*/ 27 h 31"/>
                <a:gd name="T2" fmla="*/ 33 w 206"/>
                <a:gd name="T3" fmla="*/ 23 h 31"/>
                <a:gd name="T4" fmla="*/ 33 w 206"/>
                <a:gd name="T5" fmla="*/ 23 h 31"/>
                <a:gd name="T6" fmla="*/ 63 w 206"/>
                <a:gd name="T7" fmla="*/ 19 h 31"/>
                <a:gd name="T8" fmla="*/ 63 w 206"/>
                <a:gd name="T9" fmla="*/ 19 h 31"/>
                <a:gd name="T10" fmla="*/ 99 w 206"/>
                <a:gd name="T11" fmla="*/ 17 h 31"/>
                <a:gd name="T12" fmla="*/ 194 w 206"/>
                <a:gd name="T13" fmla="*/ 30 h 31"/>
                <a:gd name="T14" fmla="*/ 205 w 206"/>
                <a:gd name="T15" fmla="*/ 23 h 31"/>
                <a:gd name="T16" fmla="*/ 199 w 206"/>
                <a:gd name="T17" fmla="*/ 13 h 31"/>
                <a:gd name="T18" fmla="*/ 99 w 206"/>
                <a:gd name="T19" fmla="*/ 0 h 31"/>
                <a:gd name="T20" fmla="*/ 61 w 206"/>
                <a:gd name="T21" fmla="*/ 2 h 31"/>
                <a:gd name="T22" fmla="*/ 61 w 206"/>
                <a:gd name="T23" fmla="*/ 2 h 31"/>
                <a:gd name="T24" fmla="*/ 30 w 206"/>
                <a:gd name="T25" fmla="*/ 6 h 31"/>
                <a:gd name="T26" fmla="*/ 30 w 206"/>
                <a:gd name="T27" fmla="*/ 6 h 31"/>
                <a:gd name="T28" fmla="*/ 8 w 206"/>
                <a:gd name="T29" fmla="*/ 10 h 31"/>
                <a:gd name="T30" fmla="*/ 1 w 206"/>
                <a:gd name="T31" fmla="*/ 20 h 31"/>
                <a:gd name="T32" fmla="*/ 11 w 206"/>
                <a:gd name="T3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1">
                  <a:moveTo>
                    <a:pt x="11" y="27"/>
                  </a:moveTo>
                  <a:cubicBezTo>
                    <a:pt x="18" y="25"/>
                    <a:pt x="25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43" y="21"/>
                    <a:pt x="53" y="20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75" y="18"/>
                    <a:pt x="87" y="17"/>
                    <a:pt x="99" y="17"/>
                  </a:cubicBezTo>
                  <a:cubicBezTo>
                    <a:pt x="131" y="17"/>
                    <a:pt x="163" y="21"/>
                    <a:pt x="194" y="30"/>
                  </a:cubicBezTo>
                  <a:cubicBezTo>
                    <a:pt x="199" y="31"/>
                    <a:pt x="204" y="28"/>
                    <a:pt x="205" y="23"/>
                  </a:cubicBezTo>
                  <a:cubicBezTo>
                    <a:pt x="206" y="19"/>
                    <a:pt x="203" y="14"/>
                    <a:pt x="199" y="13"/>
                  </a:cubicBezTo>
                  <a:cubicBezTo>
                    <a:pt x="166" y="4"/>
                    <a:pt x="133" y="0"/>
                    <a:pt x="99" y="0"/>
                  </a:cubicBezTo>
                  <a:cubicBezTo>
                    <a:pt x="86" y="0"/>
                    <a:pt x="74" y="1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1" y="3"/>
                    <a:pt x="40" y="4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2" y="7"/>
                    <a:pt x="15" y="8"/>
                    <a:pt x="8" y="10"/>
                  </a:cubicBezTo>
                  <a:cubicBezTo>
                    <a:pt x="3" y="10"/>
                    <a:pt x="0" y="15"/>
                    <a:pt x="1" y="20"/>
                  </a:cubicBezTo>
                  <a:cubicBezTo>
                    <a:pt x="2" y="24"/>
                    <a:pt x="6" y="27"/>
                    <a:pt x="11" y="27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9591675" y="6183313"/>
              <a:ext cx="569913" cy="85725"/>
            </a:xfrm>
            <a:custGeom>
              <a:avLst/>
              <a:gdLst>
                <a:gd name="T0" fmla="*/ 11 w 206"/>
                <a:gd name="T1" fmla="*/ 27 h 31"/>
                <a:gd name="T2" fmla="*/ 33 w 206"/>
                <a:gd name="T3" fmla="*/ 23 h 31"/>
                <a:gd name="T4" fmla="*/ 33 w 206"/>
                <a:gd name="T5" fmla="*/ 23 h 31"/>
                <a:gd name="T6" fmla="*/ 63 w 206"/>
                <a:gd name="T7" fmla="*/ 19 h 31"/>
                <a:gd name="T8" fmla="*/ 63 w 206"/>
                <a:gd name="T9" fmla="*/ 19 h 31"/>
                <a:gd name="T10" fmla="*/ 99 w 206"/>
                <a:gd name="T11" fmla="*/ 17 h 31"/>
                <a:gd name="T12" fmla="*/ 194 w 206"/>
                <a:gd name="T13" fmla="*/ 30 h 31"/>
                <a:gd name="T14" fmla="*/ 205 w 206"/>
                <a:gd name="T15" fmla="*/ 23 h 31"/>
                <a:gd name="T16" fmla="*/ 199 w 206"/>
                <a:gd name="T17" fmla="*/ 13 h 31"/>
                <a:gd name="T18" fmla="*/ 99 w 206"/>
                <a:gd name="T19" fmla="*/ 0 h 31"/>
                <a:gd name="T20" fmla="*/ 61 w 206"/>
                <a:gd name="T21" fmla="*/ 2 h 31"/>
                <a:gd name="T22" fmla="*/ 61 w 206"/>
                <a:gd name="T23" fmla="*/ 2 h 31"/>
                <a:gd name="T24" fmla="*/ 30 w 206"/>
                <a:gd name="T25" fmla="*/ 6 h 31"/>
                <a:gd name="T26" fmla="*/ 30 w 206"/>
                <a:gd name="T27" fmla="*/ 6 h 31"/>
                <a:gd name="T28" fmla="*/ 8 w 206"/>
                <a:gd name="T29" fmla="*/ 10 h 31"/>
                <a:gd name="T30" fmla="*/ 1 w 206"/>
                <a:gd name="T31" fmla="*/ 20 h 31"/>
                <a:gd name="T32" fmla="*/ 11 w 206"/>
                <a:gd name="T3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1">
                  <a:moveTo>
                    <a:pt x="11" y="27"/>
                  </a:moveTo>
                  <a:cubicBezTo>
                    <a:pt x="18" y="25"/>
                    <a:pt x="25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43" y="21"/>
                    <a:pt x="53" y="20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75" y="18"/>
                    <a:pt x="87" y="17"/>
                    <a:pt x="99" y="17"/>
                  </a:cubicBezTo>
                  <a:cubicBezTo>
                    <a:pt x="131" y="17"/>
                    <a:pt x="163" y="21"/>
                    <a:pt x="194" y="30"/>
                  </a:cubicBezTo>
                  <a:cubicBezTo>
                    <a:pt x="199" y="31"/>
                    <a:pt x="204" y="28"/>
                    <a:pt x="205" y="23"/>
                  </a:cubicBezTo>
                  <a:cubicBezTo>
                    <a:pt x="206" y="19"/>
                    <a:pt x="203" y="14"/>
                    <a:pt x="199" y="13"/>
                  </a:cubicBezTo>
                  <a:cubicBezTo>
                    <a:pt x="166" y="4"/>
                    <a:pt x="133" y="0"/>
                    <a:pt x="99" y="0"/>
                  </a:cubicBezTo>
                  <a:cubicBezTo>
                    <a:pt x="86" y="0"/>
                    <a:pt x="74" y="0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1" y="3"/>
                    <a:pt x="40" y="4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2" y="7"/>
                    <a:pt x="15" y="8"/>
                    <a:pt x="8" y="10"/>
                  </a:cubicBezTo>
                  <a:cubicBezTo>
                    <a:pt x="3" y="10"/>
                    <a:pt x="0" y="15"/>
                    <a:pt x="1" y="20"/>
                  </a:cubicBezTo>
                  <a:cubicBezTo>
                    <a:pt x="2" y="24"/>
                    <a:pt x="6" y="27"/>
                    <a:pt x="11" y="27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9591675" y="6464300"/>
              <a:ext cx="569913" cy="84137"/>
            </a:xfrm>
            <a:custGeom>
              <a:avLst/>
              <a:gdLst>
                <a:gd name="T0" fmla="*/ 11 w 206"/>
                <a:gd name="T1" fmla="*/ 26 h 30"/>
                <a:gd name="T2" fmla="*/ 33 w 206"/>
                <a:gd name="T3" fmla="*/ 23 h 30"/>
                <a:gd name="T4" fmla="*/ 63 w 206"/>
                <a:gd name="T5" fmla="*/ 18 h 30"/>
                <a:gd name="T6" fmla="*/ 63 w 206"/>
                <a:gd name="T7" fmla="*/ 18 h 30"/>
                <a:gd name="T8" fmla="*/ 99 w 206"/>
                <a:gd name="T9" fmla="*/ 17 h 30"/>
                <a:gd name="T10" fmla="*/ 194 w 206"/>
                <a:gd name="T11" fmla="*/ 29 h 30"/>
                <a:gd name="T12" fmla="*/ 205 w 206"/>
                <a:gd name="T13" fmla="*/ 23 h 30"/>
                <a:gd name="T14" fmla="*/ 199 w 206"/>
                <a:gd name="T15" fmla="*/ 13 h 30"/>
                <a:gd name="T16" fmla="*/ 99 w 206"/>
                <a:gd name="T17" fmla="*/ 0 h 30"/>
                <a:gd name="T18" fmla="*/ 61 w 206"/>
                <a:gd name="T19" fmla="*/ 1 h 30"/>
                <a:gd name="T20" fmla="*/ 61 w 206"/>
                <a:gd name="T21" fmla="*/ 1 h 30"/>
                <a:gd name="T22" fmla="*/ 30 w 206"/>
                <a:gd name="T23" fmla="*/ 6 h 30"/>
                <a:gd name="T24" fmla="*/ 8 w 206"/>
                <a:gd name="T25" fmla="*/ 9 h 30"/>
                <a:gd name="T26" fmla="*/ 1 w 206"/>
                <a:gd name="T27" fmla="*/ 19 h 30"/>
                <a:gd name="T28" fmla="*/ 11 w 206"/>
                <a:gd name="T2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30">
                  <a:moveTo>
                    <a:pt x="11" y="26"/>
                  </a:moveTo>
                  <a:cubicBezTo>
                    <a:pt x="18" y="25"/>
                    <a:pt x="25" y="24"/>
                    <a:pt x="33" y="23"/>
                  </a:cubicBezTo>
                  <a:cubicBezTo>
                    <a:pt x="43" y="21"/>
                    <a:pt x="53" y="19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75" y="17"/>
                    <a:pt x="87" y="17"/>
                    <a:pt x="99" y="17"/>
                  </a:cubicBezTo>
                  <a:cubicBezTo>
                    <a:pt x="131" y="17"/>
                    <a:pt x="163" y="21"/>
                    <a:pt x="194" y="29"/>
                  </a:cubicBezTo>
                  <a:cubicBezTo>
                    <a:pt x="199" y="30"/>
                    <a:pt x="204" y="28"/>
                    <a:pt x="205" y="23"/>
                  </a:cubicBezTo>
                  <a:cubicBezTo>
                    <a:pt x="206" y="18"/>
                    <a:pt x="203" y="14"/>
                    <a:pt x="199" y="13"/>
                  </a:cubicBezTo>
                  <a:cubicBezTo>
                    <a:pt x="166" y="4"/>
                    <a:pt x="133" y="0"/>
                    <a:pt x="99" y="0"/>
                  </a:cubicBezTo>
                  <a:cubicBezTo>
                    <a:pt x="86" y="0"/>
                    <a:pt x="74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1" y="2"/>
                    <a:pt x="40" y="4"/>
                    <a:pt x="30" y="6"/>
                  </a:cubicBezTo>
                  <a:cubicBezTo>
                    <a:pt x="22" y="7"/>
                    <a:pt x="15" y="8"/>
                    <a:pt x="8" y="9"/>
                  </a:cubicBezTo>
                  <a:cubicBezTo>
                    <a:pt x="3" y="10"/>
                    <a:pt x="0" y="14"/>
                    <a:pt x="1" y="19"/>
                  </a:cubicBezTo>
                  <a:cubicBezTo>
                    <a:pt x="2" y="24"/>
                    <a:pt x="6" y="27"/>
                    <a:pt x="11" y="26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/>
            <p:cNvSpPr>
              <a:spLocks/>
            </p:cNvSpPr>
            <p:nvPr/>
          </p:nvSpPr>
          <p:spPr bwMode="auto">
            <a:xfrm>
              <a:off x="9591675" y="6613525"/>
              <a:ext cx="569913" cy="85725"/>
            </a:xfrm>
            <a:custGeom>
              <a:avLst/>
              <a:gdLst>
                <a:gd name="T0" fmla="*/ 11 w 206"/>
                <a:gd name="T1" fmla="*/ 27 h 31"/>
                <a:gd name="T2" fmla="*/ 33 w 206"/>
                <a:gd name="T3" fmla="*/ 23 h 31"/>
                <a:gd name="T4" fmla="*/ 63 w 206"/>
                <a:gd name="T5" fmla="*/ 19 h 31"/>
                <a:gd name="T6" fmla="*/ 63 w 206"/>
                <a:gd name="T7" fmla="*/ 19 h 31"/>
                <a:gd name="T8" fmla="*/ 99 w 206"/>
                <a:gd name="T9" fmla="*/ 17 h 31"/>
                <a:gd name="T10" fmla="*/ 194 w 206"/>
                <a:gd name="T11" fmla="*/ 30 h 31"/>
                <a:gd name="T12" fmla="*/ 205 w 206"/>
                <a:gd name="T13" fmla="*/ 24 h 31"/>
                <a:gd name="T14" fmla="*/ 199 w 206"/>
                <a:gd name="T15" fmla="*/ 13 h 31"/>
                <a:gd name="T16" fmla="*/ 99 w 206"/>
                <a:gd name="T17" fmla="*/ 0 h 31"/>
                <a:gd name="T18" fmla="*/ 61 w 206"/>
                <a:gd name="T19" fmla="*/ 2 h 31"/>
                <a:gd name="T20" fmla="*/ 61 w 206"/>
                <a:gd name="T21" fmla="*/ 2 h 31"/>
                <a:gd name="T22" fmla="*/ 30 w 206"/>
                <a:gd name="T23" fmla="*/ 6 h 31"/>
                <a:gd name="T24" fmla="*/ 8 w 206"/>
                <a:gd name="T25" fmla="*/ 10 h 31"/>
                <a:gd name="T26" fmla="*/ 1 w 206"/>
                <a:gd name="T27" fmla="*/ 20 h 31"/>
                <a:gd name="T28" fmla="*/ 11 w 206"/>
                <a:gd name="T2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31">
                  <a:moveTo>
                    <a:pt x="11" y="27"/>
                  </a:moveTo>
                  <a:cubicBezTo>
                    <a:pt x="18" y="26"/>
                    <a:pt x="25" y="24"/>
                    <a:pt x="33" y="23"/>
                  </a:cubicBezTo>
                  <a:cubicBezTo>
                    <a:pt x="43" y="21"/>
                    <a:pt x="53" y="20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75" y="18"/>
                    <a:pt x="87" y="17"/>
                    <a:pt x="99" y="17"/>
                  </a:cubicBezTo>
                  <a:cubicBezTo>
                    <a:pt x="131" y="17"/>
                    <a:pt x="163" y="21"/>
                    <a:pt x="194" y="30"/>
                  </a:cubicBezTo>
                  <a:cubicBezTo>
                    <a:pt x="199" y="31"/>
                    <a:pt x="204" y="28"/>
                    <a:pt x="205" y="24"/>
                  </a:cubicBezTo>
                  <a:cubicBezTo>
                    <a:pt x="206" y="19"/>
                    <a:pt x="203" y="14"/>
                    <a:pt x="199" y="13"/>
                  </a:cubicBezTo>
                  <a:cubicBezTo>
                    <a:pt x="166" y="4"/>
                    <a:pt x="133" y="0"/>
                    <a:pt x="99" y="0"/>
                  </a:cubicBezTo>
                  <a:cubicBezTo>
                    <a:pt x="86" y="0"/>
                    <a:pt x="74" y="1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1" y="3"/>
                    <a:pt x="40" y="4"/>
                    <a:pt x="30" y="6"/>
                  </a:cubicBezTo>
                  <a:cubicBezTo>
                    <a:pt x="22" y="7"/>
                    <a:pt x="15" y="9"/>
                    <a:pt x="8" y="10"/>
                  </a:cubicBezTo>
                  <a:cubicBezTo>
                    <a:pt x="3" y="11"/>
                    <a:pt x="0" y="15"/>
                    <a:pt x="1" y="20"/>
                  </a:cubicBezTo>
                  <a:cubicBezTo>
                    <a:pt x="2" y="24"/>
                    <a:pt x="6" y="28"/>
                    <a:pt x="11" y="27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/>
            <p:cNvSpPr>
              <a:spLocks/>
            </p:cNvSpPr>
            <p:nvPr/>
          </p:nvSpPr>
          <p:spPr bwMode="auto">
            <a:xfrm>
              <a:off x="9591675" y="6751638"/>
              <a:ext cx="569913" cy="85725"/>
            </a:xfrm>
            <a:custGeom>
              <a:avLst/>
              <a:gdLst>
                <a:gd name="T0" fmla="*/ 11 w 206"/>
                <a:gd name="T1" fmla="*/ 27 h 31"/>
                <a:gd name="T2" fmla="*/ 33 w 206"/>
                <a:gd name="T3" fmla="*/ 23 h 31"/>
                <a:gd name="T4" fmla="*/ 63 w 206"/>
                <a:gd name="T5" fmla="*/ 19 h 31"/>
                <a:gd name="T6" fmla="*/ 63 w 206"/>
                <a:gd name="T7" fmla="*/ 19 h 31"/>
                <a:gd name="T8" fmla="*/ 99 w 206"/>
                <a:gd name="T9" fmla="*/ 17 h 31"/>
                <a:gd name="T10" fmla="*/ 194 w 206"/>
                <a:gd name="T11" fmla="*/ 30 h 31"/>
                <a:gd name="T12" fmla="*/ 205 w 206"/>
                <a:gd name="T13" fmla="*/ 24 h 31"/>
                <a:gd name="T14" fmla="*/ 199 w 206"/>
                <a:gd name="T15" fmla="*/ 13 h 31"/>
                <a:gd name="T16" fmla="*/ 99 w 206"/>
                <a:gd name="T17" fmla="*/ 0 h 31"/>
                <a:gd name="T18" fmla="*/ 61 w 206"/>
                <a:gd name="T19" fmla="*/ 2 h 31"/>
                <a:gd name="T20" fmla="*/ 61 w 206"/>
                <a:gd name="T21" fmla="*/ 2 h 31"/>
                <a:gd name="T22" fmla="*/ 30 w 206"/>
                <a:gd name="T23" fmla="*/ 6 h 31"/>
                <a:gd name="T24" fmla="*/ 8 w 206"/>
                <a:gd name="T25" fmla="*/ 10 h 31"/>
                <a:gd name="T26" fmla="*/ 1 w 206"/>
                <a:gd name="T27" fmla="*/ 20 h 31"/>
                <a:gd name="T28" fmla="*/ 11 w 206"/>
                <a:gd name="T2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31">
                  <a:moveTo>
                    <a:pt x="11" y="27"/>
                  </a:moveTo>
                  <a:cubicBezTo>
                    <a:pt x="18" y="25"/>
                    <a:pt x="25" y="24"/>
                    <a:pt x="33" y="23"/>
                  </a:cubicBezTo>
                  <a:cubicBezTo>
                    <a:pt x="43" y="21"/>
                    <a:pt x="53" y="20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75" y="18"/>
                    <a:pt x="87" y="17"/>
                    <a:pt x="99" y="17"/>
                  </a:cubicBezTo>
                  <a:cubicBezTo>
                    <a:pt x="131" y="17"/>
                    <a:pt x="163" y="21"/>
                    <a:pt x="194" y="30"/>
                  </a:cubicBezTo>
                  <a:cubicBezTo>
                    <a:pt x="199" y="31"/>
                    <a:pt x="204" y="28"/>
                    <a:pt x="205" y="24"/>
                  </a:cubicBezTo>
                  <a:cubicBezTo>
                    <a:pt x="206" y="19"/>
                    <a:pt x="203" y="14"/>
                    <a:pt x="199" y="13"/>
                  </a:cubicBezTo>
                  <a:cubicBezTo>
                    <a:pt x="166" y="4"/>
                    <a:pt x="133" y="0"/>
                    <a:pt x="99" y="0"/>
                  </a:cubicBezTo>
                  <a:cubicBezTo>
                    <a:pt x="86" y="0"/>
                    <a:pt x="74" y="1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1" y="3"/>
                    <a:pt x="40" y="4"/>
                    <a:pt x="30" y="6"/>
                  </a:cubicBezTo>
                  <a:cubicBezTo>
                    <a:pt x="22" y="7"/>
                    <a:pt x="15" y="9"/>
                    <a:pt x="8" y="10"/>
                  </a:cubicBezTo>
                  <a:cubicBezTo>
                    <a:pt x="3" y="11"/>
                    <a:pt x="0" y="15"/>
                    <a:pt x="1" y="20"/>
                  </a:cubicBezTo>
                  <a:cubicBezTo>
                    <a:pt x="2" y="24"/>
                    <a:pt x="6" y="28"/>
                    <a:pt x="11" y="27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13057188" y="5895975"/>
              <a:ext cx="46038" cy="2555875"/>
            </a:xfrm>
            <a:custGeom>
              <a:avLst/>
              <a:gdLst>
                <a:gd name="T0" fmla="*/ 17 w 17"/>
                <a:gd name="T1" fmla="*/ 917 h 925"/>
                <a:gd name="T2" fmla="*/ 17 w 17"/>
                <a:gd name="T3" fmla="*/ 9 h 925"/>
                <a:gd name="T4" fmla="*/ 9 w 17"/>
                <a:gd name="T5" fmla="*/ 0 h 925"/>
                <a:gd name="T6" fmla="*/ 0 w 17"/>
                <a:gd name="T7" fmla="*/ 9 h 925"/>
                <a:gd name="T8" fmla="*/ 0 w 17"/>
                <a:gd name="T9" fmla="*/ 917 h 925"/>
                <a:gd name="T10" fmla="*/ 9 w 17"/>
                <a:gd name="T11" fmla="*/ 925 h 925"/>
                <a:gd name="T12" fmla="*/ 17 w 17"/>
                <a:gd name="T13" fmla="*/ 917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25">
                  <a:moveTo>
                    <a:pt x="17" y="917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7"/>
                    <a:pt x="0" y="917"/>
                    <a:pt x="0" y="917"/>
                  </a:cubicBezTo>
                  <a:cubicBezTo>
                    <a:pt x="0" y="922"/>
                    <a:pt x="4" y="925"/>
                    <a:pt x="9" y="925"/>
                  </a:cubicBezTo>
                  <a:cubicBezTo>
                    <a:pt x="14" y="925"/>
                    <a:pt x="17" y="922"/>
                    <a:pt x="17" y="9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/>
            <p:cNvSpPr>
              <a:spLocks/>
            </p:cNvSpPr>
            <p:nvPr/>
          </p:nvSpPr>
          <p:spPr bwMode="auto">
            <a:xfrm>
              <a:off x="13057188" y="5453063"/>
              <a:ext cx="46038" cy="555625"/>
            </a:xfrm>
            <a:custGeom>
              <a:avLst/>
              <a:gdLst>
                <a:gd name="T0" fmla="*/ 17 w 17"/>
                <a:gd name="T1" fmla="*/ 193 h 201"/>
                <a:gd name="T2" fmla="*/ 17 w 17"/>
                <a:gd name="T3" fmla="*/ 8 h 201"/>
                <a:gd name="T4" fmla="*/ 9 w 17"/>
                <a:gd name="T5" fmla="*/ 0 h 201"/>
                <a:gd name="T6" fmla="*/ 0 w 17"/>
                <a:gd name="T7" fmla="*/ 8 h 201"/>
                <a:gd name="T8" fmla="*/ 0 w 17"/>
                <a:gd name="T9" fmla="*/ 193 h 201"/>
                <a:gd name="T10" fmla="*/ 9 w 17"/>
                <a:gd name="T11" fmla="*/ 201 h 201"/>
                <a:gd name="T12" fmla="*/ 17 w 17"/>
                <a:gd name="T13" fmla="*/ 19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1">
                  <a:moveTo>
                    <a:pt x="17" y="193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8"/>
                    <a:pt x="4" y="201"/>
                    <a:pt x="9" y="201"/>
                  </a:cubicBezTo>
                  <a:cubicBezTo>
                    <a:pt x="14" y="201"/>
                    <a:pt x="17" y="198"/>
                    <a:pt x="17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/>
            <p:cNvSpPr>
              <a:spLocks/>
            </p:cNvSpPr>
            <p:nvPr/>
          </p:nvSpPr>
          <p:spPr bwMode="auto">
            <a:xfrm>
              <a:off x="12747625" y="5553075"/>
              <a:ext cx="280988" cy="74612"/>
            </a:xfrm>
            <a:custGeom>
              <a:avLst/>
              <a:gdLst>
                <a:gd name="T0" fmla="*/ 94 w 102"/>
                <a:gd name="T1" fmla="*/ 10 h 27"/>
                <a:gd name="T2" fmla="*/ 10 w 102"/>
                <a:gd name="T3" fmla="*/ 1 h 27"/>
                <a:gd name="T4" fmla="*/ 1 w 102"/>
                <a:gd name="T5" fmla="*/ 8 h 27"/>
                <a:gd name="T6" fmla="*/ 8 w 102"/>
                <a:gd name="T7" fmla="*/ 18 h 27"/>
                <a:gd name="T8" fmla="*/ 93 w 102"/>
                <a:gd name="T9" fmla="*/ 27 h 27"/>
                <a:gd name="T10" fmla="*/ 102 w 102"/>
                <a:gd name="T11" fmla="*/ 19 h 27"/>
                <a:gd name="T12" fmla="*/ 94 w 102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7">
                  <a:moveTo>
                    <a:pt x="94" y="10"/>
                  </a:moveTo>
                  <a:cubicBezTo>
                    <a:pt x="71" y="9"/>
                    <a:pt x="42" y="5"/>
                    <a:pt x="10" y="1"/>
                  </a:cubicBezTo>
                  <a:cubicBezTo>
                    <a:pt x="6" y="0"/>
                    <a:pt x="1" y="3"/>
                    <a:pt x="1" y="8"/>
                  </a:cubicBezTo>
                  <a:cubicBezTo>
                    <a:pt x="0" y="13"/>
                    <a:pt x="3" y="17"/>
                    <a:pt x="8" y="18"/>
                  </a:cubicBezTo>
                  <a:cubicBezTo>
                    <a:pt x="40" y="23"/>
                    <a:pt x="70" y="26"/>
                    <a:pt x="93" y="27"/>
                  </a:cubicBezTo>
                  <a:cubicBezTo>
                    <a:pt x="98" y="27"/>
                    <a:pt x="102" y="24"/>
                    <a:pt x="102" y="19"/>
                  </a:cubicBezTo>
                  <a:cubicBezTo>
                    <a:pt x="102" y="14"/>
                    <a:pt x="99" y="10"/>
                    <a:pt x="94" y="10"/>
                  </a:cubicBez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6"/>
            <p:cNvSpPr>
              <a:spLocks/>
            </p:cNvSpPr>
            <p:nvPr/>
          </p:nvSpPr>
          <p:spPr bwMode="auto">
            <a:xfrm>
              <a:off x="12349163" y="6064250"/>
              <a:ext cx="306388" cy="82550"/>
            </a:xfrm>
            <a:custGeom>
              <a:avLst/>
              <a:gdLst>
                <a:gd name="T0" fmla="*/ 103 w 111"/>
                <a:gd name="T1" fmla="*/ 12 h 30"/>
                <a:gd name="T2" fmla="*/ 11 w 111"/>
                <a:gd name="T3" fmla="*/ 1 h 30"/>
                <a:gd name="T4" fmla="*/ 1 w 111"/>
                <a:gd name="T5" fmla="*/ 8 h 30"/>
                <a:gd name="T6" fmla="*/ 8 w 111"/>
                <a:gd name="T7" fmla="*/ 18 h 30"/>
                <a:gd name="T8" fmla="*/ 101 w 111"/>
                <a:gd name="T9" fmla="*/ 29 h 30"/>
                <a:gd name="T10" fmla="*/ 111 w 111"/>
                <a:gd name="T11" fmla="*/ 21 h 30"/>
                <a:gd name="T12" fmla="*/ 103 w 111"/>
                <a:gd name="T13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0">
                  <a:moveTo>
                    <a:pt x="103" y="12"/>
                  </a:moveTo>
                  <a:cubicBezTo>
                    <a:pt x="58" y="7"/>
                    <a:pt x="61" y="7"/>
                    <a:pt x="11" y="1"/>
                  </a:cubicBezTo>
                  <a:cubicBezTo>
                    <a:pt x="6" y="0"/>
                    <a:pt x="2" y="4"/>
                    <a:pt x="1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58" y="25"/>
                    <a:pt x="56" y="24"/>
                    <a:pt x="101" y="29"/>
                  </a:cubicBezTo>
                  <a:cubicBezTo>
                    <a:pt x="106" y="30"/>
                    <a:pt x="110" y="26"/>
                    <a:pt x="111" y="21"/>
                  </a:cubicBezTo>
                  <a:cubicBezTo>
                    <a:pt x="111" y="17"/>
                    <a:pt x="108" y="13"/>
                    <a:pt x="10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/>
            <p:cNvSpPr>
              <a:spLocks/>
            </p:cNvSpPr>
            <p:nvPr/>
          </p:nvSpPr>
          <p:spPr bwMode="auto">
            <a:xfrm>
              <a:off x="11955463" y="6019800"/>
              <a:ext cx="306388" cy="85725"/>
            </a:xfrm>
            <a:custGeom>
              <a:avLst/>
              <a:gdLst>
                <a:gd name="T0" fmla="*/ 103 w 111"/>
                <a:gd name="T1" fmla="*/ 14 h 31"/>
                <a:gd name="T2" fmla="*/ 10 w 111"/>
                <a:gd name="T3" fmla="*/ 0 h 31"/>
                <a:gd name="T4" fmla="*/ 1 w 111"/>
                <a:gd name="T5" fmla="*/ 8 h 31"/>
                <a:gd name="T6" fmla="*/ 8 w 111"/>
                <a:gd name="T7" fmla="*/ 17 h 31"/>
                <a:gd name="T8" fmla="*/ 101 w 111"/>
                <a:gd name="T9" fmla="*/ 31 h 31"/>
                <a:gd name="T10" fmla="*/ 110 w 111"/>
                <a:gd name="T11" fmla="*/ 23 h 31"/>
                <a:gd name="T12" fmla="*/ 103 w 111"/>
                <a:gd name="T1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1">
                  <a:moveTo>
                    <a:pt x="103" y="14"/>
                  </a:moveTo>
                  <a:cubicBezTo>
                    <a:pt x="58" y="8"/>
                    <a:pt x="59" y="8"/>
                    <a:pt x="10" y="0"/>
                  </a:cubicBezTo>
                  <a:cubicBezTo>
                    <a:pt x="6" y="0"/>
                    <a:pt x="1" y="3"/>
                    <a:pt x="1" y="8"/>
                  </a:cubicBezTo>
                  <a:cubicBezTo>
                    <a:pt x="0" y="12"/>
                    <a:pt x="3" y="17"/>
                    <a:pt x="8" y="17"/>
                  </a:cubicBezTo>
                  <a:cubicBezTo>
                    <a:pt x="56" y="25"/>
                    <a:pt x="56" y="25"/>
                    <a:pt x="101" y="31"/>
                  </a:cubicBezTo>
                  <a:cubicBezTo>
                    <a:pt x="105" y="31"/>
                    <a:pt x="110" y="28"/>
                    <a:pt x="110" y="23"/>
                  </a:cubicBezTo>
                  <a:cubicBezTo>
                    <a:pt x="111" y="19"/>
                    <a:pt x="108" y="14"/>
                    <a:pt x="10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/>
            <p:cNvSpPr>
              <a:spLocks/>
            </p:cNvSpPr>
            <p:nvPr/>
          </p:nvSpPr>
          <p:spPr bwMode="auto">
            <a:xfrm>
              <a:off x="11609388" y="5992813"/>
              <a:ext cx="241300" cy="38100"/>
            </a:xfrm>
            <a:custGeom>
              <a:avLst/>
              <a:gdLst>
                <a:gd name="T0" fmla="*/ 87 w 87"/>
                <a:gd name="T1" fmla="*/ 14 h 14"/>
                <a:gd name="T2" fmla="*/ 0 w 87"/>
                <a:gd name="T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" h="14">
                  <a:moveTo>
                    <a:pt x="87" y="14"/>
                  </a:moveTo>
                  <a:cubicBezTo>
                    <a:pt x="51" y="8"/>
                    <a:pt x="10" y="0"/>
                    <a:pt x="0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9"/>
            <p:cNvSpPr>
              <a:spLocks/>
            </p:cNvSpPr>
            <p:nvPr/>
          </p:nvSpPr>
          <p:spPr bwMode="auto">
            <a:xfrm>
              <a:off x="11593513" y="5973763"/>
              <a:ext cx="273050" cy="74612"/>
            </a:xfrm>
            <a:custGeom>
              <a:avLst/>
              <a:gdLst>
                <a:gd name="T0" fmla="*/ 94 w 99"/>
                <a:gd name="T1" fmla="*/ 15 h 27"/>
                <a:gd name="T2" fmla="*/ 41 w 99"/>
                <a:gd name="T3" fmla="*/ 6 h 27"/>
                <a:gd name="T4" fmla="*/ 20 w 99"/>
                <a:gd name="T5" fmla="*/ 2 h 27"/>
                <a:gd name="T6" fmla="*/ 7 w 99"/>
                <a:gd name="T7" fmla="*/ 1 h 27"/>
                <a:gd name="T8" fmla="*/ 0 w 99"/>
                <a:gd name="T9" fmla="*/ 6 h 27"/>
                <a:gd name="T10" fmla="*/ 5 w 99"/>
                <a:gd name="T11" fmla="*/ 12 h 27"/>
                <a:gd name="T12" fmla="*/ 18 w 99"/>
                <a:gd name="T13" fmla="*/ 14 h 27"/>
                <a:gd name="T14" fmla="*/ 92 w 99"/>
                <a:gd name="T15" fmla="*/ 27 h 27"/>
                <a:gd name="T16" fmla="*/ 99 w 99"/>
                <a:gd name="T17" fmla="*/ 22 h 27"/>
                <a:gd name="T18" fmla="*/ 94 w 99"/>
                <a:gd name="T1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7">
                  <a:moveTo>
                    <a:pt x="94" y="15"/>
                  </a:moveTo>
                  <a:cubicBezTo>
                    <a:pt x="76" y="12"/>
                    <a:pt x="57" y="9"/>
                    <a:pt x="41" y="6"/>
                  </a:cubicBezTo>
                  <a:cubicBezTo>
                    <a:pt x="33" y="5"/>
                    <a:pt x="26" y="3"/>
                    <a:pt x="20" y="2"/>
                  </a:cubicBezTo>
                  <a:cubicBezTo>
                    <a:pt x="14" y="1"/>
                    <a:pt x="10" y="1"/>
                    <a:pt x="7" y="1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8" y="13"/>
                    <a:pt x="12" y="13"/>
                    <a:pt x="18" y="14"/>
                  </a:cubicBezTo>
                  <a:cubicBezTo>
                    <a:pt x="35" y="17"/>
                    <a:pt x="65" y="23"/>
                    <a:pt x="92" y="27"/>
                  </a:cubicBezTo>
                  <a:cubicBezTo>
                    <a:pt x="95" y="27"/>
                    <a:pt x="98" y="25"/>
                    <a:pt x="99" y="22"/>
                  </a:cubicBezTo>
                  <a:cubicBezTo>
                    <a:pt x="99" y="18"/>
                    <a:pt x="97" y="15"/>
                    <a:pt x="94" y="15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/>
            <p:cNvSpPr>
              <a:spLocks/>
            </p:cNvSpPr>
            <p:nvPr/>
          </p:nvSpPr>
          <p:spPr bwMode="auto">
            <a:xfrm>
              <a:off x="11193463" y="5964238"/>
              <a:ext cx="279400" cy="33337"/>
            </a:xfrm>
            <a:custGeom>
              <a:avLst/>
              <a:gdLst>
                <a:gd name="T0" fmla="*/ 101 w 101"/>
                <a:gd name="T1" fmla="*/ 4 h 12"/>
                <a:gd name="T2" fmla="*/ 0 w 101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" h="12">
                  <a:moveTo>
                    <a:pt x="101" y="4"/>
                  </a:moveTo>
                  <a:cubicBezTo>
                    <a:pt x="56" y="0"/>
                    <a:pt x="45" y="3"/>
                    <a:pt x="0" y="12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/>
            <p:cNvSpPr>
              <a:spLocks/>
            </p:cNvSpPr>
            <p:nvPr/>
          </p:nvSpPr>
          <p:spPr bwMode="auto">
            <a:xfrm>
              <a:off x="11174413" y="5953125"/>
              <a:ext cx="317500" cy="61912"/>
            </a:xfrm>
            <a:custGeom>
              <a:avLst/>
              <a:gdLst>
                <a:gd name="T0" fmla="*/ 109 w 115"/>
                <a:gd name="T1" fmla="*/ 2 h 22"/>
                <a:gd name="T2" fmla="*/ 73 w 115"/>
                <a:gd name="T3" fmla="*/ 0 h 22"/>
                <a:gd name="T4" fmla="*/ 43 w 115"/>
                <a:gd name="T5" fmla="*/ 3 h 22"/>
                <a:gd name="T6" fmla="*/ 5 w 115"/>
                <a:gd name="T7" fmla="*/ 10 h 22"/>
                <a:gd name="T8" fmla="*/ 1 w 115"/>
                <a:gd name="T9" fmla="*/ 17 h 22"/>
                <a:gd name="T10" fmla="*/ 8 w 115"/>
                <a:gd name="T11" fmla="*/ 22 h 22"/>
                <a:gd name="T12" fmla="*/ 45 w 115"/>
                <a:gd name="T13" fmla="*/ 15 h 22"/>
                <a:gd name="T14" fmla="*/ 73 w 115"/>
                <a:gd name="T15" fmla="*/ 12 h 22"/>
                <a:gd name="T16" fmla="*/ 108 w 115"/>
                <a:gd name="T17" fmla="*/ 14 h 22"/>
                <a:gd name="T18" fmla="*/ 114 w 115"/>
                <a:gd name="T19" fmla="*/ 9 h 22"/>
                <a:gd name="T20" fmla="*/ 109 w 115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22">
                  <a:moveTo>
                    <a:pt x="109" y="2"/>
                  </a:moveTo>
                  <a:cubicBezTo>
                    <a:pt x="94" y="1"/>
                    <a:pt x="83" y="0"/>
                    <a:pt x="73" y="0"/>
                  </a:cubicBezTo>
                  <a:cubicBezTo>
                    <a:pt x="63" y="0"/>
                    <a:pt x="53" y="1"/>
                    <a:pt x="43" y="3"/>
                  </a:cubicBezTo>
                  <a:cubicBezTo>
                    <a:pt x="32" y="4"/>
                    <a:pt x="21" y="7"/>
                    <a:pt x="5" y="10"/>
                  </a:cubicBezTo>
                  <a:cubicBezTo>
                    <a:pt x="2" y="11"/>
                    <a:pt x="0" y="14"/>
                    <a:pt x="1" y="17"/>
                  </a:cubicBezTo>
                  <a:cubicBezTo>
                    <a:pt x="1" y="20"/>
                    <a:pt x="4" y="22"/>
                    <a:pt x="8" y="22"/>
                  </a:cubicBezTo>
                  <a:cubicBezTo>
                    <a:pt x="23" y="19"/>
                    <a:pt x="35" y="16"/>
                    <a:pt x="45" y="15"/>
                  </a:cubicBezTo>
                  <a:cubicBezTo>
                    <a:pt x="55" y="13"/>
                    <a:pt x="63" y="12"/>
                    <a:pt x="73" y="12"/>
                  </a:cubicBezTo>
                  <a:cubicBezTo>
                    <a:pt x="83" y="12"/>
                    <a:pt x="93" y="13"/>
                    <a:pt x="108" y="14"/>
                  </a:cubicBezTo>
                  <a:cubicBezTo>
                    <a:pt x="111" y="15"/>
                    <a:pt x="114" y="12"/>
                    <a:pt x="114" y="9"/>
                  </a:cubicBezTo>
                  <a:cubicBezTo>
                    <a:pt x="115" y="6"/>
                    <a:pt x="112" y="3"/>
                    <a:pt x="109" y="2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2"/>
            <p:cNvSpPr>
              <a:spLocks/>
            </p:cNvSpPr>
            <p:nvPr/>
          </p:nvSpPr>
          <p:spPr bwMode="auto">
            <a:xfrm>
              <a:off x="12747625" y="6111875"/>
              <a:ext cx="280988" cy="74612"/>
            </a:xfrm>
            <a:custGeom>
              <a:avLst/>
              <a:gdLst>
                <a:gd name="T0" fmla="*/ 94 w 102"/>
                <a:gd name="T1" fmla="*/ 9 h 27"/>
                <a:gd name="T2" fmla="*/ 10 w 102"/>
                <a:gd name="T3" fmla="*/ 0 h 27"/>
                <a:gd name="T4" fmla="*/ 1 w 102"/>
                <a:gd name="T5" fmla="*/ 7 h 27"/>
                <a:gd name="T6" fmla="*/ 8 w 102"/>
                <a:gd name="T7" fmla="*/ 17 h 27"/>
                <a:gd name="T8" fmla="*/ 93 w 102"/>
                <a:gd name="T9" fmla="*/ 26 h 27"/>
                <a:gd name="T10" fmla="*/ 102 w 102"/>
                <a:gd name="T11" fmla="*/ 18 h 27"/>
                <a:gd name="T12" fmla="*/ 94 w 102"/>
                <a:gd name="T13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7">
                  <a:moveTo>
                    <a:pt x="94" y="9"/>
                  </a:moveTo>
                  <a:cubicBezTo>
                    <a:pt x="71" y="8"/>
                    <a:pt x="42" y="5"/>
                    <a:pt x="10" y="0"/>
                  </a:cubicBezTo>
                  <a:cubicBezTo>
                    <a:pt x="6" y="0"/>
                    <a:pt x="1" y="3"/>
                    <a:pt x="1" y="7"/>
                  </a:cubicBezTo>
                  <a:cubicBezTo>
                    <a:pt x="0" y="12"/>
                    <a:pt x="3" y="17"/>
                    <a:pt x="8" y="17"/>
                  </a:cubicBezTo>
                  <a:cubicBezTo>
                    <a:pt x="40" y="22"/>
                    <a:pt x="70" y="25"/>
                    <a:pt x="93" y="26"/>
                  </a:cubicBezTo>
                  <a:cubicBezTo>
                    <a:pt x="98" y="27"/>
                    <a:pt x="102" y="23"/>
                    <a:pt x="102" y="18"/>
                  </a:cubicBezTo>
                  <a:cubicBezTo>
                    <a:pt x="102" y="14"/>
                    <a:pt x="99" y="9"/>
                    <a:pt x="9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/>
            <p:cNvSpPr>
              <a:spLocks/>
            </p:cNvSpPr>
            <p:nvPr/>
          </p:nvSpPr>
          <p:spPr bwMode="auto">
            <a:xfrm>
              <a:off x="12377738" y="6464300"/>
              <a:ext cx="254000" cy="31750"/>
            </a:xfrm>
            <a:custGeom>
              <a:avLst/>
              <a:gdLst>
                <a:gd name="T0" fmla="*/ 92 w 92"/>
                <a:gd name="T1" fmla="*/ 11 h 11"/>
                <a:gd name="T2" fmla="*/ 0 w 92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" h="11">
                  <a:moveTo>
                    <a:pt x="92" y="11"/>
                  </a:moveTo>
                  <a:cubicBezTo>
                    <a:pt x="47" y="6"/>
                    <a:pt x="49" y="7"/>
                    <a:pt x="0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/>
            <p:cNvSpPr>
              <a:spLocks/>
            </p:cNvSpPr>
            <p:nvPr/>
          </p:nvSpPr>
          <p:spPr bwMode="auto">
            <a:xfrm>
              <a:off x="12358688" y="6448425"/>
              <a:ext cx="288925" cy="63500"/>
            </a:xfrm>
            <a:custGeom>
              <a:avLst/>
              <a:gdLst>
                <a:gd name="T0" fmla="*/ 100 w 105"/>
                <a:gd name="T1" fmla="*/ 11 h 23"/>
                <a:gd name="T2" fmla="*/ 7 w 105"/>
                <a:gd name="T3" fmla="*/ 0 h 23"/>
                <a:gd name="T4" fmla="*/ 1 w 105"/>
                <a:gd name="T5" fmla="*/ 5 h 23"/>
                <a:gd name="T6" fmla="*/ 6 w 105"/>
                <a:gd name="T7" fmla="*/ 12 h 23"/>
                <a:gd name="T8" fmla="*/ 98 w 105"/>
                <a:gd name="T9" fmla="*/ 23 h 23"/>
                <a:gd name="T10" fmla="*/ 105 w 105"/>
                <a:gd name="T11" fmla="*/ 18 h 23"/>
                <a:gd name="T12" fmla="*/ 100 w 105"/>
                <a:gd name="T1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3">
                  <a:moveTo>
                    <a:pt x="100" y="11"/>
                  </a:moveTo>
                  <a:cubicBezTo>
                    <a:pt x="54" y="6"/>
                    <a:pt x="57" y="7"/>
                    <a:pt x="7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56" y="19"/>
                    <a:pt x="53" y="18"/>
                    <a:pt x="98" y="23"/>
                  </a:cubicBezTo>
                  <a:cubicBezTo>
                    <a:pt x="102" y="23"/>
                    <a:pt x="105" y="21"/>
                    <a:pt x="105" y="18"/>
                  </a:cubicBezTo>
                  <a:cubicBezTo>
                    <a:pt x="105" y="15"/>
                    <a:pt x="103" y="12"/>
                    <a:pt x="100" y="11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5"/>
            <p:cNvSpPr>
              <a:spLocks/>
            </p:cNvSpPr>
            <p:nvPr/>
          </p:nvSpPr>
          <p:spPr bwMode="auto">
            <a:xfrm>
              <a:off x="11979275" y="6421438"/>
              <a:ext cx="257175" cy="34925"/>
            </a:xfrm>
            <a:custGeom>
              <a:avLst/>
              <a:gdLst>
                <a:gd name="T0" fmla="*/ 93 w 93"/>
                <a:gd name="T1" fmla="*/ 13 h 13"/>
                <a:gd name="T2" fmla="*/ 0 w 93"/>
                <a:gd name="T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" h="13">
                  <a:moveTo>
                    <a:pt x="93" y="13"/>
                  </a:moveTo>
                  <a:cubicBezTo>
                    <a:pt x="48" y="7"/>
                    <a:pt x="49" y="7"/>
                    <a:pt x="0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/>
            <p:cNvSpPr>
              <a:spLocks/>
            </p:cNvSpPr>
            <p:nvPr/>
          </p:nvSpPr>
          <p:spPr bwMode="auto">
            <a:xfrm>
              <a:off x="11963400" y="6400800"/>
              <a:ext cx="290513" cy="73025"/>
            </a:xfrm>
            <a:custGeom>
              <a:avLst/>
              <a:gdLst>
                <a:gd name="T0" fmla="*/ 100 w 105"/>
                <a:gd name="T1" fmla="*/ 14 h 26"/>
                <a:gd name="T2" fmla="*/ 7 w 105"/>
                <a:gd name="T3" fmla="*/ 1 h 26"/>
                <a:gd name="T4" fmla="*/ 0 w 105"/>
                <a:gd name="T5" fmla="*/ 6 h 26"/>
                <a:gd name="T6" fmla="*/ 5 w 105"/>
                <a:gd name="T7" fmla="*/ 12 h 26"/>
                <a:gd name="T8" fmla="*/ 98 w 105"/>
                <a:gd name="T9" fmla="*/ 26 h 26"/>
                <a:gd name="T10" fmla="*/ 105 w 105"/>
                <a:gd name="T11" fmla="*/ 21 h 26"/>
                <a:gd name="T12" fmla="*/ 100 w 105"/>
                <a:gd name="T1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6">
                  <a:moveTo>
                    <a:pt x="100" y="14"/>
                  </a:moveTo>
                  <a:cubicBezTo>
                    <a:pt x="54" y="8"/>
                    <a:pt x="55" y="8"/>
                    <a:pt x="7" y="1"/>
                  </a:cubicBezTo>
                  <a:cubicBezTo>
                    <a:pt x="4" y="0"/>
                    <a:pt x="1" y="2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54" y="20"/>
                    <a:pt x="53" y="20"/>
                    <a:pt x="98" y="26"/>
                  </a:cubicBezTo>
                  <a:cubicBezTo>
                    <a:pt x="101" y="26"/>
                    <a:pt x="104" y="24"/>
                    <a:pt x="105" y="21"/>
                  </a:cubicBezTo>
                  <a:cubicBezTo>
                    <a:pt x="105" y="17"/>
                    <a:pt x="103" y="14"/>
                    <a:pt x="100" y="1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/>
            <p:cNvSpPr>
              <a:spLocks/>
            </p:cNvSpPr>
            <p:nvPr/>
          </p:nvSpPr>
          <p:spPr bwMode="auto">
            <a:xfrm>
              <a:off x="11585575" y="6340475"/>
              <a:ext cx="288925" cy="92075"/>
            </a:xfrm>
            <a:custGeom>
              <a:avLst/>
              <a:gdLst>
                <a:gd name="T0" fmla="*/ 97 w 105"/>
                <a:gd name="T1" fmla="*/ 15 h 33"/>
                <a:gd name="T2" fmla="*/ 44 w 105"/>
                <a:gd name="T3" fmla="*/ 6 h 33"/>
                <a:gd name="T4" fmla="*/ 23 w 105"/>
                <a:gd name="T5" fmla="*/ 2 h 33"/>
                <a:gd name="T6" fmla="*/ 10 w 105"/>
                <a:gd name="T7" fmla="*/ 1 h 33"/>
                <a:gd name="T8" fmla="*/ 0 w 105"/>
                <a:gd name="T9" fmla="*/ 8 h 33"/>
                <a:gd name="T10" fmla="*/ 8 w 105"/>
                <a:gd name="T11" fmla="*/ 18 h 33"/>
                <a:gd name="T12" fmla="*/ 21 w 105"/>
                <a:gd name="T13" fmla="*/ 19 h 33"/>
                <a:gd name="T14" fmla="*/ 95 w 105"/>
                <a:gd name="T15" fmla="*/ 32 h 33"/>
                <a:gd name="T16" fmla="*/ 104 w 105"/>
                <a:gd name="T17" fmla="*/ 25 h 33"/>
                <a:gd name="T18" fmla="*/ 97 w 105"/>
                <a:gd name="T1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33">
                  <a:moveTo>
                    <a:pt x="97" y="15"/>
                  </a:moveTo>
                  <a:cubicBezTo>
                    <a:pt x="80" y="12"/>
                    <a:pt x="60" y="9"/>
                    <a:pt x="44" y="6"/>
                  </a:cubicBezTo>
                  <a:cubicBezTo>
                    <a:pt x="36" y="5"/>
                    <a:pt x="29" y="3"/>
                    <a:pt x="23" y="2"/>
                  </a:cubicBezTo>
                  <a:cubicBezTo>
                    <a:pt x="17" y="2"/>
                    <a:pt x="13" y="1"/>
                    <a:pt x="10" y="1"/>
                  </a:cubicBezTo>
                  <a:cubicBezTo>
                    <a:pt x="5" y="0"/>
                    <a:pt x="1" y="4"/>
                    <a:pt x="0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10" y="18"/>
                    <a:pt x="15" y="19"/>
                    <a:pt x="21" y="19"/>
                  </a:cubicBezTo>
                  <a:cubicBezTo>
                    <a:pt x="38" y="22"/>
                    <a:pt x="68" y="28"/>
                    <a:pt x="95" y="32"/>
                  </a:cubicBezTo>
                  <a:cubicBezTo>
                    <a:pt x="99" y="33"/>
                    <a:pt x="104" y="29"/>
                    <a:pt x="104" y="25"/>
                  </a:cubicBezTo>
                  <a:cubicBezTo>
                    <a:pt x="105" y="20"/>
                    <a:pt x="102" y="16"/>
                    <a:pt x="9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8"/>
            <p:cNvSpPr>
              <a:spLocks/>
            </p:cNvSpPr>
            <p:nvPr/>
          </p:nvSpPr>
          <p:spPr bwMode="auto">
            <a:xfrm>
              <a:off x="12747625" y="6484938"/>
              <a:ext cx="280988" cy="74612"/>
            </a:xfrm>
            <a:custGeom>
              <a:avLst/>
              <a:gdLst>
                <a:gd name="T0" fmla="*/ 94 w 102"/>
                <a:gd name="T1" fmla="*/ 10 h 27"/>
                <a:gd name="T2" fmla="*/ 10 w 102"/>
                <a:gd name="T3" fmla="*/ 1 h 27"/>
                <a:gd name="T4" fmla="*/ 1 w 102"/>
                <a:gd name="T5" fmla="*/ 8 h 27"/>
                <a:gd name="T6" fmla="*/ 8 w 102"/>
                <a:gd name="T7" fmla="*/ 18 h 27"/>
                <a:gd name="T8" fmla="*/ 93 w 102"/>
                <a:gd name="T9" fmla="*/ 27 h 27"/>
                <a:gd name="T10" fmla="*/ 102 w 102"/>
                <a:gd name="T11" fmla="*/ 19 h 27"/>
                <a:gd name="T12" fmla="*/ 94 w 102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7">
                  <a:moveTo>
                    <a:pt x="94" y="10"/>
                  </a:moveTo>
                  <a:cubicBezTo>
                    <a:pt x="71" y="9"/>
                    <a:pt x="42" y="5"/>
                    <a:pt x="10" y="1"/>
                  </a:cubicBezTo>
                  <a:cubicBezTo>
                    <a:pt x="6" y="0"/>
                    <a:pt x="1" y="3"/>
                    <a:pt x="1" y="8"/>
                  </a:cubicBezTo>
                  <a:cubicBezTo>
                    <a:pt x="0" y="13"/>
                    <a:pt x="3" y="17"/>
                    <a:pt x="8" y="18"/>
                  </a:cubicBezTo>
                  <a:cubicBezTo>
                    <a:pt x="40" y="22"/>
                    <a:pt x="70" y="26"/>
                    <a:pt x="93" y="27"/>
                  </a:cubicBezTo>
                  <a:cubicBezTo>
                    <a:pt x="98" y="27"/>
                    <a:pt x="102" y="24"/>
                    <a:pt x="102" y="19"/>
                  </a:cubicBezTo>
                  <a:cubicBezTo>
                    <a:pt x="102" y="14"/>
                    <a:pt x="99" y="10"/>
                    <a:pt x="9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/>
            <p:cNvSpPr>
              <a:spLocks/>
            </p:cNvSpPr>
            <p:nvPr/>
          </p:nvSpPr>
          <p:spPr bwMode="auto">
            <a:xfrm>
              <a:off x="12349163" y="7086600"/>
              <a:ext cx="306388" cy="80962"/>
            </a:xfrm>
            <a:custGeom>
              <a:avLst/>
              <a:gdLst>
                <a:gd name="T0" fmla="*/ 103 w 111"/>
                <a:gd name="T1" fmla="*/ 12 h 29"/>
                <a:gd name="T2" fmla="*/ 11 w 111"/>
                <a:gd name="T3" fmla="*/ 1 h 29"/>
                <a:gd name="T4" fmla="*/ 1 w 111"/>
                <a:gd name="T5" fmla="*/ 8 h 29"/>
                <a:gd name="T6" fmla="*/ 8 w 111"/>
                <a:gd name="T7" fmla="*/ 18 h 29"/>
                <a:gd name="T8" fmla="*/ 101 w 111"/>
                <a:gd name="T9" fmla="*/ 29 h 29"/>
                <a:gd name="T10" fmla="*/ 111 w 111"/>
                <a:gd name="T11" fmla="*/ 21 h 29"/>
                <a:gd name="T12" fmla="*/ 103 w 111"/>
                <a:gd name="T1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9">
                  <a:moveTo>
                    <a:pt x="103" y="12"/>
                  </a:moveTo>
                  <a:cubicBezTo>
                    <a:pt x="58" y="7"/>
                    <a:pt x="61" y="7"/>
                    <a:pt x="11" y="1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58" y="24"/>
                    <a:pt x="56" y="24"/>
                    <a:pt x="101" y="29"/>
                  </a:cubicBezTo>
                  <a:cubicBezTo>
                    <a:pt x="106" y="29"/>
                    <a:pt x="110" y="26"/>
                    <a:pt x="111" y="21"/>
                  </a:cubicBezTo>
                  <a:cubicBezTo>
                    <a:pt x="111" y="17"/>
                    <a:pt x="108" y="12"/>
                    <a:pt x="103" y="12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/>
            <p:cNvSpPr>
              <a:spLocks/>
            </p:cNvSpPr>
            <p:nvPr/>
          </p:nvSpPr>
          <p:spPr bwMode="auto">
            <a:xfrm>
              <a:off x="11585575" y="6986588"/>
              <a:ext cx="288925" cy="92075"/>
            </a:xfrm>
            <a:custGeom>
              <a:avLst/>
              <a:gdLst>
                <a:gd name="T0" fmla="*/ 97 w 105"/>
                <a:gd name="T1" fmla="*/ 15 h 33"/>
                <a:gd name="T2" fmla="*/ 44 w 105"/>
                <a:gd name="T3" fmla="*/ 6 h 33"/>
                <a:gd name="T4" fmla="*/ 23 w 105"/>
                <a:gd name="T5" fmla="*/ 3 h 33"/>
                <a:gd name="T6" fmla="*/ 10 w 105"/>
                <a:gd name="T7" fmla="*/ 1 h 33"/>
                <a:gd name="T8" fmla="*/ 0 w 105"/>
                <a:gd name="T9" fmla="*/ 8 h 33"/>
                <a:gd name="T10" fmla="*/ 8 w 105"/>
                <a:gd name="T11" fmla="*/ 18 h 33"/>
                <a:gd name="T12" fmla="*/ 21 w 105"/>
                <a:gd name="T13" fmla="*/ 20 h 33"/>
                <a:gd name="T14" fmla="*/ 95 w 105"/>
                <a:gd name="T15" fmla="*/ 32 h 33"/>
                <a:gd name="T16" fmla="*/ 104 w 105"/>
                <a:gd name="T17" fmla="*/ 25 h 33"/>
                <a:gd name="T18" fmla="*/ 97 w 105"/>
                <a:gd name="T1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33">
                  <a:moveTo>
                    <a:pt x="97" y="15"/>
                  </a:moveTo>
                  <a:cubicBezTo>
                    <a:pt x="80" y="12"/>
                    <a:pt x="60" y="9"/>
                    <a:pt x="44" y="6"/>
                  </a:cubicBezTo>
                  <a:cubicBezTo>
                    <a:pt x="36" y="5"/>
                    <a:pt x="29" y="4"/>
                    <a:pt x="23" y="3"/>
                  </a:cubicBezTo>
                  <a:cubicBezTo>
                    <a:pt x="17" y="2"/>
                    <a:pt x="13" y="1"/>
                    <a:pt x="10" y="1"/>
                  </a:cubicBezTo>
                  <a:cubicBezTo>
                    <a:pt x="5" y="0"/>
                    <a:pt x="1" y="4"/>
                    <a:pt x="0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10" y="18"/>
                    <a:pt x="15" y="19"/>
                    <a:pt x="21" y="20"/>
                  </a:cubicBezTo>
                  <a:cubicBezTo>
                    <a:pt x="38" y="23"/>
                    <a:pt x="68" y="28"/>
                    <a:pt x="95" y="32"/>
                  </a:cubicBezTo>
                  <a:cubicBezTo>
                    <a:pt x="99" y="33"/>
                    <a:pt x="104" y="30"/>
                    <a:pt x="104" y="25"/>
                  </a:cubicBezTo>
                  <a:cubicBezTo>
                    <a:pt x="105" y="20"/>
                    <a:pt x="102" y="16"/>
                    <a:pt x="97" y="15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/>
            <p:cNvSpPr>
              <a:spLocks/>
            </p:cNvSpPr>
            <p:nvPr/>
          </p:nvSpPr>
          <p:spPr bwMode="auto">
            <a:xfrm>
              <a:off x="11193463" y="6986588"/>
              <a:ext cx="279400" cy="33337"/>
            </a:xfrm>
            <a:custGeom>
              <a:avLst/>
              <a:gdLst>
                <a:gd name="T0" fmla="*/ 101 w 101"/>
                <a:gd name="T1" fmla="*/ 4 h 12"/>
                <a:gd name="T2" fmla="*/ 0 w 101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" h="12">
                  <a:moveTo>
                    <a:pt x="101" y="4"/>
                  </a:moveTo>
                  <a:cubicBezTo>
                    <a:pt x="56" y="0"/>
                    <a:pt x="45" y="2"/>
                    <a:pt x="0" y="12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2"/>
            <p:cNvSpPr>
              <a:spLocks/>
            </p:cNvSpPr>
            <p:nvPr/>
          </p:nvSpPr>
          <p:spPr bwMode="auto">
            <a:xfrm>
              <a:off x="11174413" y="6975475"/>
              <a:ext cx="317500" cy="61912"/>
            </a:xfrm>
            <a:custGeom>
              <a:avLst/>
              <a:gdLst>
                <a:gd name="T0" fmla="*/ 109 w 115"/>
                <a:gd name="T1" fmla="*/ 2 h 22"/>
                <a:gd name="T2" fmla="*/ 73 w 115"/>
                <a:gd name="T3" fmla="*/ 0 h 22"/>
                <a:gd name="T4" fmla="*/ 43 w 115"/>
                <a:gd name="T5" fmla="*/ 3 h 22"/>
                <a:gd name="T6" fmla="*/ 5 w 115"/>
                <a:gd name="T7" fmla="*/ 10 h 22"/>
                <a:gd name="T8" fmla="*/ 1 w 115"/>
                <a:gd name="T9" fmla="*/ 17 h 22"/>
                <a:gd name="T10" fmla="*/ 8 w 115"/>
                <a:gd name="T11" fmla="*/ 21 h 22"/>
                <a:gd name="T12" fmla="*/ 45 w 115"/>
                <a:gd name="T13" fmla="*/ 14 h 22"/>
                <a:gd name="T14" fmla="*/ 73 w 115"/>
                <a:gd name="T15" fmla="*/ 12 h 22"/>
                <a:gd name="T16" fmla="*/ 108 w 115"/>
                <a:gd name="T17" fmla="*/ 14 h 22"/>
                <a:gd name="T18" fmla="*/ 114 w 115"/>
                <a:gd name="T19" fmla="*/ 9 h 22"/>
                <a:gd name="T20" fmla="*/ 109 w 115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22">
                  <a:moveTo>
                    <a:pt x="109" y="2"/>
                  </a:moveTo>
                  <a:cubicBezTo>
                    <a:pt x="94" y="1"/>
                    <a:pt x="83" y="0"/>
                    <a:pt x="73" y="0"/>
                  </a:cubicBezTo>
                  <a:cubicBezTo>
                    <a:pt x="63" y="0"/>
                    <a:pt x="53" y="1"/>
                    <a:pt x="43" y="3"/>
                  </a:cubicBezTo>
                  <a:cubicBezTo>
                    <a:pt x="32" y="4"/>
                    <a:pt x="21" y="7"/>
                    <a:pt x="5" y="10"/>
                  </a:cubicBezTo>
                  <a:cubicBezTo>
                    <a:pt x="2" y="10"/>
                    <a:pt x="0" y="14"/>
                    <a:pt x="1" y="17"/>
                  </a:cubicBezTo>
                  <a:cubicBezTo>
                    <a:pt x="1" y="20"/>
                    <a:pt x="4" y="22"/>
                    <a:pt x="8" y="21"/>
                  </a:cubicBezTo>
                  <a:cubicBezTo>
                    <a:pt x="23" y="18"/>
                    <a:pt x="35" y="16"/>
                    <a:pt x="45" y="14"/>
                  </a:cubicBezTo>
                  <a:cubicBezTo>
                    <a:pt x="55" y="13"/>
                    <a:pt x="63" y="12"/>
                    <a:pt x="73" y="12"/>
                  </a:cubicBezTo>
                  <a:cubicBezTo>
                    <a:pt x="83" y="12"/>
                    <a:pt x="93" y="13"/>
                    <a:pt x="108" y="14"/>
                  </a:cubicBezTo>
                  <a:cubicBezTo>
                    <a:pt x="111" y="15"/>
                    <a:pt x="114" y="12"/>
                    <a:pt x="114" y="9"/>
                  </a:cubicBezTo>
                  <a:cubicBezTo>
                    <a:pt x="115" y="5"/>
                    <a:pt x="112" y="3"/>
                    <a:pt x="109" y="2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/>
            <p:cNvSpPr>
              <a:spLocks/>
            </p:cNvSpPr>
            <p:nvPr/>
          </p:nvSpPr>
          <p:spPr bwMode="auto">
            <a:xfrm>
              <a:off x="12747625" y="7131050"/>
              <a:ext cx="280988" cy="74612"/>
            </a:xfrm>
            <a:custGeom>
              <a:avLst/>
              <a:gdLst>
                <a:gd name="T0" fmla="*/ 94 w 102"/>
                <a:gd name="T1" fmla="*/ 10 h 27"/>
                <a:gd name="T2" fmla="*/ 10 w 102"/>
                <a:gd name="T3" fmla="*/ 1 h 27"/>
                <a:gd name="T4" fmla="*/ 1 w 102"/>
                <a:gd name="T5" fmla="*/ 8 h 27"/>
                <a:gd name="T6" fmla="*/ 8 w 102"/>
                <a:gd name="T7" fmla="*/ 18 h 27"/>
                <a:gd name="T8" fmla="*/ 93 w 102"/>
                <a:gd name="T9" fmla="*/ 27 h 27"/>
                <a:gd name="T10" fmla="*/ 102 w 102"/>
                <a:gd name="T11" fmla="*/ 19 h 27"/>
                <a:gd name="T12" fmla="*/ 94 w 102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7">
                  <a:moveTo>
                    <a:pt x="94" y="10"/>
                  </a:moveTo>
                  <a:cubicBezTo>
                    <a:pt x="71" y="9"/>
                    <a:pt x="42" y="6"/>
                    <a:pt x="10" y="1"/>
                  </a:cubicBezTo>
                  <a:cubicBezTo>
                    <a:pt x="6" y="0"/>
                    <a:pt x="1" y="4"/>
                    <a:pt x="1" y="8"/>
                  </a:cubicBezTo>
                  <a:cubicBezTo>
                    <a:pt x="0" y="13"/>
                    <a:pt x="3" y="17"/>
                    <a:pt x="8" y="18"/>
                  </a:cubicBezTo>
                  <a:cubicBezTo>
                    <a:pt x="40" y="23"/>
                    <a:pt x="70" y="26"/>
                    <a:pt x="93" y="27"/>
                  </a:cubicBezTo>
                  <a:cubicBezTo>
                    <a:pt x="98" y="27"/>
                    <a:pt x="102" y="24"/>
                    <a:pt x="102" y="19"/>
                  </a:cubicBezTo>
                  <a:cubicBezTo>
                    <a:pt x="102" y="14"/>
                    <a:pt x="99" y="10"/>
                    <a:pt x="9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4"/>
            <p:cNvSpPr>
              <a:spLocks/>
            </p:cNvSpPr>
            <p:nvPr/>
          </p:nvSpPr>
          <p:spPr bwMode="auto">
            <a:xfrm>
              <a:off x="11955463" y="6705600"/>
              <a:ext cx="306388" cy="85725"/>
            </a:xfrm>
            <a:custGeom>
              <a:avLst/>
              <a:gdLst>
                <a:gd name="T0" fmla="*/ 103 w 111"/>
                <a:gd name="T1" fmla="*/ 14 h 31"/>
                <a:gd name="T2" fmla="*/ 10 w 111"/>
                <a:gd name="T3" fmla="*/ 0 h 31"/>
                <a:gd name="T4" fmla="*/ 1 w 111"/>
                <a:gd name="T5" fmla="*/ 8 h 31"/>
                <a:gd name="T6" fmla="*/ 8 w 111"/>
                <a:gd name="T7" fmla="*/ 17 h 31"/>
                <a:gd name="T8" fmla="*/ 101 w 111"/>
                <a:gd name="T9" fmla="*/ 31 h 31"/>
                <a:gd name="T10" fmla="*/ 110 w 111"/>
                <a:gd name="T11" fmla="*/ 23 h 31"/>
                <a:gd name="T12" fmla="*/ 103 w 111"/>
                <a:gd name="T1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1">
                  <a:moveTo>
                    <a:pt x="103" y="14"/>
                  </a:moveTo>
                  <a:cubicBezTo>
                    <a:pt x="58" y="8"/>
                    <a:pt x="59" y="8"/>
                    <a:pt x="10" y="0"/>
                  </a:cubicBezTo>
                  <a:cubicBezTo>
                    <a:pt x="6" y="0"/>
                    <a:pt x="1" y="3"/>
                    <a:pt x="1" y="8"/>
                  </a:cubicBezTo>
                  <a:cubicBezTo>
                    <a:pt x="0" y="12"/>
                    <a:pt x="3" y="17"/>
                    <a:pt x="8" y="17"/>
                  </a:cubicBezTo>
                  <a:cubicBezTo>
                    <a:pt x="56" y="25"/>
                    <a:pt x="56" y="25"/>
                    <a:pt x="101" y="31"/>
                  </a:cubicBezTo>
                  <a:cubicBezTo>
                    <a:pt x="105" y="31"/>
                    <a:pt x="110" y="28"/>
                    <a:pt x="110" y="23"/>
                  </a:cubicBezTo>
                  <a:cubicBezTo>
                    <a:pt x="111" y="19"/>
                    <a:pt x="108" y="14"/>
                    <a:pt x="103" y="14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5"/>
            <p:cNvSpPr>
              <a:spLocks/>
            </p:cNvSpPr>
            <p:nvPr/>
          </p:nvSpPr>
          <p:spPr bwMode="auto">
            <a:xfrm>
              <a:off x="11585575" y="6650038"/>
              <a:ext cx="288925" cy="90487"/>
            </a:xfrm>
            <a:custGeom>
              <a:avLst/>
              <a:gdLst>
                <a:gd name="T0" fmla="*/ 97 w 105"/>
                <a:gd name="T1" fmla="*/ 15 h 33"/>
                <a:gd name="T2" fmla="*/ 44 w 105"/>
                <a:gd name="T3" fmla="*/ 6 h 33"/>
                <a:gd name="T4" fmla="*/ 23 w 105"/>
                <a:gd name="T5" fmla="*/ 3 h 33"/>
                <a:gd name="T6" fmla="*/ 10 w 105"/>
                <a:gd name="T7" fmla="*/ 1 h 33"/>
                <a:gd name="T8" fmla="*/ 0 w 105"/>
                <a:gd name="T9" fmla="*/ 9 h 33"/>
                <a:gd name="T10" fmla="*/ 8 w 105"/>
                <a:gd name="T11" fmla="*/ 18 h 33"/>
                <a:gd name="T12" fmla="*/ 21 w 105"/>
                <a:gd name="T13" fmla="*/ 20 h 33"/>
                <a:gd name="T14" fmla="*/ 95 w 105"/>
                <a:gd name="T15" fmla="*/ 32 h 33"/>
                <a:gd name="T16" fmla="*/ 104 w 105"/>
                <a:gd name="T17" fmla="*/ 25 h 33"/>
                <a:gd name="T18" fmla="*/ 97 w 105"/>
                <a:gd name="T1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33">
                  <a:moveTo>
                    <a:pt x="97" y="15"/>
                  </a:moveTo>
                  <a:cubicBezTo>
                    <a:pt x="80" y="13"/>
                    <a:pt x="60" y="9"/>
                    <a:pt x="44" y="6"/>
                  </a:cubicBezTo>
                  <a:cubicBezTo>
                    <a:pt x="36" y="5"/>
                    <a:pt x="29" y="4"/>
                    <a:pt x="23" y="3"/>
                  </a:cubicBezTo>
                  <a:cubicBezTo>
                    <a:pt x="17" y="2"/>
                    <a:pt x="13" y="1"/>
                    <a:pt x="10" y="1"/>
                  </a:cubicBezTo>
                  <a:cubicBezTo>
                    <a:pt x="5" y="0"/>
                    <a:pt x="1" y="4"/>
                    <a:pt x="0" y="9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0" y="18"/>
                    <a:pt x="15" y="19"/>
                    <a:pt x="21" y="20"/>
                  </a:cubicBezTo>
                  <a:cubicBezTo>
                    <a:pt x="38" y="23"/>
                    <a:pt x="68" y="28"/>
                    <a:pt x="95" y="32"/>
                  </a:cubicBezTo>
                  <a:cubicBezTo>
                    <a:pt x="99" y="33"/>
                    <a:pt x="104" y="30"/>
                    <a:pt x="104" y="25"/>
                  </a:cubicBezTo>
                  <a:cubicBezTo>
                    <a:pt x="105" y="20"/>
                    <a:pt x="102" y="16"/>
                    <a:pt x="9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6"/>
            <p:cNvSpPr>
              <a:spLocks/>
            </p:cNvSpPr>
            <p:nvPr/>
          </p:nvSpPr>
          <p:spPr bwMode="auto">
            <a:xfrm>
              <a:off x="11193463" y="6650038"/>
              <a:ext cx="279400" cy="33337"/>
            </a:xfrm>
            <a:custGeom>
              <a:avLst/>
              <a:gdLst>
                <a:gd name="T0" fmla="*/ 101 w 101"/>
                <a:gd name="T1" fmla="*/ 4 h 12"/>
                <a:gd name="T2" fmla="*/ 0 w 101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" h="12">
                  <a:moveTo>
                    <a:pt x="101" y="4"/>
                  </a:moveTo>
                  <a:cubicBezTo>
                    <a:pt x="56" y="0"/>
                    <a:pt x="45" y="3"/>
                    <a:pt x="0" y="12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7"/>
            <p:cNvSpPr>
              <a:spLocks/>
            </p:cNvSpPr>
            <p:nvPr/>
          </p:nvSpPr>
          <p:spPr bwMode="auto">
            <a:xfrm>
              <a:off x="11174413" y="6638925"/>
              <a:ext cx="317500" cy="60325"/>
            </a:xfrm>
            <a:custGeom>
              <a:avLst/>
              <a:gdLst>
                <a:gd name="T0" fmla="*/ 109 w 115"/>
                <a:gd name="T1" fmla="*/ 2 h 22"/>
                <a:gd name="T2" fmla="*/ 73 w 115"/>
                <a:gd name="T3" fmla="*/ 0 h 22"/>
                <a:gd name="T4" fmla="*/ 43 w 115"/>
                <a:gd name="T5" fmla="*/ 3 h 22"/>
                <a:gd name="T6" fmla="*/ 5 w 115"/>
                <a:gd name="T7" fmla="*/ 10 h 22"/>
                <a:gd name="T8" fmla="*/ 1 w 115"/>
                <a:gd name="T9" fmla="*/ 17 h 22"/>
                <a:gd name="T10" fmla="*/ 8 w 115"/>
                <a:gd name="T11" fmla="*/ 22 h 22"/>
                <a:gd name="T12" fmla="*/ 45 w 115"/>
                <a:gd name="T13" fmla="*/ 15 h 22"/>
                <a:gd name="T14" fmla="*/ 73 w 115"/>
                <a:gd name="T15" fmla="*/ 12 h 22"/>
                <a:gd name="T16" fmla="*/ 108 w 115"/>
                <a:gd name="T17" fmla="*/ 14 h 22"/>
                <a:gd name="T18" fmla="*/ 114 w 115"/>
                <a:gd name="T19" fmla="*/ 9 h 22"/>
                <a:gd name="T20" fmla="*/ 109 w 115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22">
                  <a:moveTo>
                    <a:pt x="109" y="2"/>
                  </a:moveTo>
                  <a:cubicBezTo>
                    <a:pt x="94" y="1"/>
                    <a:pt x="83" y="0"/>
                    <a:pt x="73" y="0"/>
                  </a:cubicBezTo>
                  <a:cubicBezTo>
                    <a:pt x="63" y="0"/>
                    <a:pt x="53" y="1"/>
                    <a:pt x="43" y="3"/>
                  </a:cubicBezTo>
                  <a:cubicBezTo>
                    <a:pt x="32" y="4"/>
                    <a:pt x="21" y="7"/>
                    <a:pt x="5" y="10"/>
                  </a:cubicBezTo>
                  <a:cubicBezTo>
                    <a:pt x="2" y="11"/>
                    <a:pt x="0" y="14"/>
                    <a:pt x="1" y="17"/>
                  </a:cubicBezTo>
                  <a:cubicBezTo>
                    <a:pt x="1" y="20"/>
                    <a:pt x="4" y="22"/>
                    <a:pt x="8" y="22"/>
                  </a:cubicBezTo>
                  <a:cubicBezTo>
                    <a:pt x="23" y="19"/>
                    <a:pt x="35" y="16"/>
                    <a:pt x="45" y="15"/>
                  </a:cubicBezTo>
                  <a:cubicBezTo>
                    <a:pt x="55" y="13"/>
                    <a:pt x="63" y="12"/>
                    <a:pt x="73" y="12"/>
                  </a:cubicBezTo>
                  <a:cubicBezTo>
                    <a:pt x="83" y="12"/>
                    <a:pt x="93" y="13"/>
                    <a:pt x="108" y="14"/>
                  </a:cubicBezTo>
                  <a:cubicBezTo>
                    <a:pt x="111" y="15"/>
                    <a:pt x="114" y="12"/>
                    <a:pt x="114" y="9"/>
                  </a:cubicBezTo>
                  <a:cubicBezTo>
                    <a:pt x="115" y="6"/>
                    <a:pt x="112" y="3"/>
                    <a:pt x="109" y="2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/>
            <p:cNvSpPr>
              <a:spLocks/>
            </p:cNvSpPr>
            <p:nvPr/>
          </p:nvSpPr>
          <p:spPr bwMode="auto">
            <a:xfrm>
              <a:off x="12773025" y="6821488"/>
              <a:ext cx="233363" cy="25400"/>
            </a:xfrm>
            <a:custGeom>
              <a:avLst/>
              <a:gdLst>
                <a:gd name="T0" fmla="*/ 85 w 85"/>
                <a:gd name="T1" fmla="*/ 9 h 9"/>
                <a:gd name="T2" fmla="*/ 0 w 85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9">
                  <a:moveTo>
                    <a:pt x="85" y="9"/>
                  </a:moveTo>
                  <a:cubicBezTo>
                    <a:pt x="61" y="8"/>
                    <a:pt x="32" y="4"/>
                    <a:pt x="0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9"/>
            <p:cNvSpPr>
              <a:spLocks/>
            </p:cNvSpPr>
            <p:nvPr/>
          </p:nvSpPr>
          <p:spPr bwMode="auto">
            <a:xfrm>
              <a:off x="12755563" y="6802438"/>
              <a:ext cx="268288" cy="60325"/>
            </a:xfrm>
            <a:custGeom>
              <a:avLst/>
              <a:gdLst>
                <a:gd name="T0" fmla="*/ 91 w 97"/>
                <a:gd name="T1" fmla="*/ 10 h 22"/>
                <a:gd name="T2" fmla="*/ 7 w 97"/>
                <a:gd name="T3" fmla="*/ 1 h 22"/>
                <a:gd name="T4" fmla="*/ 0 w 97"/>
                <a:gd name="T5" fmla="*/ 6 h 22"/>
                <a:gd name="T6" fmla="*/ 5 w 97"/>
                <a:gd name="T7" fmla="*/ 13 h 22"/>
                <a:gd name="T8" fmla="*/ 90 w 97"/>
                <a:gd name="T9" fmla="*/ 22 h 22"/>
                <a:gd name="T10" fmla="*/ 97 w 97"/>
                <a:gd name="T11" fmla="*/ 16 h 22"/>
                <a:gd name="T12" fmla="*/ 91 w 97"/>
                <a:gd name="T1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2">
                  <a:moveTo>
                    <a:pt x="91" y="10"/>
                  </a:moveTo>
                  <a:cubicBezTo>
                    <a:pt x="68" y="9"/>
                    <a:pt x="39" y="5"/>
                    <a:pt x="7" y="1"/>
                  </a:cubicBezTo>
                  <a:cubicBezTo>
                    <a:pt x="4" y="0"/>
                    <a:pt x="1" y="3"/>
                    <a:pt x="0" y="6"/>
                  </a:cubicBezTo>
                  <a:cubicBezTo>
                    <a:pt x="0" y="9"/>
                    <a:pt x="2" y="12"/>
                    <a:pt x="5" y="13"/>
                  </a:cubicBezTo>
                  <a:cubicBezTo>
                    <a:pt x="37" y="17"/>
                    <a:pt x="67" y="21"/>
                    <a:pt x="90" y="22"/>
                  </a:cubicBezTo>
                  <a:cubicBezTo>
                    <a:pt x="94" y="22"/>
                    <a:pt x="96" y="19"/>
                    <a:pt x="97" y="16"/>
                  </a:cubicBezTo>
                  <a:cubicBezTo>
                    <a:pt x="97" y="13"/>
                    <a:pt x="94" y="10"/>
                    <a:pt x="91" y="1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0"/>
            <p:cNvSpPr>
              <a:spLocks/>
            </p:cNvSpPr>
            <p:nvPr/>
          </p:nvSpPr>
          <p:spPr bwMode="auto">
            <a:xfrm>
              <a:off x="12349163" y="7473950"/>
              <a:ext cx="306388" cy="79375"/>
            </a:xfrm>
            <a:custGeom>
              <a:avLst/>
              <a:gdLst>
                <a:gd name="T0" fmla="*/ 103 w 111"/>
                <a:gd name="T1" fmla="*/ 12 h 29"/>
                <a:gd name="T2" fmla="*/ 11 w 111"/>
                <a:gd name="T3" fmla="*/ 0 h 29"/>
                <a:gd name="T4" fmla="*/ 1 w 111"/>
                <a:gd name="T5" fmla="*/ 8 h 29"/>
                <a:gd name="T6" fmla="*/ 8 w 111"/>
                <a:gd name="T7" fmla="*/ 18 h 29"/>
                <a:gd name="T8" fmla="*/ 101 w 111"/>
                <a:gd name="T9" fmla="*/ 29 h 29"/>
                <a:gd name="T10" fmla="*/ 111 w 111"/>
                <a:gd name="T11" fmla="*/ 21 h 29"/>
                <a:gd name="T12" fmla="*/ 103 w 111"/>
                <a:gd name="T1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9">
                  <a:moveTo>
                    <a:pt x="103" y="12"/>
                  </a:moveTo>
                  <a:cubicBezTo>
                    <a:pt x="58" y="7"/>
                    <a:pt x="61" y="7"/>
                    <a:pt x="11" y="0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58" y="24"/>
                    <a:pt x="56" y="24"/>
                    <a:pt x="101" y="29"/>
                  </a:cubicBezTo>
                  <a:cubicBezTo>
                    <a:pt x="106" y="29"/>
                    <a:pt x="110" y="26"/>
                    <a:pt x="111" y="21"/>
                  </a:cubicBezTo>
                  <a:cubicBezTo>
                    <a:pt x="111" y="16"/>
                    <a:pt x="108" y="12"/>
                    <a:pt x="10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/>
            <p:cNvSpPr>
              <a:spLocks/>
            </p:cNvSpPr>
            <p:nvPr/>
          </p:nvSpPr>
          <p:spPr bwMode="auto">
            <a:xfrm>
              <a:off x="11585575" y="7373938"/>
              <a:ext cx="288925" cy="92075"/>
            </a:xfrm>
            <a:custGeom>
              <a:avLst/>
              <a:gdLst>
                <a:gd name="T0" fmla="*/ 97 w 105"/>
                <a:gd name="T1" fmla="*/ 15 h 33"/>
                <a:gd name="T2" fmla="*/ 44 w 105"/>
                <a:gd name="T3" fmla="*/ 6 h 33"/>
                <a:gd name="T4" fmla="*/ 23 w 105"/>
                <a:gd name="T5" fmla="*/ 2 h 33"/>
                <a:gd name="T6" fmla="*/ 10 w 105"/>
                <a:gd name="T7" fmla="*/ 1 h 33"/>
                <a:gd name="T8" fmla="*/ 0 w 105"/>
                <a:gd name="T9" fmla="*/ 8 h 33"/>
                <a:gd name="T10" fmla="*/ 8 w 105"/>
                <a:gd name="T11" fmla="*/ 18 h 33"/>
                <a:gd name="T12" fmla="*/ 21 w 105"/>
                <a:gd name="T13" fmla="*/ 19 h 33"/>
                <a:gd name="T14" fmla="*/ 95 w 105"/>
                <a:gd name="T15" fmla="*/ 32 h 33"/>
                <a:gd name="T16" fmla="*/ 104 w 105"/>
                <a:gd name="T17" fmla="*/ 25 h 33"/>
                <a:gd name="T18" fmla="*/ 97 w 105"/>
                <a:gd name="T1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33">
                  <a:moveTo>
                    <a:pt x="97" y="15"/>
                  </a:moveTo>
                  <a:cubicBezTo>
                    <a:pt x="80" y="12"/>
                    <a:pt x="60" y="9"/>
                    <a:pt x="44" y="6"/>
                  </a:cubicBezTo>
                  <a:cubicBezTo>
                    <a:pt x="36" y="5"/>
                    <a:pt x="29" y="3"/>
                    <a:pt x="23" y="2"/>
                  </a:cubicBezTo>
                  <a:cubicBezTo>
                    <a:pt x="17" y="1"/>
                    <a:pt x="13" y="1"/>
                    <a:pt x="10" y="1"/>
                  </a:cubicBezTo>
                  <a:cubicBezTo>
                    <a:pt x="5" y="0"/>
                    <a:pt x="1" y="4"/>
                    <a:pt x="0" y="8"/>
                  </a:cubicBezTo>
                  <a:cubicBezTo>
                    <a:pt x="0" y="13"/>
                    <a:pt x="4" y="17"/>
                    <a:pt x="8" y="18"/>
                  </a:cubicBezTo>
                  <a:cubicBezTo>
                    <a:pt x="10" y="18"/>
                    <a:pt x="15" y="19"/>
                    <a:pt x="21" y="19"/>
                  </a:cubicBezTo>
                  <a:cubicBezTo>
                    <a:pt x="38" y="22"/>
                    <a:pt x="68" y="28"/>
                    <a:pt x="95" y="32"/>
                  </a:cubicBezTo>
                  <a:cubicBezTo>
                    <a:pt x="99" y="33"/>
                    <a:pt x="104" y="29"/>
                    <a:pt x="104" y="25"/>
                  </a:cubicBezTo>
                  <a:cubicBezTo>
                    <a:pt x="105" y="20"/>
                    <a:pt x="102" y="16"/>
                    <a:pt x="9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/>
            <p:cNvSpPr>
              <a:spLocks/>
            </p:cNvSpPr>
            <p:nvPr/>
          </p:nvSpPr>
          <p:spPr bwMode="auto">
            <a:xfrm>
              <a:off x="11193463" y="7373938"/>
              <a:ext cx="279400" cy="30162"/>
            </a:xfrm>
            <a:custGeom>
              <a:avLst/>
              <a:gdLst>
                <a:gd name="T0" fmla="*/ 101 w 101"/>
                <a:gd name="T1" fmla="*/ 4 h 11"/>
                <a:gd name="T2" fmla="*/ 0 w 10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" h="11">
                  <a:moveTo>
                    <a:pt x="101" y="4"/>
                  </a:moveTo>
                  <a:cubicBezTo>
                    <a:pt x="56" y="0"/>
                    <a:pt x="45" y="2"/>
                    <a:pt x="0" y="11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/>
            <p:cNvSpPr>
              <a:spLocks/>
            </p:cNvSpPr>
            <p:nvPr/>
          </p:nvSpPr>
          <p:spPr bwMode="auto">
            <a:xfrm>
              <a:off x="11174413" y="7362825"/>
              <a:ext cx="317500" cy="60325"/>
            </a:xfrm>
            <a:custGeom>
              <a:avLst/>
              <a:gdLst>
                <a:gd name="T0" fmla="*/ 109 w 115"/>
                <a:gd name="T1" fmla="*/ 2 h 22"/>
                <a:gd name="T2" fmla="*/ 73 w 115"/>
                <a:gd name="T3" fmla="*/ 0 h 22"/>
                <a:gd name="T4" fmla="*/ 43 w 115"/>
                <a:gd name="T5" fmla="*/ 2 h 22"/>
                <a:gd name="T6" fmla="*/ 5 w 115"/>
                <a:gd name="T7" fmla="*/ 10 h 22"/>
                <a:gd name="T8" fmla="*/ 1 w 115"/>
                <a:gd name="T9" fmla="*/ 17 h 22"/>
                <a:gd name="T10" fmla="*/ 8 w 115"/>
                <a:gd name="T11" fmla="*/ 21 h 22"/>
                <a:gd name="T12" fmla="*/ 45 w 115"/>
                <a:gd name="T13" fmla="*/ 14 h 22"/>
                <a:gd name="T14" fmla="*/ 73 w 115"/>
                <a:gd name="T15" fmla="*/ 12 h 22"/>
                <a:gd name="T16" fmla="*/ 108 w 115"/>
                <a:gd name="T17" fmla="*/ 14 h 22"/>
                <a:gd name="T18" fmla="*/ 114 w 115"/>
                <a:gd name="T19" fmla="*/ 9 h 22"/>
                <a:gd name="T20" fmla="*/ 109 w 115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22">
                  <a:moveTo>
                    <a:pt x="109" y="2"/>
                  </a:moveTo>
                  <a:cubicBezTo>
                    <a:pt x="94" y="1"/>
                    <a:pt x="83" y="0"/>
                    <a:pt x="73" y="0"/>
                  </a:cubicBezTo>
                  <a:cubicBezTo>
                    <a:pt x="63" y="0"/>
                    <a:pt x="53" y="1"/>
                    <a:pt x="43" y="2"/>
                  </a:cubicBezTo>
                  <a:cubicBezTo>
                    <a:pt x="32" y="4"/>
                    <a:pt x="21" y="6"/>
                    <a:pt x="5" y="10"/>
                  </a:cubicBezTo>
                  <a:cubicBezTo>
                    <a:pt x="2" y="10"/>
                    <a:pt x="0" y="13"/>
                    <a:pt x="1" y="17"/>
                  </a:cubicBezTo>
                  <a:cubicBezTo>
                    <a:pt x="1" y="20"/>
                    <a:pt x="4" y="22"/>
                    <a:pt x="8" y="21"/>
                  </a:cubicBezTo>
                  <a:cubicBezTo>
                    <a:pt x="23" y="18"/>
                    <a:pt x="35" y="16"/>
                    <a:pt x="45" y="14"/>
                  </a:cubicBezTo>
                  <a:cubicBezTo>
                    <a:pt x="55" y="13"/>
                    <a:pt x="63" y="12"/>
                    <a:pt x="73" y="12"/>
                  </a:cubicBezTo>
                  <a:cubicBezTo>
                    <a:pt x="83" y="12"/>
                    <a:pt x="93" y="13"/>
                    <a:pt x="108" y="14"/>
                  </a:cubicBezTo>
                  <a:cubicBezTo>
                    <a:pt x="111" y="14"/>
                    <a:pt x="114" y="12"/>
                    <a:pt x="114" y="9"/>
                  </a:cubicBezTo>
                  <a:cubicBezTo>
                    <a:pt x="115" y="5"/>
                    <a:pt x="112" y="2"/>
                    <a:pt x="109" y="2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4"/>
            <p:cNvSpPr>
              <a:spLocks/>
            </p:cNvSpPr>
            <p:nvPr/>
          </p:nvSpPr>
          <p:spPr bwMode="auto">
            <a:xfrm>
              <a:off x="12747625" y="7518400"/>
              <a:ext cx="280988" cy="74612"/>
            </a:xfrm>
            <a:custGeom>
              <a:avLst/>
              <a:gdLst>
                <a:gd name="T0" fmla="*/ 94 w 102"/>
                <a:gd name="T1" fmla="*/ 10 h 27"/>
                <a:gd name="T2" fmla="*/ 10 w 102"/>
                <a:gd name="T3" fmla="*/ 1 h 27"/>
                <a:gd name="T4" fmla="*/ 1 w 102"/>
                <a:gd name="T5" fmla="*/ 8 h 27"/>
                <a:gd name="T6" fmla="*/ 8 w 102"/>
                <a:gd name="T7" fmla="*/ 18 h 27"/>
                <a:gd name="T8" fmla="*/ 93 w 102"/>
                <a:gd name="T9" fmla="*/ 27 h 27"/>
                <a:gd name="T10" fmla="*/ 102 w 102"/>
                <a:gd name="T11" fmla="*/ 19 h 27"/>
                <a:gd name="T12" fmla="*/ 94 w 102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7">
                  <a:moveTo>
                    <a:pt x="94" y="10"/>
                  </a:moveTo>
                  <a:cubicBezTo>
                    <a:pt x="71" y="9"/>
                    <a:pt x="42" y="5"/>
                    <a:pt x="10" y="1"/>
                  </a:cubicBezTo>
                  <a:cubicBezTo>
                    <a:pt x="6" y="0"/>
                    <a:pt x="1" y="3"/>
                    <a:pt x="1" y="8"/>
                  </a:cubicBezTo>
                  <a:cubicBezTo>
                    <a:pt x="0" y="13"/>
                    <a:pt x="3" y="17"/>
                    <a:pt x="8" y="18"/>
                  </a:cubicBezTo>
                  <a:cubicBezTo>
                    <a:pt x="40" y="22"/>
                    <a:pt x="70" y="26"/>
                    <a:pt x="93" y="27"/>
                  </a:cubicBezTo>
                  <a:cubicBezTo>
                    <a:pt x="98" y="27"/>
                    <a:pt x="102" y="24"/>
                    <a:pt x="102" y="19"/>
                  </a:cubicBezTo>
                  <a:cubicBezTo>
                    <a:pt x="102" y="14"/>
                    <a:pt x="99" y="10"/>
                    <a:pt x="94" y="10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/>
            <p:cNvSpPr>
              <a:spLocks/>
            </p:cNvSpPr>
            <p:nvPr/>
          </p:nvSpPr>
          <p:spPr bwMode="auto">
            <a:xfrm>
              <a:off x="12669838" y="5856288"/>
              <a:ext cx="47625" cy="2543175"/>
            </a:xfrm>
            <a:custGeom>
              <a:avLst/>
              <a:gdLst>
                <a:gd name="T0" fmla="*/ 17 w 17"/>
                <a:gd name="T1" fmla="*/ 912 h 920"/>
                <a:gd name="T2" fmla="*/ 17 w 17"/>
                <a:gd name="T3" fmla="*/ 9 h 920"/>
                <a:gd name="T4" fmla="*/ 8 w 17"/>
                <a:gd name="T5" fmla="*/ 0 h 920"/>
                <a:gd name="T6" fmla="*/ 0 w 17"/>
                <a:gd name="T7" fmla="*/ 9 h 920"/>
                <a:gd name="T8" fmla="*/ 0 w 17"/>
                <a:gd name="T9" fmla="*/ 912 h 920"/>
                <a:gd name="T10" fmla="*/ 8 w 17"/>
                <a:gd name="T11" fmla="*/ 920 h 920"/>
                <a:gd name="T12" fmla="*/ 17 w 17"/>
                <a:gd name="T13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20">
                  <a:moveTo>
                    <a:pt x="17" y="912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916"/>
                    <a:pt x="4" y="920"/>
                    <a:pt x="8" y="920"/>
                  </a:cubicBezTo>
                  <a:cubicBezTo>
                    <a:pt x="13" y="920"/>
                    <a:pt x="17" y="916"/>
                    <a:pt x="17" y="9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/>
            <p:cNvSpPr>
              <a:spLocks/>
            </p:cNvSpPr>
            <p:nvPr/>
          </p:nvSpPr>
          <p:spPr bwMode="auto">
            <a:xfrm>
              <a:off x="12669838" y="5397500"/>
              <a:ext cx="47625" cy="596900"/>
            </a:xfrm>
            <a:custGeom>
              <a:avLst/>
              <a:gdLst>
                <a:gd name="T0" fmla="*/ 17 w 17"/>
                <a:gd name="T1" fmla="*/ 207 h 216"/>
                <a:gd name="T2" fmla="*/ 17 w 17"/>
                <a:gd name="T3" fmla="*/ 9 h 216"/>
                <a:gd name="T4" fmla="*/ 8 w 17"/>
                <a:gd name="T5" fmla="*/ 0 h 216"/>
                <a:gd name="T6" fmla="*/ 0 w 17"/>
                <a:gd name="T7" fmla="*/ 9 h 216"/>
                <a:gd name="T8" fmla="*/ 0 w 17"/>
                <a:gd name="T9" fmla="*/ 207 h 216"/>
                <a:gd name="T10" fmla="*/ 8 w 17"/>
                <a:gd name="T11" fmla="*/ 216 h 216"/>
                <a:gd name="T12" fmla="*/ 17 w 17"/>
                <a:gd name="T13" fmla="*/ 20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16">
                  <a:moveTo>
                    <a:pt x="17" y="207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2"/>
                    <a:pt x="4" y="216"/>
                    <a:pt x="8" y="216"/>
                  </a:cubicBezTo>
                  <a:cubicBezTo>
                    <a:pt x="13" y="216"/>
                    <a:pt x="17" y="212"/>
                    <a:pt x="17" y="2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7"/>
            <p:cNvSpPr>
              <a:spLocks/>
            </p:cNvSpPr>
            <p:nvPr/>
          </p:nvSpPr>
          <p:spPr bwMode="auto">
            <a:xfrm>
              <a:off x="12276138" y="5810250"/>
              <a:ext cx="46038" cy="2573337"/>
            </a:xfrm>
            <a:custGeom>
              <a:avLst/>
              <a:gdLst>
                <a:gd name="T0" fmla="*/ 17 w 17"/>
                <a:gd name="T1" fmla="*/ 922 h 931"/>
                <a:gd name="T2" fmla="*/ 17 w 17"/>
                <a:gd name="T3" fmla="*/ 8 h 931"/>
                <a:gd name="T4" fmla="*/ 9 w 17"/>
                <a:gd name="T5" fmla="*/ 0 h 931"/>
                <a:gd name="T6" fmla="*/ 0 w 17"/>
                <a:gd name="T7" fmla="*/ 8 h 931"/>
                <a:gd name="T8" fmla="*/ 0 w 17"/>
                <a:gd name="T9" fmla="*/ 922 h 931"/>
                <a:gd name="T10" fmla="*/ 9 w 17"/>
                <a:gd name="T11" fmla="*/ 931 h 931"/>
                <a:gd name="T12" fmla="*/ 17 w 17"/>
                <a:gd name="T13" fmla="*/ 922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31">
                  <a:moveTo>
                    <a:pt x="17" y="922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22"/>
                    <a:pt x="0" y="922"/>
                    <a:pt x="0" y="922"/>
                  </a:cubicBezTo>
                  <a:cubicBezTo>
                    <a:pt x="0" y="927"/>
                    <a:pt x="4" y="931"/>
                    <a:pt x="9" y="931"/>
                  </a:cubicBezTo>
                  <a:cubicBezTo>
                    <a:pt x="14" y="931"/>
                    <a:pt x="17" y="927"/>
                    <a:pt x="17" y="9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/>
            <p:cNvSpPr>
              <a:spLocks/>
            </p:cNvSpPr>
            <p:nvPr/>
          </p:nvSpPr>
          <p:spPr bwMode="auto">
            <a:xfrm>
              <a:off x="12276138" y="5359400"/>
              <a:ext cx="46038" cy="544512"/>
            </a:xfrm>
            <a:custGeom>
              <a:avLst/>
              <a:gdLst>
                <a:gd name="T0" fmla="*/ 17 w 17"/>
                <a:gd name="T1" fmla="*/ 189 h 197"/>
                <a:gd name="T2" fmla="*/ 17 w 17"/>
                <a:gd name="T3" fmla="*/ 9 h 197"/>
                <a:gd name="T4" fmla="*/ 9 w 17"/>
                <a:gd name="T5" fmla="*/ 0 h 197"/>
                <a:gd name="T6" fmla="*/ 0 w 17"/>
                <a:gd name="T7" fmla="*/ 9 h 197"/>
                <a:gd name="T8" fmla="*/ 0 w 17"/>
                <a:gd name="T9" fmla="*/ 189 h 197"/>
                <a:gd name="T10" fmla="*/ 9 w 17"/>
                <a:gd name="T11" fmla="*/ 197 h 197"/>
                <a:gd name="T12" fmla="*/ 17 w 17"/>
                <a:gd name="T13" fmla="*/ 18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7">
                  <a:moveTo>
                    <a:pt x="17" y="18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4" y="197"/>
                    <a:pt x="9" y="197"/>
                  </a:cubicBezTo>
                  <a:cubicBezTo>
                    <a:pt x="14" y="197"/>
                    <a:pt x="17" y="193"/>
                    <a:pt x="17" y="1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/>
            <p:cNvSpPr>
              <a:spLocks/>
            </p:cNvSpPr>
            <p:nvPr/>
          </p:nvSpPr>
          <p:spPr bwMode="auto">
            <a:xfrm>
              <a:off x="11888788" y="5754688"/>
              <a:ext cx="47625" cy="2566987"/>
            </a:xfrm>
            <a:custGeom>
              <a:avLst/>
              <a:gdLst>
                <a:gd name="T0" fmla="*/ 17 w 17"/>
                <a:gd name="T1" fmla="*/ 921 h 929"/>
                <a:gd name="T2" fmla="*/ 17 w 17"/>
                <a:gd name="T3" fmla="*/ 8 h 929"/>
                <a:gd name="T4" fmla="*/ 8 w 17"/>
                <a:gd name="T5" fmla="*/ 0 h 929"/>
                <a:gd name="T6" fmla="*/ 0 w 17"/>
                <a:gd name="T7" fmla="*/ 8 h 929"/>
                <a:gd name="T8" fmla="*/ 0 w 17"/>
                <a:gd name="T9" fmla="*/ 921 h 929"/>
                <a:gd name="T10" fmla="*/ 8 w 17"/>
                <a:gd name="T11" fmla="*/ 929 h 929"/>
                <a:gd name="T12" fmla="*/ 17 w 17"/>
                <a:gd name="T13" fmla="*/ 921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29">
                  <a:moveTo>
                    <a:pt x="17" y="921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21"/>
                    <a:pt x="0" y="921"/>
                    <a:pt x="0" y="921"/>
                  </a:cubicBezTo>
                  <a:cubicBezTo>
                    <a:pt x="0" y="926"/>
                    <a:pt x="4" y="929"/>
                    <a:pt x="8" y="929"/>
                  </a:cubicBezTo>
                  <a:cubicBezTo>
                    <a:pt x="13" y="929"/>
                    <a:pt x="17" y="926"/>
                    <a:pt x="17" y="9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0"/>
            <p:cNvSpPr>
              <a:spLocks/>
            </p:cNvSpPr>
            <p:nvPr/>
          </p:nvSpPr>
          <p:spPr bwMode="auto">
            <a:xfrm>
              <a:off x="13133388" y="6097588"/>
              <a:ext cx="336550" cy="68262"/>
            </a:xfrm>
            <a:custGeom>
              <a:avLst/>
              <a:gdLst>
                <a:gd name="T0" fmla="*/ 114 w 122"/>
                <a:gd name="T1" fmla="*/ 7 h 25"/>
                <a:gd name="T2" fmla="*/ 68 w 122"/>
                <a:gd name="T3" fmla="*/ 5 h 25"/>
                <a:gd name="T4" fmla="*/ 10 w 122"/>
                <a:gd name="T5" fmla="*/ 0 h 25"/>
                <a:gd name="T6" fmla="*/ 1 w 122"/>
                <a:gd name="T7" fmla="*/ 8 h 25"/>
                <a:gd name="T8" fmla="*/ 9 w 122"/>
                <a:gd name="T9" fmla="*/ 17 h 25"/>
                <a:gd name="T10" fmla="*/ 67 w 122"/>
                <a:gd name="T11" fmla="*/ 22 h 25"/>
                <a:gd name="T12" fmla="*/ 113 w 122"/>
                <a:gd name="T13" fmla="*/ 24 h 25"/>
                <a:gd name="T14" fmla="*/ 122 w 122"/>
                <a:gd name="T15" fmla="*/ 16 h 25"/>
                <a:gd name="T16" fmla="*/ 114 w 122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7"/>
                  </a:moveTo>
                  <a:cubicBezTo>
                    <a:pt x="92" y="6"/>
                    <a:pt x="81" y="5"/>
                    <a:pt x="68" y="5"/>
                  </a:cubicBezTo>
                  <a:cubicBezTo>
                    <a:pt x="54" y="4"/>
                    <a:pt x="39" y="3"/>
                    <a:pt x="10" y="0"/>
                  </a:cubicBezTo>
                  <a:cubicBezTo>
                    <a:pt x="5" y="0"/>
                    <a:pt x="1" y="3"/>
                    <a:pt x="1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8" y="20"/>
                    <a:pt x="53" y="21"/>
                    <a:pt x="67" y="22"/>
                  </a:cubicBezTo>
                  <a:cubicBezTo>
                    <a:pt x="80" y="23"/>
                    <a:pt x="91" y="23"/>
                    <a:pt x="113" y="24"/>
                  </a:cubicBezTo>
                  <a:cubicBezTo>
                    <a:pt x="117" y="25"/>
                    <a:pt x="122" y="21"/>
                    <a:pt x="122" y="16"/>
                  </a:cubicBezTo>
                  <a:cubicBezTo>
                    <a:pt x="122" y="12"/>
                    <a:pt x="119" y="8"/>
                    <a:pt x="1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/>
            <p:cNvSpPr>
              <a:spLocks/>
            </p:cNvSpPr>
            <p:nvPr/>
          </p:nvSpPr>
          <p:spPr bwMode="auto">
            <a:xfrm>
              <a:off x="13133388" y="6186488"/>
              <a:ext cx="336550" cy="68262"/>
            </a:xfrm>
            <a:custGeom>
              <a:avLst/>
              <a:gdLst>
                <a:gd name="T0" fmla="*/ 114 w 122"/>
                <a:gd name="T1" fmla="*/ 8 h 25"/>
                <a:gd name="T2" fmla="*/ 68 w 122"/>
                <a:gd name="T3" fmla="*/ 5 h 25"/>
                <a:gd name="T4" fmla="*/ 10 w 122"/>
                <a:gd name="T5" fmla="*/ 1 h 25"/>
                <a:gd name="T6" fmla="*/ 1 w 122"/>
                <a:gd name="T7" fmla="*/ 9 h 25"/>
                <a:gd name="T8" fmla="*/ 9 w 122"/>
                <a:gd name="T9" fmla="*/ 18 h 25"/>
                <a:gd name="T10" fmla="*/ 67 w 122"/>
                <a:gd name="T11" fmla="*/ 22 h 25"/>
                <a:gd name="T12" fmla="*/ 113 w 122"/>
                <a:gd name="T13" fmla="*/ 25 h 25"/>
                <a:gd name="T14" fmla="*/ 122 w 122"/>
                <a:gd name="T15" fmla="*/ 17 h 25"/>
                <a:gd name="T16" fmla="*/ 114 w 122"/>
                <a:gd name="T1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8"/>
                  </a:moveTo>
                  <a:cubicBezTo>
                    <a:pt x="92" y="7"/>
                    <a:pt x="81" y="6"/>
                    <a:pt x="68" y="5"/>
                  </a:cubicBezTo>
                  <a:cubicBezTo>
                    <a:pt x="54" y="4"/>
                    <a:pt x="39" y="3"/>
                    <a:pt x="10" y="1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0" y="13"/>
                    <a:pt x="4" y="17"/>
                    <a:pt x="9" y="18"/>
                  </a:cubicBezTo>
                  <a:cubicBezTo>
                    <a:pt x="38" y="21"/>
                    <a:pt x="53" y="22"/>
                    <a:pt x="67" y="22"/>
                  </a:cubicBezTo>
                  <a:cubicBezTo>
                    <a:pt x="80" y="23"/>
                    <a:pt x="91" y="24"/>
                    <a:pt x="113" y="25"/>
                  </a:cubicBezTo>
                  <a:cubicBezTo>
                    <a:pt x="117" y="25"/>
                    <a:pt x="122" y="22"/>
                    <a:pt x="122" y="17"/>
                  </a:cubicBezTo>
                  <a:cubicBezTo>
                    <a:pt x="122" y="12"/>
                    <a:pt x="119" y="8"/>
                    <a:pt x="11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/>
            <p:cNvSpPr>
              <a:spLocks/>
            </p:cNvSpPr>
            <p:nvPr/>
          </p:nvSpPr>
          <p:spPr bwMode="auto">
            <a:xfrm>
              <a:off x="13133388" y="6459538"/>
              <a:ext cx="336550" cy="68262"/>
            </a:xfrm>
            <a:custGeom>
              <a:avLst/>
              <a:gdLst>
                <a:gd name="T0" fmla="*/ 114 w 122"/>
                <a:gd name="T1" fmla="*/ 7 h 25"/>
                <a:gd name="T2" fmla="*/ 68 w 122"/>
                <a:gd name="T3" fmla="*/ 4 h 25"/>
                <a:gd name="T4" fmla="*/ 10 w 122"/>
                <a:gd name="T5" fmla="*/ 0 h 25"/>
                <a:gd name="T6" fmla="*/ 1 w 122"/>
                <a:gd name="T7" fmla="*/ 8 h 25"/>
                <a:gd name="T8" fmla="*/ 9 w 122"/>
                <a:gd name="T9" fmla="*/ 17 h 25"/>
                <a:gd name="T10" fmla="*/ 67 w 122"/>
                <a:gd name="T11" fmla="*/ 22 h 25"/>
                <a:gd name="T12" fmla="*/ 113 w 122"/>
                <a:gd name="T13" fmla="*/ 24 h 25"/>
                <a:gd name="T14" fmla="*/ 122 w 122"/>
                <a:gd name="T15" fmla="*/ 16 h 25"/>
                <a:gd name="T16" fmla="*/ 114 w 122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7"/>
                  </a:moveTo>
                  <a:cubicBezTo>
                    <a:pt x="92" y="6"/>
                    <a:pt x="81" y="5"/>
                    <a:pt x="68" y="4"/>
                  </a:cubicBezTo>
                  <a:cubicBezTo>
                    <a:pt x="54" y="4"/>
                    <a:pt x="39" y="3"/>
                    <a:pt x="10" y="0"/>
                  </a:cubicBezTo>
                  <a:cubicBezTo>
                    <a:pt x="5" y="0"/>
                    <a:pt x="1" y="3"/>
                    <a:pt x="1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8" y="20"/>
                    <a:pt x="53" y="21"/>
                    <a:pt x="67" y="22"/>
                  </a:cubicBezTo>
                  <a:cubicBezTo>
                    <a:pt x="80" y="22"/>
                    <a:pt x="91" y="23"/>
                    <a:pt x="113" y="24"/>
                  </a:cubicBezTo>
                  <a:cubicBezTo>
                    <a:pt x="117" y="25"/>
                    <a:pt x="122" y="21"/>
                    <a:pt x="122" y="16"/>
                  </a:cubicBezTo>
                  <a:cubicBezTo>
                    <a:pt x="122" y="12"/>
                    <a:pt x="119" y="7"/>
                    <a:pt x="1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3"/>
            <p:cNvSpPr>
              <a:spLocks/>
            </p:cNvSpPr>
            <p:nvPr/>
          </p:nvSpPr>
          <p:spPr bwMode="auto">
            <a:xfrm>
              <a:off x="13133388" y="6548438"/>
              <a:ext cx="336550" cy="68262"/>
            </a:xfrm>
            <a:custGeom>
              <a:avLst/>
              <a:gdLst>
                <a:gd name="T0" fmla="*/ 114 w 122"/>
                <a:gd name="T1" fmla="*/ 8 h 25"/>
                <a:gd name="T2" fmla="*/ 68 w 122"/>
                <a:gd name="T3" fmla="*/ 5 h 25"/>
                <a:gd name="T4" fmla="*/ 10 w 122"/>
                <a:gd name="T5" fmla="*/ 1 h 25"/>
                <a:gd name="T6" fmla="*/ 1 w 122"/>
                <a:gd name="T7" fmla="*/ 9 h 25"/>
                <a:gd name="T8" fmla="*/ 9 w 122"/>
                <a:gd name="T9" fmla="*/ 18 h 25"/>
                <a:gd name="T10" fmla="*/ 67 w 122"/>
                <a:gd name="T11" fmla="*/ 22 h 25"/>
                <a:gd name="T12" fmla="*/ 113 w 122"/>
                <a:gd name="T13" fmla="*/ 25 h 25"/>
                <a:gd name="T14" fmla="*/ 122 w 122"/>
                <a:gd name="T15" fmla="*/ 17 h 25"/>
                <a:gd name="T16" fmla="*/ 114 w 122"/>
                <a:gd name="T1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8"/>
                  </a:moveTo>
                  <a:cubicBezTo>
                    <a:pt x="92" y="6"/>
                    <a:pt x="81" y="6"/>
                    <a:pt x="68" y="5"/>
                  </a:cubicBezTo>
                  <a:cubicBezTo>
                    <a:pt x="54" y="4"/>
                    <a:pt x="39" y="3"/>
                    <a:pt x="10" y="1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0" y="13"/>
                    <a:pt x="4" y="17"/>
                    <a:pt x="9" y="18"/>
                  </a:cubicBezTo>
                  <a:cubicBezTo>
                    <a:pt x="38" y="20"/>
                    <a:pt x="53" y="22"/>
                    <a:pt x="67" y="22"/>
                  </a:cubicBezTo>
                  <a:cubicBezTo>
                    <a:pt x="80" y="23"/>
                    <a:pt x="91" y="24"/>
                    <a:pt x="113" y="25"/>
                  </a:cubicBezTo>
                  <a:cubicBezTo>
                    <a:pt x="117" y="25"/>
                    <a:pt x="122" y="22"/>
                    <a:pt x="122" y="17"/>
                  </a:cubicBezTo>
                  <a:cubicBezTo>
                    <a:pt x="122" y="12"/>
                    <a:pt x="119" y="8"/>
                    <a:pt x="11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4"/>
            <p:cNvSpPr>
              <a:spLocks/>
            </p:cNvSpPr>
            <p:nvPr/>
          </p:nvSpPr>
          <p:spPr bwMode="auto">
            <a:xfrm>
              <a:off x="13133388" y="6773863"/>
              <a:ext cx="336550" cy="69850"/>
            </a:xfrm>
            <a:custGeom>
              <a:avLst/>
              <a:gdLst>
                <a:gd name="T0" fmla="*/ 114 w 122"/>
                <a:gd name="T1" fmla="*/ 7 h 25"/>
                <a:gd name="T2" fmla="*/ 68 w 122"/>
                <a:gd name="T3" fmla="*/ 4 h 25"/>
                <a:gd name="T4" fmla="*/ 10 w 122"/>
                <a:gd name="T5" fmla="*/ 0 h 25"/>
                <a:gd name="T6" fmla="*/ 1 w 122"/>
                <a:gd name="T7" fmla="*/ 8 h 25"/>
                <a:gd name="T8" fmla="*/ 9 w 122"/>
                <a:gd name="T9" fmla="*/ 17 h 25"/>
                <a:gd name="T10" fmla="*/ 67 w 122"/>
                <a:gd name="T11" fmla="*/ 22 h 25"/>
                <a:gd name="T12" fmla="*/ 113 w 122"/>
                <a:gd name="T13" fmla="*/ 24 h 25"/>
                <a:gd name="T14" fmla="*/ 122 w 122"/>
                <a:gd name="T15" fmla="*/ 16 h 25"/>
                <a:gd name="T16" fmla="*/ 114 w 122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7"/>
                  </a:moveTo>
                  <a:cubicBezTo>
                    <a:pt x="92" y="6"/>
                    <a:pt x="81" y="5"/>
                    <a:pt x="68" y="4"/>
                  </a:cubicBezTo>
                  <a:cubicBezTo>
                    <a:pt x="54" y="4"/>
                    <a:pt x="39" y="3"/>
                    <a:pt x="10" y="0"/>
                  </a:cubicBezTo>
                  <a:cubicBezTo>
                    <a:pt x="5" y="0"/>
                    <a:pt x="1" y="3"/>
                    <a:pt x="1" y="8"/>
                  </a:cubicBezTo>
                  <a:cubicBezTo>
                    <a:pt x="0" y="12"/>
                    <a:pt x="4" y="17"/>
                    <a:pt x="9" y="17"/>
                  </a:cubicBezTo>
                  <a:cubicBezTo>
                    <a:pt x="38" y="20"/>
                    <a:pt x="53" y="21"/>
                    <a:pt x="67" y="22"/>
                  </a:cubicBezTo>
                  <a:cubicBezTo>
                    <a:pt x="80" y="22"/>
                    <a:pt x="91" y="23"/>
                    <a:pt x="113" y="24"/>
                  </a:cubicBezTo>
                  <a:cubicBezTo>
                    <a:pt x="117" y="25"/>
                    <a:pt x="122" y="21"/>
                    <a:pt x="122" y="16"/>
                  </a:cubicBezTo>
                  <a:cubicBezTo>
                    <a:pt x="122" y="12"/>
                    <a:pt x="119" y="7"/>
                    <a:pt x="1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/>
            <p:cNvSpPr>
              <a:spLocks/>
            </p:cNvSpPr>
            <p:nvPr/>
          </p:nvSpPr>
          <p:spPr bwMode="auto">
            <a:xfrm>
              <a:off x="13133388" y="6862763"/>
              <a:ext cx="336550" cy="69850"/>
            </a:xfrm>
            <a:custGeom>
              <a:avLst/>
              <a:gdLst>
                <a:gd name="T0" fmla="*/ 114 w 122"/>
                <a:gd name="T1" fmla="*/ 8 h 25"/>
                <a:gd name="T2" fmla="*/ 68 w 122"/>
                <a:gd name="T3" fmla="*/ 5 h 25"/>
                <a:gd name="T4" fmla="*/ 10 w 122"/>
                <a:gd name="T5" fmla="*/ 1 h 25"/>
                <a:gd name="T6" fmla="*/ 1 w 122"/>
                <a:gd name="T7" fmla="*/ 8 h 25"/>
                <a:gd name="T8" fmla="*/ 9 w 122"/>
                <a:gd name="T9" fmla="*/ 18 h 25"/>
                <a:gd name="T10" fmla="*/ 67 w 122"/>
                <a:gd name="T11" fmla="*/ 22 h 25"/>
                <a:gd name="T12" fmla="*/ 113 w 122"/>
                <a:gd name="T13" fmla="*/ 25 h 25"/>
                <a:gd name="T14" fmla="*/ 122 w 122"/>
                <a:gd name="T15" fmla="*/ 17 h 25"/>
                <a:gd name="T16" fmla="*/ 114 w 122"/>
                <a:gd name="T1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8"/>
                  </a:moveTo>
                  <a:cubicBezTo>
                    <a:pt x="92" y="6"/>
                    <a:pt x="81" y="6"/>
                    <a:pt x="68" y="5"/>
                  </a:cubicBezTo>
                  <a:cubicBezTo>
                    <a:pt x="54" y="4"/>
                    <a:pt x="39" y="3"/>
                    <a:pt x="10" y="1"/>
                  </a:cubicBezTo>
                  <a:cubicBezTo>
                    <a:pt x="5" y="0"/>
                    <a:pt x="1" y="4"/>
                    <a:pt x="1" y="8"/>
                  </a:cubicBezTo>
                  <a:cubicBezTo>
                    <a:pt x="0" y="13"/>
                    <a:pt x="4" y="17"/>
                    <a:pt x="9" y="18"/>
                  </a:cubicBezTo>
                  <a:cubicBezTo>
                    <a:pt x="38" y="20"/>
                    <a:pt x="53" y="22"/>
                    <a:pt x="67" y="22"/>
                  </a:cubicBezTo>
                  <a:cubicBezTo>
                    <a:pt x="80" y="23"/>
                    <a:pt x="91" y="24"/>
                    <a:pt x="113" y="25"/>
                  </a:cubicBezTo>
                  <a:cubicBezTo>
                    <a:pt x="117" y="25"/>
                    <a:pt x="122" y="22"/>
                    <a:pt x="122" y="17"/>
                  </a:cubicBezTo>
                  <a:cubicBezTo>
                    <a:pt x="122" y="12"/>
                    <a:pt x="119" y="8"/>
                    <a:pt x="11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6"/>
            <p:cNvSpPr>
              <a:spLocks/>
            </p:cNvSpPr>
            <p:nvPr/>
          </p:nvSpPr>
          <p:spPr bwMode="auto">
            <a:xfrm>
              <a:off x="13133388" y="7134225"/>
              <a:ext cx="336550" cy="71437"/>
            </a:xfrm>
            <a:custGeom>
              <a:avLst/>
              <a:gdLst>
                <a:gd name="T0" fmla="*/ 114 w 122"/>
                <a:gd name="T1" fmla="*/ 8 h 26"/>
                <a:gd name="T2" fmla="*/ 68 w 122"/>
                <a:gd name="T3" fmla="*/ 5 h 26"/>
                <a:gd name="T4" fmla="*/ 10 w 122"/>
                <a:gd name="T5" fmla="*/ 1 h 26"/>
                <a:gd name="T6" fmla="*/ 1 w 122"/>
                <a:gd name="T7" fmla="*/ 9 h 26"/>
                <a:gd name="T8" fmla="*/ 9 w 122"/>
                <a:gd name="T9" fmla="*/ 18 h 26"/>
                <a:gd name="T10" fmla="*/ 67 w 122"/>
                <a:gd name="T11" fmla="*/ 23 h 26"/>
                <a:gd name="T12" fmla="*/ 113 w 122"/>
                <a:gd name="T13" fmla="*/ 25 h 26"/>
                <a:gd name="T14" fmla="*/ 122 w 122"/>
                <a:gd name="T15" fmla="*/ 17 h 26"/>
                <a:gd name="T16" fmla="*/ 114 w 122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6">
                  <a:moveTo>
                    <a:pt x="114" y="8"/>
                  </a:moveTo>
                  <a:cubicBezTo>
                    <a:pt x="92" y="7"/>
                    <a:pt x="81" y="6"/>
                    <a:pt x="68" y="5"/>
                  </a:cubicBezTo>
                  <a:cubicBezTo>
                    <a:pt x="54" y="5"/>
                    <a:pt x="39" y="3"/>
                    <a:pt x="10" y="1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0" y="13"/>
                    <a:pt x="4" y="18"/>
                    <a:pt x="9" y="18"/>
                  </a:cubicBezTo>
                  <a:cubicBezTo>
                    <a:pt x="38" y="21"/>
                    <a:pt x="53" y="22"/>
                    <a:pt x="67" y="23"/>
                  </a:cubicBezTo>
                  <a:cubicBezTo>
                    <a:pt x="80" y="23"/>
                    <a:pt x="91" y="24"/>
                    <a:pt x="113" y="25"/>
                  </a:cubicBezTo>
                  <a:cubicBezTo>
                    <a:pt x="117" y="26"/>
                    <a:pt x="122" y="22"/>
                    <a:pt x="122" y="17"/>
                  </a:cubicBezTo>
                  <a:cubicBezTo>
                    <a:pt x="122" y="12"/>
                    <a:pt x="119" y="8"/>
                    <a:pt x="11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7"/>
            <p:cNvSpPr>
              <a:spLocks/>
            </p:cNvSpPr>
            <p:nvPr/>
          </p:nvSpPr>
          <p:spPr bwMode="auto">
            <a:xfrm>
              <a:off x="13133388" y="7224713"/>
              <a:ext cx="336550" cy="69850"/>
            </a:xfrm>
            <a:custGeom>
              <a:avLst/>
              <a:gdLst>
                <a:gd name="T0" fmla="*/ 114 w 122"/>
                <a:gd name="T1" fmla="*/ 8 h 25"/>
                <a:gd name="T2" fmla="*/ 68 w 122"/>
                <a:gd name="T3" fmla="*/ 5 h 25"/>
                <a:gd name="T4" fmla="*/ 10 w 122"/>
                <a:gd name="T5" fmla="*/ 1 h 25"/>
                <a:gd name="T6" fmla="*/ 1 w 122"/>
                <a:gd name="T7" fmla="*/ 8 h 25"/>
                <a:gd name="T8" fmla="*/ 9 w 122"/>
                <a:gd name="T9" fmla="*/ 18 h 25"/>
                <a:gd name="T10" fmla="*/ 67 w 122"/>
                <a:gd name="T11" fmla="*/ 22 h 25"/>
                <a:gd name="T12" fmla="*/ 113 w 122"/>
                <a:gd name="T13" fmla="*/ 25 h 25"/>
                <a:gd name="T14" fmla="*/ 122 w 122"/>
                <a:gd name="T15" fmla="*/ 17 h 25"/>
                <a:gd name="T16" fmla="*/ 114 w 122"/>
                <a:gd name="T1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8"/>
                  </a:moveTo>
                  <a:cubicBezTo>
                    <a:pt x="92" y="6"/>
                    <a:pt x="81" y="6"/>
                    <a:pt x="68" y="5"/>
                  </a:cubicBezTo>
                  <a:cubicBezTo>
                    <a:pt x="54" y="4"/>
                    <a:pt x="39" y="3"/>
                    <a:pt x="10" y="1"/>
                  </a:cubicBezTo>
                  <a:cubicBezTo>
                    <a:pt x="5" y="0"/>
                    <a:pt x="1" y="4"/>
                    <a:pt x="1" y="8"/>
                  </a:cubicBezTo>
                  <a:cubicBezTo>
                    <a:pt x="0" y="13"/>
                    <a:pt x="4" y="17"/>
                    <a:pt x="9" y="18"/>
                  </a:cubicBezTo>
                  <a:cubicBezTo>
                    <a:pt x="38" y="20"/>
                    <a:pt x="53" y="21"/>
                    <a:pt x="67" y="22"/>
                  </a:cubicBezTo>
                  <a:cubicBezTo>
                    <a:pt x="80" y="23"/>
                    <a:pt x="91" y="24"/>
                    <a:pt x="113" y="25"/>
                  </a:cubicBezTo>
                  <a:cubicBezTo>
                    <a:pt x="117" y="25"/>
                    <a:pt x="122" y="22"/>
                    <a:pt x="122" y="17"/>
                  </a:cubicBezTo>
                  <a:cubicBezTo>
                    <a:pt x="122" y="12"/>
                    <a:pt x="119" y="8"/>
                    <a:pt x="11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8"/>
            <p:cNvSpPr>
              <a:spLocks/>
            </p:cNvSpPr>
            <p:nvPr/>
          </p:nvSpPr>
          <p:spPr bwMode="auto">
            <a:xfrm>
              <a:off x="13133388" y="7496175"/>
              <a:ext cx="336550" cy="68262"/>
            </a:xfrm>
            <a:custGeom>
              <a:avLst/>
              <a:gdLst>
                <a:gd name="T0" fmla="*/ 114 w 122"/>
                <a:gd name="T1" fmla="*/ 8 h 25"/>
                <a:gd name="T2" fmla="*/ 68 w 122"/>
                <a:gd name="T3" fmla="*/ 5 h 25"/>
                <a:gd name="T4" fmla="*/ 10 w 122"/>
                <a:gd name="T5" fmla="*/ 1 h 25"/>
                <a:gd name="T6" fmla="*/ 1 w 122"/>
                <a:gd name="T7" fmla="*/ 8 h 25"/>
                <a:gd name="T8" fmla="*/ 9 w 122"/>
                <a:gd name="T9" fmla="*/ 18 h 25"/>
                <a:gd name="T10" fmla="*/ 67 w 122"/>
                <a:gd name="T11" fmla="*/ 22 h 25"/>
                <a:gd name="T12" fmla="*/ 113 w 122"/>
                <a:gd name="T13" fmla="*/ 25 h 25"/>
                <a:gd name="T14" fmla="*/ 122 w 122"/>
                <a:gd name="T15" fmla="*/ 17 h 25"/>
                <a:gd name="T16" fmla="*/ 114 w 122"/>
                <a:gd name="T1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8"/>
                  </a:moveTo>
                  <a:cubicBezTo>
                    <a:pt x="92" y="6"/>
                    <a:pt x="81" y="6"/>
                    <a:pt x="68" y="5"/>
                  </a:cubicBezTo>
                  <a:cubicBezTo>
                    <a:pt x="54" y="4"/>
                    <a:pt x="39" y="3"/>
                    <a:pt x="10" y="1"/>
                  </a:cubicBezTo>
                  <a:cubicBezTo>
                    <a:pt x="5" y="0"/>
                    <a:pt x="1" y="4"/>
                    <a:pt x="1" y="8"/>
                  </a:cubicBezTo>
                  <a:cubicBezTo>
                    <a:pt x="0" y="13"/>
                    <a:pt x="4" y="17"/>
                    <a:pt x="9" y="18"/>
                  </a:cubicBezTo>
                  <a:cubicBezTo>
                    <a:pt x="38" y="20"/>
                    <a:pt x="53" y="21"/>
                    <a:pt x="67" y="22"/>
                  </a:cubicBezTo>
                  <a:cubicBezTo>
                    <a:pt x="80" y="23"/>
                    <a:pt x="91" y="23"/>
                    <a:pt x="113" y="25"/>
                  </a:cubicBezTo>
                  <a:cubicBezTo>
                    <a:pt x="117" y="25"/>
                    <a:pt x="122" y="22"/>
                    <a:pt x="122" y="17"/>
                  </a:cubicBezTo>
                  <a:cubicBezTo>
                    <a:pt x="122" y="12"/>
                    <a:pt x="119" y="8"/>
                    <a:pt x="11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9"/>
            <p:cNvSpPr>
              <a:spLocks/>
            </p:cNvSpPr>
            <p:nvPr/>
          </p:nvSpPr>
          <p:spPr bwMode="auto">
            <a:xfrm>
              <a:off x="13133388" y="7586663"/>
              <a:ext cx="336550" cy="69850"/>
            </a:xfrm>
            <a:custGeom>
              <a:avLst/>
              <a:gdLst>
                <a:gd name="T0" fmla="*/ 114 w 122"/>
                <a:gd name="T1" fmla="*/ 7 h 25"/>
                <a:gd name="T2" fmla="*/ 68 w 122"/>
                <a:gd name="T3" fmla="*/ 5 h 25"/>
                <a:gd name="T4" fmla="*/ 10 w 122"/>
                <a:gd name="T5" fmla="*/ 0 h 25"/>
                <a:gd name="T6" fmla="*/ 1 w 122"/>
                <a:gd name="T7" fmla="*/ 8 h 25"/>
                <a:gd name="T8" fmla="*/ 9 w 122"/>
                <a:gd name="T9" fmla="*/ 17 h 25"/>
                <a:gd name="T10" fmla="*/ 67 w 122"/>
                <a:gd name="T11" fmla="*/ 22 h 25"/>
                <a:gd name="T12" fmla="*/ 113 w 122"/>
                <a:gd name="T13" fmla="*/ 25 h 25"/>
                <a:gd name="T14" fmla="*/ 122 w 122"/>
                <a:gd name="T15" fmla="*/ 17 h 25"/>
                <a:gd name="T16" fmla="*/ 114 w 122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5">
                  <a:moveTo>
                    <a:pt x="114" y="7"/>
                  </a:moveTo>
                  <a:cubicBezTo>
                    <a:pt x="92" y="6"/>
                    <a:pt x="81" y="6"/>
                    <a:pt x="68" y="5"/>
                  </a:cubicBezTo>
                  <a:cubicBezTo>
                    <a:pt x="54" y="4"/>
                    <a:pt x="39" y="3"/>
                    <a:pt x="10" y="0"/>
                  </a:cubicBezTo>
                  <a:cubicBezTo>
                    <a:pt x="5" y="0"/>
                    <a:pt x="1" y="3"/>
                    <a:pt x="1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8" y="20"/>
                    <a:pt x="53" y="21"/>
                    <a:pt x="67" y="22"/>
                  </a:cubicBezTo>
                  <a:cubicBezTo>
                    <a:pt x="80" y="23"/>
                    <a:pt x="91" y="23"/>
                    <a:pt x="113" y="25"/>
                  </a:cubicBezTo>
                  <a:cubicBezTo>
                    <a:pt x="117" y="25"/>
                    <a:pt x="122" y="21"/>
                    <a:pt x="122" y="17"/>
                  </a:cubicBezTo>
                  <a:cubicBezTo>
                    <a:pt x="122" y="12"/>
                    <a:pt x="119" y="8"/>
                    <a:pt x="1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0"/>
            <p:cNvSpPr>
              <a:spLocks/>
            </p:cNvSpPr>
            <p:nvPr/>
          </p:nvSpPr>
          <p:spPr bwMode="auto">
            <a:xfrm>
              <a:off x="11888788" y="5287963"/>
              <a:ext cx="47625" cy="536575"/>
            </a:xfrm>
            <a:custGeom>
              <a:avLst/>
              <a:gdLst>
                <a:gd name="T0" fmla="*/ 17 w 17"/>
                <a:gd name="T1" fmla="*/ 186 h 194"/>
                <a:gd name="T2" fmla="*/ 17 w 17"/>
                <a:gd name="T3" fmla="*/ 9 h 194"/>
                <a:gd name="T4" fmla="*/ 8 w 17"/>
                <a:gd name="T5" fmla="*/ 0 h 194"/>
                <a:gd name="T6" fmla="*/ 0 w 17"/>
                <a:gd name="T7" fmla="*/ 9 h 194"/>
                <a:gd name="T8" fmla="*/ 0 w 17"/>
                <a:gd name="T9" fmla="*/ 186 h 194"/>
                <a:gd name="T10" fmla="*/ 8 w 17"/>
                <a:gd name="T11" fmla="*/ 194 h 194"/>
                <a:gd name="T12" fmla="*/ 17 w 17"/>
                <a:gd name="T1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4">
                  <a:moveTo>
                    <a:pt x="17" y="186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0"/>
                    <a:pt x="4" y="194"/>
                    <a:pt x="8" y="194"/>
                  </a:cubicBezTo>
                  <a:cubicBezTo>
                    <a:pt x="13" y="194"/>
                    <a:pt x="17" y="190"/>
                    <a:pt x="17" y="18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1"/>
            <p:cNvSpPr>
              <a:spLocks/>
            </p:cNvSpPr>
            <p:nvPr/>
          </p:nvSpPr>
          <p:spPr bwMode="auto">
            <a:xfrm>
              <a:off x="11499850" y="5694363"/>
              <a:ext cx="49213" cy="2544762"/>
            </a:xfrm>
            <a:custGeom>
              <a:avLst/>
              <a:gdLst>
                <a:gd name="T0" fmla="*/ 18 w 18"/>
                <a:gd name="T1" fmla="*/ 912 h 921"/>
                <a:gd name="T2" fmla="*/ 18 w 18"/>
                <a:gd name="T3" fmla="*/ 8 h 921"/>
                <a:gd name="T4" fmla="*/ 9 w 18"/>
                <a:gd name="T5" fmla="*/ 0 h 921"/>
                <a:gd name="T6" fmla="*/ 0 w 18"/>
                <a:gd name="T7" fmla="*/ 8 h 921"/>
                <a:gd name="T8" fmla="*/ 0 w 18"/>
                <a:gd name="T9" fmla="*/ 912 h 921"/>
                <a:gd name="T10" fmla="*/ 9 w 18"/>
                <a:gd name="T11" fmla="*/ 921 h 921"/>
                <a:gd name="T12" fmla="*/ 18 w 18"/>
                <a:gd name="T13" fmla="*/ 912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921">
                  <a:moveTo>
                    <a:pt x="18" y="912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917"/>
                    <a:pt x="4" y="921"/>
                    <a:pt x="9" y="921"/>
                  </a:cubicBezTo>
                  <a:cubicBezTo>
                    <a:pt x="14" y="921"/>
                    <a:pt x="18" y="917"/>
                    <a:pt x="18" y="9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2"/>
            <p:cNvSpPr>
              <a:spLocks/>
            </p:cNvSpPr>
            <p:nvPr/>
          </p:nvSpPr>
          <p:spPr bwMode="auto">
            <a:xfrm>
              <a:off x="11499850" y="5238750"/>
              <a:ext cx="49213" cy="534987"/>
            </a:xfrm>
            <a:custGeom>
              <a:avLst/>
              <a:gdLst>
                <a:gd name="T0" fmla="*/ 18 w 18"/>
                <a:gd name="T1" fmla="*/ 186 h 194"/>
                <a:gd name="T2" fmla="*/ 18 w 18"/>
                <a:gd name="T3" fmla="*/ 8 h 194"/>
                <a:gd name="T4" fmla="*/ 9 w 18"/>
                <a:gd name="T5" fmla="*/ 0 h 194"/>
                <a:gd name="T6" fmla="*/ 0 w 18"/>
                <a:gd name="T7" fmla="*/ 8 h 194"/>
                <a:gd name="T8" fmla="*/ 0 w 18"/>
                <a:gd name="T9" fmla="*/ 186 h 194"/>
                <a:gd name="T10" fmla="*/ 9 w 18"/>
                <a:gd name="T11" fmla="*/ 194 h 194"/>
                <a:gd name="T12" fmla="*/ 18 w 18"/>
                <a:gd name="T1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4">
                  <a:moveTo>
                    <a:pt x="18" y="186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3"/>
                    <a:pt x="14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0"/>
                    <a:pt x="4" y="194"/>
                    <a:pt x="9" y="194"/>
                  </a:cubicBezTo>
                  <a:cubicBezTo>
                    <a:pt x="14" y="194"/>
                    <a:pt x="18" y="190"/>
                    <a:pt x="18" y="18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/>
            <p:cNvSpPr>
              <a:spLocks/>
            </p:cNvSpPr>
            <p:nvPr/>
          </p:nvSpPr>
          <p:spPr bwMode="auto">
            <a:xfrm>
              <a:off x="7759700" y="6794500"/>
              <a:ext cx="646113" cy="93662"/>
            </a:xfrm>
            <a:custGeom>
              <a:avLst/>
              <a:gdLst>
                <a:gd name="T0" fmla="*/ 225 w 234"/>
                <a:gd name="T1" fmla="*/ 0 h 34"/>
                <a:gd name="T2" fmla="*/ 224 w 234"/>
                <a:gd name="T3" fmla="*/ 0 h 34"/>
                <a:gd name="T4" fmla="*/ 162 w 234"/>
                <a:gd name="T5" fmla="*/ 6 h 34"/>
                <a:gd name="T6" fmla="*/ 162 w 234"/>
                <a:gd name="T7" fmla="*/ 6 h 34"/>
                <a:gd name="T8" fmla="*/ 8 w 234"/>
                <a:gd name="T9" fmla="*/ 17 h 34"/>
                <a:gd name="T10" fmla="*/ 0 w 234"/>
                <a:gd name="T11" fmla="*/ 26 h 34"/>
                <a:gd name="T12" fmla="*/ 9 w 234"/>
                <a:gd name="T13" fmla="*/ 34 h 34"/>
                <a:gd name="T14" fmla="*/ 9 w 234"/>
                <a:gd name="T15" fmla="*/ 34 h 34"/>
                <a:gd name="T16" fmla="*/ 163 w 234"/>
                <a:gd name="T17" fmla="*/ 23 h 34"/>
                <a:gd name="T18" fmla="*/ 163 w 234"/>
                <a:gd name="T19" fmla="*/ 23 h 34"/>
                <a:gd name="T20" fmla="*/ 225 w 234"/>
                <a:gd name="T21" fmla="*/ 17 h 34"/>
                <a:gd name="T22" fmla="*/ 233 w 234"/>
                <a:gd name="T23" fmla="*/ 7 h 34"/>
                <a:gd name="T24" fmla="*/ 225 w 234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" h="34">
                  <a:moveTo>
                    <a:pt x="225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02" y="2"/>
                    <a:pt x="181" y="4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03" y="11"/>
                    <a:pt x="51" y="15"/>
                    <a:pt x="8" y="17"/>
                  </a:cubicBezTo>
                  <a:cubicBezTo>
                    <a:pt x="4" y="18"/>
                    <a:pt x="0" y="22"/>
                    <a:pt x="0" y="26"/>
                  </a:cubicBezTo>
                  <a:cubicBezTo>
                    <a:pt x="1" y="31"/>
                    <a:pt x="4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53" y="32"/>
                    <a:pt x="104" y="28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21"/>
                    <a:pt x="204" y="19"/>
                    <a:pt x="225" y="17"/>
                  </a:cubicBezTo>
                  <a:cubicBezTo>
                    <a:pt x="230" y="16"/>
                    <a:pt x="234" y="12"/>
                    <a:pt x="233" y="7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4"/>
            <p:cNvSpPr>
              <a:spLocks/>
            </p:cNvSpPr>
            <p:nvPr/>
          </p:nvSpPr>
          <p:spPr bwMode="auto">
            <a:xfrm>
              <a:off x="7759700" y="6354763"/>
              <a:ext cx="646113" cy="96837"/>
            </a:xfrm>
            <a:custGeom>
              <a:avLst/>
              <a:gdLst>
                <a:gd name="T0" fmla="*/ 224 w 234"/>
                <a:gd name="T1" fmla="*/ 0 h 35"/>
                <a:gd name="T2" fmla="*/ 162 w 234"/>
                <a:gd name="T3" fmla="*/ 6 h 35"/>
                <a:gd name="T4" fmla="*/ 162 w 234"/>
                <a:gd name="T5" fmla="*/ 6 h 35"/>
                <a:gd name="T6" fmla="*/ 8 w 234"/>
                <a:gd name="T7" fmla="*/ 18 h 35"/>
                <a:gd name="T8" fmla="*/ 0 w 234"/>
                <a:gd name="T9" fmla="*/ 27 h 35"/>
                <a:gd name="T10" fmla="*/ 9 w 234"/>
                <a:gd name="T11" fmla="*/ 35 h 35"/>
                <a:gd name="T12" fmla="*/ 163 w 234"/>
                <a:gd name="T13" fmla="*/ 23 h 35"/>
                <a:gd name="T14" fmla="*/ 163 w 234"/>
                <a:gd name="T15" fmla="*/ 23 h 35"/>
                <a:gd name="T16" fmla="*/ 225 w 234"/>
                <a:gd name="T17" fmla="*/ 17 h 35"/>
                <a:gd name="T18" fmla="*/ 233 w 234"/>
                <a:gd name="T19" fmla="*/ 8 h 35"/>
                <a:gd name="T20" fmla="*/ 224 w 234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35">
                  <a:moveTo>
                    <a:pt x="224" y="0"/>
                  </a:moveTo>
                  <a:cubicBezTo>
                    <a:pt x="202" y="2"/>
                    <a:pt x="181" y="4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03" y="11"/>
                    <a:pt x="51" y="15"/>
                    <a:pt x="8" y="18"/>
                  </a:cubicBezTo>
                  <a:cubicBezTo>
                    <a:pt x="4" y="18"/>
                    <a:pt x="0" y="22"/>
                    <a:pt x="0" y="27"/>
                  </a:cubicBezTo>
                  <a:cubicBezTo>
                    <a:pt x="1" y="32"/>
                    <a:pt x="5" y="35"/>
                    <a:pt x="9" y="35"/>
                  </a:cubicBezTo>
                  <a:cubicBezTo>
                    <a:pt x="53" y="32"/>
                    <a:pt x="104" y="28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22"/>
                    <a:pt x="204" y="20"/>
                    <a:pt x="225" y="17"/>
                  </a:cubicBezTo>
                  <a:cubicBezTo>
                    <a:pt x="230" y="17"/>
                    <a:pt x="234" y="13"/>
                    <a:pt x="233" y="8"/>
                  </a:cubicBezTo>
                  <a:cubicBezTo>
                    <a:pt x="233" y="3"/>
                    <a:pt x="228" y="0"/>
                    <a:pt x="224" y="0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5"/>
            <p:cNvSpPr>
              <a:spLocks/>
            </p:cNvSpPr>
            <p:nvPr/>
          </p:nvSpPr>
          <p:spPr bwMode="auto">
            <a:xfrm>
              <a:off x="7759700" y="6500813"/>
              <a:ext cx="646113" cy="96837"/>
            </a:xfrm>
            <a:custGeom>
              <a:avLst/>
              <a:gdLst>
                <a:gd name="T0" fmla="*/ 225 w 234"/>
                <a:gd name="T1" fmla="*/ 0 h 35"/>
                <a:gd name="T2" fmla="*/ 224 w 234"/>
                <a:gd name="T3" fmla="*/ 0 h 35"/>
                <a:gd name="T4" fmla="*/ 224 w 234"/>
                <a:gd name="T5" fmla="*/ 0 h 35"/>
                <a:gd name="T6" fmla="*/ 162 w 234"/>
                <a:gd name="T7" fmla="*/ 6 h 35"/>
                <a:gd name="T8" fmla="*/ 162 w 234"/>
                <a:gd name="T9" fmla="*/ 6 h 35"/>
                <a:gd name="T10" fmla="*/ 8 w 234"/>
                <a:gd name="T11" fmla="*/ 17 h 35"/>
                <a:gd name="T12" fmla="*/ 0 w 234"/>
                <a:gd name="T13" fmla="*/ 27 h 35"/>
                <a:gd name="T14" fmla="*/ 9 w 234"/>
                <a:gd name="T15" fmla="*/ 35 h 35"/>
                <a:gd name="T16" fmla="*/ 9 w 234"/>
                <a:gd name="T17" fmla="*/ 35 h 35"/>
                <a:gd name="T18" fmla="*/ 163 w 234"/>
                <a:gd name="T19" fmla="*/ 23 h 35"/>
                <a:gd name="T20" fmla="*/ 163 w 234"/>
                <a:gd name="T21" fmla="*/ 23 h 35"/>
                <a:gd name="T22" fmla="*/ 225 w 234"/>
                <a:gd name="T23" fmla="*/ 17 h 35"/>
                <a:gd name="T24" fmla="*/ 233 w 234"/>
                <a:gd name="T25" fmla="*/ 8 h 35"/>
                <a:gd name="T26" fmla="*/ 225 w 234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4" h="35">
                  <a:moveTo>
                    <a:pt x="225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2" y="2"/>
                    <a:pt x="181" y="4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03" y="11"/>
                    <a:pt x="51" y="15"/>
                    <a:pt x="8" y="17"/>
                  </a:cubicBezTo>
                  <a:cubicBezTo>
                    <a:pt x="4" y="18"/>
                    <a:pt x="0" y="22"/>
                    <a:pt x="0" y="27"/>
                  </a:cubicBezTo>
                  <a:cubicBezTo>
                    <a:pt x="1" y="31"/>
                    <a:pt x="4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53" y="32"/>
                    <a:pt x="104" y="28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21"/>
                    <a:pt x="204" y="19"/>
                    <a:pt x="225" y="17"/>
                  </a:cubicBezTo>
                  <a:cubicBezTo>
                    <a:pt x="230" y="17"/>
                    <a:pt x="234" y="12"/>
                    <a:pt x="233" y="8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6"/>
            <p:cNvSpPr>
              <a:spLocks/>
            </p:cNvSpPr>
            <p:nvPr/>
          </p:nvSpPr>
          <p:spPr bwMode="auto">
            <a:xfrm>
              <a:off x="7759700" y="6650038"/>
              <a:ext cx="646113" cy="96837"/>
            </a:xfrm>
            <a:custGeom>
              <a:avLst/>
              <a:gdLst>
                <a:gd name="T0" fmla="*/ 225 w 234"/>
                <a:gd name="T1" fmla="*/ 0 h 35"/>
                <a:gd name="T2" fmla="*/ 224 w 234"/>
                <a:gd name="T3" fmla="*/ 0 h 35"/>
                <a:gd name="T4" fmla="*/ 162 w 234"/>
                <a:gd name="T5" fmla="*/ 6 h 35"/>
                <a:gd name="T6" fmla="*/ 162 w 234"/>
                <a:gd name="T7" fmla="*/ 6 h 35"/>
                <a:gd name="T8" fmla="*/ 8 w 234"/>
                <a:gd name="T9" fmla="*/ 18 h 35"/>
                <a:gd name="T10" fmla="*/ 0 w 234"/>
                <a:gd name="T11" fmla="*/ 27 h 35"/>
                <a:gd name="T12" fmla="*/ 9 w 234"/>
                <a:gd name="T13" fmla="*/ 35 h 35"/>
                <a:gd name="T14" fmla="*/ 9 w 234"/>
                <a:gd name="T15" fmla="*/ 35 h 35"/>
                <a:gd name="T16" fmla="*/ 163 w 234"/>
                <a:gd name="T17" fmla="*/ 23 h 35"/>
                <a:gd name="T18" fmla="*/ 163 w 234"/>
                <a:gd name="T19" fmla="*/ 23 h 35"/>
                <a:gd name="T20" fmla="*/ 225 w 234"/>
                <a:gd name="T21" fmla="*/ 18 h 35"/>
                <a:gd name="T22" fmla="*/ 233 w 234"/>
                <a:gd name="T23" fmla="*/ 8 h 35"/>
                <a:gd name="T24" fmla="*/ 225 w 234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" h="35">
                  <a:moveTo>
                    <a:pt x="225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02" y="3"/>
                    <a:pt x="181" y="5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03" y="11"/>
                    <a:pt x="51" y="15"/>
                    <a:pt x="8" y="18"/>
                  </a:cubicBezTo>
                  <a:cubicBezTo>
                    <a:pt x="4" y="18"/>
                    <a:pt x="0" y="22"/>
                    <a:pt x="0" y="27"/>
                  </a:cubicBezTo>
                  <a:cubicBezTo>
                    <a:pt x="1" y="32"/>
                    <a:pt x="4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53" y="32"/>
                    <a:pt x="104" y="29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22"/>
                    <a:pt x="204" y="20"/>
                    <a:pt x="225" y="18"/>
                  </a:cubicBezTo>
                  <a:cubicBezTo>
                    <a:pt x="230" y="17"/>
                    <a:pt x="234" y="13"/>
                    <a:pt x="233" y="8"/>
                  </a:cubicBezTo>
                  <a:cubicBezTo>
                    <a:pt x="233" y="4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7"/>
            <p:cNvSpPr>
              <a:spLocks/>
            </p:cNvSpPr>
            <p:nvPr/>
          </p:nvSpPr>
          <p:spPr bwMode="auto">
            <a:xfrm>
              <a:off x="7759700" y="6943725"/>
              <a:ext cx="646113" cy="96837"/>
            </a:xfrm>
            <a:custGeom>
              <a:avLst/>
              <a:gdLst>
                <a:gd name="T0" fmla="*/ 225 w 234"/>
                <a:gd name="T1" fmla="*/ 0 h 35"/>
                <a:gd name="T2" fmla="*/ 224 w 234"/>
                <a:gd name="T3" fmla="*/ 0 h 35"/>
                <a:gd name="T4" fmla="*/ 224 w 234"/>
                <a:gd name="T5" fmla="*/ 0 h 35"/>
                <a:gd name="T6" fmla="*/ 162 w 234"/>
                <a:gd name="T7" fmla="*/ 6 h 35"/>
                <a:gd name="T8" fmla="*/ 162 w 234"/>
                <a:gd name="T9" fmla="*/ 6 h 35"/>
                <a:gd name="T10" fmla="*/ 8 w 234"/>
                <a:gd name="T11" fmla="*/ 18 h 35"/>
                <a:gd name="T12" fmla="*/ 0 w 234"/>
                <a:gd name="T13" fmla="*/ 27 h 35"/>
                <a:gd name="T14" fmla="*/ 9 w 234"/>
                <a:gd name="T15" fmla="*/ 35 h 35"/>
                <a:gd name="T16" fmla="*/ 9 w 234"/>
                <a:gd name="T17" fmla="*/ 35 h 35"/>
                <a:gd name="T18" fmla="*/ 163 w 234"/>
                <a:gd name="T19" fmla="*/ 23 h 35"/>
                <a:gd name="T20" fmla="*/ 163 w 234"/>
                <a:gd name="T21" fmla="*/ 23 h 35"/>
                <a:gd name="T22" fmla="*/ 225 w 234"/>
                <a:gd name="T23" fmla="*/ 17 h 35"/>
                <a:gd name="T24" fmla="*/ 233 w 234"/>
                <a:gd name="T25" fmla="*/ 8 h 35"/>
                <a:gd name="T26" fmla="*/ 225 w 234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4" h="35">
                  <a:moveTo>
                    <a:pt x="225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2" y="2"/>
                    <a:pt x="181" y="4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03" y="11"/>
                    <a:pt x="51" y="15"/>
                    <a:pt x="8" y="18"/>
                  </a:cubicBezTo>
                  <a:cubicBezTo>
                    <a:pt x="4" y="18"/>
                    <a:pt x="0" y="22"/>
                    <a:pt x="0" y="27"/>
                  </a:cubicBezTo>
                  <a:cubicBezTo>
                    <a:pt x="1" y="31"/>
                    <a:pt x="4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53" y="32"/>
                    <a:pt x="104" y="28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21"/>
                    <a:pt x="204" y="20"/>
                    <a:pt x="225" y="17"/>
                  </a:cubicBezTo>
                  <a:cubicBezTo>
                    <a:pt x="230" y="17"/>
                    <a:pt x="234" y="13"/>
                    <a:pt x="233" y="8"/>
                  </a:cubicBezTo>
                  <a:cubicBezTo>
                    <a:pt x="233" y="4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8"/>
            <p:cNvSpPr>
              <a:spLocks/>
            </p:cNvSpPr>
            <p:nvPr/>
          </p:nvSpPr>
          <p:spPr bwMode="auto">
            <a:xfrm>
              <a:off x="8697913" y="6677025"/>
              <a:ext cx="646113" cy="128587"/>
            </a:xfrm>
            <a:custGeom>
              <a:avLst/>
              <a:gdLst>
                <a:gd name="T0" fmla="*/ 225 w 234"/>
                <a:gd name="T1" fmla="*/ 0 h 46"/>
                <a:gd name="T2" fmla="*/ 223 w 234"/>
                <a:gd name="T3" fmla="*/ 0 h 46"/>
                <a:gd name="T4" fmla="*/ 223 w 234"/>
                <a:gd name="T5" fmla="*/ 0 h 46"/>
                <a:gd name="T6" fmla="*/ 104 w 234"/>
                <a:gd name="T7" fmla="*/ 16 h 46"/>
                <a:gd name="T8" fmla="*/ 8 w 234"/>
                <a:gd name="T9" fmla="*/ 28 h 46"/>
                <a:gd name="T10" fmla="*/ 0 w 234"/>
                <a:gd name="T11" fmla="*/ 38 h 46"/>
                <a:gd name="T12" fmla="*/ 9 w 234"/>
                <a:gd name="T13" fmla="*/ 46 h 46"/>
                <a:gd name="T14" fmla="*/ 10 w 234"/>
                <a:gd name="T15" fmla="*/ 46 h 46"/>
                <a:gd name="T16" fmla="*/ 106 w 234"/>
                <a:gd name="T17" fmla="*/ 34 h 46"/>
                <a:gd name="T18" fmla="*/ 226 w 234"/>
                <a:gd name="T19" fmla="*/ 17 h 46"/>
                <a:gd name="T20" fmla="*/ 233 w 234"/>
                <a:gd name="T21" fmla="*/ 7 h 46"/>
                <a:gd name="T22" fmla="*/ 225 w 234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46">
                  <a:moveTo>
                    <a:pt x="225" y="0"/>
                  </a:move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83" y="6"/>
                    <a:pt x="143" y="11"/>
                    <a:pt x="104" y="16"/>
                  </a:cubicBezTo>
                  <a:cubicBezTo>
                    <a:pt x="71" y="21"/>
                    <a:pt x="39" y="25"/>
                    <a:pt x="8" y="28"/>
                  </a:cubicBezTo>
                  <a:cubicBezTo>
                    <a:pt x="3" y="29"/>
                    <a:pt x="0" y="33"/>
                    <a:pt x="0" y="38"/>
                  </a:cubicBezTo>
                  <a:cubicBezTo>
                    <a:pt x="1" y="42"/>
                    <a:pt x="5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41" y="42"/>
                    <a:pt x="73" y="38"/>
                    <a:pt x="106" y="34"/>
                  </a:cubicBezTo>
                  <a:cubicBezTo>
                    <a:pt x="145" y="28"/>
                    <a:pt x="185" y="23"/>
                    <a:pt x="226" y="17"/>
                  </a:cubicBezTo>
                  <a:cubicBezTo>
                    <a:pt x="231" y="16"/>
                    <a:pt x="234" y="12"/>
                    <a:pt x="233" y="7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9"/>
            <p:cNvSpPr>
              <a:spLocks/>
            </p:cNvSpPr>
            <p:nvPr/>
          </p:nvSpPr>
          <p:spPr bwMode="auto">
            <a:xfrm>
              <a:off x="8697913" y="6534150"/>
              <a:ext cx="646113" cy="127000"/>
            </a:xfrm>
            <a:custGeom>
              <a:avLst/>
              <a:gdLst>
                <a:gd name="T0" fmla="*/ 225 w 234"/>
                <a:gd name="T1" fmla="*/ 0 h 46"/>
                <a:gd name="T2" fmla="*/ 223 w 234"/>
                <a:gd name="T3" fmla="*/ 0 h 46"/>
                <a:gd name="T4" fmla="*/ 223 w 234"/>
                <a:gd name="T5" fmla="*/ 0 h 46"/>
                <a:gd name="T6" fmla="*/ 104 w 234"/>
                <a:gd name="T7" fmla="*/ 17 h 46"/>
                <a:gd name="T8" fmla="*/ 8 w 234"/>
                <a:gd name="T9" fmla="*/ 29 h 46"/>
                <a:gd name="T10" fmla="*/ 0 w 234"/>
                <a:gd name="T11" fmla="*/ 39 h 46"/>
                <a:gd name="T12" fmla="*/ 9 w 234"/>
                <a:gd name="T13" fmla="*/ 46 h 46"/>
                <a:gd name="T14" fmla="*/ 10 w 234"/>
                <a:gd name="T15" fmla="*/ 46 h 46"/>
                <a:gd name="T16" fmla="*/ 106 w 234"/>
                <a:gd name="T17" fmla="*/ 34 h 46"/>
                <a:gd name="T18" fmla="*/ 226 w 234"/>
                <a:gd name="T19" fmla="*/ 17 h 46"/>
                <a:gd name="T20" fmla="*/ 233 w 234"/>
                <a:gd name="T21" fmla="*/ 8 h 46"/>
                <a:gd name="T22" fmla="*/ 225 w 234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46">
                  <a:moveTo>
                    <a:pt x="225" y="0"/>
                  </a:move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83" y="6"/>
                    <a:pt x="143" y="12"/>
                    <a:pt x="104" y="17"/>
                  </a:cubicBezTo>
                  <a:cubicBezTo>
                    <a:pt x="71" y="22"/>
                    <a:pt x="39" y="25"/>
                    <a:pt x="8" y="29"/>
                  </a:cubicBezTo>
                  <a:cubicBezTo>
                    <a:pt x="3" y="30"/>
                    <a:pt x="0" y="34"/>
                    <a:pt x="0" y="39"/>
                  </a:cubicBezTo>
                  <a:cubicBezTo>
                    <a:pt x="1" y="43"/>
                    <a:pt x="5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41" y="43"/>
                    <a:pt x="73" y="39"/>
                    <a:pt x="106" y="34"/>
                  </a:cubicBezTo>
                  <a:cubicBezTo>
                    <a:pt x="145" y="29"/>
                    <a:pt x="185" y="24"/>
                    <a:pt x="226" y="17"/>
                  </a:cubicBezTo>
                  <a:cubicBezTo>
                    <a:pt x="231" y="17"/>
                    <a:pt x="234" y="12"/>
                    <a:pt x="233" y="8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0"/>
            <p:cNvSpPr>
              <a:spLocks/>
            </p:cNvSpPr>
            <p:nvPr/>
          </p:nvSpPr>
          <p:spPr bwMode="auto">
            <a:xfrm>
              <a:off x="8697913" y="6235700"/>
              <a:ext cx="646113" cy="131762"/>
            </a:xfrm>
            <a:custGeom>
              <a:avLst/>
              <a:gdLst>
                <a:gd name="T0" fmla="*/ 223 w 234"/>
                <a:gd name="T1" fmla="*/ 1 h 48"/>
                <a:gd name="T2" fmla="*/ 104 w 234"/>
                <a:gd name="T3" fmla="*/ 18 h 48"/>
                <a:gd name="T4" fmla="*/ 8 w 234"/>
                <a:gd name="T5" fmla="*/ 30 h 48"/>
                <a:gd name="T6" fmla="*/ 0 w 234"/>
                <a:gd name="T7" fmla="*/ 40 h 48"/>
                <a:gd name="T8" fmla="*/ 10 w 234"/>
                <a:gd name="T9" fmla="*/ 47 h 48"/>
                <a:gd name="T10" fmla="*/ 106 w 234"/>
                <a:gd name="T11" fmla="*/ 35 h 48"/>
                <a:gd name="T12" fmla="*/ 226 w 234"/>
                <a:gd name="T13" fmla="*/ 18 h 48"/>
                <a:gd name="T14" fmla="*/ 233 w 234"/>
                <a:gd name="T15" fmla="*/ 8 h 48"/>
                <a:gd name="T16" fmla="*/ 223 w 234"/>
                <a:gd name="T17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48">
                  <a:moveTo>
                    <a:pt x="223" y="1"/>
                  </a:moveTo>
                  <a:cubicBezTo>
                    <a:pt x="183" y="7"/>
                    <a:pt x="143" y="13"/>
                    <a:pt x="104" y="18"/>
                  </a:cubicBezTo>
                  <a:cubicBezTo>
                    <a:pt x="71" y="22"/>
                    <a:pt x="39" y="26"/>
                    <a:pt x="8" y="30"/>
                  </a:cubicBezTo>
                  <a:cubicBezTo>
                    <a:pt x="3" y="31"/>
                    <a:pt x="0" y="35"/>
                    <a:pt x="0" y="40"/>
                  </a:cubicBezTo>
                  <a:cubicBezTo>
                    <a:pt x="1" y="44"/>
                    <a:pt x="5" y="48"/>
                    <a:pt x="10" y="47"/>
                  </a:cubicBezTo>
                  <a:cubicBezTo>
                    <a:pt x="41" y="43"/>
                    <a:pt x="73" y="39"/>
                    <a:pt x="106" y="35"/>
                  </a:cubicBezTo>
                  <a:cubicBezTo>
                    <a:pt x="145" y="30"/>
                    <a:pt x="185" y="24"/>
                    <a:pt x="226" y="18"/>
                  </a:cubicBezTo>
                  <a:cubicBezTo>
                    <a:pt x="231" y="17"/>
                    <a:pt x="234" y="13"/>
                    <a:pt x="233" y="8"/>
                  </a:cubicBezTo>
                  <a:cubicBezTo>
                    <a:pt x="233" y="4"/>
                    <a:pt x="228" y="0"/>
                    <a:pt x="223" y="1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1"/>
            <p:cNvSpPr>
              <a:spLocks/>
            </p:cNvSpPr>
            <p:nvPr/>
          </p:nvSpPr>
          <p:spPr bwMode="auto">
            <a:xfrm>
              <a:off x="8697913" y="6826250"/>
              <a:ext cx="646113" cy="128587"/>
            </a:xfrm>
            <a:custGeom>
              <a:avLst/>
              <a:gdLst>
                <a:gd name="T0" fmla="*/ 225 w 234"/>
                <a:gd name="T1" fmla="*/ 0 h 46"/>
                <a:gd name="T2" fmla="*/ 223 w 234"/>
                <a:gd name="T3" fmla="*/ 0 h 46"/>
                <a:gd name="T4" fmla="*/ 223 w 234"/>
                <a:gd name="T5" fmla="*/ 0 h 46"/>
                <a:gd name="T6" fmla="*/ 104 w 234"/>
                <a:gd name="T7" fmla="*/ 17 h 46"/>
                <a:gd name="T8" fmla="*/ 8 w 234"/>
                <a:gd name="T9" fmla="*/ 29 h 46"/>
                <a:gd name="T10" fmla="*/ 0 w 234"/>
                <a:gd name="T11" fmla="*/ 38 h 46"/>
                <a:gd name="T12" fmla="*/ 9 w 234"/>
                <a:gd name="T13" fmla="*/ 46 h 46"/>
                <a:gd name="T14" fmla="*/ 10 w 234"/>
                <a:gd name="T15" fmla="*/ 46 h 46"/>
                <a:gd name="T16" fmla="*/ 106 w 234"/>
                <a:gd name="T17" fmla="*/ 34 h 46"/>
                <a:gd name="T18" fmla="*/ 226 w 234"/>
                <a:gd name="T19" fmla="*/ 17 h 46"/>
                <a:gd name="T20" fmla="*/ 233 w 234"/>
                <a:gd name="T21" fmla="*/ 7 h 46"/>
                <a:gd name="T22" fmla="*/ 225 w 234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46">
                  <a:moveTo>
                    <a:pt x="225" y="0"/>
                  </a:move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83" y="6"/>
                    <a:pt x="143" y="12"/>
                    <a:pt x="104" y="17"/>
                  </a:cubicBezTo>
                  <a:cubicBezTo>
                    <a:pt x="71" y="21"/>
                    <a:pt x="39" y="25"/>
                    <a:pt x="8" y="29"/>
                  </a:cubicBezTo>
                  <a:cubicBezTo>
                    <a:pt x="3" y="29"/>
                    <a:pt x="0" y="34"/>
                    <a:pt x="0" y="38"/>
                  </a:cubicBezTo>
                  <a:cubicBezTo>
                    <a:pt x="1" y="43"/>
                    <a:pt x="5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41" y="42"/>
                    <a:pt x="73" y="38"/>
                    <a:pt x="106" y="34"/>
                  </a:cubicBezTo>
                  <a:cubicBezTo>
                    <a:pt x="145" y="29"/>
                    <a:pt x="185" y="23"/>
                    <a:pt x="226" y="17"/>
                  </a:cubicBezTo>
                  <a:cubicBezTo>
                    <a:pt x="231" y="16"/>
                    <a:pt x="234" y="12"/>
                    <a:pt x="233" y="7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2"/>
            <p:cNvSpPr>
              <a:spLocks/>
            </p:cNvSpPr>
            <p:nvPr/>
          </p:nvSpPr>
          <p:spPr bwMode="auto">
            <a:xfrm>
              <a:off x="8697913" y="6384925"/>
              <a:ext cx="646113" cy="127000"/>
            </a:xfrm>
            <a:custGeom>
              <a:avLst/>
              <a:gdLst>
                <a:gd name="T0" fmla="*/ 225 w 234"/>
                <a:gd name="T1" fmla="*/ 0 h 46"/>
                <a:gd name="T2" fmla="*/ 223 w 234"/>
                <a:gd name="T3" fmla="*/ 0 h 46"/>
                <a:gd name="T4" fmla="*/ 223 w 234"/>
                <a:gd name="T5" fmla="*/ 0 h 46"/>
                <a:gd name="T6" fmla="*/ 104 w 234"/>
                <a:gd name="T7" fmla="*/ 17 h 46"/>
                <a:gd name="T8" fmla="*/ 8 w 234"/>
                <a:gd name="T9" fmla="*/ 29 h 46"/>
                <a:gd name="T10" fmla="*/ 0 w 234"/>
                <a:gd name="T11" fmla="*/ 38 h 46"/>
                <a:gd name="T12" fmla="*/ 9 w 234"/>
                <a:gd name="T13" fmla="*/ 46 h 46"/>
                <a:gd name="T14" fmla="*/ 10 w 234"/>
                <a:gd name="T15" fmla="*/ 46 h 46"/>
                <a:gd name="T16" fmla="*/ 106 w 234"/>
                <a:gd name="T17" fmla="*/ 34 h 46"/>
                <a:gd name="T18" fmla="*/ 226 w 234"/>
                <a:gd name="T19" fmla="*/ 17 h 46"/>
                <a:gd name="T20" fmla="*/ 233 w 234"/>
                <a:gd name="T21" fmla="*/ 7 h 46"/>
                <a:gd name="T22" fmla="*/ 225 w 234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46">
                  <a:moveTo>
                    <a:pt x="225" y="0"/>
                  </a:move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83" y="6"/>
                    <a:pt x="143" y="12"/>
                    <a:pt x="104" y="17"/>
                  </a:cubicBezTo>
                  <a:cubicBezTo>
                    <a:pt x="71" y="21"/>
                    <a:pt x="39" y="25"/>
                    <a:pt x="8" y="29"/>
                  </a:cubicBezTo>
                  <a:cubicBezTo>
                    <a:pt x="3" y="29"/>
                    <a:pt x="0" y="33"/>
                    <a:pt x="0" y="38"/>
                  </a:cubicBezTo>
                  <a:cubicBezTo>
                    <a:pt x="1" y="43"/>
                    <a:pt x="5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41" y="42"/>
                    <a:pt x="73" y="38"/>
                    <a:pt x="106" y="34"/>
                  </a:cubicBezTo>
                  <a:cubicBezTo>
                    <a:pt x="145" y="29"/>
                    <a:pt x="185" y="23"/>
                    <a:pt x="226" y="17"/>
                  </a:cubicBezTo>
                  <a:cubicBezTo>
                    <a:pt x="231" y="16"/>
                    <a:pt x="234" y="12"/>
                    <a:pt x="233" y="7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3"/>
            <p:cNvSpPr>
              <a:spLocks/>
            </p:cNvSpPr>
            <p:nvPr/>
          </p:nvSpPr>
          <p:spPr bwMode="auto">
            <a:xfrm>
              <a:off x="7704138" y="8075613"/>
              <a:ext cx="646113" cy="96837"/>
            </a:xfrm>
            <a:custGeom>
              <a:avLst/>
              <a:gdLst>
                <a:gd name="T0" fmla="*/ 225 w 234"/>
                <a:gd name="T1" fmla="*/ 0 h 35"/>
                <a:gd name="T2" fmla="*/ 224 w 234"/>
                <a:gd name="T3" fmla="*/ 0 h 35"/>
                <a:gd name="T4" fmla="*/ 162 w 234"/>
                <a:gd name="T5" fmla="*/ 6 h 35"/>
                <a:gd name="T6" fmla="*/ 162 w 234"/>
                <a:gd name="T7" fmla="*/ 6 h 35"/>
                <a:gd name="T8" fmla="*/ 8 w 234"/>
                <a:gd name="T9" fmla="*/ 18 h 35"/>
                <a:gd name="T10" fmla="*/ 0 w 234"/>
                <a:gd name="T11" fmla="*/ 27 h 35"/>
                <a:gd name="T12" fmla="*/ 9 w 234"/>
                <a:gd name="T13" fmla="*/ 35 h 35"/>
                <a:gd name="T14" fmla="*/ 10 w 234"/>
                <a:gd name="T15" fmla="*/ 35 h 35"/>
                <a:gd name="T16" fmla="*/ 163 w 234"/>
                <a:gd name="T17" fmla="*/ 23 h 35"/>
                <a:gd name="T18" fmla="*/ 163 w 234"/>
                <a:gd name="T19" fmla="*/ 23 h 35"/>
                <a:gd name="T20" fmla="*/ 225 w 234"/>
                <a:gd name="T21" fmla="*/ 17 h 35"/>
                <a:gd name="T22" fmla="*/ 233 w 234"/>
                <a:gd name="T23" fmla="*/ 8 h 35"/>
                <a:gd name="T24" fmla="*/ 225 w 234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" h="35">
                  <a:moveTo>
                    <a:pt x="225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02" y="2"/>
                    <a:pt x="181" y="4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03" y="11"/>
                    <a:pt x="52" y="15"/>
                    <a:pt x="8" y="18"/>
                  </a:cubicBezTo>
                  <a:cubicBezTo>
                    <a:pt x="4" y="18"/>
                    <a:pt x="0" y="22"/>
                    <a:pt x="0" y="27"/>
                  </a:cubicBezTo>
                  <a:cubicBezTo>
                    <a:pt x="1" y="31"/>
                    <a:pt x="4" y="35"/>
                    <a:pt x="9" y="35"/>
                  </a:cubicBezTo>
                  <a:cubicBezTo>
                    <a:pt x="9" y="35"/>
                    <a:pt x="9" y="35"/>
                    <a:pt x="10" y="35"/>
                  </a:cubicBezTo>
                  <a:cubicBezTo>
                    <a:pt x="53" y="32"/>
                    <a:pt x="105" y="28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21"/>
                    <a:pt x="204" y="19"/>
                    <a:pt x="225" y="17"/>
                  </a:cubicBezTo>
                  <a:cubicBezTo>
                    <a:pt x="230" y="17"/>
                    <a:pt x="234" y="13"/>
                    <a:pt x="233" y="8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4"/>
            <p:cNvSpPr>
              <a:spLocks/>
            </p:cNvSpPr>
            <p:nvPr/>
          </p:nvSpPr>
          <p:spPr bwMode="auto">
            <a:xfrm>
              <a:off x="7704138" y="7935913"/>
              <a:ext cx="646113" cy="95250"/>
            </a:xfrm>
            <a:custGeom>
              <a:avLst/>
              <a:gdLst>
                <a:gd name="T0" fmla="*/ 225 w 234"/>
                <a:gd name="T1" fmla="*/ 0 h 35"/>
                <a:gd name="T2" fmla="*/ 224 w 234"/>
                <a:gd name="T3" fmla="*/ 0 h 35"/>
                <a:gd name="T4" fmla="*/ 162 w 234"/>
                <a:gd name="T5" fmla="*/ 6 h 35"/>
                <a:gd name="T6" fmla="*/ 162 w 234"/>
                <a:gd name="T7" fmla="*/ 6 h 35"/>
                <a:gd name="T8" fmla="*/ 8 w 234"/>
                <a:gd name="T9" fmla="*/ 17 h 35"/>
                <a:gd name="T10" fmla="*/ 0 w 234"/>
                <a:gd name="T11" fmla="*/ 27 h 35"/>
                <a:gd name="T12" fmla="*/ 9 w 234"/>
                <a:gd name="T13" fmla="*/ 35 h 35"/>
                <a:gd name="T14" fmla="*/ 10 w 234"/>
                <a:gd name="T15" fmla="*/ 35 h 35"/>
                <a:gd name="T16" fmla="*/ 163 w 234"/>
                <a:gd name="T17" fmla="*/ 23 h 35"/>
                <a:gd name="T18" fmla="*/ 163 w 234"/>
                <a:gd name="T19" fmla="*/ 23 h 35"/>
                <a:gd name="T20" fmla="*/ 225 w 234"/>
                <a:gd name="T21" fmla="*/ 17 h 35"/>
                <a:gd name="T22" fmla="*/ 233 w 234"/>
                <a:gd name="T23" fmla="*/ 8 h 35"/>
                <a:gd name="T24" fmla="*/ 225 w 234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" h="35">
                  <a:moveTo>
                    <a:pt x="225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02" y="2"/>
                    <a:pt x="181" y="4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03" y="11"/>
                    <a:pt x="52" y="15"/>
                    <a:pt x="8" y="17"/>
                  </a:cubicBezTo>
                  <a:cubicBezTo>
                    <a:pt x="4" y="18"/>
                    <a:pt x="0" y="22"/>
                    <a:pt x="0" y="27"/>
                  </a:cubicBezTo>
                  <a:cubicBezTo>
                    <a:pt x="1" y="31"/>
                    <a:pt x="4" y="35"/>
                    <a:pt x="9" y="35"/>
                  </a:cubicBezTo>
                  <a:cubicBezTo>
                    <a:pt x="9" y="35"/>
                    <a:pt x="9" y="35"/>
                    <a:pt x="10" y="35"/>
                  </a:cubicBezTo>
                  <a:cubicBezTo>
                    <a:pt x="53" y="32"/>
                    <a:pt x="105" y="28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21"/>
                    <a:pt x="204" y="19"/>
                    <a:pt x="225" y="17"/>
                  </a:cubicBezTo>
                  <a:cubicBezTo>
                    <a:pt x="230" y="17"/>
                    <a:pt x="234" y="12"/>
                    <a:pt x="233" y="8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5"/>
            <p:cNvSpPr>
              <a:spLocks/>
            </p:cNvSpPr>
            <p:nvPr/>
          </p:nvSpPr>
          <p:spPr bwMode="auto">
            <a:xfrm>
              <a:off x="7704138" y="8228013"/>
              <a:ext cx="646113" cy="93662"/>
            </a:xfrm>
            <a:custGeom>
              <a:avLst/>
              <a:gdLst>
                <a:gd name="T0" fmla="*/ 225 w 234"/>
                <a:gd name="T1" fmla="*/ 0 h 34"/>
                <a:gd name="T2" fmla="*/ 224 w 234"/>
                <a:gd name="T3" fmla="*/ 0 h 34"/>
                <a:gd name="T4" fmla="*/ 224 w 234"/>
                <a:gd name="T5" fmla="*/ 0 h 34"/>
                <a:gd name="T6" fmla="*/ 162 w 234"/>
                <a:gd name="T7" fmla="*/ 6 h 34"/>
                <a:gd name="T8" fmla="*/ 8 w 234"/>
                <a:gd name="T9" fmla="*/ 17 h 34"/>
                <a:gd name="T10" fmla="*/ 0 w 234"/>
                <a:gd name="T11" fmla="*/ 26 h 34"/>
                <a:gd name="T12" fmla="*/ 9 w 234"/>
                <a:gd name="T13" fmla="*/ 34 h 34"/>
                <a:gd name="T14" fmla="*/ 10 w 234"/>
                <a:gd name="T15" fmla="*/ 34 h 34"/>
                <a:gd name="T16" fmla="*/ 163 w 234"/>
                <a:gd name="T17" fmla="*/ 23 h 34"/>
                <a:gd name="T18" fmla="*/ 225 w 234"/>
                <a:gd name="T19" fmla="*/ 17 h 34"/>
                <a:gd name="T20" fmla="*/ 233 w 234"/>
                <a:gd name="T21" fmla="*/ 7 h 34"/>
                <a:gd name="T22" fmla="*/ 225 w 23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34">
                  <a:moveTo>
                    <a:pt x="225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2" y="2"/>
                    <a:pt x="181" y="4"/>
                    <a:pt x="162" y="6"/>
                  </a:cubicBezTo>
                  <a:cubicBezTo>
                    <a:pt x="103" y="11"/>
                    <a:pt x="52" y="14"/>
                    <a:pt x="8" y="17"/>
                  </a:cubicBezTo>
                  <a:cubicBezTo>
                    <a:pt x="4" y="18"/>
                    <a:pt x="0" y="22"/>
                    <a:pt x="0" y="26"/>
                  </a:cubicBezTo>
                  <a:cubicBezTo>
                    <a:pt x="1" y="31"/>
                    <a:pt x="4" y="34"/>
                    <a:pt x="9" y="34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53" y="32"/>
                    <a:pt x="105" y="28"/>
                    <a:pt x="163" y="23"/>
                  </a:cubicBezTo>
                  <a:cubicBezTo>
                    <a:pt x="183" y="21"/>
                    <a:pt x="204" y="19"/>
                    <a:pt x="225" y="17"/>
                  </a:cubicBezTo>
                  <a:cubicBezTo>
                    <a:pt x="230" y="16"/>
                    <a:pt x="234" y="12"/>
                    <a:pt x="233" y="7"/>
                  </a:cubicBezTo>
                  <a:cubicBezTo>
                    <a:pt x="233" y="3"/>
                    <a:pt x="229" y="0"/>
                    <a:pt x="22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6"/>
            <p:cNvSpPr>
              <a:spLocks/>
            </p:cNvSpPr>
            <p:nvPr/>
          </p:nvSpPr>
          <p:spPr bwMode="auto">
            <a:xfrm>
              <a:off x="8642350" y="8015288"/>
              <a:ext cx="249238" cy="71437"/>
            </a:xfrm>
            <a:custGeom>
              <a:avLst/>
              <a:gdLst>
                <a:gd name="T0" fmla="*/ 81 w 90"/>
                <a:gd name="T1" fmla="*/ 0 h 26"/>
                <a:gd name="T2" fmla="*/ 80 w 90"/>
                <a:gd name="T3" fmla="*/ 0 h 26"/>
                <a:gd name="T4" fmla="*/ 8 w 90"/>
                <a:gd name="T5" fmla="*/ 9 h 26"/>
                <a:gd name="T6" fmla="*/ 1 w 90"/>
                <a:gd name="T7" fmla="*/ 18 h 26"/>
                <a:gd name="T8" fmla="*/ 9 w 90"/>
                <a:gd name="T9" fmla="*/ 26 h 26"/>
                <a:gd name="T10" fmla="*/ 10 w 90"/>
                <a:gd name="T11" fmla="*/ 26 h 26"/>
                <a:gd name="T12" fmla="*/ 82 w 90"/>
                <a:gd name="T13" fmla="*/ 17 h 26"/>
                <a:gd name="T14" fmla="*/ 89 w 90"/>
                <a:gd name="T15" fmla="*/ 8 h 26"/>
                <a:gd name="T16" fmla="*/ 81 w 90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6">
                  <a:moveTo>
                    <a:pt x="8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55" y="3"/>
                    <a:pt x="31" y="6"/>
                    <a:pt x="8" y="9"/>
                  </a:cubicBezTo>
                  <a:cubicBezTo>
                    <a:pt x="3" y="9"/>
                    <a:pt x="0" y="14"/>
                    <a:pt x="1" y="18"/>
                  </a:cubicBezTo>
                  <a:cubicBezTo>
                    <a:pt x="1" y="23"/>
                    <a:pt x="5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34" y="23"/>
                    <a:pt x="57" y="20"/>
                    <a:pt x="82" y="17"/>
                  </a:cubicBezTo>
                  <a:cubicBezTo>
                    <a:pt x="87" y="17"/>
                    <a:pt x="90" y="12"/>
                    <a:pt x="89" y="8"/>
                  </a:cubicBezTo>
                  <a:cubicBezTo>
                    <a:pt x="89" y="3"/>
                    <a:pt x="85" y="0"/>
                    <a:pt x="81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7"/>
            <p:cNvSpPr>
              <a:spLocks/>
            </p:cNvSpPr>
            <p:nvPr/>
          </p:nvSpPr>
          <p:spPr bwMode="auto">
            <a:xfrm>
              <a:off x="9037638" y="7959725"/>
              <a:ext cx="250825" cy="77787"/>
            </a:xfrm>
            <a:custGeom>
              <a:avLst/>
              <a:gdLst>
                <a:gd name="T0" fmla="*/ 82 w 91"/>
                <a:gd name="T1" fmla="*/ 0 h 28"/>
                <a:gd name="T2" fmla="*/ 81 w 91"/>
                <a:gd name="T3" fmla="*/ 0 h 28"/>
                <a:gd name="T4" fmla="*/ 8 w 91"/>
                <a:gd name="T5" fmla="*/ 11 h 28"/>
                <a:gd name="T6" fmla="*/ 1 w 91"/>
                <a:gd name="T7" fmla="*/ 20 h 28"/>
                <a:gd name="T8" fmla="*/ 9 w 91"/>
                <a:gd name="T9" fmla="*/ 28 h 28"/>
                <a:gd name="T10" fmla="*/ 11 w 91"/>
                <a:gd name="T11" fmla="*/ 28 h 28"/>
                <a:gd name="T12" fmla="*/ 83 w 91"/>
                <a:gd name="T13" fmla="*/ 17 h 28"/>
                <a:gd name="T14" fmla="*/ 90 w 91"/>
                <a:gd name="T15" fmla="*/ 7 h 28"/>
                <a:gd name="T16" fmla="*/ 82 w 91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8"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56" y="4"/>
                    <a:pt x="32" y="7"/>
                    <a:pt x="8" y="11"/>
                  </a:cubicBezTo>
                  <a:cubicBezTo>
                    <a:pt x="4" y="11"/>
                    <a:pt x="0" y="16"/>
                    <a:pt x="1" y="20"/>
                  </a:cubicBezTo>
                  <a:cubicBezTo>
                    <a:pt x="2" y="25"/>
                    <a:pt x="5" y="28"/>
                    <a:pt x="9" y="28"/>
                  </a:cubicBezTo>
                  <a:cubicBezTo>
                    <a:pt x="10" y="28"/>
                    <a:pt x="10" y="28"/>
                    <a:pt x="11" y="28"/>
                  </a:cubicBezTo>
                  <a:cubicBezTo>
                    <a:pt x="34" y="24"/>
                    <a:pt x="59" y="21"/>
                    <a:pt x="83" y="17"/>
                  </a:cubicBezTo>
                  <a:cubicBezTo>
                    <a:pt x="88" y="16"/>
                    <a:pt x="91" y="12"/>
                    <a:pt x="90" y="7"/>
                  </a:cubicBezTo>
                  <a:cubicBezTo>
                    <a:pt x="90" y="3"/>
                    <a:pt x="86" y="0"/>
                    <a:pt x="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8"/>
            <p:cNvSpPr>
              <a:spLocks/>
            </p:cNvSpPr>
            <p:nvPr/>
          </p:nvSpPr>
          <p:spPr bwMode="auto">
            <a:xfrm>
              <a:off x="8642350" y="7874000"/>
              <a:ext cx="231775" cy="71437"/>
            </a:xfrm>
            <a:custGeom>
              <a:avLst/>
              <a:gdLst>
                <a:gd name="T0" fmla="*/ 74 w 84"/>
                <a:gd name="T1" fmla="*/ 1 h 26"/>
                <a:gd name="T2" fmla="*/ 8 w 84"/>
                <a:gd name="T3" fmla="*/ 9 h 26"/>
                <a:gd name="T4" fmla="*/ 1 w 84"/>
                <a:gd name="T5" fmla="*/ 18 h 26"/>
                <a:gd name="T6" fmla="*/ 10 w 84"/>
                <a:gd name="T7" fmla="*/ 26 h 26"/>
                <a:gd name="T8" fmla="*/ 76 w 84"/>
                <a:gd name="T9" fmla="*/ 18 h 26"/>
                <a:gd name="T10" fmla="*/ 84 w 84"/>
                <a:gd name="T11" fmla="*/ 8 h 26"/>
                <a:gd name="T12" fmla="*/ 74 w 84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6">
                  <a:moveTo>
                    <a:pt x="74" y="1"/>
                  </a:moveTo>
                  <a:cubicBezTo>
                    <a:pt x="52" y="3"/>
                    <a:pt x="30" y="6"/>
                    <a:pt x="8" y="9"/>
                  </a:cubicBezTo>
                  <a:cubicBezTo>
                    <a:pt x="3" y="9"/>
                    <a:pt x="0" y="13"/>
                    <a:pt x="1" y="18"/>
                  </a:cubicBezTo>
                  <a:cubicBezTo>
                    <a:pt x="1" y="23"/>
                    <a:pt x="5" y="26"/>
                    <a:pt x="10" y="26"/>
                  </a:cubicBezTo>
                  <a:cubicBezTo>
                    <a:pt x="32" y="23"/>
                    <a:pt x="54" y="20"/>
                    <a:pt x="76" y="18"/>
                  </a:cubicBezTo>
                  <a:cubicBezTo>
                    <a:pt x="81" y="17"/>
                    <a:pt x="84" y="13"/>
                    <a:pt x="84" y="8"/>
                  </a:cubicBezTo>
                  <a:cubicBezTo>
                    <a:pt x="83" y="3"/>
                    <a:pt x="79" y="0"/>
                    <a:pt x="74" y="1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9"/>
            <p:cNvSpPr>
              <a:spLocks/>
            </p:cNvSpPr>
            <p:nvPr/>
          </p:nvSpPr>
          <p:spPr bwMode="auto">
            <a:xfrm>
              <a:off x="9037638" y="7816850"/>
              <a:ext cx="250825" cy="79375"/>
            </a:xfrm>
            <a:custGeom>
              <a:avLst/>
              <a:gdLst>
                <a:gd name="T0" fmla="*/ 81 w 91"/>
                <a:gd name="T1" fmla="*/ 1 h 29"/>
                <a:gd name="T2" fmla="*/ 8 w 91"/>
                <a:gd name="T3" fmla="*/ 11 h 29"/>
                <a:gd name="T4" fmla="*/ 1 w 91"/>
                <a:gd name="T5" fmla="*/ 21 h 29"/>
                <a:gd name="T6" fmla="*/ 11 w 91"/>
                <a:gd name="T7" fmla="*/ 28 h 29"/>
                <a:gd name="T8" fmla="*/ 83 w 91"/>
                <a:gd name="T9" fmla="*/ 18 h 29"/>
                <a:gd name="T10" fmla="*/ 90 w 91"/>
                <a:gd name="T11" fmla="*/ 8 h 29"/>
                <a:gd name="T12" fmla="*/ 81 w 91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9">
                  <a:moveTo>
                    <a:pt x="81" y="1"/>
                  </a:moveTo>
                  <a:cubicBezTo>
                    <a:pt x="56" y="4"/>
                    <a:pt x="32" y="8"/>
                    <a:pt x="8" y="11"/>
                  </a:cubicBezTo>
                  <a:cubicBezTo>
                    <a:pt x="4" y="12"/>
                    <a:pt x="0" y="16"/>
                    <a:pt x="1" y="21"/>
                  </a:cubicBezTo>
                  <a:cubicBezTo>
                    <a:pt x="2" y="26"/>
                    <a:pt x="6" y="29"/>
                    <a:pt x="11" y="28"/>
                  </a:cubicBezTo>
                  <a:cubicBezTo>
                    <a:pt x="34" y="25"/>
                    <a:pt x="59" y="21"/>
                    <a:pt x="83" y="18"/>
                  </a:cubicBezTo>
                  <a:cubicBezTo>
                    <a:pt x="88" y="17"/>
                    <a:pt x="91" y="13"/>
                    <a:pt x="90" y="8"/>
                  </a:cubicBezTo>
                  <a:cubicBezTo>
                    <a:pt x="90" y="3"/>
                    <a:pt x="85" y="0"/>
                    <a:pt x="81" y="1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0"/>
            <p:cNvSpPr>
              <a:spLocks/>
            </p:cNvSpPr>
            <p:nvPr/>
          </p:nvSpPr>
          <p:spPr bwMode="auto">
            <a:xfrm>
              <a:off x="8642350" y="8164513"/>
              <a:ext cx="257175" cy="74612"/>
            </a:xfrm>
            <a:custGeom>
              <a:avLst/>
              <a:gdLst>
                <a:gd name="T0" fmla="*/ 84 w 93"/>
                <a:gd name="T1" fmla="*/ 0 h 27"/>
                <a:gd name="T2" fmla="*/ 83 w 93"/>
                <a:gd name="T3" fmla="*/ 0 h 27"/>
                <a:gd name="T4" fmla="*/ 8 w 93"/>
                <a:gd name="T5" fmla="*/ 9 h 27"/>
                <a:gd name="T6" fmla="*/ 1 w 93"/>
                <a:gd name="T7" fmla="*/ 19 h 27"/>
                <a:gd name="T8" fmla="*/ 9 w 93"/>
                <a:gd name="T9" fmla="*/ 27 h 27"/>
                <a:gd name="T10" fmla="*/ 10 w 93"/>
                <a:gd name="T11" fmla="*/ 26 h 27"/>
                <a:gd name="T12" fmla="*/ 85 w 93"/>
                <a:gd name="T13" fmla="*/ 17 h 27"/>
                <a:gd name="T14" fmla="*/ 93 w 93"/>
                <a:gd name="T15" fmla="*/ 8 h 27"/>
                <a:gd name="T16" fmla="*/ 84 w 93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27">
                  <a:moveTo>
                    <a:pt x="84" y="0"/>
                  </a:moveTo>
                  <a:cubicBezTo>
                    <a:pt x="84" y="0"/>
                    <a:pt x="83" y="0"/>
                    <a:pt x="83" y="0"/>
                  </a:cubicBezTo>
                  <a:cubicBezTo>
                    <a:pt x="57" y="3"/>
                    <a:pt x="32" y="7"/>
                    <a:pt x="8" y="9"/>
                  </a:cubicBezTo>
                  <a:cubicBezTo>
                    <a:pt x="3" y="10"/>
                    <a:pt x="0" y="14"/>
                    <a:pt x="1" y="19"/>
                  </a:cubicBezTo>
                  <a:cubicBezTo>
                    <a:pt x="1" y="23"/>
                    <a:pt x="5" y="27"/>
                    <a:pt x="9" y="27"/>
                  </a:cubicBezTo>
                  <a:cubicBezTo>
                    <a:pt x="9" y="27"/>
                    <a:pt x="10" y="27"/>
                    <a:pt x="10" y="26"/>
                  </a:cubicBezTo>
                  <a:cubicBezTo>
                    <a:pt x="35" y="24"/>
                    <a:pt x="59" y="21"/>
                    <a:pt x="85" y="17"/>
                  </a:cubicBezTo>
                  <a:cubicBezTo>
                    <a:pt x="90" y="17"/>
                    <a:pt x="93" y="12"/>
                    <a:pt x="93" y="8"/>
                  </a:cubicBezTo>
                  <a:cubicBezTo>
                    <a:pt x="92" y="3"/>
                    <a:pt x="88" y="0"/>
                    <a:pt x="8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1"/>
            <p:cNvSpPr>
              <a:spLocks/>
            </p:cNvSpPr>
            <p:nvPr/>
          </p:nvSpPr>
          <p:spPr bwMode="auto">
            <a:xfrm>
              <a:off x="9037638" y="8108950"/>
              <a:ext cx="250825" cy="77787"/>
            </a:xfrm>
            <a:custGeom>
              <a:avLst/>
              <a:gdLst>
                <a:gd name="T0" fmla="*/ 82 w 91"/>
                <a:gd name="T1" fmla="*/ 0 h 28"/>
                <a:gd name="T2" fmla="*/ 81 w 91"/>
                <a:gd name="T3" fmla="*/ 1 h 28"/>
                <a:gd name="T4" fmla="*/ 8 w 91"/>
                <a:gd name="T5" fmla="*/ 11 h 28"/>
                <a:gd name="T6" fmla="*/ 1 w 91"/>
                <a:gd name="T7" fmla="*/ 21 h 28"/>
                <a:gd name="T8" fmla="*/ 9 w 91"/>
                <a:gd name="T9" fmla="*/ 28 h 28"/>
                <a:gd name="T10" fmla="*/ 11 w 91"/>
                <a:gd name="T11" fmla="*/ 28 h 28"/>
                <a:gd name="T12" fmla="*/ 83 w 91"/>
                <a:gd name="T13" fmla="*/ 18 h 28"/>
                <a:gd name="T14" fmla="*/ 90 w 91"/>
                <a:gd name="T15" fmla="*/ 8 h 28"/>
                <a:gd name="T16" fmla="*/ 82 w 91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8">
                  <a:moveTo>
                    <a:pt x="82" y="0"/>
                  </a:moveTo>
                  <a:cubicBezTo>
                    <a:pt x="81" y="0"/>
                    <a:pt x="81" y="0"/>
                    <a:pt x="81" y="1"/>
                  </a:cubicBezTo>
                  <a:cubicBezTo>
                    <a:pt x="56" y="4"/>
                    <a:pt x="32" y="8"/>
                    <a:pt x="8" y="11"/>
                  </a:cubicBezTo>
                  <a:cubicBezTo>
                    <a:pt x="4" y="12"/>
                    <a:pt x="0" y="16"/>
                    <a:pt x="1" y="21"/>
                  </a:cubicBezTo>
                  <a:cubicBezTo>
                    <a:pt x="2" y="25"/>
                    <a:pt x="5" y="28"/>
                    <a:pt x="9" y="28"/>
                  </a:cubicBezTo>
                  <a:cubicBezTo>
                    <a:pt x="10" y="28"/>
                    <a:pt x="10" y="28"/>
                    <a:pt x="11" y="28"/>
                  </a:cubicBezTo>
                  <a:cubicBezTo>
                    <a:pt x="34" y="25"/>
                    <a:pt x="59" y="21"/>
                    <a:pt x="83" y="18"/>
                  </a:cubicBezTo>
                  <a:cubicBezTo>
                    <a:pt x="88" y="17"/>
                    <a:pt x="91" y="12"/>
                    <a:pt x="90" y="8"/>
                  </a:cubicBezTo>
                  <a:cubicBezTo>
                    <a:pt x="90" y="4"/>
                    <a:pt x="86" y="0"/>
                    <a:pt x="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2"/>
            <p:cNvSpPr>
              <a:spLocks/>
            </p:cNvSpPr>
            <p:nvPr/>
          </p:nvSpPr>
          <p:spPr bwMode="auto">
            <a:xfrm>
              <a:off x="8585200" y="7197725"/>
              <a:ext cx="679450" cy="377825"/>
            </a:xfrm>
            <a:custGeom>
              <a:avLst/>
              <a:gdLst>
                <a:gd name="T0" fmla="*/ 246 w 246"/>
                <a:gd name="T1" fmla="*/ 0 h 137"/>
                <a:gd name="T2" fmla="*/ 215 w 246"/>
                <a:gd name="T3" fmla="*/ 4 h 137"/>
                <a:gd name="T4" fmla="*/ 73 w 246"/>
                <a:gd name="T5" fmla="*/ 21 h 137"/>
                <a:gd name="T6" fmla="*/ 0 w 246"/>
                <a:gd name="T7" fmla="*/ 29 h 137"/>
                <a:gd name="T8" fmla="*/ 0 w 246"/>
                <a:gd name="T9" fmla="*/ 137 h 137"/>
                <a:gd name="T10" fmla="*/ 73 w 246"/>
                <a:gd name="T11" fmla="*/ 129 h 137"/>
                <a:gd name="T12" fmla="*/ 215 w 246"/>
                <a:gd name="T13" fmla="*/ 112 h 137"/>
                <a:gd name="T14" fmla="*/ 246 w 246"/>
                <a:gd name="T15" fmla="*/ 108 h 137"/>
                <a:gd name="T16" fmla="*/ 246 w 246"/>
                <a:gd name="T1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37">
                  <a:moveTo>
                    <a:pt x="246" y="0"/>
                  </a:moveTo>
                  <a:cubicBezTo>
                    <a:pt x="235" y="2"/>
                    <a:pt x="225" y="3"/>
                    <a:pt x="215" y="4"/>
                  </a:cubicBezTo>
                  <a:cubicBezTo>
                    <a:pt x="165" y="11"/>
                    <a:pt x="118" y="16"/>
                    <a:pt x="73" y="21"/>
                  </a:cubicBezTo>
                  <a:cubicBezTo>
                    <a:pt x="48" y="24"/>
                    <a:pt x="23" y="27"/>
                    <a:pt x="0" y="29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" y="134"/>
                    <a:pt x="48" y="132"/>
                    <a:pt x="73" y="129"/>
                  </a:cubicBezTo>
                  <a:cubicBezTo>
                    <a:pt x="118" y="124"/>
                    <a:pt x="165" y="118"/>
                    <a:pt x="215" y="112"/>
                  </a:cubicBezTo>
                  <a:cubicBezTo>
                    <a:pt x="225" y="110"/>
                    <a:pt x="235" y="109"/>
                    <a:pt x="246" y="108"/>
                  </a:cubicBezTo>
                  <a:cubicBezTo>
                    <a:pt x="246" y="0"/>
                    <a:pt x="246" y="0"/>
                    <a:pt x="246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3"/>
            <p:cNvSpPr>
              <a:spLocks/>
            </p:cNvSpPr>
            <p:nvPr/>
          </p:nvSpPr>
          <p:spPr bwMode="auto">
            <a:xfrm>
              <a:off x="10266363" y="5089525"/>
              <a:ext cx="184150" cy="1362075"/>
            </a:xfrm>
            <a:custGeom>
              <a:avLst/>
              <a:gdLst>
                <a:gd name="T0" fmla="*/ 0 w 116"/>
                <a:gd name="T1" fmla="*/ 830 h 858"/>
                <a:gd name="T2" fmla="*/ 57 w 116"/>
                <a:gd name="T3" fmla="*/ 772 h 858"/>
                <a:gd name="T4" fmla="*/ 116 w 116"/>
                <a:gd name="T5" fmla="*/ 858 h 858"/>
                <a:gd name="T6" fmla="*/ 116 w 116"/>
                <a:gd name="T7" fmla="*/ 52 h 858"/>
                <a:gd name="T8" fmla="*/ 0 w 116"/>
                <a:gd name="T9" fmla="*/ 0 h 858"/>
                <a:gd name="T10" fmla="*/ 0 w 116"/>
                <a:gd name="T11" fmla="*/ 83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858">
                  <a:moveTo>
                    <a:pt x="0" y="830"/>
                  </a:moveTo>
                  <a:lnTo>
                    <a:pt x="57" y="772"/>
                  </a:lnTo>
                  <a:lnTo>
                    <a:pt x="116" y="858"/>
                  </a:lnTo>
                  <a:lnTo>
                    <a:pt x="116" y="52"/>
                  </a:lnTo>
                  <a:lnTo>
                    <a:pt x="0" y="0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54"/>
            <p:cNvSpPr>
              <a:spLocks/>
            </p:cNvSpPr>
            <p:nvPr/>
          </p:nvSpPr>
          <p:spPr bwMode="auto">
            <a:xfrm>
              <a:off x="10248900" y="5064125"/>
              <a:ext cx="219075" cy="1439862"/>
            </a:xfrm>
            <a:custGeom>
              <a:avLst/>
              <a:gdLst>
                <a:gd name="T0" fmla="*/ 11 w 138"/>
                <a:gd name="T1" fmla="*/ 846 h 907"/>
                <a:gd name="T2" fmla="*/ 18 w 138"/>
                <a:gd name="T3" fmla="*/ 853 h 907"/>
                <a:gd name="T4" fmla="*/ 66 w 138"/>
                <a:gd name="T5" fmla="*/ 804 h 907"/>
                <a:gd name="T6" fmla="*/ 138 w 138"/>
                <a:gd name="T7" fmla="*/ 907 h 907"/>
                <a:gd name="T8" fmla="*/ 138 w 138"/>
                <a:gd name="T9" fmla="*/ 61 h 907"/>
                <a:gd name="T10" fmla="*/ 0 w 138"/>
                <a:gd name="T11" fmla="*/ 0 h 907"/>
                <a:gd name="T12" fmla="*/ 0 w 138"/>
                <a:gd name="T13" fmla="*/ 870 h 907"/>
                <a:gd name="T14" fmla="*/ 18 w 138"/>
                <a:gd name="T15" fmla="*/ 853 h 907"/>
                <a:gd name="T16" fmla="*/ 11 w 138"/>
                <a:gd name="T17" fmla="*/ 846 h 907"/>
                <a:gd name="T18" fmla="*/ 21 w 138"/>
                <a:gd name="T19" fmla="*/ 846 h 907"/>
                <a:gd name="T20" fmla="*/ 21 w 138"/>
                <a:gd name="T21" fmla="*/ 31 h 907"/>
                <a:gd name="T22" fmla="*/ 117 w 138"/>
                <a:gd name="T23" fmla="*/ 75 h 907"/>
                <a:gd name="T24" fmla="*/ 117 w 138"/>
                <a:gd name="T25" fmla="*/ 841 h 907"/>
                <a:gd name="T26" fmla="*/ 70 w 138"/>
                <a:gd name="T27" fmla="*/ 773 h 907"/>
                <a:gd name="T28" fmla="*/ 4 w 138"/>
                <a:gd name="T29" fmla="*/ 839 h 907"/>
                <a:gd name="T30" fmla="*/ 11 w 138"/>
                <a:gd name="T31" fmla="*/ 846 h 907"/>
                <a:gd name="T32" fmla="*/ 21 w 138"/>
                <a:gd name="T33" fmla="*/ 846 h 907"/>
                <a:gd name="T34" fmla="*/ 11 w 138"/>
                <a:gd name="T35" fmla="*/ 84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8" h="907">
                  <a:moveTo>
                    <a:pt x="11" y="846"/>
                  </a:moveTo>
                  <a:lnTo>
                    <a:pt x="18" y="853"/>
                  </a:lnTo>
                  <a:lnTo>
                    <a:pt x="66" y="804"/>
                  </a:lnTo>
                  <a:lnTo>
                    <a:pt x="138" y="907"/>
                  </a:lnTo>
                  <a:lnTo>
                    <a:pt x="138" y="61"/>
                  </a:lnTo>
                  <a:lnTo>
                    <a:pt x="0" y="0"/>
                  </a:lnTo>
                  <a:lnTo>
                    <a:pt x="0" y="870"/>
                  </a:lnTo>
                  <a:lnTo>
                    <a:pt x="18" y="853"/>
                  </a:lnTo>
                  <a:lnTo>
                    <a:pt x="11" y="846"/>
                  </a:lnTo>
                  <a:lnTo>
                    <a:pt x="21" y="846"/>
                  </a:lnTo>
                  <a:lnTo>
                    <a:pt x="21" y="31"/>
                  </a:lnTo>
                  <a:lnTo>
                    <a:pt x="117" y="75"/>
                  </a:lnTo>
                  <a:lnTo>
                    <a:pt x="117" y="841"/>
                  </a:lnTo>
                  <a:lnTo>
                    <a:pt x="70" y="773"/>
                  </a:lnTo>
                  <a:lnTo>
                    <a:pt x="4" y="839"/>
                  </a:lnTo>
                  <a:lnTo>
                    <a:pt x="11" y="846"/>
                  </a:lnTo>
                  <a:lnTo>
                    <a:pt x="21" y="846"/>
                  </a:lnTo>
                  <a:lnTo>
                    <a:pt x="11" y="846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5"/>
            <p:cNvSpPr>
              <a:spLocks/>
            </p:cNvSpPr>
            <p:nvPr/>
          </p:nvSpPr>
          <p:spPr bwMode="auto">
            <a:xfrm>
              <a:off x="7759700" y="5964238"/>
              <a:ext cx="1252538" cy="166687"/>
            </a:xfrm>
            <a:custGeom>
              <a:avLst/>
              <a:gdLst>
                <a:gd name="T0" fmla="*/ 445 w 454"/>
                <a:gd name="T1" fmla="*/ 0 h 60"/>
                <a:gd name="T2" fmla="*/ 444 w 454"/>
                <a:gd name="T3" fmla="*/ 0 h 60"/>
                <a:gd name="T4" fmla="*/ 302 w 454"/>
                <a:gd name="T5" fmla="*/ 18 h 60"/>
                <a:gd name="T6" fmla="*/ 162 w 454"/>
                <a:gd name="T7" fmla="*/ 32 h 60"/>
                <a:gd name="T8" fmla="*/ 162 w 454"/>
                <a:gd name="T9" fmla="*/ 32 h 60"/>
                <a:gd name="T10" fmla="*/ 8 w 454"/>
                <a:gd name="T11" fmla="*/ 43 h 60"/>
                <a:gd name="T12" fmla="*/ 0 w 454"/>
                <a:gd name="T13" fmla="*/ 52 h 60"/>
                <a:gd name="T14" fmla="*/ 9 w 454"/>
                <a:gd name="T15" fmla="*/ 60 h 60"/>
                <a:gd name="T16" fmla="*/ 9 w 454"/>
                <a:gd name="T17" fmla="*/ 60 h 60"/>
                <a:gd name="T18" fmla="*/ 163 w 454"/>
                <a:gd name="T19" fmla="*/ 49 h 60"/>
                <a:gd name="T20" fmla="*/ 163 w 454"/>
                <a:gd name="T21" fmla="*/ 49 h 60"/>
                <a:gd name="T22" fmla="*/ 304 w 454"/>
                <a:gd name="T23" fmla="*/ 35 h 60"/>
                <a:gd name="T24" fmla="*/ 446 w 454"/>
                <a:gd name="T25" fmla="*/ 18 h 60"/>
                <a:gd name="T26" fmla="*/ 454 w 454"/>
                <a:gd name="T27" fmla="*/ 8 h 60"/>
                <a:gd name="T28" fmla="*/ 445 w 454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60">
                  <a:moveTo>
                    <a:pt x="445" y="0"/>
                  </a:moveTo>
                  <a:cubicBezTo>
                    <a:pt x="445" y="0"/>
                    <a:pt x="445" y="0"/>
                    <a:pt x="444" y="0"/>
                  </a:cubicBezTo>
                  <a:cubicBezTo>
                    <a:pt x="394" y="7"/>
                    <a:pt x="347" y="13"/>
                    <a:pt x="302" y="18"/>
                  </a:cubicBezTo>
                  <a:cubicBezTo>
                    <a:pt x="252" y="23"/>
                    <a:pt x="205" y="28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03" y="37"/>
                    <a:pt x="51" y="40"/>
                    <a:pt x="8" y="43"/>
                  </a:cubicBezTo>
                  <a:cubicBezTo>
                    <a:pt x="4" y="43"/>
                    <a:pt x="0" y="48"/>
                    <a:pt x="0" y="52"/>
                  </a:cubicBezTo>
                  <a:cubicBezTo>
                    <a:pt x="1" y="57"/>
                    <a:pt x="4" y="60"/>
                    <a:pt x="9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53" y="58"/>
                    <a:pt x="104" y="54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206" y="45"/>
                    <a:pt x="253" y="40"/>
                    <a:pt x="304" y="35"/>
                  </a:cubicBezTo>
                  <a:cubicBezTo>
                    <a:pt x="349" y="30"/>
                    <a:pt x="397" y="24"/>
                    <a:pt x="446" y="18"/>
                  </a:cubicBezTo>
                  <a:cubicBezTo>
                    <a:pt x="451" y="17"/>
                    <a:pt x="454" y="13"/>
                    <a:pt x="454" y="8"/>
                  </a:cubicBezTo>
                  <a:cubicBezTo>
                    <a:pt x="453" y="4"/>
                    <a:pt x="450" y="0"/>
                    <a:pt x="44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9999325" y="6985000"/>
            <a:ext cx="4387850" cy="4603750"/>
            <a:chOff x="14398625" y="6985000"/>
            <a:chExt cx="4387850" cy="4603750"/>
          </a:xfrm>
        </p:grpSpPr>
        <p:sp>
          <p:nvSpPr>
            <p:cNvPr id="182" name="Freeform 156"/>
            <p:cNvSpPr>
              <a:spLocks/>
            </p:cNvSpPr>
            <p:nvPr/>
          </p:nvSpPr>
          <p:spPr bwMode="auto">
            <a:xfrm>
              <a:off x="14473238" y="7816850"/>
              <a:ext cx="2546350" cy="1320800"/>
            </a:xfrm>
            <a:custGeom>
              <a:avLst/>
              <a:gdLst>
                <a:gd name="T0" fmla="*/ 281 w 923"/>
                <a:gd name="T1" fmla="*/ 0 h 478"/>
                <a:gd name="T2" fmla="*/ 162 w 923"/>
                <a:gd name="T3" fmla="*/ 25 h 478"/>
                <a:gd name="T4" fmla="*/ 160 w 923"/>
                <a:gd name="T5" fmla="*/ 26 h 478"/>
                <a:gd name="T6" fmla="*/ 159 w 923"/>
                <a:gd name="T7" fmla="*/ 26 h 478"/>
                <a:gd name="T8" fmla="*/ 153 w 923"/>
                <a:gd name="T9" fmla="*/ 26 h 478"/>
                <a:gd name="T10" fmla="*/ 154 w 923"/>
                <a:gd name="T11" fmla="*/ 27 h 478"/>
                <a:gd name="T12" fmla="*/ 146 w 923"/>
                <a:gd name="T13" fmla="*/ 26 h 478"/>
                <a:gd name="T14" fmla="*/ 143 w 923"/>
                <a:gd name="T15" fmla="*/ 26 h 478"/>
                <a:gd name="T16" fmla="*/ 3 w 923"/>
                <a:gd name="T17" fmla="*/ 4 h 478"/>
                <a:gd name="T18" fmla="*/ 3 w 923"/>
                <a:gd name="T19" fmla="*/ 4 h 478"/>
                <a:gd name="T20" fmla="*/ 0 w 923"/>
                <a:gd name="T21" fmla="*/ 4 h 478"/>
                <a:gd name="T22" fmla="*/ 482 w 923"/>
                <a:gd name="T23" fmla="*/ 348 h 478"/>
                <a:gd name="T24" fmla="*/ 765 w 923"/>
                <a:gd name="T25" fmla="*/ 461 h 478"/>
                <a:gd name="T26" fmla="*/ 796 w 923"/>
                <a:gd name="T27" fmla="*/ 472 h 478"/>
                <a:gd name="T28" fmla="*/ 796 w 923"/>
                <a:gd name="T29" fmla="*/ 472 h 478"/>
                <a:gd name="T30" fmla="*/ 866 w 923"/>
                <a:gd name="T31" fmla="*/ 475 h 478"/>
                <a:gd name="T32" fmla="*/ 923 w 923"/>
                <a:gd name="T33" fmla="*/ 478 h 478"/>
                <a:gd name="T34" fmla="*/ 923 w 923"/>
                <a:gd name="T35" fmla="*/ 478 h 478"/>
                <a:gd name="T36" fmla="*/ 923 w 923"/>
                <a:gd name="T37" fmla="*/ 478 h 478"/>
                <a:gd name="T38" fmla="*/ 923 w 923"/>
                <a:gd name="T39" fmla="*/ 321 h 478"/>
                <a:gd name="T40" fmla="*/ 898 w 923"/>
                <a:gd name="T41" fmla="*/ 356 h 478"/>
                <a:gd name="T42" fmla="*/ 816 w 923"/>
                <a:gd name="T43" fmla="*/ 318 h 478"/>
                <a:gd name="T44" fmla="*/ 678 w 923"/>
                <a:gd name="T45" fmla="*/ 217 h 478"/>
                <a:gd name="T46" fmla="*/ 595 w 923"/>
                <a:gd name="T47" fmla="*/ 129 h 478"/>
                <a:gd name="T48" fmla="*/ 565 w 923"/>
                <a:gd name="T49" fmla="*/ 136 h 478"/>
                <a:gd name="T50" fmla="*/ 525 w 923"/>
                <a:gd name="T51" fmla="*/ 124 h 478"/>
                <a:gd name="T52" fmla="*/ 525 w 923"/>
                <a:gd name="T53" fmla="*/ 124 h 478"/>
                <a:gd name="T54" fmla="*/ 513 w 923"/>
                <a:gd name="T55" fmla="*/ 112 h 478"/>
                <a:gd name="T56" fmla="*/ 466 w 923"/>
                <a:gd name="T57" fmla="*/ 130 h 478"/>
                <a:gd name="T58" fmla="*/ 461 w 923"/>
                <a:gd name="T59" fmla="*/ 130 h 478"/>
                <a:gd name="T60" fmla="*/ 426 w 923"/>
                <a:gd name="T61" fmla="*/ 118 h 478"/>
                <a:gd name="T62" fmla="*/ 430 w 923"/>
                <a:gd name="T63" fmla="*/ 113 h 478"/>
                <a:gd name="T64" fmla="*/ 430 w 923"/>
                <a:gd name="T65" fmla="*/ 113 h 478"/>
                <a:gd name="T66" fmla="*/ 426 w 923"/>
                <a:gd name="T67" fmla="*/ 118 h 478"/>
                <a:gd name="T68" fmla="*/ 411 w 923"/>
                <a:gd name="T69" fmla="*/ 103 h 478"/>
                <a:gd name="T70" fmla="*/ 377 w 923"/>
                <a:gd name="T71" fmla="*/ 112 h 478"/>
                <a:gd name="T72" fmla="*/ 377 w 923"/>
                <a:gd name="T73" fmla="*/ 112 h 478"/>
                <a:gd name="T74" fmla="*/ 347 w 923"/>
                <a:gd name="T75" fmla="*/ 105 h 478"/>
                <a:gd name="T76" fmla="*/ 337 w 923"/>
                <a:gd name="T77" fmla="*/ 99 h 478"/>
                <a:gd name="T78" fmla="*/ 340 w 923"/>
                <a:gd name="T79" fmla="*/ 94 h 478"/>
                <a:gd name="T80" fmla="*/ 340 w 923"/>
                <a:gd name="T81" fmla="*/ 94 h 478"/>
                <a:gd name="T82" fmla="*/ 337 w 923"/>
                <a:gd name="T83" fmla="*/ 99 h 478"/>
                <a:gd name="T84" fmla="*/ 307 w 923"/>
                <a:gd name="T85" fmla="*/ 42 h 478"/>
                <a:gd name="T86" fmla="*/ 310 w 923"/>
                <a:gd name="T87" fmla="*/ 23 h 478"/>
                <a:gd name="T88" fmla="*/ 298 w 923"/>
                <a:gd name="T89" fmla="*/ 16 h 478"/>
                <a:gd name="T90" fmla="*/ 281 w 923"/>
                <a:gd name="T91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23" h="478">
                  <a:moveTo>
                    <a:pt x="281" y="0"/>
                  </a:moveTo>
                  <a:cubicBezTo>
                    <a:pt x="209" y="15"/>
                    <a:pt x="164" y="25"/>
                    <a:pt x="162" y="25"/>
                  </a:cubicBezTo>
                  <a:cubicBezTo>
                    <a:pt x="162" y="26"/>
                    <a:pt x="161" y="26"/>
                    <a:pt x="160" y="26"/>
                  </a:cubicBezTo>
                  <a:cubicBezTo>
                    <a:pt x="160" y="26"/>
                    <a:pt x="159" y="26"/>
                    <a:pt x="159" y="26"/>
                  </a:cubicBezTo>
                  <a:cubicBezTo>
                    <a:pt x="157" y="26"/>
                    <a:pt x="155" y="26"/>
                    <a:pt x="153" y="26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5" y="26"/>
                    <a:pt x="144" y="26"/>
                    <a:pt x="143" y="2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6" y="86"/>
                    <a:pt x="311" y="239"/>
                    <a:pt x="482" y="348"/>
                  </a:cubicBezTo>
                  <a:cubicBezTo>
                    <a:pt x="602" y="423"/>
                    <a:pt x="765" y="461"/>
                    <a:pt x="765" y="461"/>
                  </a:cubicBezTo>
                  <a:cubicBezTo>
                    <a:pt x="765" y="461"/>
                    <a:pt x="777" y="465"/>
                    <a:pt x="796" y="472"/>
                  </a:cubicBezTo>
                  <a:cubicBezTo>
                    <a:pt x="796" y="472"/>
                    <a:pt x="796" y="472"/>
                    <a:pt x="796" y="472"/>
                  </a:cubicBezTo>
                  <a:cubicBezTo>
                    <a:pt x="824" y="473"/>
                    <a:pt x="847" y="475"/>
                    <a:pt x="866" y="475"/>
                  </a:cubicBezTo>
                  <a:cubicBezTo>
                    <a:pt x="902" y="477"/>
                    <a:pt x="922" y="478"/>
                    <a:pt x="923" y="478"/>
                  </a:cubicBezTo>
                  <a:cubicBezTo>
                    <a:pt x="923" y="478"/>
                    <a:pt x="923" y="478"/>
                    <a:pt x="923" y="478"/>
                  </a:cubicBezTo>
                  <a:cubicBezTo>
                    <a:pt x="923" y="478"/>
                    <a:pt x="923" y="478"/>
                    <a:pt x="923" y="478"/>
                  </a:cubicBezTo>
                  <a:cubicBezTo>
                    <a:pt x="923" y="321"/>
                    <a:pt x="923" y="321"/>
                    <a:pt x="923" y="321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16" y="318"/>
                    <a:pt x="816" y="318"/>
                    <a:pt x="816" y="318"/>
                  </a:cubicBezTo>
                  <a:cubicBezTo>
                    <a:pt x="764" y="293"/>
                    <a:pt x="718" y="259"/>
                    <a:pt x="678" y="217"/>
                  </a:cubicBezTo>
                  <a:cubicBezTo>
                    <a:pt x="595" y="129"/>
                    <a:pt x="595" y="129"/>
                    <a:pt x="595" y="129"/>
                  </a:cubicBezTo>
                  <a:cubicBezTo>
                    <a:pt x="585" y="134"/>
                    <a:pt x="575" y="136"/>
                    <a:pt x="565" y="136"/>
                  </a:cubicBezTo>
                  <a:cubicBezTo>
                    <a:pt x="551" y="136"/>
                    <a:pt x="537" y="132"/>
                    <a:pt x="525" y="124"/>
                  </a:cubicBezTo>
                  <a:cubicBezTo>
                    <a:pt x="525" y="124"/>
                    <a:pt x="525" y="124"/>
                    <a:pt x="525" y="124"/>
                  </a:cubicBezTo>
                  <a:cubicBezTo>
                    <a:pt x="521" y="120"/>
                    <a:pt x="516" y="117"/>
                    <a:pt x="513" y="112"/>
                  </a:cubicBezTo>
                  <a:cubicBezTo>
                    <a:pt x="500" y="124"/>
                    <a:pt x="484" y="130"/>
                    <a:pt x="466" y="130"/>
                  </a:cubicBezTo>
                  <a:cubicBezTo>
                    <a:pt x="464" y="130"/>
                    <a:pt x="463" y="130"/>
                    <a:pt x="461" y="130"/>
                  </a:cubicBezTo>
                  <a:cubicBezTo>
                    <a:pt x="448" y="129"/>
                    <a:pt x="436" y="125"/>
                    <a:pt x="426" y="118"/>
                  </a:cubicBezTo>
                  <a:cubicBezTo>
                    <a:pt x="430" y="113"/>
                    <a:pt x="430" y="113"/>
                    <a:pt x="430" y="113"/>
                  </a:cubicBezTo>
                  <a:cubicBezTo>
                    <a:pt x="430" y="113"/>
                    <a:pt x="430" y="113"/>
                    <a:pt x="430" y="113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0" y="114"/>
                    <a:pt x="415" y="109"/>
                    <a:pt x="411" y="103"/>
                  </a:cubicBezTo>
                  <a:cubicBezTo>
                    <a:pt x="400" y="109"/>
                    <a:pt x="389" y="112"/>
                    <a:pt x="377" y="112"/>
                  </a:cubicBezTo>
                  <a:cubicBezTo>
                    <a:pt x="377" y="112"/>
                    <a:pt x="377" y="112"/>
                    <a:pt x="377" y="112"/>
                  </a:cubicBezTo>
                  <a:cubicBezTo>
                    <a:pt x="367" y="112"/>
                    <a:pt x="357" y="110"/>
                    <a:pt x="347" y="105"/>
                  </a:cubicBezTo>
                  <a:cubicBezTo>
                    <a:pt x="344" y="104"/>
                    <a:pt x="340" y="102"/>
                    <a:pt x="337" y="99"/>
                  </a:cubicBezTo>
                  <a:cubicBezTo>
                    <a:pt x="340" y="94"/>
                    <a:pt x="340" y="94"/>
                    <a:pt x="340" y="94"/>
                  </a:cubicBezTo>
                  <a:cubicBezTo>
                    <a:pt x="340" y="94"/>
                    <a:pt x="340" y="94"/>
                    <a:pt x="340" y="94"/>
                  </a:cubicBezTo>
                  <a:cubicBezTo>
                    <a:pt x="337" y="99"/>
                    <a:pt x="337" y="99"/>
                    <a:pt x="337" y="99"/>
                  </a:cubicBezTo>
                  <a:cubicBezTo>
                    <a:pt x="318" y="86"/>
                    <a:pt x="307" y="65"/>
                    <a:pt x="307" y="42"/>
                  </a:cubicBezTo>
                  <a:cubicBezTo>
                    <a:pt x="307" y="36"/>
                    <a:pt x="308" y="29"/>
                    <a:pt x="310" y="23"/>
                  </a:cubicBezTo>
                  <a:cubicBezTo>
                    <a:pt x="306" y="21"/>
                    <a:pt x="302" y="19"/>
                    <a:pt x="298" y="16"/>
                  </a:cubicBezTo>
                  <a:cubicBezTo>
                    <a:pt x="292" y="12"/>
                    <a:pt x="286" y="6"/>
                    <a:pt x="281" y="0"/>
                  </a:cubicBezTo>
                </a:path>
              </a:pathLst>
            </a:custGeom>
            <a:solidFill>
              <a:srgbClr val="D5BCC0">
                <a:alpha val="8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7"/>
            <p:cNvSpPr>
              <a:spLocks/>
            </p:cNvSpPr>
            <p:nvPr/>
          </p:nvSpPr>
          <p:spPr bwMode="auto">
            <a:xfrm>
              <a:off x="16625888" y="8482013"/>
              <a:ext cx="2144713" cy="3106737"/>
            </a:xfrm>
            <a:custGeom>
              <a:avLst/>
              <a:gdLst>
                <a:gd name="T0" fmla="*/ 211 w 777"/>
                <a:gd name="T1" fmla="*/ 0 h 1124"/>
                <a:gd name="T2" fmla="*/ 189 w 777"/>
                <a:gd name="T3" fmla="*/ 19 h 1124"/>
                <a:gd name="T4" fmla="*/ 164 w 777"/>
                <a:gd name="T5" fmla="*/ 50 h 1124"/>
                <a:gd name="T6" fmla="*/ 143 w 777"/>
                <a:gd name="T7" fmla="*/ 80 h 1124"/>
                <a:gd name="T8" fmla="*/ 143 w 777"/>
                <a:gd name="T9" fmla="*/ 153 h 1124"/>
                <a:gd name="T10" fmla="*/ 143 w 777"/>
                <a:gd name="T11" fmla="*/ 237 h 1124"/>
                <a:gd name="T12" fmla="*/ 143 w 777"/>
                <a:gd name="T13" fmla="*/ 237 h 1124"/>
                <a:gd name="T14" fmla="*/ 143 w 777"/>
                <a:gd name="T15" fmla="*/ 237 h 1124"/>
                <a:gd name="T16" fmla="*/ 143 w 777"/>
                <a:gd name="T17" fmla="*/ 237 h 1124"/>
                <a:gd name="T18" fmla="*/ 16 w 777"/>
                <a:gd name="T19" fmla="*/ 231 h 1124"/>
                <a:gd name="T20" fmla="*/ 16 w 777"/>
                <a:gd name="T21" fmla="*/ 231 h 1124"/>
                <a:gd name="T22" fmla="*/ 0 w 777"/>
                <a:gd name="T23" fmla="*/ 230 h 1124"/>
                <a:gd name="T24" fmla="*/ 22 w 777"/>
                <a:gd name="T25" fmla="*/ 292 h 1124"/>
                <a:gd name="T26" fmla="*/ 86 w 777"/>
                <a:gd name="T27" fmla="*/ 348 h 1124"/>
                <a:gd name="T28" fmla="*/ 777 w 777"/>
                <a:gd name="T29" fmla="*/ 1124 h 1124"/>
                <a:gd name="T30" fmla="*/ 777 w 777"/>
                <a:gd name="T31" fmla="*/ 840 h 1124"/>
                <a:gd name="T32" fmla="*/ 777 w 777"/>
                <a:gd name="T33" fmla="*/ 477 h 1124"/>
                <a:gd name="T34" fmla="*/ 246 w 777"/>
                <a:gd name="T35" fmla="*/ 29 h 1124"/>
                <a:gd name="T36" fmla="*/ 211 w 777"/>
                <a:gd name="T3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7" h="1124">
                  <a:moveTo>
                    <a:pt x="211" y="0"/>
                  </a:moveTo>
                  <a:cubicBezTo>
                    <a:pt x="189" y="19"/>
                    <a:pt x="189" y="19"/>
                    <a:pt x="189" y="19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3" y="153"/>
                    <a:pt x="143" y="153"/>
                    <a:pt x="143" y="153"/>
                  </a:cubicBezTo>
                  <a:cubicBezTo>
                    <a:pt x="143" y="237"/>
                    <a:pt x="143" y="237"/>
                    <a:pt x="143" y="237"/>
                  </a:cubicBezTo>
                  <a:cubicBezTo>
                    <a:pt x="143" y="237"/>
                    <a:pt x="143" y="237"/>
                    <a:pt x="143" y="237"/>
                  </a:cubicBezTo>
                  <a:cubicBezTo>
                    <a:pt x="143" y="237"/>
                    <a:pt x="143" y="237"/>
                    <a:pt x="143" y="237"/>
                  </a:cubicBezTo>
                  <a:cubicBezTo>
                    <a:pt x="143" y="237"/>
                    <a:pt x="143" y="237"/>
                    <a:pt x="143" y="237"/>
                  </a:cubicBezTo>
                  <a:cubicBezTo>
                    <a:pt x="141" y="236"/>
                    <a:pt x="95" y="236"/>
                    <a:pt x="16" y="231"/>
                  </a:cubicBezTo>
                  <a:cubicBezTo>
                    <a:pt x="16" y="231"/>
                    <a:pt x="16" y="231"/>
                    <a:pt x="16" y="231"/>
                  </a:cubicBezTo>
                  <a:cubicBezTo>
                    <a:pt x="11" y="231"/>
                    <a:pt x="5" y="230"/>
                    <a:pt x="0" y="230"/>
                  </a:cubicBezTo>
                  <a:cubicBezTo>
                    <a:pt x="22" y="292"/>
                    <a:pt x="22" y="292"/>
                    <a:pt x="22" y="292"/>
                  </a:cubicBezTo>
                  <a:cubicBezTo>
                    <a:pt x="86" y="348"/>
                    <a:pt x="86" y="348"/>
                    <a:pt x="86" y="348"/>
                  </a:cubicBezTo>
                  <a:cubicBezTo>
                    <a:pt x="86" y="348"/>
                    <a:pt x="567" y="891"/>
                    <a:pt x="777" y="1124"/>
                  </a:cubicBezTo>
                  <a:cubicBezTo>
                    <a:pt x="777" y="840"/>
                    <a:pt x="777" y="840"/>
                    <a:pt x="777" y="840"/>
                  </a:cubicBezTo>
                  <a:cubicBezTo>
                    <a:pt x="777" y="477"/>
                    <a:pt x="777" y="477"/>
                    <a:pt x="777" y="477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11" y="0"/>
                    <a:pt x="211" y="0"/>
                    <a:pt x="211" y="0"/>
                  </a:cubicBezTo>
                </a:path>
              </a:pathLst>
            </a:custGeom>
            <a:solidFill>
              <a:srgbClr val="D5BCC0">
                <a:alpha val="8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8"/>
            <p:cNvSpPr>
              <a:spLocks noEditPoints="1"/>
            </p:cNvSpPr>
            <p:nvPr/>
          </p:nvSpPr>
          <p:spPr bwMode="auto">
            <a:xfrm>
              <a:off x="16670338" y="9120188"/>
              <a:ext cx="349250" cy="17462"/>
            </a:xfrm>
            <a:custGeom>
              <a:avLst/>
              <a:gdLst>
                <a:gd name="T0" fmla="*/ 127 w 127"/>
                <a:gd name="T1" fmla="*/ 6 h 6"/>
                <a:gd name="T2" fmla="*/ 127 w 127"/>
                <a:gd name="T3" fmla="*/ 6 h 6"/>
                <a:gd name="T4" fmla="*/ 127 w 127"/>
                <a:gd name="T5" fmla="*/ 6 h 6"/>
                <a:gd name="T6" fmla="*/ 127 w 127"/>
                <a:gd name="T7" fmla="*/ 6 h 6"/>
                <a:gd name="T8" fmla="*/ 0 w 127"/>
                <a:gd name="T9" fmla="*/ 0 h 6"/>
                <a:gd name="T10" fmla="*/ 0 w 127"/>
                <a:gd name="T11" fmla="*/ 0 h 6"/>
                <a:gd name="T12" fmla="*/ 127 w 127"/>
                <a:gd name="T13" fmla="*/ 6 h 6"/>
                <a:gd name="T14" fmla="*/ 70 w 127"/>
                <a:gd name="T15" fmla="*/ 3 h 6"/>
                <a:gd name="T16" fmla="*/ 0 w 127"/>
                <a:gd name="T17" fmla="*/ 0 h 6"/>
                <a:gd name="T18" fmla="*/ 0 w 12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6">
                  <a:moveTo>
                    <a:pt x="127" y="6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6"/>
                    <a:pt x="127" y="6"/>
                    <a:pt x="127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9" y="5"/>
                    <a:pt x="125" y="5"/>
                    <a:pt x="127" y="6"/>
                  </a:cubicBezTo>
                  <a:cubicBezTo>
                    <a:pt x="126" y="6"/>
                    <a:pt x="106" y="5"/>
                    <a:pt x="70" y="3"/>
                  </a:cubicBezTo>
                  <a:cubicBezTo>
                    <a:pt x="51" y="3"/>
                    <a:pt x="28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8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9"/>
            <p:cNvSpPr>
              <a:spLocks/>
            </p:cNvSpPr>
            <p:nvPr/>
          </p:nvSpPr>
          <p:spPr bwMode="auto">
            <a:xfrm>
              <a:off x="14411325" y="7753350"/>
              <a:ext cx="73025" cy="57150"/>
            </a:xfrm>
            <a:custGeom>
              <a:avLst/>
              <a:gdLst>
                <a:gd name="T0" fmla="*/ 26 w 26"/>
                <a:gd name="T1" fmla="*/ 21 h 21"/>
                <a:gd name="T2" fmla="*/ 4 w 26"/>
                <a:gd name="T3" fmla="*/ 18 h 21"/>
                <a:gd name="T4" fmla="*/ 2 w 26"/>
                <a:gd name="T5" fmla="*/ 11 h 21"/>
                <a:gd name="T6" fmla="*/ 19 w 26"/>
                <a:gd name="T7" fmla="*/ 0 h 21"/>
                <a:gd name="T8" fmla="*/ 18 w 26"/>
                <a:gd name="T9" fmla="*/ 12 h 21"/>
                <a:gd name="T10" fmla="*/ 26 w 26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1">
                  <a:moveTo>
                    <a:pt x="26" y="21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0" y="17"/>
                    <a:pt x="0" y="13"/>
                    <a:pt x="2" y="1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3"/>
                    <a:pt x="16" y="7"/>
                    <a:pt x="18" y="12"/>
                  </a:cubicBezTo>
                  <a:cubicBezTo>
                    <a:pt x="19" y="16"/>
                    <a:pt x="22" y="20"/>
                    <a:pt x="26" y="21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0"/>
            <p:cNvSpPr>
              <a:spLocks/>
            </p:cNvSpPr>
            <p:nvPr/>
          </p:nvSpPr>
          <p:spPr bwMode="auto">
            <a:xfrm>
              <a:off x="14398625" y="7678738"/>
              <a:ext cx="153988" cy="149225"/>
            </a:xfrm>
            <a:custGeom>
              <a:avLst/>
              <a:gdLst>
                <a:gd name="T0" fmla="*/ 31 w 56"/>
                <a:gd name="T1" fmla="*/ 48 h 54"/>
                <a:gd name="T2" fmla="*/ 32 w 56"/>
                <a:gd name="T3" fmla="*/ 42 h 54"/>
                <a:gd name="T4" fmla="*/ 9 w 56"/>
                <a:gd name="T5" fmla="*/ 39 h 54"/>
                <a:gd name="T6" fmla="*/ 9 w 56"/>
                <a:gd name="T7" fmla="*/ 41 h 54"/>
                <a:gd name="T8" fmla="*/ 11 w 56"/>
                <a:gd name="T9" fmla="*/ 40 h 54"/>
                <a:gd name="T10" fmla="*/ 9 w 56"/>
                <a:gd name="T11" fmla="*/ 39 h 54"/>
                <a:gd name="T12" fmla="*/ 9 w 56"/>
                <a:gd name="T13" fmla="*/ 41 h 54"/>
                <a:gd name="T14" fmla="*/ 11 w 56"/>
                <a:gd name="T15" fmla="*/ 40 h 54"/>
                <a:gd name="T16" fmla="*/ 9 w 56"/>
                <a:gd name="T17" fmla="*/ 41 h 54"/>
                <a:gd name="T18" fmla="*/ 12 w 56"/>
                <a:gd name="T19" fmla="*/ 41 h 54"/>
                <a:gd name="T20" fmla="*/ 11 w 56"/>
                <a:gd name="T21" fmla="*/ 40 h 54"/>
                <a:gd name="T22" fmla="*/ 9 w 56"/>
                <a:gd name="T23" fmla="*/ 41 h 54"/>
                <a:gd name="T24" fmla="*/ 12 w 56"/>
                <a:gd name="T25" fmla="*/ 41 h 54"/>
                <a:gd name="T26" fmla="*/ 9 w 56"/>
                <a:gd name="T27" fmla="*/ 41 h 54"/>
                <a:gd name="T28" fmla="*/ 11 w 56"/>
                <a:gd name="T29" fmla="*/ 42 h 54"/>
                <a:gd name="T30" fmla="*/ 12 w 56"/>
                <a:gd name="T31" fmla="*/ 41 h 54"/>
                <a:gd name="T32" fmla="*/ 9 w 56"/>
                <a:gd name="T33" fmla="*/ 41 h 54"/>
                <a:gd name="T34" fmla="*/ 11 w 56"/>
                <a:gd name="T35" fmla="*/ 42 h 54"/>
                <a:gd name="T36" fmla="*/ 9 w 56"/>
                <a:gd name="T37" fmla="*/ 41 h 54"/>
                <a:gd name="T38" fmla="*/ 10 w 56"/>
                <a:gd name="T39" fmla="*/ 43 h 54"/>
                <a:gd name="T40" fmla="*/ 11 w 56"/>
                <a:gd name="T41" fmla="*/ 42 h 54"/>
                <a:gd name="T42" fmla="*/ 9 w 56"/>
                <a:gd name="T43" fmla="*/ 41 h 54"/>
                <a:gd name="T44" fmla="*/ 10 w 56"/>
                <a:gd name="T45" fmla="*/ 43 h 54"/>
                <a:gd name="T46" fmla="*/ 11 w 56"/>
                <a:gd name="T47" fmla="*/ 43 h 54"/>
                <a:gd name="T48" fmla="*/ 28 w 56"/>
                <a:gd name="T49" fmla="*/ 33 h 54"/>
                <a:gd name="T50" fmla="*/ 24 w 56"/>
                <a:gd name="T51" fmla="*/ 27 h 54"/>
                <a:gd name="T52" fmla="*/ 20 w 56"/>
                <a:gd name="T53" fmla="*/ 24 h 54"/>
                <a:gd name="T54" fmla="*/ 16 w 56"/>
                <a:gd name="T55" fmla="*/ 35 h 54"/>
                <a:gd name="T56" fmla="*/ 17 w 56"/>
                <a:gd name="T57" fmla="*/ 41 h 54"/>
                <a:gd name="T58" fmla="*/ 17 w 56"/>
                <a:gd name="T59" fmla="*/ 41 h 54"/>
                <a:gd name="T60" fmla="*/ 21 w 56"/>
                <a:gd name="T61" fmla="*/ 49 h 54"/>
                <a:gd name="T62" fmla="*/ 29 w 56"/>
                <a:gd name="T63" fmla="*/ 54 h 54"/>
                <a:gd name="T64" fmla="*/ 31 w 56"/>
                <a:gd name="T65" fmla="*/ 48 h 54"/>
                <a:gd name="T66" fmla="*/ 32 w 56"/>
                <a:gd name="T67" fmla="*/ 42 h 54"/>
                <a:gd name="T68" fmla="*/ 31 w 56"/>
                <a:gd name="T69" fmla="*/ 48 h 54"/>
                <a:gd name="T70" fmla="*/ 33 w 56"/>
                <a:gd name="T71" fmla="*/ 42 h 54"/>
                <a:gd name="T72" fmla="*/ 30 w 56"/>
                <a:gd name="T73" fmla="*/ 41 h 54"/>
                <a:gd name="T74" fmla="*/ 28 w 56"/>
                <a:gd name="T75" fmla="*/ 37 h 54"/>
                <a:gd name="T76" fmla="*/ 28 w 56"/>
                <a:gd name="T77" fmla="*/ 37 h 54"/>
                <a:gd name="T78" fmla="*/ 28 w 56"/>
                <a:gd name="T79" fmla="*/ 35 h 54"/>
                <a:gd name="T80" fmla="*/ 29 w 56"/>
                <a:gd name="T81" fmla="*/ 31 h 54"/>
                <a:gd name="T82" fmla="*/ 56 w 56"/>
                <a:gd name="T83" fmla="*/ 0 h 54"/>
                <a:gd name="T84" fmla="*/ 4 w 56"/>
                <a:gd name="T85" fmla="*/ 33 h 54"/>
                <a:gd name="T86" fmla="*/ 4 w 56"/>
                <a:gd name="T87" fmla="*/ 33 h 54"/>
                <a:gd name="T88" fmla="*/ 1 w 56"/>
                <a:gd name="T89" fmla="*/ 37 h 54"/>
                <a:gd name="T90" fmla="*/ 0 w 56"/>
                <a:gd name="T91" fmla="*/ 41 h 54"/>
                <a:gd name="T92" fmla="*/ 2 w 56"/>
                <a:gd name="T93" fmla="*/ 47 h 54"/>
                <a:gd name="T94" fmla="*/ 8 w 56"/>
                <a:gd name="T95" fmla="*/ 51 h 54"/>
                <a:gd name="T96" fmla="*/ 30 w 56"/>
                <a:gd name="T97" fmla="*/ 54 h 54"/>
                <a:gd name="T98" fmla="*/ 33 w 56"/>
                <a:gd name="T99" fmla="*/ 42 h 54"/>
                <a:gd name="T100" fmla="*/ 31 w 56"/>
                <a:gd name="T101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31" y="48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39"/>
                    <a:pt x="10" y="39"/>
                    <a:pt x="9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0"/>
                    <a:pt x="11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7" y="27"/>
                    <a:pt x="16" y="31"/>
                    <a:pt x="16" y="35"/>
                  </a:cubicBezTo>
                  <a:cubicBezTo>
                    <a:pt x="16" y="37"/>
                    <a:pt x="16" y="39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8" y="44"/>
                    <a:pt x="19" y="46"/>
                    <a:pt x="21" y="49"/>
                  </a:cubicBezTo>
                  <a:cubicBezTo>
                    <a:pt x="23" y="51"/>
                    <a:pt x="26" y="53"/>
                    <a:pt x="29" y="54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1" y="42"/>
                    <a:pt x="30" y="41"/>
                  </a:cubicBezTo>
                  <a:cubicBezTo>
                    <a:pt x="30" y="40"/>
                    <a:pt x="29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6"/>
                    <a:pt x="28" y="35"/>
                    <a:pt x="28" y="35"/>
                  </a:cubicBezTo>
                  <a:cubicBezTo>
                    <a:pt x="28" y="33"/>
                    <a:pt x="29" y="32"/>
                    <a:pt x="29" y="3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4"/>
                    <a:pt x="1" y="35"/>
                    <a:pt x="1" y="37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0" y="43"/>
                    <a:pt x="0" y="45"/>
                    <a:pt x="2" y="47"/>
                  </a:cubicBezTo>
                  <a:cubicBezTo>
                    <a:pt x="3" y="49"/>
                    <a:pt x="5" y="50"/>
                    <a:pt x="8" y="51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1" y="48"/>
                    <a:pt x="31" y="48"/>
                    <a:pt x="31" y="48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1"/>
            <p:cNvSpPr>
              <a:spLocks/>
            </p:cNvSpPr>
            <p:nvPr/>
          </p:nvSpPr>
          <p:spPr bwMode="auto">
            <a:xfrm>
              <a:off x="14455775" y="7548563"/>
              <a:ext cx="419100" cy="322262"/>
            </a:xfrm>
            <a:custGeom>
              <a:avLst/>
              <a:gdLst>
                <a:gd name="T0" fmla="*/ 152 w 152"/>
                <a:gd name="T1" fmla="*/ 117 h 117"/>
                <a:gd name="T2" fmla="*/ 10 w 152"/>
                <a:gd name="T3" fmla="*/ 95 h 117"/>
                <a:gd name="T4" fmla="*/ 2 w 152"/>
                <a:gd name="T5" fmla="*/ 86 h 117"/>
                <a:gd name="T6" fmla="*/ 3 w 152"/>
                <a:gd name="T7" fmla="*/ 74 h 117"/>
                <a:gd name="T8" fmla="*/ 4 w 152"/>
                <a:gd name="T9" fmla="*/ 74 h 117"/>
                <a:gd name="T10" fmla="*/ 122 w 152"/>
                <a:gd name="T11" fmla="*/ 0 h 117"/>
                <a:gd name="T12" fmla="*/ 152 w 15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17">
                  <a:moveTo>
                    <a:pt x="152" y="117"/>
                  </a:moveTo>
                  <a:cubicBezTo>
                    <a:pt x="10" y="95"/>
                    <a:pt x="10" y="95"/>
                    <a:pt x="10" y="95"/>
                  </a:cubicBezTo>
                  <a:cubicBezTo>
                    <a:pt x="6" y="94"/>
                    <a:pt x="3" y="90"/>
                    <a:pt x="2" y="86"/>
                  </a:cubicBezTo>
                  <a:cubicBezTo>
                    <a:pt x="0" y="81"/>
                    <a:pt x="1" y="77"/>
                    <a:pt x="3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52" y="117"/>
                    <a:pt x="152" y="117"/>
                    <a:pt x="152" y="117"/>
                  </a:cubicBezTo>
                </a:path>
              </a:pathLst>
            </a:custGeom>
            <a:solidFill>
              <a:srgbClr val="B1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2"/>
            <p:cNvSpPr>
              <a:spLocks/>
            </p:cNvSpPr>
            <p:nvPr/>
          </p:nvSpPr>
          <p:spPr bwMode="auto">
            <a:xfrm>
              <a:off x="14441488" y="7519988"/>
              <a:ext cx="455613" cy="371475"/>
            </a:xfrm>
            <a:custGeom>
              <a:avLst/>
              <a:gdLst>
                <a:gd name="T0" fmla="*/ 157 w 165"/>
                <a:gd name="T1" fmla="*/ 127 h 134"/>
                <a:gd name="T2" fmla="*/ 158 w 165"/>
                <a:gd name="T3" fmla="*/ 121 h 134"/>
                <a:gd name="T4" fmla="*/ 16 w 165"/>
                <a:gd name="T5" fmla="*/ 99 h 134"/>
                <a:gd name="T6" fmla="*/ 15 w 165"/>
                <a:gd name="T7" fmla="*/ 105 h 134"/>
                <a:gd name="T8" fmla="*/ 17 w 165"/>
                <a:gd name="T9" fmla="*/ 99 h 134"/>
                <a:gd name="T10" fmla="*/ 14 w 165"/>
                <a:gd name="T11" fmla="*/ 98 h 134"/>
                <a:gd name="T12" fmla="*/ 12 w 165"/>
                <a:gd name="T13" fmla="*/ 94 h 134"/>
                <a:gd name="T14" fmla="*/ 12 w 165"/>
                <a:gd name="T15" fmla="*/ 92 h 134"/>
                <a:gd name="T16" fmla="*/ 13 w 165"/>
                <a:gd name="T17" fmla="*/ 88 h 134"/>
                <a:gd name="T18" fmla="*/ 13 w 165"/>
                <a:gd name="T19" fmla="*/ 88 h 134"/>
                <a:gd name="T20" fmla="*/ 13 w 165"/>
                <a:gd name="T21" fmla="*/ 88 h 134"/>
                <a:gd name="T22" fmla="*/ 9 w 165"/>
                <a:gd name="T23" fmla="*/ 84 h 134"/>
                <a:gd name="T24" fmla="*/ 12 w 165"/>
                <a:gd name="T25" fmla="*/ 90 h 134"/>
                <a:gd name="T26" fmla="*/ 123 w 165"/>
                <a:gd name="T27" fmla="*/ 19 h 134"/>
                <a:gd name="T28" fmla="*/ 151 w 165"/>
                <a:gd name="T29" fmla="*/ 128 h 134"/>
                <a:gd name="T30" fmla="*/ 157 w 165"/>
                <a:gd name="T31" fmla="*/ 127 h 134"/>
                <a:gd name="T32" fmla="*/ 158 w 165"/>
                <a:gd name="T33" fmla="*/ 121 h 134"/>
                <a:gd name="T34" fmla="*/ 157 w 165"/>
                <a:gd name="T35" fmla="*/ 127 h 134"/>
                <a:gd name="T36" fmla="*/ 162 w 165"/>
                <a:gd name="T37" fmla="*/ 125 h 134"/>
                <a:gd name="T38" fmla="*/ 131 w 165"/>
                <a:gd name="T39" fmla="*/ 0 h 134"/>
                <a:gd name="T40" fmla="*/ 4 w 165"/>
                <a:gd name="T41" fmla="*/ 80 h 134"/>
                <a:gd name="T42" fmla="*/ 4 w 165"/>
                <a:gd name="T43" fmla="*/ 81 h 134"/>
                <a:gd name="T44" fmla="*/ 8 w 165"/>
                <a:gd name="T45" fmla="*/ 84 h 134"/>
                <a:gd name="T46" fmla="*/ 4 w 165"/>
                <a:gd name="T47" fmla="*/ 81 h 134"/>
                <a:gd name="T48" fmla="*/ 0 w 165"/>
                <a:gd name="T49" fmla="*/ 92 h 134"/>
                <a:gd name="T50" fmla="*/ 1 w 165"/>
                <a:gd name="T51" fmla="*/ 98 h 134"/>
                <a:gd name="T52" fmla="*/ 5 w 165"/>
                <a:gd name="T53" fmla="*/ 106 h 134"/>
                <a:gd name="T54" fmla="*/ 13 w 165"/>
                <a:gd name="T55" fmla="*/ 111 h 134"/>
                <a:gd name="T56" fmla="*/ 13 w 165"/>
                <a:gd name="T57" fmla="*/ 111 h 134"/>
                <a:gd name="T58" fmla="*/ 165 w 165"/>
                <a:gd name="T59" fmla="*/ 134 h 134"/>
                <a:gd name="T60" fmla="*/ 162 w 165"/>
                <a:gd name="T61" fmla="*/ 125 h 134"/>
                <a:gd name="T62" fmla="*/ 157 w 165"/>
                <a:gd name="T63" fmla="*/ 1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134">
                  <a:moveTo>
                    <a:pt x="157" y="127"/>
                  </a:moveTo>
                  <a:cubicBezTo>
                    <a:pt x="158" y="121"/>
                    <a:pt x="158" y="121"/>
                    <a:pt x="158" y="121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5" y="99"/>
                    <a:pt x="14" y="98"/>
                  </a:cubicBezTo>
                  <a:cubicBezTo>
                    <a:pt x="14" y="97"/>
                    <a:pt x="13" y="95"/>
                    <a:pt x="12" y="94"/>
                  </a:cubicBezTo>
                  <a:cubicBezTo>
                    <a:pt x="12" y="93"/>
                    <a:pt x="12" y="92"/>
                    <a:pt x="12" y="92"/>
                  </a:cubicBezTo>
                  <a:cubicBezTo>
                    <a:pt x="12" y="90"/>
                    <a:pt x="13" y="89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51" y="128"/>
                    <a:pt x="151" y="128"/>
                    <a:pt x="151" y="128"/>
                  </a:cubicBezTo>
                  <a:cubicBezTo>
                    <a:pt x="157" y="127"/>
                    <a:pt x="157" y="127"/>
                    <a:pt x="157" y="12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27"/>
                    <a:pt x="157" y="127"/>
                    <a:pt x="157" y="127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1" y="84"/>
                    <a:pt x="0" y="88"/>
                    <a:pt x="0" y="92"/>
                  </a:cubicBezTo>
                  <a:cubicBezTo>
                    <a:pt x="0" y="94"/>
                    <a:pt x="0" y="96"/>
                    <a:pt x="1" y="98"/>
                  </a:cubicBezTo>
                  <a:cubicBezTo>
                    <a:pt x="2" y="101"/>
                    <a:pt x="3" y="103"/>
                    <a:pt x="5" y="106"/>
                  </a:cubicBezTo>
                  <a:cubicBezTo>
                    <a:pt x="7" y="108"/>
                    <a:pt x="10" y="110"/>
                    <a:pt x="13" y="111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57" y="127"/>
                    <a:pt x="157" y="127"/>
                    <a:pt x="157" y="127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3"/>
            <p:cNvSpPr>
              <a:spLocks/>
            </p:cNvSpPr>
            <p:nvPr/>
          </p:nvSpPr>
          <p:spPr bwMode="auto">
            <a:xfrm>
              <a:off x="15513050" y="7473950"/>
              <a:ext cx="215900" cy="458787"/>
            </a:xfrm>
            <a:custGeom>
              <a:avLst/>
              <a:gdLst>
                <a:gd name="T0" fmla="*/ 136 w 136"/>
                <a:gd name="T1" fmla="*/ 0 h 289"/>
                <a:gd name="T2" fmla="*/ 0 w 136"/>
                <a:gd name="T3" fmla="*/ 289 h 289"/>
                <a:gd name="T4" fmla="*/ 136 w 136"/>
                <a:gd name="T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89">
                  <a:moveTo>
                    <a:pt x="136" y="0"/>
                  </a:moveTo>
                  <a:lnTo>
                    <a:pt x="0" y="289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4"/>
            <p:cNvSpPr>
              <a:spLocks/>
            </p:cNvSpPr>
            <p:nvPr/>
          </p:nvSpPr>
          <p:spPr bwMode="auto">
            <a:xfrm>
              <a:off x="15513050" y="7473950"/>
              <a:ext cx="215900" cy="458787"/>
            </a:xfrm>
            <a:custGeom>
              <a:avLst/>
              <a:gdLst>
                <a:gd name="T0" fmla="*/ 136 w 136"/>
                <a:gd name="T1" fmla="*/ 0 h 289"/>
                <a:gd name="T2" fmla="*/ 0 w 136"/>
                <a:gd name="T3" fmla="*/ 289 h 289"/>
                <a:gd name="T4" fmla="*/ 136 w 136"/>
                <a:gd name="T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89">
                  <a:moveTo>
                    <a:pt x="136" y="0"/>
                  </a:moveTo>
                  <a:lnTo>
                    <a:pt x="0" y="289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5"/>
            <p:cNvSpPr>
              <a:spLocks/>
            </p:cNvSpPr>
            <p:nvPr/>
          </p:nvSpPr>
          <p:spPr bwMode="auto">
            <a:xfrm>
              <a:off x="15494000" y="7454900"/>
              <a:ext cx="254000" cy="496887"/>
            </a:xfrm>
            <a:custGeom>
              <a:avLst/>
              <a:gdLst>
                <a:gd name="T0" fmla="*/ 79 w 92"/>
                <a:gd name="T1" fmla="*/ 4 h 180"/>
                <a:gd name="T2" fmla="*/ 1 w 92"/>
                <a:gd name="T3" fmla="*/ 171 h 180"/>
                <a:gd name="T4" fmla="*/ 4 w 92"/>
                <a:gd name="T5" fmla="*/ 179 h 180"/>
                <a:gd name="T6" fmla="*/ 12 w 92"/>
                <a:gd name="T7" fmla="*/ 176 h 180"/>
                <a:gd name="T8" fmla="*/ 90 w 92"/>
                <a:gd name="T9" fmla="*/ 9 h 180"/>
                <a:gd name="T10" fmla="*/ 87 w 92"/>
                <a:gd name="T11" fmla="*/ 1 h 180"/>
                <a:gd name="T12" fmla="*/ 79 w 92"/>
                <a:gd name="T13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80">
                  <a:moveTo>
                    <a:pt x="79" y="4"/>
                  </a:moveTo>
                  <a:cubicBezTo>
                    <a:pt x="1" y="171"/>
                    <a:pt x="1" y="171"/>
                    <a:pt x="1" y="171"/>
                  </a:cubicBezTo>
                  <a:cubicBezTo>
                    <a:pt x="0" y="174"/>
                    <a:pt x="1" y="177"/>
                    <a:pt x="4" y="179"/>
                  </a:cubicBezTo>
                  <a:cubicBezTo>
                    <a:pt x="7" y="180"/>
                    <a:pt x="11" y="179"/>
                    <a:pt x="12" y="176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2" y="6"/>
                    <a:pt x="90" y="3"/>
                    <a:pt x="87" y="1"/>
                  </a:cubicBezTo>
                  <a:cubicBezTo>
                    <a:pt x="84" y="0"/>
                    <a:pt x="81" y="1"/>
                    <a:pt x="79" y="4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6"/>
            <p:cNvSpPr>
              <a:spLocks/>
            </p:cNvSpPr>
            <p:nvPr/>
          </p:nvSpPr>
          <p:spPr bwMode="auto">
            <a:xfrm>
              <a:off x="15317788" y="7272338"/>
              <a:ext cx="609600" cy="862012"/>
            </a:xfrm>
            <a:custGeom>
              <a:avLst/>
              <a:gdLst>
                <a:gd name="T0" fmla="*/ 34 w 221"/>
                <a:gd name="T1" fmla="*/ 291 h 312"/>
                <a:gd name="T2" fmla="*/ 13 w 221"/>
                <a:gd name="T3" fmla="*/ 212 h 312"/>
                <a:gd name="T4" fmla="*/ 91 w 221"/>
                <a:gd name="T5" fmla="*/ 46 h 312"/>
                <a:gd name="T6" fmla="*/ 176 w 221"/>
                <a:gd name="T7" fmla="*/ 15 h 312"/>
                <a:gd name="T8" fmla="*/ 206 w 221"/>
                <a:gd name="T9" fmla="*/ 100 h 312"/>
                <a:gd name="T10" fmla="*/ 128 w 221"/>
                <a:gd name="T11" fmla="*/ 266 h 312"/>
                <a:gd name="T12" fmla="*/ 44 w 221"/>
                <a:gd name="T13" fmla="*/ 297 h 312"/>
                <a:gd name="T14" fmla="*/ 34 w 221"/>
                <a:gd name="T15" fmla="*/ 29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312">
                  <a:moveTo>
                    <a:pt x="34" y="291"/>
                  </a:moveTo>
                  <a:cubicBezTo>
                    <a:pt x="10" y="274"/>
                    <a:pt x="0" y="241"/>
                    <a:pt x="13" y="212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106" y="14"/>
                    <a:pt x="144" y="0"/>
                    <a:pt x="176" y="15"/>
                  </a:cubicBezTo>
                  <a:cubicBezTo>
                    <a:pt x="208" y="30"/>
                    <a:pt x="221" y="68"/>
                    <a:pt x="206" y="100"/>
                  </a:cubicBezTo>
                  <a:cubicBezTo>
                    <a:pt x="128" y="266"/>
                    <a:pt x="128" y="266"/>
                    <a:pt x="128" y="266"/>
                  </a:cubicBezTo>
                  <a:cubicBezTo>
                    <a:pt x="113" y="298"/>
                    <a:pt x="76" y="312"/>
                    <a:pt x="44" y="297"/>
                  </a:cubicBezTo>
                  <a:cubicBezTo>
                    <a:pt x="40" y="295"/>
                    <a:pt x="37" y="293"/>
                    <a:pt x="34" y="291"/>
                  </a:cubicBezTo>
                </a:path>
              </a:pathLst>
            </a:custGeom>
            <a:solidFill>
              <a:srgbClr val="EDB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67"/>
            <p:cNvSpPr>
              <a:spLocks/>
            </p:cNvSpPr>
            <p:nvPr/>
          </p:nvSpPr>
          <p:spPr bwMode="auto">
            <a:xfrm>
              <a:off x="15319375" y="7280275"/>
              <a:ext cx="600075" cy="846137"/>
            </a:xfrm>
            <a:custGeom>
              <a:avLst/>
              <a:gdLst>
                <a:gd name="T0" fmla="*/ 33 w 217"/>
                <a:gd name="T1" fmla="*/ 288 h 306"/>
                <a:gd name="T2" fmla="*/ 37 w 217"/>
                <a:gd name="T3" fmla="*/ 283 h 306"/>
                <a:gd name="T4" fmla="*/ 12 w 217"/>
                <a:gd name="T5" fmla="*/ 236 h 306"/>
                <a:gd name="T6" fmla="*/ 18 w 217"/>
                <a:gd name="T7" fmla="*/ 212 h 306"/>
                <a:gd name="T8" fmla="*/ 96 w 217"/>
                <a:gd name="T9" fmla="*/ 45 h 306"/>
                <a:gd name="T10" fmla="*/ 148 w 217"/>
                <a:gd name="T11" fmla="*/ 12 h 306"/>
                <a:gd name="T12" fmla="*/ 172 w 217"/>
                <a:gd name="T13" fmla="*/ 18 h 306"/>
                <a:gd name="T14" fmla="*/ 205 w 217"/>
                <a:gd name="T15" fmla="*/ 70 h 306"/>
                <a:gd name="T16" fmla="*/ 200 w 217"/>
                <a:gd name="T17" fmla="*/ 94 h 306"/>
                <a:gd name="T18" fmla="*/ 122 w 217"/>
                <a:gd name="T19" fmla="*/ 261 h 306"/>
                <a:gd name="T20" fmla="*/ 70 w 217"/>
                <a:gd name="T21" fmla="*/ 294 h 306"/>
                <a:gd name="T22" fmla="*/ 45 w 217"/>
                <a:gd name="T23" fmla="*/ 288 h 306"/>
                <a:gd name="T24" fmla="*/ 37 w 217"/>
                <a:gd name="T25" fmla="*/ 283 h 306"/>
                <a:gd name="T26" fmla="*/ 33 w 217"/>
                <a:gd name="T27" fmla="*/ 288 h 306"/>
                <a:gd name="T28" fmla="*/ 30 w 217"/>
                <a:gd name="T29" fmla="*/ 293 h 306"/>
                <a:gd name="T30" fmla="*/ 40 w 217"/>
                <a:gd name="T31" fmla="*/ 299 h 306"/>
                <a:gd name="T32" fmla="*/ 70 w 217"/>
                <a:gd name="T33" fmla="*/ 306 h 306"/>
                <a:gd name="T34" fmla="*/ 133 w 217"/>
                <a:gd name="T35" fmla="*/ 266 h 306"/>
                <a:gd name="T36" fmla="*/ 211 w 217"/>
                <a:gd name="T37" fmla="*/ 99 h 306"/>
                <a:gd name="T38" fmla="*/ 217 w 217"/>
                <a:gd name="T39" fmla="*/ 70 h 306"/>
                <a:gd name="T40" fmla="*/ 177 w 217"/>
                <a:gd name="T41" fmla="*/ 7 h 306"/>
                <a:gd name="T42" fmla="*/ 148 w 217"/>
                <a:gd name="T43" fmla="*/ 0 h 306"/>
                <a:gd name="T44" fmla="*/ 85 w 217"/>
                <a:gd name="T45" fmla="*/ 40 h 306"/>
                <a:gd name="T46" fmla="*/ 7 w 217"/>
                <a:gd name="T47" fmla="*/ 207 h 306"/>
                <a:gd name="T48" fmla="*/ 0 w 217"/>
                <a:gd name="T49" fmla="*/ 236 h 306"/>
                <a:gd name="T50" fmla="*/ 30 w 217"/>
                <a:gd name="T51" fmla="*/ 293 h 306"/>
                <a:gd name="T52" fmla="*/ 33 w 217"/>
                <a:gd name="T53" fmla="*/ 28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306">
                  <a:moveTo>
                    <a:pt x="33" y="288"/>
                  </a:moveTo>
                  <a:cubicBezTo>
                    <a:pt x="37" y="283"/>
                    <a:pt x="37" y="283"/>
                    <a:pt x="37" y="283"/>
                  </a:cubicBezTo>
                  <a:cubicBezTo>
                    <a:pt x="21" y="273"/>
                    <a:pt x="12" y="255"/>
                    <a:pt x="12" y="236"/>
                  </a:cubicBezTo>
                  <a:cubicBezTo>
                    <a:pt x="12" y="228"/>
                    <a:pt x="14" y="220"/>
                    <a:pt x="18" y="212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106" y="25"/>
                    <a:pt x="126" y="12"/>
                    <a:pt x="148" y="12"/>
                  </a:cubicBezTo>
                  <a:cubicBezTo>
                    <a:pt x="156" y="12"/>
                    <a:pt x="164" y="14"/>
                    <a:pt x="172" y="18"/>
                  </a:cubicBezTo>
                  <a:cubicBezTo>
                    <a:pt x="193" y="28"/>
                    <a:pt x="205" y="48"/>
                    <a:pt x="205" y="70"/>
                  </a:cubicBezTo>
                  <a:cubicBezTo>
                    <a:pt x="205" y="78"/>
                    <a:pt x="204" y="86"/>
                    <a:pt x="200" y="94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12" y="282"/>
                    <a:pt x="91" y="294"/>
                    <a:pt x="70" y="294"/>
                  </a:cubicBezTo>
                  <a:cubicBezTo>
                    <a:pt x="62" y="294"/>
                    <a:pt x="53" y="292"/>
                    <a:pt x="45" y="288"/>
                  </a:cubicBezTo>
                  <a:cubicBezTo>
                    <a:pt x="42" y="287"/>
                    <a:pt x="39" y="285"/>
                    <a:pt x="37" y="283"/>
                  </a:cubicBezTo>
                  <a:cubicBezTo>
                    <a:pt x="33" y="288"/>
                    <a:pt x="33" y="288"/>
                    <a:pt x="33" y="288"/>
                  </a:cubicBezTo>
                  <a:cubicBezTo>
                    <a:pt x="30" y="293"/>
                    <a:pt x="30" y="293"/>
                    <a:pt x="30" y="293"/>
                  </a:cubicBezTo>
                  <a:cubicBezTo>
                    <a:pt x="33" y="296"/>
                    <a:pt x="37" y="298"/>
                    <a:pt x="40" y="299"/>
                  </a:cubicBezTo>
                  <a:cubicBezTo>
                    <a:pt x="50" y="304"/>
                    <a:pt x="60" y="306"/>
                    <a:pt x="70" y="306"/>
                  </a:cubicBezTo>
                  <a:cubicBezTo>
                    <a:pt x="96" y="306"/>
                    <a:pt x="121" y="291"/>
                    <a:pt x="133" y="266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5" y="90"/>
                    <a:pt x="217" y="80"/>
                    <a:pt x="217" y="70"/>
                  </a:cubicBezTo>
                  <a:cubicBezTo>
                    <a:pt x="217" y="44"/>
                    <a:pt x="203" y="19"/>
                    <a:pt x="177" y="7"/>
                  </a:cubicBezTo>
                  <a:cubicBezTo>
                    <a:pt x="168" y="2"/>
                    <a:pt x="158" y="0"/>
                    <a:pt x="148" y="0"/>
                  </a:cubicBezTo>
                  <a:cubicBezTo>
                    <a:pt x="122" y="0"/>
                    <a:pt x="97" y="15"/>
                    <a:pt x="85" y="40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2" y="216"/>
                    <a:pt x="0" y="226"/>
                    <a:pt x="0" y="236"/>
                  </a:cubicBezTo>
                  <a:cubicBezTo>
                    <a:pt x="0" y="259"/>
                    <a:pt x="11" y="280"/>
                    <a:pt x="30" y="293"/>
                  </a:cubicBezTo>
                  <a:cubicBezTo>
                    <a:pt x="33" y="288"/>
                    <a:pt x="33" y="288"/>
                    <a:pt x="33" y="288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68"/>
            <p:cNvSpPr>
              <a:spLocks/>
            </p:cNvSpPr>
            <p:nvPr/>
          </p:nvSpPr>
          <p:spPr bwMode="auto">
            <a:xfrm>
              <a:off x="15759113" y="7423150"/>
              <a:ext cx="38100" cy="561975"/>
            </a:xfrm>
            <a:custGeom>
              <a:avLst/>
              <a:gdLst>
                <a:gd name="T0" fmla="*/ 24 w 24"/>
                <a:gd name="T1" fmla="*/ 0 h 354"/>
                <a:gd name="T2" fmla="*/ 0 w 24"/>
                <a:gd name="T3" fmla="*/ 354 h 354"/>
                <a:gd name="T4" fmla="*/ 24 w 24"/>
                <a:gd name="T5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54">
                  <a:moveTo>
                    <a:pt x="24" y="0"/>
                  </a:moveTo>
                  <a:lnTo>
                    <a:pt x="0" y="3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9"/>
            <p:cNvSpPr>
              <a:spLocks/>
            </p:cNvSpPr>
            <p:nvPr/>
          </p:nvSpPr>
          <p:spPr bwMode="auto">
            <a:xfrm>
              <a:off x="15759113" y="7423150"/>
              <a:ext cx="38100" cy="561975"/>
            </a:xfrm>
            <a:custGeom>
              <a:avLst/>
              <a:gdLst>
                <a:gd name="T0" fmla="*/ 24 w 24"/>
                <a:gd name="T1" fmla="*/ 0 h 354"/>
                <a:gd name="T2" fmla="*/ 0 w 24"/>
                <a:gd name="T3" fmla="*/ 354 h 354"/>
                <a:gd name="T4" fmla="*/ 24 w 24"/>
                <a:gd name="T5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54">
                  <a:moveTo>
                    <a:pt x="24" y="0"/>
                  </a:moveTo>
                  <a:lnTo>
                    <a:pt x="0" y="35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0"/>
            <p:cNvSpPr>
              <a:spLocks/>
            </p:cNvSpPr>
            <p:nvPr/>
          </p:nvSpPr>
          <p:spPr bwMode="auto">
            <a:xfrm>
              <a:off x="15741650" y="7407275"/>
              <a:ext cx="73025" cy="593725"/>
            </a:xfrm>
            <a:custGeom>
              <a:avLst/>
              <a:gdLst>
                <a:gd name="T0" fmla="*/ 14 w 26"/>
                <a:gd name="T1" fmla="*/ 6 h 215"/>
                <a:gd name="T2" fmla="*/ 0 w 26"/>
                <a:gd name="T3" fmla="*/ 208 h 215"/>
                <a:gd name="T4" fmla="*/ 6 w 26"/>
                <a:gd name="T5" fmla="*/ 215 h 215"/>
                <a:gd name="T6" fmla="*/ 12 w 26"/>
                <a:gd name="T7" fmla="*/ 209 h 215"/>
                <a:gd name="T8" fmla="*/ 26 w 26"/>
                <a:gd name="T9" fmla="*/ 7 h 215"/>
                <a:gd name="T10" fmla="*/ 21 w 26"/>
                <a:gd name="T11" fmla="*/ 0 h 215"/>
                <a:gd name="T12" fmla="*/ 14 w 26"/>
                <a:gd name="T13" fmla="*/ 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5">
                  <a:moveTo>
                    <a:pt x="14" y="6"/>
                  </a:moveTo>
                  <a:cubicBezTo>
                    <a:pt x="0" y="208"/>
                    <a:pt x="0" y="208"/>
                    <a:pt x="0" y="208"/>
                  </a:cubicBezTo>
                  <a:cubicBezTo>
                    <a:pt x="0" y="212"/>
                    <a:pt x="2" y="215"/>
                    <a:pt x="6" y="215"/>
                  </a:cubicBezTo>
                  <a:cubicBezTo>
                    <a:pt x="9" y="215"/>
                    <a:pt x="12" y="213"/>
                    <a:pt x="12" y="20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4"/>
                    <a:pt x="24" y="1"/>
                    <a:pt x="21" y="0"/>
                  </a:cubicBezTo>
                  <a:cubicBezTo>
                    <a:pt x="17" y="0"/>
                    <a:pt x="14" y="3"/>
                    <a:pt x="14" y="6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71"/>
            <p:cNvSpPr>
              <a:spLocks/>
            </p:cNvSpPr>
            <p:nvPr/>
          </p:nvSpPr>
          <p:spPr bwMode="auto">
            <a:xfrm>
              <a:off x="15579725" y="7243763"/>
              <a:ext cx="400050" cy="923925"/>
            </a:xfrm>
            <a:custGeom>
              <a:avLst/>
              <a:gdLst>
                <a:gd name="T0" fmla="*/ 29 w 145"/>
                <a:gd name="T1" fmla="*/ 320 h 334"/>
                <a:gd name="T2" fmla="*/ 2 w 145"/>
                <a:gd name="T3" fmla="*/ 263 h 334"/>
                <a:gd name="T4" fmla="*/ 16 w 145"/>
                <a:gd name="T5" fmla="*/ 61 h 334"/>
                <a:gd name="T6" fmla="*/ 84 w 145"/>
                <a:gd name="T7" fmla="*/ 2 h 334"/>
                <a:gd name="T8" fmla="*/ 143 w 145"/>
                <a:gd name="T9" fmla="*/ 70 h 334"/>
                <a:gd name="T10" fmla="*/ 128 w 145"/>
                <a:gd name="T11" fmla="*/ 272 h 334"/>
                <a:gd name="T12" fmla="*/ 60 w 145"/>
                <a:gd name="T13" fmla="*/ 331 h 334"/>
                <a:gd name="T14" fmla="*/ 29 w 145"/>
                <a:gd name="T15" fmla="*/ 32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334">
                  <a:moveTo>
                    <a:pt x="29" y="320"/>
                  </a:moveTo>
                  <a:cubicBezTo>
                    <a:pt x="11" y="308"/>
                    <a:pt x="0" y="287"/>
                    <a:pt x="2" y="263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8" y="26"/>
                    <a:pt x="49" y="0"/>
                    <a:pt x="84" y="2"/>
                  </a:cubicBezTo>
                  <a:cubicBezTo>
                    <a:pt x="119" y="5"/>
                    <a:pt x="145" y="35"/>
                    <a:pt x="143" y="70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6" y="307"/>
                    <a:pt x="95" y="334"/>
                    <a:pt x="60" y="331"/>
                  </a:cubicBezTo>
                  <a:cubicBezTo>
                    <a:pt x="49" y="330"/>
                    <a:pt x="38" y="326"/>
                    <a:pt x="29" y="320"/>
                  </a:cubicBezTo>
                </a:path>
              </a:pathLst>
            </a:custGeom>
            <a:solidFill>
              <a:srgbClr val="EDB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2"/>
            <p:cNvSpPr>
              <a:spLocks/>
            </p:cNvSpPr>
            <p:nvPr/>
          </p:nvSpPr>
          <p:spPr bwMode="auto">
            <a:xfrm>
              <a:off x="15565438" y="7232650"/>
              <a:ext cx="425450" cy="942975"/>
            </a:xfrm>
            <a:custGeom>
              <a:avLst/>
              <a:gdLst>
                <a:gd name="T0" fmla="*/ 34 w 154"/>
                <a:gd name="T1" fmla="*/ 324 h 341"/>
                <a:gd name="T2" fmla="*/ 37 w 154"/>
                <a:gd name="T3" fmla="*/ 319 h 341"/>
                <a:gd name="T4" fmla="*/ 12 w 154"/>
                <a:gd name="T5" fmla="*/ 272 h 341"/>
                <a:gd name="T6" fmla="*/ 13 w 154"/>
                <a:gd name="T7" fmla="*/ 268 h 341"/>
                <a:gd name="T8" fmla="*/ 27 w 154"/>
                <a:gd name="T9" fmla="*/ 65 h 341"/>
                <a:gd name="T10" fmla="*/ 84 w 154"/>
                <a:gd name="T11" fmla="*/ 12 h 341"/>
                <a:gd name="T12" fmla="*/ 88 w 154"/>
                <a:gd name="T13" fmla="*/ 12 h 341"/>
                <a:gd name="T14" fmla="*/ 142 w 154"/>
                <a:gd name="T15" fmla="*/ 69 h 341"/>
                <a:gd name="T16" fmla="*/ 142 w 154"/>
                <a:gd name="T17" fmla="*/ 73 h 341"/>
                <a:gd name="T18" fmla="*/ 127 w 154"/>
                <a:gd name="T19" fmla="*/ 276 h 341"/>
                <a:gd name="T20" fmla="*/ 70 w 154"/>
                <a:gd name="T21" fmla="*/ 329 h 341"/>
                <a:gd name="T22" fmla="*/ 66 w 154"/>
                <a:gd name="T23" fmla="*/ 329 h 341"/>
                <a:gd name="T24" fmla="*/ 37 w 154"/>
                <a:gd name="T25" fmla="*/ 319 h 341"/>
                <a:gd name="T26" fmla="*/ 34 w 154"/>
                <a:gd name="T27" fmla="*/ 324 h 341"/>
                <a:gd name="T28" fmla="*/ 30 w 154"/>
                <a:gd name="T29" fmla="*/ 329 h 341"/>
                <a:gd name="T30" fmla="*/ 65 w 154"/>
                <a:gd name="T31" fmla="*/ 341 h 341"/>
                <a:gd name="T32" fmla="*/ 70 w 154"/>
                <a:gd name="T33" fmla="*/ 341 h 341"/>
                <a:gd name="T34" fmla="*/ 139 w 154"/>
                <a:gd name="T35" fmla="*/ 277 h 341"/>
                <a:gd name="T36" fmla="*/ 154 w 154"/>
                <a:gd name="T37" fmla="*/ 74 h 341"/>
                <a:gd name="T38" fmla="*/ 154 w 154"/>
                <a:gd name="T39" fmla="*/ 69 h 341"/>
                <a:gd name="T40" fmla="*/ 89 w 154"/>
                <a:gd name="T41" fmla="*/ 0 h 341"/>
                <a:gd name="T42" fmla="*/ 84 w 154"/>
                <a:gd name="T43" fmla="*/ 0 h 341"/>
                <a:gd name="T44" fmla="*/ 15 w 154"/>
                <a:gd name="T45" fmla="*/ 65 h 341"/>
                <a:gd name="T46" fmla="*/ 1 w 154"/>
                <a:gd name="T47" fmla="*/ 267 h 341"/>
                <a:gd name="T48" fmla="*/ 0 w 154"/>
                <a:gd name="T49" fmla="*/ 272 h 341"/>
                <a:gd name="T50" fmla="*/ 30 w 154"/>
                <a:gd name="T51" fmla="*/ 329 h 341"/>
                <a:gd name="T52" fmla="*/ 34 w 154"/>
                <a:gd name="T53" fmla="*/ 32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4" h="341">
                  <a:moveTo>
                    <a:pt x="34" y="324"/>
                  </a:moveTo>
                  <a:cubicBezTo>
                    <a:pt x="37" y="319"/>
                    <a:pt x="37" y="319"/>
                    <a:pt x="37" y="319"/>
                  </a:cubicBezTo>
                  <a:cubicBezTo>
                    <a:pt x="22" y="309"/>
                    <a:pt x="12" y="291"/>
                    <a:pt x="12" y="272"/>
                  </a:cubicBezTo>
                  <a:cubicBezTo>
                    <a:pt x="12" y="271"/>
                    <a:pt x="13" y="269"/>
                    <a:pt x="13" y="26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35"/>
                    <a:pt x="54" y="12"/>
                    <a:pt x="84" y="12"/>
                  </a:cubicBezTo>
                  <a:cubicBezTo>
                    <a:pt x="86" y="12"/>
                    <a:pt x="87" y="12"/>
                    <a:pt x="88" y="12"/>
                  </a:cubicBezTo>
                  <a:cubicBezTo>
                    <a:pt x="119" y="14"/>
                    <a:pt x="142" y="39"/>
                    <a:pt x="142" y="69"/>
                  </a:cubicBezTo>
                  <a:cubicBezTo>
                    <a:pt x="142" y="71"/>
                    <a:pt x="142" y="72"/>
                    <a:pt x="142" y="73"/>
                  </a:cubicBezTo>
                  <a:cubicBezTo>
                    <a:pt x="127" y="276"/>
                    <a:pt x="127" y="276"/>
                    <a:pt x="127" y="276"/>
                  </a:cubicBezTo>
                  <a:cubicBezTo>
                    <a:pt x="125" y="306"/>
                    <a:pt x="100" y="329"/>
                    <a:pt x="70" y="329"/>
                  </a:cubicBezTo>
                  <a:cubicBezTo>
                    <a:pt x="69" y="329"/>
                    <a:pt x="67" y="329"/>
                    <a:pt x="66" y="329"/>
                  </a:cubicBezTo>
                  <a:cubicBezTo>
                    <a:pt x="55" y="328"/>
                    <a:pt x="45" y="325"/>
                    <a:pt x="37" y="319"/>
                  </a:cubicBezTo>
                  <a:cubicBezTo>
                    <a:pt x="34" y="324"/>
                    <a:pt x="34" y="324"/>
                    <a:pt x="34" y="324"/>
                  </a:cubicBezTo>
                  <a:cubicBezTo>
                    <a:pt x="30" y="329"/>
                    <a:pt x="30" y="329"/>
                    <a:pt x="30" y="329"/>
                  </a:cubicBezTo>
                  <a:cubicBezTo>
                    <a:pt x="40" y="336"/>
                    <a:pt x="52" y="340"/>
                    <a:pt x="65" y="341"/>
                  </a:cubicBezTo>
                  <a:cubicBezTo>
                    <a:pt x="67" y="341"/>
                    <a:pt x="68" y="341"/>
                    <a:pt x="70" y="341"/>
                  </a:cubicBezTo>
                  <a:cubicBezTo>
                    <a:pt x="106" y="341"/>
                    <a:pt x="137" y="313"/>
                    <a:pt x="139" y="277"/>
                  </a:cubicBezTo>
                  <a:cubicBezTo>
                    <a:pt x="154" y="74"/>
                    <a:pt x="154" y="74"/>
                    <a:pt x="154" y="74"/>
                  </a:cubicBezTo>
                  <a:cubicBezTo>
                    <a:pt x="154" y="73"/>
                    <a:pt x="154" y="71"/>
                    <a:pt x="154" y="69"/>
                  </a:cubicBezTo>
                  <a:cubicBezTo>
                    <a:pt x="154" y="33"/>
                    <a:pt x="126" y="3"/>
                    <a:pt x="89" y="0"/>
                  </a:cubicBezTo>
                  <a:cubicBezTo>
                    <a:pt x="87" y="0"/>
                    <a:pt x="86" y="0"/>
                    <a:pt x="84" y="0"/>
                  </a:cubicBezTo>
                  <a:cubicBezTo>
                    <a:pt x="48" y="0"/>
                    <a:pt x="17" y="28"/>
                    <a:pt x="15" y="65"/>
                  </a:cubicBezTo>
                  <a:cubicBezTo>
                    <a:pt x="1" y="267"/>
                    <a:pt x="1" y="267"/>
                    <a:pt x="1" y="267"/>
                  </a:cubicBezTo>
                  <a:cubicBezTo>
                    <a:pt x="1" y="269"/>
                    <a:pt x="0" y="270"/>
                    <a:pt x="0" y="272"/>
                  </a:cubicBezTo>
                  <a:cubicBezTo>
                    <a:pt x="0" y="295"/>
                    <a:pt x="12" y="316"/>
                    <a:pt x="30" y="329"/>
                  </a:cubicBezTo>
                  <a:cubicBezTo>
                    <a:pt x="34" y="324"/>
                    <a:pt x="34" y="324"/>
                    <a:pt x="34" y="324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3"/>
            <p:cNvSpPr>
              <a:spLocks/>
            </p:cNvSpPr>
            <p:nvPr/>
          </p:nvSpPr>
          <p:spPr bwMode="auto">
            <a:xfrm>
              <a:off x="15678150" y="7626350"/>
              <a:ext cx="331788" cy="404812"/>
            </a:xfrm>
            <a:custGeom>
              <a:avLst/>
              <a:gdLst>
                <a:gd name="T0" fmla="*/ 0 w 209"/>
                <a:gd name="T1" fmla="*/ 0 h 255"/>
                <a:gd name="T2" fmla="*/ 209 w 209"/>
                <a:gd name="T3" fmla="*/ 255 h 255"/>
                <a:gd name="T4" fmla="*/ 0 w 209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" h="255">
                  <a:moveTo>
                    <a:pt x="0" y="0"/>
                  </a:moveTo>
                  <a:lnTo>
                    <a:pt x="2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74"/>
            <p:cNvSpPr>
              <a:spLocks/>
            </p:cNvSpPr>
            <p:nvPr/>
          </p:nvSpPr>
          <p:spPr bwMode="auto">
            <a:xfrm>
              <a:off x="15678150" y="7626350"/>
              <a:ext cx="331788" cy="404812"/>
            </a:xfrm>
            <a:custGeom>
              <a:avLst/>
              <a:gdLst>
                <a:gd name="T0" fmla="*/ 0 w 209"/>
                <a:gd name="T1" fmla="*/ 0 h 255"/>
                <a:gd name="T2" fmla="*/ 209 w 209"/>
                <a:gd name="T3" fmla="*/ 255 h 255"/>
                <a:gd name="T4" fmla="*/ 0 w 209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" h="255">
                  <a:moveTo>
                    <a:pt x="0" y="0"/>
                  </a:moveTo>
                  <a:lnTo>
                    <a:pt x="209" y="2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75"/>
            <p:cNvSpPr>
              <a:spLocks/>
            </p:cNvSpPr>
            <p:nvPr/>
          </p:nvSpPr>
          <p:spPr bwMode="auto">
            <a:xfrm>
              <a:off x="15662275" y="7608888"/>
              <a:ext cx="366713" cy="439737"/>
            </a:xfrm>
            <a:custGeom>
              <a:avLst/>
              <a:gdLst>
                <a:gd name="T0" fmla="*/ 2 w 133"/>
                <a:gd name="T1" fmla="*/ 10 h 159"/>
                <a:gd name="T2" fmla="*/ 121 w 133"/>
                <a:gd name="T3" fmla="*/ 156 h 159"/>
                <a:gd name="T4" fmla="*/ 130 w 133"/>
                <a:gd name="T5" fmla="*/ 157 h 159"/>
                <a:gd name="T6" fmla="*/ 131 w 133"/>
                <a:gd name="T7" fmla="*/ 149 h 159"/>
                <a:gd name="T8" fmla="*/ 11 w 133"/>
                <a:gd name="T9" fmla="*/ 3 h 159"/>
                <a:gd name="T10" fmla="*/ 2 w 133"/>
                <a:gd name="T11" fmla="*/ 2 h 159"/>
                <a:gd name="T12" fmla="*/ 2 w 133"/>
                <a:gd name="T13" fmla="*/ 1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59">
                  <a:moveTo>
                    <a:pt x="2" y="10"/>
                  </a:moveTo>
                  <a:cubicBezTo>
                    <a:pt x="121" y="156"/>
                    <a:pt x="121" y="156"/>
                    <a:pt x="121" y="156"/>
                  </a:cubicBezTo>
                  <a:cubicBezTo>
                    <a:pt x="124" y="159"/>
                    <a:pt x="127" y="159"/>
                    <a:pt x="130" y="157"/>
                  </a:cubicBezTo>
                  <a:cubicBezTo>
                    <a:pt x="132" y="155"/>
                    <a:pt x="133" y="151"/>
                    <a:pt x="131" y="14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5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6"/>
            <p:cNvSpPr>
              <a:spLocks/>
            </p:cNvSpPr>
            <p:nvPr/>
          </p:nvSpPr>
          <p:spPr bwMode="auto">
            <a:xfrm>
              <a:off x="15505113" y="7399338"/>
              <a:ext cx="722313" cy="787400"/>
            </a:xfrm>
            <a:custGeom>
              <a:avLst/>
              <a:gdLst>
                <a:gd name="T0" fmla="*/ 155 w 262"/>
                <a:gd name="T1" fmla="*/ 270 h 285"/>
                <a:gd name="T2" fmla="*/ 142 w 262"/>
                <a:gd name="T3" fmla="*/ 258 h 285"/>
                <a:gd name="T4" fmla="*/ 22 w 262"/>
                <a:gd name="T5" fmla="*/ 112 h 285"/>
                <a:gd name="T6" fmla="*/ 31 w 262"/>
                <a:gd name="T7" fmla="*/ 22 h 285"/>
                <a:gd name="T8" fmla="*/ 120 w 262"/>
                <a:gd name="T9" fmla="*/ 31 h 285"/>
                <a:gd name="T10" fmla="*/ 240 w 262"/>
                <a:gd name="T11" fmla="*/ 177 h 285"/>
                <a:gd name="T12" fmla="*/ 231 w 262"/>
                <a:gd name="T13" fmla="*/ 267 h 285"/>
                <a:gd name="T14" fmla="*/ 155 w 262"/>
                <a:gd name="T15" fmla="*/ 27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285">
                  <a:moveTo>
                    <a:pt x="155" y="270"/>
                  </a:moveTo>
                  <a:cubicBezTo>
                    <a:pt x="150" y="266"/>
                    <a:pt x="146" y="262"/>
                    <a:pt x="142" y="258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0" y="85"/>
                    <a:pt x="4" y="45"/>
                    <a:pt x="31" y="22"/>
                  </a:cubicBezTo>
                  <a:cubicBezTo>
                    <a:pt x="58" y="0"/>
                    <a:pt x="98" y="4"/>
                    <a:pt x="120" y="31"/>
                  </a:cubicBezTo>
                  <a:cubicBezTo>
                    <a:pt x="240" y="177"/>
                    <a:pt x="240" y="177"/>
                    <a:pt x="240" y="177"/>
                  </a:cubicBezTo>
                  <a:cubicBezTo>
                    <a:pt x="262" y="204"/>
                    <a:pt x="258" y="244"/>
                    <a:pt x="231" y="267"/>
                  </a:cubicBezTo>
                  <a:cubicBezTo>
                    <a:pt x="209" y="285"/>
                    <a:pt x="177" y="285"/>
                    <a:pt x="155" y="270"/>
                  </a:cubicBezTo>
                </a:path>
              </a:pathLst>
            </a:custGeom>
            <a:solidFill>
              <a:srgbClr val="EDB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77"/>
            <p:cNvSpPr>
              <a:spLocks/>
            </p:cNvSpPr>
            <p:nvPr/>
          </p:nvSpPr>
          <p:spPr bwMode="auto">
            <a:xfrm>
              <a:off x="15509875" y="7404100"/>
              <a:ext cx="712788" cy="787400"/>
            </a:xfrm>
            <a:custGeom>
              <a:avLst/>
              <a:gdLst>
                <a:gd name="T0" fmla="*/ 153 w 258"/>
                <a:gd name="T1" fmla="*/ 268 h 285"/>
                <a:gd name="T2" fmla="*/ 156 w 258"/>
                <a:gd name="T3" fmla="*/ 263 h 285"/>
                <a:gd name="T4" fmla="*/ 144 w 258"/>
                <a:gd name="T5" fmla="*/ 252 h 285"/>
                <a:gd name="T6" fmla="*/ 25 w 258"/>
                <a:gd name="T7" fmla="*/ 106 h 285"/>
                <a:gd name="T8" fmla="*/ 12 w 258"/>
                <a:gd name="T9" fmla="*/ 69 h 285"/>
                <a:gd name="T10" fmla="*/ 33 w 258"/>
                <a:gd name="T11" fmla="*/ 25 h 285"/>
                <a:gd name="T12" fmla="*/ 69 w 258"/>
                <a:gd name="T13" fmla="*/ 12 h 285"/>
                <a:gd name="T14" fmla="*/ 113 w 258"/>
                <a:gd name="T15" fmla="*/ 33 h 285"/>
                <a:gd name="T16" fmla="*/ 233 w 258"/>
                <a:gd name="T17" fmla="*/ 179 h 285"/>
                <a:gd name="T18" fmla="*/ 246 w 258"/>
                <a:gd name="T19" fmla="*/ 215 h 285"/>
                <a:gd name="T20" fmla="*/ 225 w 258"/>
                <a:gd name="T21" fmla="*/ 260 h 285"/>
                <a:gd name="T22" fmla="*/ 189 w 258"/>
                <a:gd name="T23" fmla="*/ 273 h 285"/>
                <a:gd name="T24" fmla="*/ 156 w 258"/>
                <a:gd name="T25" fmla="*/ 263 h 285"/>
                <a:gd name="T26" fmla="*/ 153 w 258"/>
                <a:gd name="T27" fmla="*/ 268 h 285"/>
                <a:gd name="T28" fmla="*/ 149 w 258"/>
                <a:gd name="T29" fmla="*/ 273 h 285"/>
                <a:gd name="T30" fmla="*/ 189 w 258"/>
                <a:gd name="T31" fmla="*/ 285 h 285"/>
                <a:gd name="T32" fmla="*/ 233 w 258"/>
                <a:gd name="T33" fmla="*/ 269 h 285"/>
                <a:gd name="T34" fmla="*/ 258 w 258"/>
                <a:gd name="T35" fmla="*/ 215 h 285"/>
                <a:gd name="T36" fmla="*/ 243 w 258"/>
                <a:gd name="T37" fmla="*/ 171 h 285"/>
                <a:gd name="T38" fmla="*/ 123 w 258"/>
                <a:gd name="T39" fmla="*/ 25 h 285"/>
                <a:gd name="T40" fmla="*/ 69 w 258"/>
                <a:gd name="T41" fmla="*/ 0 h 285"/>
                <a:gd name="T42" fmla="*/ 25 w 258"/>
                <a:gd name="T43" fmla="*/ 16 h 285"/>
                <a:gd name="T44" fmla="*/ 0 w 258"/>
                <a:gd name="T45" fmla="*/ 69 h 285"/>
                <a:gd name="T46" fmla="*/ 15 w 258"/>
                <a:gd name="T47" fmla="*/ 113 h 285"/>
                <a:gd name="T48" fmla="*/ 135 w 258"/>
                <a:gd name="T49" fmla="*/ 260 h 285"/>
                <a:gd name="T50" fmla="*/ 149 w 258"/>
                <a:gd name="T51" fmla="*/ 273 h 285"/>
                <a:gd name="T52" fmla="*/ 153 w 258"/>
                <a:gd name="T53" fmla="*/ 26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85">
                  <a:moveTo>
                    <a:pt x="153" y="268"/>
                  </a:moveTo>
                  <a:cubicBezTo>
                    <a:pt x="156" y="263"/>
                    <a:pt x="156" y="263"/>
                    <a:pt x="156" y="263"/>
                  </a:cubicBezTo>
                  <a:cubicBezTo>
                    <a:pt x="152" y="260"/>
                    <a:pt x="148" y="256"/>
                    <a:pt x="144" y="252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6" y="95"/>
                    <a:pt x="12" y="82"/>
                    <a:pt x="12" y="69"/>
                  </a:cubicBezTo>
                  <a:cubicBezTo>
                    <a:pt x="12" y="53"/>
                    <a:pt x="19" y="36"/>
                    <a:pt x="33" y="25"/>
                  </a:cubicBezTo>
                  <a:cubicBezTo>
                    <a:pt x="43" y="16"/>
                    <a:pt x="56" y="12"/>
                    <a:pt x="69" y="12"/>
                  </a:cubicBezTo>
                  <a:cubicBezTo>
                    <a:pt x="86" y="12"/>
                    <a:pt x="102" y="19"/>
                    <a:pt x="113" y="33"/>
                  </a:cubicBezTo>
                  <a:cubicBezTo>
                    <a:pt x="233" y="179"/>
                    <a:pt x="233" y="179"/>
                    <a:pt x="233" y="179"/>
                  </a:cubicBezTo>
                  <a:cubicBezTo>
                    <a:pt x="242" y="190"/>
                    <a:pt x="246" y="203"/>
                    <a:pt x="246" y="215"/>
                  </a:cubicBezTo>
                  <a:cubicBezTo>
                    <a:pt x="246" y="232"/>
                    <a:pt x="239" y="249"/>
                    <a:pt x="225" y="260"/>
                  </a:cubicBezTo>
                  <a:cubicBezTo>
                    <a:pt x="215" y="269"/>
                    <a:pt x="202" y="273"/>
                    <a:pt x="189" y="273"/>
                  </a:cubicBezTo>
                  <a:cubicBezTo>
                    <a:pt x="177" y="273"/>
                    <a:pt x="166" y="270"/>
                    <a:pt x="156" y="263"/>
                  </a:cubicBezTo>
                  <a:cubicBezTo>
                    <a:pt x="153" y="268"/>
                    <a:pt x="153" y="268"/>
                    <a:pt x="153" y="268"/>
                  </a:cubicBezTo>
                  <a:cubicBezTo>
                    <a:pt x="149" y="273"/>
                    <a:pt x="149" y="273"/>
                    <a:pt x="149" y="273"/>
                  </a:cubicBezTo>
                  <a:cubicBezTo>
                    <a:pt x="161" y="281"/>
                    <a:pt x="175" y="285"/>
                    <a:pt x="189" y="285"/>
                  </a:cubicBezTo>
                  <a:cubicBezTo>
                    <a:pt x="204" y="285"/>
                    <a:pt x="220" y="280"/>
                    <a:pt x="233" y="269"/>
                  </a:cubicBezTo>
                  <a:cubicBezTo>
                    <a:pt x="250" y="256"/>
                    <a:pt x="258" y="236"/>
                    <a:pt x="258" y="215"/>
                  </a:cubicBezTo>
                  <a:cubicBezTo>
                    <a:pt x="258" y="200"/>
                    <a:pt x="253" y="184"/>
                    <a:pt x="243" y="171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09" y="9"/>
                    <a:pt x="89" y="0"/>
                    <a:pt x="69" y="0"/>
                  </a:cubicBezTo>
                  <a:cubicBezTo>
                    <a:pt x="54" y="0"/>
                    <a:pt x="38" y="5"/>
                    <a:pt x="25" y="16"/>
                  </a:cubicBezTo>
                  <a:cubicBezTo>
                    <a:pt x="8" y="29"/>
                    <a:pt x="0" y="49"/>
                    <a:pt x="0" y="69"/>
                  </a:cubicBezTo>
                  <a:cubicBezTo>
                    <a:pt x="0" y="85"/>
                    <a:pt x="5" y="101"/>
                    <a:pt x="15" y="113"/>
                  </a:cubicBezTo>
                  <a:cubicBezTo>
                    <a:pt x="135" y="260"/>
                    <a:pt x="135" y="260"/>
                    <a:pt x="135" y="260"/>
                  </a:cubicBezTo>
                  <a:cubicBezTo>
                    <a:pt x="139" y="265"/>
                    <a:pt x="144" y="269"/>
                    <a:pt x="149" y="273"/>
                  </a:cubicBezTo>
                  <a:cubicBezTo>
                    <a:pt x="153" y="268"/>
                    <a:pt x="153" y="268"/>
                    <a:pt x="153" y="268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8"/>
            <p:cNvSpPr>
              <a:spLocks/>
            </p:cNvSpPr>
            <p:nvPr/>
          </p:nvSpPr>
          <p:spPr bwMode="auto">
            <a:xfrm>
              <a:off x="15651163" y="7186613"/>
              <a:ext cx="882650" cy="749300"/>
            </a:xfrm>
            <a:custGeom>
              <a:avLst/>
              <a:gdLst>
                <a:gd name="T0" fmla="*/ 5 w 320"/>
                <a:gd name="T1" fmla="*/ 10 h 271"/>
                <a:gd name="T2" fmla="*/ 0 w 320"/>
                <a:gd name="T3" fmla="*/ 171 h 271"/>
                <a:gd name="T4" fmla="*/ 229 w 320"/>
                <a:gd name="T5" fmla="*/ 271 h 271"/>
                <a:gd name="T6" fmla="*/ 319 w 320"/>
                <a:gd name="T7" fmla="*/ 170 h 271"/>
                <a:gd name="T8" fmla="*/ 262 w 320"/>
                <a:gd name="T9" fmla="*/ 4 h 271"/>
                <a:gd name="T10" fmla="*/ 5 w 320"/>
                <a:gd name="T11" fmla="*/ 1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271">
                  <a:moveTo>
                    <a:pt x="5" y="10"/>
                  </a:moveTo>
                  <a:cubicBezTo>
                    <a:pt x="1" y="13"/>
                    <a:pt x="0" y="171"/>
                    <a:pt x="0" y="171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229" y="271"/>
                    <a:pt x="320" y="174"/>
                    <a:pt x="319" y="170"/>
                  </a:cubicBezTo>
                  <a:cubicBezTo>
                    <a:pt x="317" y="166"/>
                    <a:pt x="265" y="9"/>
                    <a:pt x="262" y="4"/>
                  </a:cubicBezTo>
                  <a:cubicBezTo>
                    <a:pt x="259" y="0"/>
                    <a:pt x="5" y="10"/>
                    <a:pt x="5" y="10"/>
                  </a:cubicBezTo>
                </a:path>
              </a:pathLst>
            </a:custGeom>
            <a:solidFill>
              <a:srgbClr val="EDB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79"/>
            <p:cNvSpPr>
              <a:spLocks/>
            </p:cNvSpPr>
            <p:nvPr/>
          </p:nvSpPr>
          <p:spPr bwMode="auto">
            <a:xfrm>
              <a:off x="15635288" y="7178675"/>
              <a:ext cx="912813" cy="776287"/>
            </a:xfrm>
            <a:custGeom>
              <a:avLst/>
              <a:gdLst>
                <a:gd name="T0" fmla="*/ 7 w 331"/>
                <a:gd name="T1" fmla="*/ 8 h 281"/>
                <a:gd name="T2" fmla="*/ 5 w 331"/>
                <a:gd name="T3" fmla="*/ 11 h 281"/>
                <a:gd name="T4" fmla="*/ 4 w 331"/>
                <a:gd name="T5" fmla="*/ 19 h 281"/>
                <a:gd name="T6" fmla="*/ 0 w 331"/>
                <a:gd name="T7" fmla="*/ 173 h 281"/>
                <a:gd name="T8" fmla="*/ 236 w 331"/>
                <a:gd name="T9" fmla="*/ 281 h 281"/>
                <a:gd name="T10" fmla="*/ 284 w 331"/>
                <a:gd name="T11" fmla="*/ 230 h 281"/>
                <a:gd name="T12" fmla="*/ 326 w 331"/>
                <a:gd name="T13" fmla="*/ 183 h 281"/>
                <a:gd name="T14" fmla="*/ 330 w 331"/>
                <a:gd name="T15" fmla="*/ 177 h 281"/>
                <a:gd name="T16" fmla="*/ 331 w 331"/>
                <a:gd name="T17" fmla="*/ 173 h 281"/>
                <a:gd name="T18" fmla="*/ 330 w 331"/>
                <a:gd name="T19" fmla="*/ 171 h 281"/>
                <a:gd name="T20" fmla="*/ 303 w 331"/>
                <a:gd name="T21" fmla="*/ 89 h 281"/>
                <a:gd name="T22" fmla="*/ 277 w 331"/>
                <a:gd name="T23" fmla="*/ 14 h 281"/>
                <a:gd name="T24" fmla="*/ 274 w 331"/>
                <a:gd name="T25" fmla="*/ 6 h 281"/>
                <a:gd name="T26" fmla="*/ 273 w 331"/>
                <a:gd name="T27" fmla="*/ 4 h 281"/>
                <a:gd name="T28" fmla="*/ 268 w 331"/>
                <a:gd name="T29" fmla="*/ 1 h 281"/>
                <a:gd name="T30" fmla="*/ 245 w 331"/>
                <a:gd name="T31" fmla="*/ 0 h 281"/>
                <a:gd name="T32" fmla="*/ 10 w 331"/>
                <a:gd name="T33" fmla="*/ 7 h 281"/>
                <a:gd name="T34" fmla="*/ 7 w 331"/>
                <a:gd name="T35" fmla="*/ 8 h 281"/>
                <a:gd name="T36" fmla="*/ 11 w 331"/>
                <a:gd name="T37" fmla="*/ 19 h 281"/>
                <a:gd name="T38" fmla="*/ 245 w 331"/>
                <a:gd name="T39" fmla="*/ 12 h 281"/>
                <a:gd name="T40" fmla="*/ 265 w 331"/>
                <a:gd name="T41" fmla="*/ 13 h 281"/>
                <a:gd name="T42" fmla="*/ 266 w 331"/>
                <a:gd name="T43" fmla="*/ 13 h 281"/>
                <a:gd name="T44" fmla="*/ 265 w 331"/>
                <a:gd name="T45" fmla="*/ 13 h 281"/>
                <a:gd name="T46" fmla="*/ 267 w 331"/>
                <a:gd name="T47" fmla="*/ 10 h 281"/>
                <a:gd name="T48" fmla="*/ 267 w 331"/>
                <a:gd name="T49" fmla="*/ 8 h 281"/>
                <a:gd name="T50" fmla="*/ 265 w 331"/>
                <a:gd name="T51" fmla="*/ 13 h 281"/>
                <a:gd name="T52" fmla="*/ 265 w 331"/>
                <a:gd name="T53" fmla="*/ 12 h 281"/>
                <a:gd name="T54" fmla="*/ 263 w 331"/>
                <a:gd name="T55" fmla="*/ 11 h 281"/>
                <a:gd name="T56" fmla="*/ 268 w 331"/>
                <a:gd name="T57" fmla="*/ 8 h 281"/>
                <a:gd name="T58" fmla="*/ 266 w 331"/>
                <a:gd name="T59" fmla="*/ 9 h 281"/>
                <a:gd name="T60" fmla="*/ 263 w 331"/>
                <a:gd name="T61" fmla="*/ 11 h 281"/>
                <a:gd name="T62" fmla="*/ 263 w 331"/>
                <a:gd name="T63" fmla="*/ 11 h 281"/>
                <a:gd name="T64" fmla="*/ 268 w 331"/>
                <a:gd name="T65" fmla="*/ 23 h 281"/>
                <a:gd name="T66" fmla="*/ 325 w 331"/>
                <a:gd name="T67" fmla="*/ 173 h 281"/>
                <a:gd name="T68" fmla="*/ 324 w 331"/>
                <a:gd name="T69" fmla="*/ 173 h 281"/>
                <a:gd name="T70" fmla="*/ 319 w 331"/>
                <a:gd name="T71" fmla="*/ 175 h 281"/>
                <a:gd name="T72" fmla="*/ 319 w 331"/>
                <a:gd name="T73" fmla="*/ 173 h 281"/>
                <a:gd name="T74" fmla="*/ 319 w 331"/>
                <a:gd name="T75" fmla="*/ 172 h 281"/>
                <a:gd name="T76" fmla="*/ 324 w 331"/>
                <a:gd name="T77" fmla="*/ 173 h 281"/>
                <a:gd name="T78" fmla="*/ 321 w 331"/>
                <a:gd name="T79" fmla="*/ 172 h 281"/>
                <a:gd name="T80" fmla="*/ 319 w 331"/>
                <a:gd name="T81" fmla="*/ 172 h 281"/>
                <a:gd name="T82" fmla="*/ 319 w 331"/>
                <a:gd name="T83" fmla="*/ 171 h 281"/>
                <a:gd name="T84" fmla="*/ 310 w 331"/>
                <a:gd name="T85" fmla="*/ 182 h 281"/>
                <a:gd name="T86" fmla="*/ 240 w 331"/>
                <a:gd name="T87" fmla="*/ 260 h 281"/>
                <a:gd name="T88" fmla="*/ 230 w 331"/>
                <a:gd name="T89" fmla="*/ 270 h 281"/>
                <a:gd name="T90" fmla="*/ 237 w 331"/>
                <a:gd name="T91" fmla="*/ 269 h 281"/>
                <a:gd name="T92" fmla="*/ 6 w 331"/>
                <a:gd name="T93" fmla="*/ 174 h 281"/>
                <a:gd name="T94" fmla="*/ 12 w 331"/>
                <a:gd name="T95" fmla="*/ 167 h 281"/>
                <a:gd name="T96" fmla="*/ 15 w 331"/>
                <a:gd name="T97" fmla="*/ 34 h 281"/>
                <a:gd name="T98" fmla="*/ 16 w 331"/>
                <a:gd name="T99" fmla="*/ 16 h 281"/>
                <a:gd name="T100" fmla="*/ 16 w 331"/>
                <a:gd name="T101" fmla="*/ 16 h 281"/>
                <a:gd name="T102" fmla="*/ 16 w 331"/>
                <a:gd name="T103" fmla="*/ 16 h 281"/>
                <a:gd name="T104" fmla="*/ 15 w 331"/>
                <a:gd name="T105" fmla="*/ 15 h 281"/>
                <a:gd name="T106" fmla="*/ 12 w 331"/>
                <a:gd name="T107" fmla="*/ 14 h 281"/>
                <a:gd name="T108" fmla="*/ 16 w 331"/>
                <a:gd name="T109" fmla="*/ 16 h 281"/>
                <a:gd name="T110" fmla="*/ 16 w 331"/>
                <a:gd name="T111" fmla="*/ 16 h 281"/>
                <a:gd name="T112" fmla="*/ 14 w 331"/>
                <a:gd name="T113" fmla="*/ 18 h 281"/>
                <a:gd name="T114" fmla="*/ 11 w 331"/>
                <a:gd name="T115" fmla="*/ 14 h 281"/>
                <a:gd name="T116" fmla="*/ 11 w 331"/>
                <a:gd name="T117" fmla="*/ 13 h 281"/>
                <a:gd name="T118" fmla="*/ 11 w 331"/>
                <a:gd name="T119" fmla="*/ 1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1" h="281">
                  <a:moveTo>
                    <a:pt x="11" y="13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5"/>
                    <a:pt x="4" y="17"/>
                    <a:pt x="4" y="19"/>
                  </a:cubicBezTo>
                  <a:cubicBezTo>
                    <a:pt x="3" y="27"/>
                    <a:pt x="2" y="40"/>
                    <a:pt x="2" y="56"/>
                  </a:cubicBezTo>
                  <a:cubicBezTo>
                    <a:pt x="1" y="104"/>
                    <a:pt x="0" y="173"/>
                    <a:pt x="0" y="173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236" y="281"/>
                    <a:pt x="236" y="281"/>
                    <a:pt x="236" y="281"/>
                  </a:cubicBezTo>
                  <a:cubicBezTo>
                    <a:pt x="239" y="278"/>
                    <a:pt x="239" y="278"/>
                    <a:pt x="239" y="278"/>
                  </a:cubicBezTo>
                  <a:cubicBezTo>
                    <a:pt x="239" y="278"/>
                    <a:pt x="262" y="254"/>
                    <a:pt x="284" y="230"/>
                  </a:cubicBezTo>
                  <a:cubicBezTo>
                    <a:pt x="295" y="218"/>
                    <a:pt x="307" y="205"/>
                    <a:pt x="315" y="195"/>
                  </a:cubicBezTo>
                  <a:cubicBezTo>
                    <a:pt x="319" y="190"/>
                    <a:pt x="323" y="186"/>
                    <a:pt x="326" y="183"/>
                  </a:cubicBezTo>
                  <a:cubicBezTo>
                    <a:pt x="327" y="181"/>
                    <a:pt x="328" y="180"/>
                    <a:pt x="329" y="179"/>
                  </a:cubicBezTo>
                  <a:cubicBezTo>
                    <a:pt x="329" y="178"/>
                    <a:pt x="329" y="177"/>
                    <a:pt x="330" y="177"/>
                  </a:cubicBezTo>
                  <a:cubicBezTo>
                    <a:pt x="330" y="176"/>
                    <a:pt x="330" y="176"/>
                    <a:pt x="330" y="176"/>
                  </a:cubicBezTo>
                  <a:cubicBezTo>
                    <a:pt x="330" y="175"/>
                    <a:pt x="331" y="174"/>
                    <a:pt x="331" y="173"/>
                  </a:cubicBezTo>
                  <a:cubicBezTo>
                    <a:pt x="331" y="173"/>
                    <a:pt x="331" y="172"/>
                    <a:pt x="330" y="172"/>
                  </a:cubicBezTo>
                  <a:cubicBezTo>
                    <a:pt x="330" y="171"/>
                    <a:pt x="330" y="171"/>
                    <a:pt x="330" y="171"/>
                  </a:cubicBezTo>
                  <a:cubicBezTo>
                    <a:pt x="330" y="171"/>
                    <a:pt x="330" y="171"/>
                    <a:pt x="330" y="171"/>
                  </a:cubicBezTo>
                  <a:cubicBezTo>
                    <a:pt x="330" y="169"/>
                    <a:pt x="316" y="129"/>
                    <a:pt x="303" y="89"/>
                  </a:cubicBezTo>
                  <a:cubicBezTo>
                    <a:pt x="296" y="68"/>
                    <a:pt x="289" y="48"/>
                    <a:pt x="284" y="33"/>
                  </a:cubicBezTo>
                  <a:cubicBezTo>
                    <a:pt x="281" y="25"/>
                    <a:pt x="279" y="18"/>
                    <a:pt x="277" y="14"/>
                  </a:cubicBezTo>
                  <a:cubicBezTo>
                    <a:pt x="276" y="11"/>
                    <a:pt x="275" y="9"/>
                    <a:pt x="275" y="8"/>
                  </a:cubicBezTo>
                  <a:cubicBezTo>
                    <a:pt x="274" y="7"/>
                    <a:pt x="274" y="6"/>
                    <a:pt x="274" y="6"/>
                  </a:cubicBezTo>
                  <a:cubicBezTo>
                    <a:pt x="273" y="5"/>
                    <a:pt x="273" y="5"/>
                    <a:pt x="273" y="5"/>
                  </a:cubicBezTo>
                  <a:cubicBezTo>
                    <a:pt x="273" y="5"/>
                    <a:pt x="273" y="4"/>
                    <a:pt x="273" y="4"/>
                  </a:cubicBezTo>
                  <a:cubicBezTo>
                    <a:pt x="272" y="2"/>
                    <a:pt x="271" y="2"/>
                    <a:pt x="270" y="2"/>
                  </a:cubicBezTo>
                  <a:cubicBezTo>
                    <a:pt x="269" y="1"/>
                    <a:pt x="269" y="1"/>
                    <a:pt x="268" y="1"/>
                  </a:cubicBezTo>
                  <a:cubicBezTo>
                    <a:pt x="267" y="1"/>
                    <a:pt x="266" y="1"/>
                    <a:pt x="264" y="1"/>
                  </a:cubicBezTo>
                  <a:cubicBezTo>
                    <a:pt x="260" y="0"/>
                    <a:pt x="253" y="0"/>
                    <a:pt x="245" y="0"/>
                  </a:cubicBezTo>
                  <a:cubicBezTo>
                    <a:pt x="213" y="0"/>
                    <a:pt x="154" y="2"/>
                    <a:pt x="104" y="4"/>
                  </a:cubicBezTo>
                  <a:cubicBezTo>
                    <a:pt x="53" y="5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4" y="19"/>
                    <a:pt x="18" y="19"/>
                  </a:cubicBezTo>
                  <a:cubicBezTo>
                    <a:pt x="52" y="18"/>
                    <a:pt x="189" y="12"/>
                    <a:pt x="245" y="12"/>
                  </a:cubicBezTo>
                  <a:cubicBezTo>
                    <a:pt x="251" y="12"/>
                    <a:pt x="257" y="12"/>
                    <a:pt x="261" y="13"/>
                  </a:cubicBezTo>
                  <a:cubicBezTo>
                    <a:pt x="263" y="13"/>
                    <a:pt x="264" y="13"/>
                    <a:pt x="265" y="13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264" y="12"/>
                    <a:pt x="264" y="12"/>
                    <a:pt x="265" y="12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266" y="9"/>
                    <a:pt x="266" y="9"/>
                    <a:pt x="266" y="9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266" y="9"/>
                    <a:pt x="266" y="9"/>
                    <a:pt x="266" y="9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264" y="13"/>
                    <a:pt x="266" y="17"/>
                    <a:pt x="268" y="23"/>
                  </a:cubicBezTo>
                  <a:cubicBezTo>
                    <a:pt x="282" y="62"/>
                    <a:pt x="318" y="172"/>
                    <a:pt x="319" y="175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9" y="174"/>
                    <a:pt x="319" y="174"/>
                    <a:pt x="319" y="175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21" y="172"/>
                    <a:pt x="321" y="172"/>
                    <a:pt x="321" y="172"/>
                  </a:cubicBezTo>
                  <a:cubicBezTo>
                    <a:pt x="319" y="171"/>
                    <a:pt x="319" y="171"/>
                    <a:pt x="319" y="171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21" y="172"/>
                    <a:pt x="321" y="172"/>
                    <a:pt x="321" y="172"/>
                  </a:cubicBezTo>
                  <a:cubicBezTo>
                    <a:pt x="319" y="171"/>
                    <a:pt x="319" y="171"/>
                    <a:pt x="319" y="171"/>
                  </a:cubicBezTo>
                  <a:cubicBezTo>
                    <a:pt x="319" y="171"/>
                    <a:pt x="319" y="172"/>
                    <a:pt x="318" y="173"/>
                  </a:cubicBezTo>
                  <a:cubicBezTo>
                    <a:pt x="316" y="175"/>
                    <a:pt x="314" y="179"/>
                    <a:pt x="310" y="182"/>
                  </a:cubicBezTo>
                  <a:cubicBezTo>
                    <a:pt x="299" y="196"/>
                    <a:pt x="279" y="218"/>
                    <a:pt x="262" y="236"/>
                  </a:cubicBezTo>
                  <a:cubicBezTo>
                    <a:pt x="253" y="246"/>
                    <a:pt x="245" y="254"/>
                    <a:pt x="240" y="260"/>
                  </a:cubicBezTo>
                  <a:cubicBezTo>
                    <a:pt x="237" y="263"/>
                    <a:pt x="234" y="266"/>
                    <a:pt x="233" y="267"/>
                  </a:cubicBezTo>
                  <a:cubicBezTo>
                    <a:pt x="231" y="269"/>
                    <a:pt x="230" y="270"/>
                    <a:pt x="230" y="270"/>
                  </a:cubicBezTo>
                  <a:cubicBezTo>
                    <a:pt x="235" y="274"/>
                    <a:pt x="235" y="274"/>
                    <a:pt x="235" y="274"/>
                  </a:cubicBezTo>
                  <a:cubicBezTo>
                    <a:pt x="237" y="269"/>
                    <a:pt x="237" y="269"/>
                    <a:pt x="237" y="269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6" y="174"/>
                    <a:pt x="6" y="174"/>
                    <a:pt x="6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1"/>
                    <a:pt x="12" y="167"/>
                  </a:cubicBezTo>
                  <a:cubicBezTo>
                    <a:pt x="12" y="152"/>
                    <a:pt x="13" y="114"/>
                    <a:pt x="13" y="79"/>
                  </a:cubicBezTo>
                  <a:cubicBezTo>
                    <a:pt x="14" y="62"/>
                    <a:pt x="14" y="46"/>
                    <a:pt x="15" y="34"/>
                  </a:cubicBezTo>
                  <a:cubicBezTo>
                    <a:pt x="15" y="28"/>
                    <a:pt x="15" y="23"/>
                    <a:pt x="16" y="20"/>
                  </a:cubicBezTo>
                  <a:cubicBezTo>
                    <a:pt x="16" y="18"/>
                    <a:pt x="16" y="17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7"/>
                    <a:pt x="15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3"/>
                    <a:pt x="11" y="13"/>
                    <a:pt x="11" y="1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0"/>
            <p:cNvSpPr>
              <a:spLocks/>
            </p:cNvSpPr>
            <p:nvPr/>
          </p:nvSpPr>
          <p:spPr bwMode="auto">
            <a:xfrm>
              <a:off x="15008225" y="7000875"/>
              <a:ext cx="2246313" cy="1174750"/>
            </a:xfrm>
            <a:custGeom>
              <a:avLst/>
              <a:gdLst>
                <a:gd name="T0" fmla="*/ 35 w 814"/>
                <a:gd name="T1" fmla="*/ 277 h 425"/>
                <a:gd name="T2" fmla="*/ 21 w 814"/>
                <a:gd name="T3" fmla="*/ 263 h 425"/>
                <a:gd name="T4" fmla="*/ 32 w 814"/>
                <a:gd name="T5" fmla="*/ 174 h 425"/>
                <a:gd name="T6" fmla="*/ 219 w 814"/>
                <a:gd name="T7" fmla="*/ 28 h 425"/>
                <a:gd name="T8" fmla="*/ 304 w 814"/>
                <a:gd name="T9" fmla="*/ 2 h 425"/>
                <a:gd name="T10" fmla="*/ 520 w 814"/>
                <a:gd name="T11" fmla="*/ 14 h 425"/>
                <a:gd name="T12" fmla="*/ 614 w 814"/>
                <a:gd name="T13" fmla="*/ 65 h 425"/>
                <a:gd name="T14" fmla="*/ 765 w 814"/>
                <a:gd name="T15" fmla="*/ 354 h 425"/>
                <a:gd name="T16" fmla="*/ 785 w 814"/>
                <a:gd name="T17" fmla="*/ 404 h 425"/>
                <a:gd name="T18" fmla="*/ 697 w 814"/>
                <a:gd name="T19" fmla="*/ 391 h 425"/>
                <a:gd name="T20" fmla="*/ 512 w 814"/>
                <a:gd name="T21" fmla="*/ 141 h 425"/>
                <a:gd name="T22" fmla="*/ 297 w 814"/>
                <a:gd name="T23" fmla="*/ 129 h 425"/>
                <a:gd name="T24" fmla="*/ 110 w 814"/>
                <a:gd name="T25" fmla="*/ 274 h 425"/>
                <a:gd name="T26" fmla="*/ 35 w 814"/>
                <a:gd name="T27" fmla="*/ 277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4" h="425">
                  <a:moveTo>
                    <a:pt x="35" y="277"/>
                  </a:moveTo>
                  <a:cubicBezTo>
                    <a:pt x="30" y="273"/>
                    <a:pt x="25" y="269"/>
                    <a:pt x="21" y="263"/>
                  </a:cubicBezTo>
                  <a:cubicBezTo>
                    <a:pt x="0" y="236"/>
                    <a:pt x="5" y="196"/>
                    <a:pt x="32" y="174"/>
                  </a:cubicBezTo>
                  <a:cubicBezTo>
                    <a:pt x="219" y="28"/>
                    <a:pt x="219" y="28"/>
                    <a:pt x="219" y="28"/>
                  </a:cubicBezTo>
                  <a:cubicBezTo>
                    <a:pt x="243" y="10"/>
                    <a:pt x="273" y="0"/>
                    <a:pt x="304" y="2"/>
                  </a:cubicBezTo>
                  <a:cubicBezTo>
                    <a:pt x="520" y="14"/>
                    <a:pt x="520" y="14"/>
                    <a:pt x="520" y="14"/>
                  </a:cubicBezTo>
                  <a:cubicBezTo>
                    <a:pt x="558" y="16"/>
                    <a:pt x="592" y="35"/>
                    <a:pt x="614" y="65"/>
                  </a:cubicBezTo>
                  <a:cubicBezTo>
                    <a:pt x="765" y="354"/>
                    <a:pt x="765" y="354"/>
                    <a:pt x="765" y="354"/>
                  </a:cubicBezTo>
                  <a:cubicBezTo>
                    <a:pt x="786" y="382"/>
                    <a:pt x="814" y="383"/>
                    <a:pt x="785" y="404"/>
                  </a:cubicBezTo>
                  <a:cubicBezTo>
                    <a:pt x="757" y="425"/>
                    <a:pt x="717" y="419"/>
                    <a:pt x="697" y="391"/>
                  </a:cubicBezTo>
                  <a:cubicBezTo>
                    <a:pt x="512" y="141"/>
                    <a:pt x="512" y="141"/>
                    <a:pt x="512" y="141"/>
                  </a:cubicBezTo>
                  <a:cubicBezTo>
                    <a:pt x="297" y="129"/>
                    <a:pt x="297" y="129"/>
                    <a:pt x="297" y="129"/>
                  </a:cubicBezTo>
                  <a:cubicBezTo>
                    <a:pt x="110" y="274"/>
                    <a:pt x="110" y="274"/>
                    <a:pt x="110" y="274"/>
                  </a:cubicBezTo>
                  <a:cubicBezTo>
                    <a:pt x="88" y="292"/>
                    <a:pt x="57" y="292"/>
                    <a:pt x="35" y="277"/>
                  </a:cubicBezTo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1"/>
            <p:cNvSpPr>
              <a:spLocks/>
            </p:cNvSpPr>
            <p:nvPr/>
          </p:nvSpPr>
          <p:spPr bwMode="auto">
            <a:xfrm>
              <a:off x="15012988" y="6989763"/>
              <a:ext cx="2211388" cy="1179512"/>
            </a:xfrm>
            <a:custGeom>
              <a:avLst/>
              <a:gdLst>
                <a:gd name="T0" fmla="*/ 33 w 801"/>
                <a:gd name="T1" fmla="*/ 281 h 427"/>
                <a:gd name="T2" fmla="*/ 36 w 801"/>
                <a:gd name="T3" fmla="*/ 276 h 427"/>
                <a:gd name="T4" fmla="*/ 24 w 801"/>
                <a:gd name="T5" fmla="*/ 264 h 427"/>
                <a:gd name="T6" fmla="*/ 12 w 801"/>
                <a:gd name="T7" fmla="*/ 228 h 427"/>
                <a:gd name="T8" fmla="*/ 34 w 801"/>
                <a:gd name="T9" fmla="*/ 183 h 427"/>
                <a:gd name="T10" fmla="*/ 221 w 801"/>
                <a:gd name="T11" fmla="*/ 37 h 427"/>
                <a:gd name="T12" fmla="*/ 295 w 801"/>
                <a:gd name="T13" fmla="*/ 12 h 427"/>
                <a:gd name="T14" fmla="*/ 301 w 801"/>
                <a:gd name="T15" fmla="*/ 12 h 427"/>
                <a:gd name="T16" fmla="*/ 518 w 801"/>
                <a:gd name="T17" fmla="*/ 24 h 427"/>
                <a:gd name="T18" fmla="*/ 607 w 801"/>
                <a:gd name="T19" fmla="*/ 73 h 427"/>
                <a:gd name="T20" fmla="*/ 612 w 801"/>
                <a:gd name="T21" fmla="*/ 69 h 427"/>
                <a:gd name="T22" fmla="*/ 607 w 801"/>
                <a:gd name="T23" fmla="*/ 72 h 427"/>
                <a:gd name="T24" fmla="*/ 758 w 801"/>
                <a:gd name="T25" fmla="*/ 361 h 427"/>
                <a:gd name="T26" fmla="*/ 758 w 801"/>
                <a:gd name="T27" fmla="*/ 362 h 427"/>
                <a:gd name="T28" fmla="*/ 781 w 801"/>
                <a:gd name="T29" fmla="*/ 384 h 427"/>
                <a:gd name="T30" fmla="*/ 788 w 801"/>
                <a:gd name="T31" fmla="*/ 391 h 427"/>
                <a:gd name="T32" fmla="*/ 789 w 801"/>
                <a:gd name="T33" fmla="*/ 393 h 427"/>
                <a:gd name="T34" fmla="*/ 789 w 801"/>
                <a:gd name="T35" fmla="*/ 393 h 427"/>
                <a:gd name="T36" fmla="*/ 789 w 801"/>
                <a:gd name="T37" fmla="*/ 394 h 427"/>
                <a:gd name="T38" fmla="*/ 787 w 801"/>
                <a:gd name="T39" fmla="*/ 398 h 427"/>
                <a:gd name="T40" fmla="*/ 780 w 801"/>
                <a:gd name="T41" fmla="*/ 403 h 427"/>
                <a:gd name="T42" fmla="*/ 746 w 801"/>
                <a:gd name="T43" fmla="*/ 415 h 427"/>
                <a:gd name="T44" fmla="*/ 699 w 801"/>
                <a:gd name="T45" fmla="*/ 391 h 427"/>
                <a:gd name="T46" fmla="*/ 514 w 801"/>
                <a:gd name="T47" fmla="*/ 139 h 427"/>
                <a:gd name="T48" fmla="*/ 293 w 801"/>
                <a:gd name="T49" fmla="*/ 127 h 427"/>
                <a:gd name="T50" fmla="*/ 105 w 801"/>
                <a:gd name="T51" fmla="*/ 274 h 427"/>
                <a:gd name="T52" fmla="*/ 69 w 801"/>
                <a:gd name="T53" fmla="*/ 286 h 427"/>
                <a:gd name="T54" fmla="*/ 36 w 801"/>
                <a:gd name="T55" fmla="*/ 276 h 427"/>
                <a:gd name="T56" fmla="*/ 33 w 801"/>
                <a:gd name="T57" fmla="*/ 281 h 427"/>
                <a:gd name="T58" fmla="*/ 29 w 801"/>
                <a:gd name="T59" fmla="*/ 285 h 427"/>
                <a:gd name="T60" fmla="*/ 69 w 801"/>
                <a:gd name="T61" fmla="*/ 298 h 427"/>
                <a:gd name="T62" fmla="*/ 112 w 801"/>
                <a:gd name="T63" fmla="*/ 283 h 427"/>
                <a:gd name="T64" fmla="*/ 297 w 801"/>
                <a:gd name="T65" fmla="*/ 139 h 427"/>
                <a:gd name="T66" fmla="*/ 507 w 801"/>
                <a:gd name="T67" fmla="*/ 151 h 427"/>
                <a:gd name="T68" fmla="*/ 690 w 801"/>
                <a:gd name="T69" fmla="*/ 398 h 427"/>
                <a:gd name="T70" fmla="*/ 746 w 801"/>
                <a:gd name="T71" fmla="*/ 427 h 427"/>
                <a:gd name="T72" fmla="*/ 787 w 801"/>
                <a:gd name="T73" fmla="*/ 413 h 427"/>
                <a:gd name="T74" fmla="*/ 797 w 801"/>
                <a:gd name="T75" fmla="*/ 404 h 427"/>
                <a:gd name="T76" fmla="*/ 800 w 801"/>
                <a:gd name="T77" fmla="*/ 399 h 427"/>
                <a:gd name="T78" fmla="*/ 801 w 801"/>
                <a:gd name="T79" fmla="*/ 393 h 427"/>
                <a:gd name="T80" fmla="*/ 800 w 801"/>
                <a:gd name="T81" fmla="*/ 388 h 427"/>
                <a:gd name="T82" fmla="*/ 794 w 801"/>
                <a:gd name="T83" fmla="*/ 380 h 427"/>
                <a:gd name="T84" fmla="*/ 782 w 801"/>
                <a:gd name="T85" fmla="*/ 369 h 427"/>
                <a:gd name="T86" fmla="*/ 768 w 801"/>
                <a:gd name="T87" fmla="*/ 355 h 427"/>
                <a:gd name="T88" fmla="*/ 763 w 801"/>
                <a:gd name="T89" fmla="*/ 358 h 427"/>
                <a:gd name="T90" fmla="*/ 768 w 801"/>
                <a:gd name="T91" fmla="*/ 355 h 427"/>
                <a:gd name="T92" fmla="*/ 617 w 801"/>
                <a:gd name="T93" fmla="*/ 66 h 427"/>
                <a:gd name="T94" fmla="*/ 617 w 801"/>
                <a:gd name="T95" fmla="*/ 66 h 427"/>
                <a:gd name="T96" fmla="*/ 518 w 801"/>
                <a:gd name="T97" fmla="*/ 12 h 427"/>
                <a:gd name="T98" fmla="*/ 302 w 801"/>
                <a:gd name="T99" fmla="*/ 0 h 427"/>
                <a:gd name="T100" fmla="*/ 295 w 801"/>
                <a:gd name="T101" fmla="*/ 0 h 427"/>
                <a:gd name="T102" fmla="*/ 214 w 801"/>
                <a:gd name="T103" fmla="*/ 28 h 427"/>
                <a:gd name="T104" fmla="*/ 27 w 801"/>
                <a:gd name="T105" fmla="*/ 174 h 427"/>
                <a:gd name="T106" fmla="*/ 0 w 801"/>
                <a:gd name="T107" fmla="*/ 228 h 427"/>
                <a:gd name="T108" fmla="*/ 14 w 801"/>
                <a:gd name="T109" fmla="*/ 271 h 427"/>
                <a:gd name="T110" fmla="*/ 29 w 801"/>
                <a:gd name="T111" fmla="*/ 285 h 427"/>
                <a:gd name="T112" fmla="*/ 33 w 801"/>
                <a:gd name="T113" fmla="*/ 28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1" h="427">
                  <a:moveTo>
                    <a:pt x="33" y="281"/>
                  </a:moveTo>
                  <a:cubicBezTo>
                    <a:pt x="36" y="276"/>
                    <a:pt x="36" y="276"/>
                    <a:pt x="36" y="276"/>
                  </a:cubicBezTo>
                  <a:cubicBezTo>
                    <a:pt x="32" y="272"/>
                    <a:pt x="28" y="268"/>
                    <a:pt x="24" y="264"/>
                  </a:cubicBezTo>
                  <a:cubicBezTo>
                    <a:pt x="16" y="253"/>
                    <a:pt x="12" y="241"/>
                    <a:pt x="12" y="228"/>
                  </a:cubicBezTo>
                  <a:cubicBezTo>
                    <a:pt x="12" y="211"/>
                    <a:pt x="19" y="194"/>
                    <a:pt x="34" y="183"/>
                  </a:cubicBezTo>
                  <a:cubicBezTo>
                    <a:pt x="221" y="37"/>
                    <a:pt x="221" y="37"/>
                    <a:pt x="221" y="37"/>
                  </a:cubicBezTo>
                  <a:cubicBezTo>
                    <a:pt x="242" y="21"/>
                    <a:pt x="268" y="12"/>
                    <a:pt x="295" y="12"/>
                  </a:cubicBezTo>
                  <a:cubicBezTo>
                    <a:pt x="297" y="12"/>
                    <a:pt x="299" y="12"/>
                    <a:pt x="301" y="12"/>
                  </a:cubicBezTo>
                  <a:cubicBezTo>
                    <a:pt x="518" y="24"/>
                    <a:pt x="518" y="24"/>
                    <a:pt x="518" y="24"/>
                  </a:cubicBezTo>
                  <a:cubicBezTo>
                    <a:pt x="554" y="26"/>
                    <a:pt x="586" y="44"/>
                    <a:pt x="607" y="73"/>
                  </a:cubicBezTo>
                  <a:cubicBezTo>
                    <a:pt x="612" y="69"/>
                    <a:pt x="612" y="69"/>
                    <a:pt x="612" y="69"/>
                  </a:cubicBezTo>
                  <a:cubicBezTo>
                    <a:pt x="607" y="72"/>
                    <a:pt x="607" y="72"/>
                    <a:pt x="607" y="72"/>
                  </a:cubicBezTo>
                  <a:cubicBezTo>
                    <a:pt x="758" y="361"/>
                    <a:pt x="758" y="361"/>
                    <a:pt x="758" y="361"/>
                  </a:cubicBezTo>
                  <a:cubicBezTo>
                    <a:pt x="758" y="362"/>
                    <a:pt x="758" y="362"/>
                    <a:pt x="758" y="362"/>
                  </a:cubicBezTo>
                  <a:cubicBezTo>
                    <a:pt x="766" y="372"/>
                    <a:pt x="775" y="379"/>
                    <a:pt x="781" y="384"/>
                  </a:cubicBezTo>
                  <a:cubicBezTo>
                    <a:pt x="784" y="387"/>
                    <a:pt x="786" y="389"/>
                    <a:pt x="788" y="391"/>
                  </a:cubicBezTo>
                  <a:cubicBezTo>
                    <a:pt x="789" y="392"/>
                    <a:pt x="789" y="392"/>
                    <a:pt x="789" y="393"/>
                  </a:cubicBezTo>
                  <a:cubicBezTo>
                    <a:pt x="789" y="393"/>
                    <a:pt x="789" y="393"/>
                    <a:pt x="789" y="393"/>
                  </a:cubicBezTo>
                  <a:cubicBezTo>
                    <a:pt x="789" y="394"/>
                    <a:pt x="789" y="394"/>
                    <a:pt x="789" y="394"/>
                  </a:cubicBezTo>
                  <a:cubicBezTo>
                    <a:pt x="789" y="395"/>
                    <a:pt x="788" y="396"/>
                    <a:pt x="787" y="398"/>
                  </a:cubicBezTo>
                  <a:cubicBezTo>
                    <a:pt x="785" y="399"/>
                    <a:pt x="783" y="401"/>
                    <a:pt x="780" y="403"/>
                  </a:cubicBezTo>
                  <a:cubicBezTo>
                    <a:pt x="770" y="411"/>
                    <a:pt x="758" y="415"/>
                    <a:pt x="746" y="415"/>
                  </a:cubicBezTo>
                  <a:cubicBezTo>
                    <a:pt x="728" y="415"/>
                    <a:pt x="711" y="407"/>
                    <a:pt x="699" y="391"/>
                  </a:cubicBezTo>
                  <a:cubicBezTo>
                    <a:pt x="514" y="139"/>
                    <a:pt x="514" y="139"/>
                    <a:pt x="514" y="139"/>
                  </a:cubicBezTo>
                  <a:cubicBezTo>
                    <a:pt x="293" y="127"/>
                    <a:pt x="293" y="127"/>
                    <a:pt x="293" y="127"/>
                  </a:cubicBezTo>
                  <a:cubicBezTo>
                    <a:pt x="105" y="274"/>
                    <a:pt x="105" y="274"/>
                    <a:pt x="105" y="274"/>
                  </a:cubicBezTo>
                  <a:cubicBezTo>
                    <a:pt x="94" y="282"/>
                    <a:pt x="82" y="286"/>
                    <a:pt x="69" y="286"/>
                  </a:cubicBezTo>
                  <a:cubicBezTo>
                    <a:pt x="58" y="286"/>
                    <a:pt x="46" y="282"/>
                    <a:pt x="36" y="276"/>
                  </a:cubicBezTo>
                  <a:cubicBezTo>
                    <a:pt x="33" y="281"/>
                    <a:pt x="33" y="281"/>
                    <a:pt x="33" y="281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41" y="294"/>
                    <a:pt x="55" y="298"/>
                    <a:pt x="69" y="298"/>
                  </a:cubicBezTo>
                  <a:cubicBezTo>
                    <a:pt x="84" y="298"/>
                    <a:pt x="99" y="293"/>
                    <a:pt x="112" y="283"/>
                  </a:cubicBezTo>
                  <a:cubicBezTo>
                    <a:pt x="297" y="139"/>
                    <a:pt x="297" y="139"/>
                    <a:pt x="297" y="139"/>
                  </a:cubicBezTo>
                  <a:cubicBezTo>
                    <a:pt x="507" y="151"/>
                    <a:pt x="507" y="151"/>
                    <a:pt x="507" y="151"/>
                  </a:cubicBezTo>
                  <a:cubicBezTo>
                    <a:pt x="690" y="398"/>
                    <a:pt x="690" y="398"/>
                    <a:pt x="690" y="398"/>
                  </a:cubicBezTo>
                  <a:cubicBezTo>
                    <a:pt x="703" y="417"/>
                    <a:pt x="724" y="427"/>
                    <a:pt x="746" y="427"/>
                  </a:cubicBezTo>
                  <a:cubicBezTo>
                    <a:pt x="760" y="427"/>
                    <a:pt x="775" y="422"/>
                    <a:pt x="787" y="413"/>
                  </a:cubicBezTo>
                  <a:cubicBezTo>
                    <a:pt x="791" y="410"/>
                    <a:pt x="795" y="407"/>
                    <a:pt x="797" y="404"/>
                  </a:cubicBezTo>
                  <a:cubicBezTo>
                    <a:pt x="798" y="402"/>
                    <a:pt x="800" y="401"/>
                    <a:pt x="800" y="399"/>
                  </a:cubicBezTo>
                  <a:cubicBezTo>
                    <a:pt x="801" y="397"/>
                    <a:pt x="801" y="395"/>
                    <a:pt x="801" y="393"/>
                  </a:cubicBezTo>
                  <a:cubicBezTo>
                    <a:pt x="801" y="391"/>
                    <a:pt x="801" y="389"/>
                    <a:pt x="800" y="388"/>
                  </a:cubicBezTo>
                  <a:cubicBezTo>
                    <a:pt x="799" y="384"/>
                    <a:pt x="796" y="382"/>
                    <a:pt x="794" y="380"/>
                  </a:cubicBezTo>
                  <a:cubicBezTo>
                    <a:pt x="790" y="377"/>
                    <a:pt x="786" y="373"/>
                    <a:pt x="782" y="369"/>
                  </a:cubicBezTo>
                  <a:cubicBezTo>
                    <a:pt x="777" y="365"/>
                    <a:pt x="772" y="361"/>
                    <a:pt x="768" y="355"/>
                  </a:cubicBezTo>
                  <a:cubicBezTo>
                    <a:pt x="763" y="358"/>
                    <a:pt x="763" y="358"/>
                    <a:pt x="763" y="358"/>
                  </a:cubicBezTo>
                  <a:cubicBezTo>
                    <a:pt x="768" y="355"/>
                    <a:pt x="768" y="355"/>
                    <a:pt x="768" y="355"/>
                  </a:cubicBezTo>
                  <a:cubicBezTo>
                    <a:pt x="617" y="66"/>
                    <a:pt x="617" y="66"/>
                    <a:pt x="617" y="66"/>
                  </a:cubicBezTo>
                  <a:cubicBezTo>
                    <a:pt x="617" y="66"/>
                    <a:pt x="617" y="66"/>
                    <a:pt x="617" y="66"/>
                  </a:cubicBezTo>
                  <a:cubicBezTo>
                    <a:pt x="594" y="34"/>
                    <a:pt x="558" y="14"/>
                    <a:pt x="518" y="12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0" y="0"/>
                    <a:pt x="297" y="0"/>
                    <a:pt x="295" y="0"/>
                  </a:cubicBezTo>
                  <a:cubicBezTo>
                    <a:pt x="265" y="0"/>
                    <a:pt x="237" y="10"/>
                    <a:pt x="214" y="28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9" y="187"/>
                    <a:pt x="0" y="208"/>
                    <a:pt x="0" y="228"/>
                  </a:cubicBezTo>
                  <a:cubicBezTo>
                    <a:pt x="0" y="243"/>
                    <a:pt x="5" y="258"/>
                    <a:pt x="14" y="271"/>
                  </a:cubicBezTo>
                  <a:cubicBezTo>
                    <a:pt x="19" y="277"/>
                    <a:pt x="24" y="282"/>
                    <a:pt x="29" y="285"/>
                  </a:cubicBezTo>
                  <a:cubicBezTo>
                    <a:pt x="33" y="281"/>
                    <a:pt x="33" y="281"/>
                    <a:pt x="33" y="281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2"/>
            <p:cNvSpPr>
              <a:spLocks/>
            </p:cNvSpPr>
            <p:nvPr/>
          </p:nvSpPr>
          <p:spPr bwMode="auto">
            <a:xfrm>
              <a:off x="16275050" y="7172325"/>
              <a:ext cx="1198563" cy="1368425"/>
            </a:xfrm>
            <a:custGeom>
              <a:avLst/>
              <a:gdLst>
                <a:gd name="T0" fmla="*/ 530 w 755"/>
                <a:gd name="T1" fmla="*/ 862 h 862"/>
                <a:gd name="T2" fmla="*/ 755 w 755"/>
                <a:gd name="T3" fmla="*/ 662 h 862"/>
                <a:gd name="T4" fmla="*/ 353 w 755"/>
                <a:gd name="T5" fmla="*/ 113 h 862"/>
                <a:gd name="T6" fmla="*/ 155 w 755"/>
                <a:gd name="T7" fmla="*/ 0 h 862"/>
                <a:gd name="T8" fmla="*/ 0 w 755"/>
                <a:gd name="T9" fmla="*/ 277 h 862"/>
                <a:gd name="T10" fmla="*/ 530 w 755"/>
                <a:gd name="T1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5" h="862">
                  <a:moveTo>
                    <a:pt x="530" y="862"/>
                  </a:moveTo>
                  <a:lnTo>
                    <a:pt x="755" y="662"/>
                  </a:lnTo>
                  <a:lnTo>
                    <a:pt x="353" y="113"/>
                  </a:lnTo>
                  <a:lnTo>
                    <a:pt x="155" y="0"/>
                  </a:lnTo>
                  <a:lnTo>
                    <a:pt x="0" y="277"/>
                  </a:lnTo>
                  <a:lnTo>
                    <a:pt x="530" y="862"/>
                  </a:ln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3"/>
            <p:cNvSpPr>
              <a:spLocks/>
            </p:cNvSpPr>
            <p:nvPr/>
          </p:nvSpPr>
          <p:spPr bwMode="auto">
            <a:xfrm>
              <a:off x="16275050" y="7172325"/>
              <a:ext cx="1198563" cy="1368425"/>
            </a:xfrm>
            <a:custGeom>
              <a:avLst/>
              <a:gdLst>
                <a:gd name="T0" fmla="*/ 530 w 755"/>
                <a:gd name="T1" fmla="*/ 862 h 862"/>
                <a:gd name="T2" fmla="*/ 755 w 755"/>
                <a:gd name="T3" fmla="*/ 662 h 862"/>
                <a:gd name="T4" fmla="*/ 353 w 755"/>
                <a:gd name="T5" fmla="*/ 113 h 862"/>
                <a:gd name="T6" fmla="*/ 155 w 755"/>
                <a:gd name="T7" fmla="*/ 0 h 862"/>
                <a:gd name="T8" fmla="*/ 0 w 755"/>
                <a:gd name="T9" fmla="*/ 277 h 862"/>
                <a:gd name="T10" fmla="*/ 530 w 755"/>
                <a:gd name="T1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5" h="862">
                  <a:moveTo>
                    <a:pt x="530" y="862"/>
                  </a:moveTo>
                  <a:lnTo>
                    <a:pt x="755" y="662"/>
                  </a:lnTo>
                  <a:lnTo>
                    <a:pt x="353" y="113"/>
                  </a:lnTo>
                  <a:lnTo>
                    <a:pt x="155" y="0"/>
                  </a:lnTo>
                  <a:lnTo>
                    <a:pt x="0" y="277"/>
                  </a:lnTo>
                  <a:lnTo>
                    <a:pt x="530" y="8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84"/>
            <p:cNvSpPr>
              <a:spLocks/>
            </p:cNvSpPr>
            <p:nvPr/>
          </p:nvSpPr>
          <p:spPr bwMode="auto">
            <a:xfrm>
              <a:off x="16256000" y="7150100"/>
              <a:ext cx="1239838" cy="1409700"/>
            </a:xfrm>
            <a:custGeom>
              <a:avLst/>
              <a:gdLst>
                <a:gd name="T0" fmla="*/ 316 w 449"/>
                <a:gd name="T1" fmla="*/ 508 h 510"/>
                <a:gd name="T2" fmla="*/ 449 w 449"/>
                <a:gd name="T3" fmla="*/ 388 h 510"/>
                <a:gd name="T4" fmla="*/ 214 w 449"/>
                <a:gd name="T5" fmla="*/ 68 h 510"/>
                <a:gd name="T6" fmla="*/ 94 w 449"/>
                <a:gd name="T7" fmla="*/ 0 h 510"/>
                <a:gd name="T8" fmla="*/ 1 w 449"/>
                <a:gd name="T9" fmla="*/ 164 h 510"/>
                <a:gd name="T10" fmla="*/ 4 w 449"/>
                <a:gd name="T11" fmla="*/ 173 h 510"/>
                <a:gd name="T12" fmla="*/ 12 w 449"/>
                <a:gd name="T13" fmla="*/ 170 h 510"/>
                <a:gd name="T14" fmla="*/ 98 w 449"/>
                <a:gd name="T15" fmla="*/ 16 h 510"/>
                <a:gd name="T16" fmla="*/ 206 w 449"/>
                <a:gd name="T17" fmla="*/ 77 h 510"/>
                <a:gd name="T18" fmla="*/ 433 w 449"/>
                <a:gd name="T19" fmla="*/ 387 h 510"/>
                <a:gd name="T20" fmla="*/ 308 w 449"/>
                <a:gd name="T21" fmla="*/ 499 h 510"/>
                <a:gd name="T22" fmla="*/ 307 w 449"/>
                <a:gd name="T23" fmla="*/ 507 h 510"/>
                <a:gd name="T24" fmla="*/ 316 w 449"/>
                <a:gd name="T25" fmla="*/ 508 h 510"/>
                <a:gd name="T26" fmla="*/ 316 w 449"/>
                <a:gd name="T27" fmla="*/ 50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510">
                  <a:moveTo>
                    <a:pt x="316" y="508"/>
                  </a:moveTo>
                  <a:cubicBezTo>
                    <a:pt x="449" y="388"/>
                    <a:pt x="449" y="388"/>
                    <a:pt x="449" y="388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67"/>
                    <a:pt x="1" y="171"/>
                    <a:pt x="4" y="173"/>
                  </a:cubicBezTo>
                  <a:cubicBezTo>
                    <a:pt x="6" y="174"/>
                    <a:pt x="10" y="173"/>
                    <a:pt x="12" y="170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206" y="77"/>
                    <a:pt x="206" y="77"/>
                    <a:pt x="206" y="77"/>
                  </a:cubicBezTo>
                  <a:cubicBezTo>
                    <a:pt x="433" y="387"/>
                    <a:pt x="433" y="387"/>
                    <a:pt x="433" y="387"/>
                  </a:cubicBezTo>
                  <a:cubicBezTo>
                    <a:pt x="308" y="499"/>
                    <a:pt x="308" y="499"/>
                    <a:pt x="308" y="499"/>
                  </a:cubicBezTo>
                  <a:cubicBezTo>
                    <a:pt x="305" y="501"/>
                    <a:pt x="305" y="505"/>
                    <a:pt x="307" y="507"/>
                  </a:cubicBezTo>
                  <a:cubicBezTo>
                    <a:pt x="309" y="510"/>
                    <a:pt x="313" y="510"/>
                    <a:pt x="316" y="508"/>
                  </a:cubicBezTo>
                  <a:cubicBezTo>
                    <a:pt x="316" y="508"/>
                    <a:pt x="316" y="508"/>
                    <a:pt x="316" y="508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5"/>
            <p:cNvSpPr>
              <a:spLocks/>
            </p:cNvSpPr>
            <p:nvPr/>
          </p:nvSpPr>
          <p:spPr bwMode="auto">
            <a:xfrm>
              <a:off x="16294100" y="7443788"/>
              <a:ext cx="803275" cy="292100"/>
            </a:xfrm>
            <a:custGeom>
              <a:avLst/>
              <a:gdLst>
                <a:gd name="T0" fmla="*/ 212 w 291"/>
                <a:gd name="T1" fmla="*/ 0 h 106"/>
                <a:gd name="T2" fmla="*/ 7 w 291"/>
                <a:gd name="T3" fmla="*/ 48 h 106"/>
                <a:gd name="T4" fmla="*/ 0 w 291"/>
                <a:gd name="T5" fmla="*/ 61 h 106"/>
                <a:gd name="T6" fmla="*/ 114 w 291"/>
                <a:gd name="T7" fmla="*/ 50 h 106"/>
                <a:gd name="T8" fmla="*/ 291 w 291"/>
                <a:gd name="T9" fmla="*/ 106 h 106"/>
                <a:gd name="T10" fmla="*/ 212 w 29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06">
                  <a:moveTo>
                    <a:pt x="212" y="0"/>
                  </a:moveTo>
                  <a:cubicBezTo>
                    <a:pt x="168" y="10"/>
                    <a:pt x="87" y="29"/>
                    <a:pt x="7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1" y="54"/>
                    <a:pt x="79" y="50"/>
                    <a:pt x="114" y="50"/>
                  </a:cubicBezTo>
                  <a:cubicBezTo>
                    <a:pt x="186" y="50"/>
                    <a:pt x="244" y="67"/>
                    <a:pt x="291" y="106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solidFill>
              <a:srgbClr val="EDB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86"/>
            <p:cNvSpPr>
              <a:spLocks noEditPoints="1"/>
            </p:cNvSpPr>
            <p:nvPr/>
          </p:nvSpPr>
          <p:spPr bwMode="auto">
            <a:xfrm>
              <a:off x="16279813" y="7437438"/>
              <a:ext cx="889000" cy="369887"/>
            </a:xfrm>
            <a:custGeom>
              <a:avLst/>
              <a:gdLst>
                <a:gd name="T0" fmla="*/ 12 w 322"/>
                <a:gd name="T1" fmla="*/ 50 h 134"/>
                <a:gd name="T2" fmla="*/ 4 w 322"/>
                <a:gd name="T3" fmla="*/ 52 h 134"/>
                <a:gd name="T4" fmla="*/ 0 w 322"/>
                <a:gd name="T5" fmla="*/ 58 h 134"/>
                <a:gd name="T6" fmla="*/ 1 w 322"/>
                <a:gd name="T7" fmla="*/ 59 h 134"/>
                <a:gd name="T8" fmla="*/ 4 w 322"/>
                <a:gd name="T9" fmla="*/ 63 h 134"/>
                <a:gd name="T10" fmla="*/ 5 w 322"/>
                <a:gd name="T11" fmla="*/ 63 h 134"/>
                <a:gd name="T12" fmla="*/ 12 w 322"/>
                <a:gd name="T13" fmla="*/ 50 h 134"/>
                <a:gd name="T14" fmla="*/ 224 w 322"/>
                <a:gd name="T15" fmla="*/ 0 h 134"/>
                <a:gd name="T16" fmla="*/ 217 w 322"/>
                <a:gd name="T17" fmla="*/ 2 h 134"/>
                <a:gd name="T18" fmla="*/ 296 w 322"/>
                <a:gd name="T19" fmla="*/ 108 h 134"/>
                <a:gd name="T20" fmla="*/ 322 w 322"/>
                <a:gd name="T21" fmla="*/ 134 h 134"/>
                <a:gd name="T22" fmla="*/ 224 w 322"/>
                <a:gd name="T2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2" h="134">
                  <a:moveTo>
                    <a:pt x="12" y="50"/>
                  </a:moveTo>
                  <a:cubicBezTo>
                    <a:pt x="9" y="50"/>
                    <a:pt x="7" y="51"/>
                    <a:pt x="4" y="5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3" y="60"/>
                    <a:pt x="3" y="61"/>
                    <a:pt x="4" y="63"/>
                  </a:cubicBezTo>
                  <a:cubicBezTo>
                    <a:pt x="4" y="63"/>
                    <a:pt x="4" y="63"/>
                    <a:pt x="5" y="63"/>
                  </a:cubicBezTo>
                  <a:cubicBezTo>
                    <a:pt x="12" y="50"/>
                    <a:pt x="12" y="50"/>
                    <a:pt x="12" y="50"/>
                  </a:cubicBezTo>
                  <a:moveTo>
                    <a:pt x="224" y="0"/>
                  </a:moveTo>
                  <a:cubicBezTo>
                    <a:pt x="222" y="1"/>
                    <a:pt x="220" y="1"/>
                    <a:pt x="217" y="2"/>
                  </a:cubicBezTo>
                  <a:cubicBezTo>
                    <a:pt x="296" y="108"/>
                    <a:pt x="296" y="108"/>
                    <a:pt x="296" y="108"/>
                  </a:cubicBezTo>
                  <a:cubicBezTo>
                    <a:pt x="305" y="116"/>
                    <a:pt x="314" y="125"/>
                    <a:pt x="322" y="134"/>
                  </a:cubicBezTo>
                  <a:cubicBezTo>
                    <a:pt x="224" y="0"/>
                    <a:pt x="224" y="0"/>
                    <a:pt x="224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7"/>
            <p:cNvSpPr>
              <a:spLocks/>
            </p:cNvSpPr>
            <p:nvPr/>
          </p:nvSpPr>
          <p:spPr bwMode="auto">
            <a:xfrm>
              <a:off x="14727238" y="6985000"/>
              <a:ext cx="2546350" cy="896937"/>
            </a:xfrm>
            <a:custGeom>
              <a:avLst/>
              <a:gdLst>
                <a:gd name="T0" fmla="*/ 35 w 923"/>
                <a:gd name="T1" fmla="*/ 199 h 325"/>
                <a:gd name="T2" fmla="*/ 850 w 923"/>
                <a:gd name="T3" fmla="*/ 14 h 325"/>
                <a:gd name="T4" fmla="*/ 883 w 923"/>
                <a:gd name="T5" fmla="*/ 135 h 325"/>
                <a:gd name="T6" fmla="*/ 795 w 923"/>
                <a:gd name="T7" fmla="*/ 156 h 325"/>
                <a:gd name="T8" fmla="*/ 413 w 923"/>
                <a:gd name="T9" fmla="*/ 245 h 325"/>
                <a:gd name="T10" fmla="*/ 69 w 923"/>
                <a:gd name="T11" fmla="*/ 321 h 325"/>
                <a:gd name="T12" fmla="*/ 35 w 923"/>
                <a:gd name="T13" fmla="*/ 19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3" h="325">
                  <a:moveTo>
                    <a:pt x="35" y="199"/>
                  </a:moveTo>
                  <a:cubicBezTo>
                    <a:pt x="301" y="141"/>
                    <a:pt x="796" y="30"/>
                    <a:pt x="850" y="14"/>
                  </a:cubicBezTo>
                  <a:cubicBezTo>
                    <a:pt x="880" y="0"/>
                    <a:pt x="923" y="125"/>
                    <a:pt x="883" y="135"/>
                  </a:cubicBezTo>
                  <a:cubicBezTo>
                    <a:pt x="862" y="140"/>
                    <a:pt x="833" y="147"/>
                    <a:pt x="795" y="156"/>
                  </a:cubicBezTo>
                  <a:cubicBezTo>
                    <a:pt x="731" y="171"/>
                    <a:pt x="524" y="220"/>
                    <a:pt x="413" y="245"/>
                  </a:cubicBezTo>
                  <a:cubicBezTo>
                    <a:pt x="224" y="287"/>
                    <a:pt x="71" y="320"/>
                    <a:pt x="69" y="321"/>
                  </a:cubicBezTo>
                  <a:cubicBezTo>
                    <a:pt x="51" y="325"/>
                    <a:pt x="0" y="207"/>
                    <a:pt x="35" y="199"/>
                  </a:cubicBezTo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88"/>
            <p:cNvSpPr>
              <a:spLocks/>
            </p:cNvSpPr>
            <p:nvPr/>
          </p:nvSpPr>
          <p:spPr bwMode="auto">
            <a:xfrm>
              <a:off x="14773275" y="7004050"/>
              <a:ext cx="2451100" cy="884237"/>
            </a:xfrm>
            <a:custGeom>
              <a:avLst/>
              <a:gdLst>
                <a:gd name="T0" fmla="*/ 19 w 888"/>
                <a:gd name="T1" fmla="*/ 198 h 320"/>
                <a:gd name="T2" fmla="*/ 721 w 888"/>
                <a:gd name="T3" fmla="*/ 40 h 320"/>
                <a:gd name="T4" fmla="*/ 834 w 888"/>
                <a:gd name="T5" fmla="*/ 13 h 320"/>
                <a:gd name="T6" fmla="*/ 835 w 888"/>
                <a:gd name="T7" fmla="*/ 12 h 320"/>
                <a:gd name="T8" fmla="*/ 842 w 888"/>
                <a:gd name="T9" fmla="*/ 13 h 320"/>
                <a:gd name="T10" fmla="*/ 870 w 888"/>
                <a:gd name="T11" fmla="*/ 59 h 320"/>
                <a:gd name="T12" fmla="*/ 873 w 888"/>
                <a:gd name="T13" fmla="*/ 115 h 320"/>
                <a:gd name="T14" fmla="*/ 864 w 888"/>
                <a:gd name="T15" fmla="*/ 122 h 320"/>
                <a:gd name="T16" fmla="*/ 394 w 888"/>
                <a:gd name="T17" fmla="*/ 232 h 320"/>
                <a:gd name="T18" fmla="*/ 51 w 888"/>
                <a:gd name="T19" fmla="*/ 309 h 320"/>
                <a:gd name="T20" fmla="*/ 51 w 888"/>
                <a:gd name="T21" fmla="*/ 308 h 320"/>
                <a:gd name="T22" fmla="*/ 51 w 888"/>
                <a:gd name="T23" fmla="*/ 308 h 320"/>
                <a:gd name="T24" fmla="*/ 51 w 888"/>
                <a:gd name="T25" fmla="*/ 308 h 320"/>
                <a:gd name="T26" fmla="*/ 51 w 888"/>
                <a:gd name="T27" fmla="*/ 309 h 320"/>
                <a:gd name="T28" fmla="*/ 51 w 888"/>
                <a:gd name="T29" fmla="*/ 308 h 320"/>
                <a:gd name="T30" fmla="*/ 51 w 888"/>
                <a:gd name="T31" fmla="*/ 308 h 320"/>
                <a:gd name="T32" fmla="*/ 51 w 888"/>
                <a:gd name="T33" fmla="*/ 308 h 320"/>
                <a:gd name="T34" fmla="*/ 37 w 888"/>
                <a:gd name="T35" fmla="*/ 289 h 320"/>
                <a:gd name="T36" fmla="*/ 12 w 888"/>
                <a:gd name="T37" fmla="*/ 214 h 320"/>
                <a:gd name="T38" fmla="*/ 16 w 888"/>
                <a:gd name="T39" fmla="*/ 200 h 320"/>
                <a:gd name="T40" fmla="*/ 18 w 888"/>
                <a:gd name="T41" fmla="*/ 192 h 320"/>
                <a:gd name="T42" fmla="*/ 9 w 888"/>
                <a:gd name="T43" fmla="*/ 190 h 320"/>
                <a:gd name="T44" fmla="*/ 0 w 888"/>
                <a:gd name="T45" fmla="*/ 214 h 320"/>
                <a:gd name="T46" fmla="*/ 26 w 888"/>
                <a:gd name="T47" fmla="*/ 294 h 320"/>
                <a:gd name="T48" fmla="*/ 44 w 888"/>
                <a:gd name="T49" fmla="*/ 317 h 320"/>
                <a:gd name="T50" fmla="*/ 53 w 888"/>
                <a:gd name="T51" fmla="*/ 319 h 320"/>
                <a:gd name="T52" fmla="*/ 779 w 888"/>
                <a:gd name="T53" fmla="*/ 155 h 320"/>
                <a:gd name="T54" fmla="*/ 877 w 888"/>
                <a:gd name="T55" fmla="*/ 129 h 320"/>
                <a:gd name="T56" fmla="*/ 888 w 888"/>
                <a:gd name="T57" fmla="*/ 97 h 320"/>
                <a:gd name="T58" fmla="*/ 858 w 888"/>
                <a:gd name="T59" fmla="*/ 11 h 320"/>
                <a:gd name="T60" fmla="*/ 837 w 888"/>
                <a:gd name="T61" fmla="*/ 0 h 320"/>
                <a:gd name="T62" fmla="*/ 833 w 888"/>
                <a:gd name="T63" fmla="*/ 7 h 320"/>
                <a:gd name="T64" fmla="*/ 792 w 888"/>
                <a:gd name="T65" fmla="*/ 11 h 320"/>
                <a:gd name="T66" fmla="*/ 18 w 888"/>
                <a:gd name="T67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8" h="320">
                  <a:moveTo>
                    <a:pt x="18" y="192"/>
                  </a:moveTo>
                  <a:cubicBezTo>
                    <a:pt x="19" y="198"/>
                    <a:pt x="19" y="198"/>
                    <a:pt x="19" y="198"/>
                  </a:cubicBezTo>
                  <a:cubicBezTo>
                    <a:pt x="152" y="169"/>
                    <a:pt x="343" y="127"/>
                    <a:pt x="506" y="90"/>
                  </a:cubicBezTo>
                  <a:cubicBezTo>
                    <a:pt x="588" y="71"/>
                    <a:pt x="663" y="54"/>
                    <a:pt x="721" y="40"/>
                  </a:cubicBezTo>
                  <a:cubicBezTo>
                    <a:pt x="751" y="33"/>
                    <a:pt x="775" y="27"/>
                    <a:pt x="795" y="23"/>
                  </a:cubicBezTo>
                  <a:cubicBezTo>
                    <a:pt x="814" y="18"/>
                    <a:pt x="827" y="15"/>
                    <a:pt x="834" y="13"/>
                  </a:cubicBezTo>
                  <a:cubicBezTo>
                    <a:pt x="835" y="12"/>
                    <a:pt x="835" y="12"/>
                    <a:pt x="835" y="12"/>
                  </a:cubicBezTo>
                  <a:cubicBezTo>
                    <a:pt x="835" y="12"/>
                    <a:pt x="835" y="12"/>
                    <a:pt x="835" y="12"/>
                  </a:cubicBezTo>
                  <a:cubicBezTo>
                    <a:pt x="836" y="12"/>
                    <a:pt x="837" y="12"/>
                    <a:pt x="837" y="12"/>
                  </a:cubicBezTo>
                  <a:cubicBezTo>
                    <a:pt x="839" y="12"/>
                    <a:pt x="840" y="12"/>
                    <a:pt x="842" y="13"/>
                  </a:cubicBezTo>
                  <a:cubicBezTo>
                    <a:pt x="846" y="15"/>
                    <a:pt x="850" y="20"/>
                    <a:pt x="854" y="25"/>
                  </a:cubicBezTo>
                  <a:cubicBezTo>
                    <a:pt x="860" y="34"/>
                    <a:pt x="866" y="46"/>
                    <a:pt x="870" y="59"/>
                  </a:cubicBezTo>
                  <a:cubicBezTo>
                    <a:pt x="874" y="72"/>
                    <a:pt x="876" y="85"/>
                    <a:pt x="876" y="97"/>
                  </a:cubicBezTo>
                  <a:cubicBezTo>
                    <a:pt x="876" y="104"/>
                    <a:pt x="875" y="110"/>
                    <a:pt x="873" y="115"/>
                  </a:cubicBezTo>
                  <a:cubicBezTo>
                    <a:pt x="872" y="117"/>
                    <a:pt x="871" y="118"/>
                    <a:pt x="869" y="120"/>
                  </a:cubicBezTo>
                  <a:cubicBezTo>
                    <a:pt x="868" y="121"/>
                    <a:pt x="866" y="122"/>
                    <a:pt x="864" y="122"/>
                  </a:cubicBezTo>
                  <a:cubicBezTo>
                    <a:pt x="844" y="127"/>
                    <a:pt x="814" y="134"/>
                    <a:pt x="776" y="143"/>
                  </a:cubicBezTo>
                  <a:cubicBezTo>
                    <a:pt x="712" y="158"/>
                    <a:pt x="505" y="207"/>
                    <a:pt x="394" y="232"/>
                  </a:cubicBezTo>
                  <a:cubicBezTo>
                    <a:pt x="205" y="274"/>
                    <a:pt x="53" y="307"/>
                    <a:pt x="51" y="308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0" y="307"/>
                    <a:pt x="48" y="305"/>
                  </a:cubicBezTo>
                  <a:cubicBezTo>
                    <a:pt x="45" y="302"/>
                    <a:pt x="41" y="296"/>
                    <a:pt x="37" y="289"/>
                  </a:cubicBezTo>
                  <a:cubicBezTo>
                    <a:pt x="30" y="279"/>
                    <a:pt x="24" y="265"/>
                    <a:pt x="20" y="251"/>
                  </a:cubicBezTo>
                  <a:cubicBezTo>
                    <a:pt x="15" y="238"/>
                    <a:pt x="12" y="224"/>
                    <a:pt x="12" y="214"/>
                  </a:cubicBezTo>
                  <a:cubicBezTo>
                    <a:pt x="12" y="209"/>
                    <a:pt x="13" y="205"/>
                    <a:pt x="14" y="202"/>
                  </a:cubicBezTo>
                  <a:cubicBezTo>
                    <a:pt x="15" y="201"/>
                    <a:pt x="15" y="200"/>
                    <a:pt x="16" y="200"/>
                  </a:cubicBezTo>
                  <a:cubicBezTo>
                    <a:pt x="17" y="199"/>
                    <a:pt x="18" y="199"/>
                    <a:pt x="19" y="198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3" y="187"/>
                    <a:pt x="11" y="189"/>
                    <a:pt x="9" y="190"/>
                  </a:cubicBezTo>
                  <a:cubicBezTo>
                    <a:pt x="5" y="193"/>
                    <a:pt x="3" y="197"/>
                    <a:pt x="2" y="201"/>
                  </a:cubicBezTo>
                  <a:cubicBezTo>
                    <a:pt x="1" y="205"/>
                    <a:pt x="0" y="209"/>
                    <a:pt x="0" y="214"/>
                  </a:cubicBezTo>
                  <a:cubicBezTo>
                    <a:pt x="0" y="224"/>
                    <a:pt x="2" y="235"/>
                    <a:pt x="5" y="246"/>
                  </a:cubicBezTo>
                  <a:cubicBezTo>
                    <a:pt x="10" y="263"/>
                    <a:pt x="18" y="281"/>
                    <a:pt x="26" y="294"/>
                  </a:cubicBezTo>
                  <a:cubicBezTo>
                    <a:pt x="29" y="301"/>
                    <a:pt x="33" y="307"/>
                    <a:pt x="37" y="311"/>
                  </a:cubicBezTo>
                  <a:cubicBezTo>
                    <a:pt x="39" y="314"/>
                    <a:pt x="41" y="316"/>
                    <a:pt x="44" y="317"/>
                  </a:cubicBezTo>
                  <a:cubicBezTo>
                    <a:pt x="46" y="318"/>
                    <a:pt x="48" y="320"/>
                    <a:pt x="51" y="320"/>
                  </a:cubicBezTo>
                  <a:cubicBezTo>
                    <a:pt x="52" y="320"/>
                    <a:pt x="53" y="320"/>
                    <a:pt x="53" y="319"/>
                  </a:cubicBezTo>
                  <a:cubicBezTo>
                    <a:pt x="55" y="319"/>
                    <a:pt x="208" y="286"/>
                    <a:pt x="397" y="244"/>
                  </a:cubicBezTo>
                  <a:cubicBezTo>
                    <a:pt x="508" y="219"/>
                    <a:pt x="715" y="170"/>
                    <a:pt x="779" y="155"/>
                  </a:cubicBezTo>
                  <a:cubicBezTo>
                    <a:pt x="817" y="146"/>
                    <a:pt x="847" y="139"/>
                    <a:pt x="867" y="134"/>
                  </a:cubicBezTo>
                  <a:cubicBezTo>
                    <a:pt x="871" y="133"/>
                    <a:pt x="875" y="131"/>
                    <a:pt x="877" y="129"/>
                  </a:cubicBezTo>
                  <a:cubicBezTo>
                    <a:pt x="882" y="125"/>
                    <a:pt x="884" y="120"/>
                    <a:pt x="886" y="115"/>
                  </a:cubicBezTo>
                  <a:cubicBezTo>
                    <a:pt x="888" y="109"/>
                    <a:pt x="888" y="103"/>
                    <a:pt x="888" y="97"/>
                  </a:cubicBezTo>
                  <a:cubicBezTo>
                    <a:pt x="888" y="77"/>
                    <a:pt x="882" y="54"/>
                    <a:pt x="873" y="35"/>
                  </a:cubicBezTo>
                  <a:cubicBezTo>
                    <a:pt x="868" y="25"/>
                    <a:pt x="863" y="17"/>
                    <a:pt x="858" y="11"/>
                  </a:cubicBezTo>
                  <a:cubicBezTo>
                    <a:pt x="855" y="8"/>
                    <a:pt x="852" y="5"/>
                    <a:pt x="848" y="3"/>
                  </a:cubicBezTo>
                  <a:cubicBezTo>
                    <a:pt x="845" y="1"/>
                    <a:pt x="841" y="0"/>
                    <a:pt x="837" y="0"/>
                  </a:cubicBezTo>
                  <a:cubicBezTo>
                    <a:pt x="835" y="0"/>
                    <a:pt x="832" y="0"/>
                    <a:pt x="830" y="1"/>
                  </a:cubicBezTo>
                  <a:cubicBezTo>
                    <a:pt x="833" y="7"/>
                    <a:pt x="833" y="7"/>
                    <a:pt x="833" y="7"/>
                  </a:cubicBezTo>
                  <a:cubicBezTo>
                    <a:pt x="831" y="1"/>
                    <a:pt x="831" y="1"/>
                    <a:pt x="831" y="1"/>
                  </a:cubicBezTo>
                  <a:cubicBezTo>
                    <a:pt x="824" y="3"/>
                    <a:pt x="811" y="6"/>
                    <a:pt x="792" y="11"/>
                  </a:cubicBezTo>
                  <a:cubicBezTo>
                    <a:pt x="657" y="44"/>
                    <a:pt x="250" y="135"/>
                    <a:pt x="16" y="187"/>
                  </a:cubicBezTo>
                  <a:cubicBezTo>
                    <a:pt x="18" y="192"/>
                    <a:pt x="18" y="192"/>
                    <a:pt x="18" y="192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89"/>
            <p:cNvSpPr>
              <a:spLocks/>
            </p:cNvSpPr>
            <p:nvPr/>
          </p:nvSpPr>
          <p:spPr bwMode="auto">
            <a:xfrm>
              <a:off x="14717713" y="7534275"/>
              <a:ext cx="196850" cy="354012"/>
            </a:xfrm>
            <a:custGeom>
              <a:avLst/>
              <a:gdLst>
                <a:gd name="T0" fmla="*/ 71 w 71"/>
                <a:gd name="T1" fmla="*/ 121 h 128"/>
                <a:gd name="T2" fmla="*/ 10 w 71"/>
                <a:gd name="T3" fmla="*/ 73 h 128"/>
                <a:gd name="T4" fmla="*/ 37 w 71"/>
                <a:gd name="T5" fmla="*/ 0 h 128"/>
                <a:gd name="T6" fmla="*/ 71 w 71"/>
                <a:gd name="T7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28">
                  <a:moveTo>
                    <a:pt x="71" y="121"/>
                  </a:moveTo>
                  <a:cubicBezTo>
                    <a:pt x="47" y="128"/>
                    <a:pt x="19" y="107"/>
                    <a:pt x="10" y="73"/>
                  </a:cubicBezTo>
                  <a:cubicBezTo>
                    <a:pt x="0" y="40"/>
                    <a:pt x="12" y="7"/>
                    <a:pt x="37" y="0"/>
                  </a:cubicBezTo>
                  <a:cubicBezTo>
                    <a:pt x="71" y="121"/>
                    <a:pt x="71" y="121"/>
                    <a:pt x="71" y="121"/>
                  </a:cubicBezTo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0"/>
            <p:cNvSpPr>
              <a:spLocks/>
            </p:cNvSpPr>
            <p:nvPr/>
          </p:nvSpPr>
          <p:spPr bwMode="auto">
            <a:xfrm>
              <a:off x="14717713" y="7518400"/>
              <a:ext cx="201613" cy="369887"/>
            </a:xfrm>
            <a:custGeom>
              <a:avLst/>
              <a:gdLst>
                <a:gd name="T0" fmla="*/ 70 w 73"/>
                <a:gd name="T1" fmla="*/ 121 h 134"/>
                <a:gd name="T2" fmla="*/ 62 w 73"/>
                <a:gd name="T3" fmla="*/ 122 h 134"/>
                <a:gd name="T4" fmla="*/ 35 w 73"/>
                <a:gd name="T5" fmla="*/ 110 h 134"/>
                <a:gd name="T6" fmla="*/ 15 w 73"/>
                <a:gd name="T7" fmla="*/ 77 h 134"/>
                <a:gd name="T8" fmla="*/ 12 w 73"/>
                <a:gd name="T9" fmla="*/ 56 h 134"/>
                <a:gd name="T10" fmla="*/ 20 w 73"/>
                <a:gd name="T11" fmla="*/ 27 h 134"/>
                <a:gd name="T12" fmla="*/ 38 w 73"/>
                <a:gd name="T13" fmla="*/ 12 h 134"/>
                <a:gd name="T14" fmla="*/ 35 w 73"/>
                <a:gd name="T15" fmla="*/ 0 h 134"/>
                <a:gd name="T16" fmla="*/ 9 w 73"/>
                <a:gd name="T17" fmla="*/ 21 h 134"/>
                <a:gd name="T18" fmla="*/ 0 w 73"/>
                <a:gd name="T19" fmla="*/ 56 h 134"/>
                <a:gd name="T20" fmla="*/ 4 w 73"/>
                <a:gd name="T21" fmla="*/ 81 h 134"/>
                <a:gd name="T22" fmla="*/ 27 w 73"/>
                <a:gd name="T23" fmla="*/ 119 h 134"/>
                <a:gd name="T24" fmla="*/ 62 w 73"/>
                <a:gd name="T25" fmla="*/ 134 h 134"/>
                <a:gd name="T26" fmla="*/ 73 w 73"/>
                <a:gd name="T27" fmla="*/ 133 h 134"/>
                <a:gd name="T28" fmla="*/ 70 w 73"/>
                <a:gd name="T29" fmla="*/ 12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34">
                  <a:moveTo>
                    <a:pt x="70" y="121"/>
                  </a:moveTo>
                  <a:cubicBezTo>
                    <a:pt x="67" y="122"/>
                    <a:pt x="64" y="122"/>
                    <a:pt x="62" y="122"/>
                  </a:cubicBezTo>
                  <a:cubicBezTo>
                    <a:pt x="53" y="122"/>
                    <a:pt x="43" y="118"/>
                    <a:pt x="35" y="110"/>
                  </a:cubicBezTo>
                  <a:cubicBezTo>
                    <a:pt x="26" y="102"/>
                    <a:pt x="19" y="91"/>
                    <a:pt x="15" y="77"/>
                  </a:cubicBezTo>
                  <a:cubicBezTo>
                    <a:pt x="13" y="70"/>
                    <a:pt x="12" y="63"/>
                    <a:pt x="12" y="56"/>
                  </a:cubicBezTo>
                  <a:cubicBezTo>
                    <a:pt x="12" y="45"/>
                    <a:pt x="15" y="35"/>
                    <a:pt x="20" y="27"/>
                  </a:cubicBezTo>
                  <a:cubicBezTo>
                    <a:pt x="24" y="19"/>
                    <a:pt x="31" y="14"/>
                    <a:pt x="38" y="1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3"/>
                    <a:pt x="15" y="11"/>
                    <a:pt x="9" y="21"/>
                  </a:cubicBezTo>
                  <a:cubicBezTo>
                    <a:pt x="3" y="31"/>
                    <a:pt x="0" y="43"/>
                    <a:pt x="0" y="56"/>
                  </a:cubicBezTo>
                  <a:cubicBezTo>
                    <a:pt x="0" y="64"/>
                    <a:pt x="1" y="72"/>
                    <a:pt x="4" y="81"/>
                  </a:cubicBezTo>
                  <a:cubicBezTo>
                    <a:pt x="8" y="96"/>
                    <a:pt x="16" y="110"/>
                    <a:pt x="27" y="119"/>
                  </a:cubicBezTo>
                  <a:cubicBezTo>
                    <a:pt x="37" y="128"/>
                    <a:pt x="49" y="134"/>
                    <a:pt x="62" y="134"/>
                  </a:cubicBezTo>
                  <a:cubicBezTo>
                    <a:pt x="66" y="134"/>
                    <a:pt x="69" y="134"/>
                    <a:pt x="73" y="133"/>
                  </a:cubicBezTo>
                  <a:cubicBezTo>
                    <a:pt x="70" y="121"/>
                    <a:pt x="70" y="121"/>
                    <a:pt x="70" y="121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1"/>
            <p:cNvSpPr>
              <a:spLocks/>
            </p:cNvSpPr>
            <p:nvPr/>
          </p:nvSpPr>
          <p:spPr bwMode="auto">
            <a:xfrm>
              <a:off x="15405100" y="7702550"/>
              <a:ext cx="822325" cy="193675"/>
            </a:xfrm>
            <a:custGeom>
              <a:avLst/>
              <a:gdLst>
                <a:gd name="T0" fmla="*/ 0 w 518"/>
                <a:gd name="T1" fmla="*/ 0 h 122"/>
                <a:gd name="T2" fmla="*/ 518 w 518"/>
                <a:gd name="T3" fmla="*/ 122 h 122"/>
                <a:gd name="T4" fmla="*/ 0 w 518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8" h="122">
                  <a:moveTo>
                    <a:pt x="0" y="0"/>
                  </a:moveTo>
                  <a:lnTo>
                    <a:pt x="518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2"/>
            <p:cNvSpPr>
              <a:spLocks/>
            </p:cNvSpPr>
            <p:nvPr/>
          </p:nvSpPr>
          <p:spPr bwMode="auto">
            <a:xfrm>
              <a:off x="15405100" y="7702550"/>
              <a:ext cx="822325" cy="193675"/>
            </a:xfrm>
            <a:custGeom>
              <a:avLst/>
              <a:gdLst>
                <a:gd name="T0" fmla="*/ 0 w 518"/>
                <a:gd name="T1" fmla="*/ 0 h 122"/>
                <a:gd name="T2" fmla="*/ 518 w 518"/>
                <a:gd name="T3" fmla="*/ 122 h 122"/>
                <a:gd name="T4" fmla="*/ 0 w 518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8" h="122">
                  <a:moveTo>
                    <a:pt x="0" y="0"/>
                  </a:moveTo>
                  <a:lnTo>
                    <a:pt x="518" y="1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3"/>
            <p:cNvSpPr>
              <a:spLocks/>
            </p:cNvSpPr>
            <p:nvPr/>
          </p:nvSpPr>
          <p:spPr bwMode="auto">
            <a:xfrm>
              <a:off x="15386050" y="7686675"/>
              <a:ext cx="862013" cy="228600"/>
            </a:xfrm>
            <a:custGeom>
              <a:avLst/>
              <a:gdLst>
                <a:gd name="T0" fmla="*/ 6 w 312"/>
                <a:gd name="T1" fmla="*/ 12 h 83"/>
                <a:gd name="T2" fmla="*/ 304 w 312"/>
                <a:gd name="T3" fmla="*/ 82 h 83"/>
                <a:gd name="T4" fmla="*/ 311 w 312"/>
                <a:gd name="T5" fmla="*/ 78 h 83"/>
                <a:gd name="T6" fmla="*/ 306 w 312"/>
                <a:gd name="T7" fmla="*/ 71 h 83"/>
                <a:gd name="T8" fmla="*/ 8 w 312"/>
                <a:gd name="T9" fmla="*/ 1 h 83"/>
                <a:gd name="T10" fmla="*/ 1 w 312"/>
                <a:gd name="T11" fmla="*/ 5 h 83"/>
                <a:gd name="T12" fmla="*/ 6 w 312"/>
                <a:gd name="T13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83">
                  <a:moveTo>
                    <a:pt x="6" y="12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7" y="83"/>
                    <a:pt x="310" y="81"/>
                    <a:pt x="311" y="78"/>
                  </a:cubicBezTo>
                  <a:cubicBezTo>
                    <a:pt x="312" y="75"/>
                    <a:pt x="310" y="71"/>
                    <a:pt x="306" y="7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2"/>
                    <a:pt x="1" y="5"/>
                  </a:cubicBezTo>
                  <a:cubicBezTo>
                    <a:pt x="0" y="8"/>
                    <a:pt x="2" y="12"/>
                    <a:pt x="6" y="12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94"/>
            <p:cNvSpPr>
              <a:spLocks/>
            </p:cNvSpPr>
            <p:nvPr/>
          </p:nvSpPr>
          <p:spPr bwMode="auto">
            <a:xfrm>
              <a:off x="15684500" y="7280275"/>
              <a:ext cx="1423988" cy="350837"/>
            </a:xfrm>
            <a:custGeom>
              <a:avLst/>
              <a:gdLst>
                <a:gd name="T0" fmla="*/ 483 w 516"/>
                <a:gd name="T1" fmla="*/ 0 h 127"/>
                <a:gd name="T2" fmla="*/ 0 w 516"/>
                <a:gd name="T3" fmla="*/ 106 h 127"/>
                <a:gd name="T4" fmla="*/ 89 w 516"/>
                <a:gd name="T5" fmla="*/ 127 h 127"/>
                <a:gd name="T6" fmla="*/ 446 w 516"/>
                <a:gd name="T7" fmla="*/ 43 h 127"/>
                <a:gd name="T8" fmla="*/ 516 w 516"/>
                <a:gd name="T9" fmla="*/ 27 h 127"/>
                <a:gd name="T10" fmla="*/ 498 w 516"/>
                <a:gd name="T11" fmla="*/ 18 h 127"/>
                <a:gd name="T12" fmla="*/ 483 w 516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6" h="127">
                  <a:moveTo>
                    <a:pt x="483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203" y="101"/>
                    <a:pt x="387" y="57"/>
                    <a:pt x="446" y="43"/>
                  </a:cubicBezTo>
                  <a:cubicBezTo>
                    <a:pt x="474" y="37"/>
                    <a:pt x="497" y="31"/>
                    <a:pt x="516" y="27"/>
                  </a:cubicBezTo>
                  <a:cubicBezTo>
                    <a:pt x="498" y="18"/>
                    <a:pt x="498" y="18"/>
                    <a:pt x="498" y="18"/>
                  </a:cubicBezTo>
                  <a:cubicBezTo>
                    <a:pt x="483" y="0"/>
                    <a:pt x="483" y="0"/>
                    <a:pt x="483" y="0"/>
                  </a:cubicBezTo>
                </a:path>
              </a:pathLst>
            </a:custGeom>
            <a:solidFill>
              <a:srgbClr val="BF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95"/>
            <p:cNvSpPr>
              <a:spLocks/>
            </p:cNvSpPr>
            <p:nvPr/>
          </p:nvSpPr>
          <p:spPr bwMode="auto">
            <a:xfrm>
              <a:off x="15930563" y="7354888"/>
              <a:ext cx="1196975" cy="279400"/>
            </a:xfrm>
            <a:custGeom>
              <a:avLst/>
              <a:gdLst>
                <a:gd name="T0" fmla="*/ 427 w 434"/>
                <a:gd name="T1" fmla="*/ 0 h 101"/>
                <a:gd name="T2" fmla="*/ 357 w 434"/>
                <a:gd name="T3" fmla="*/ 16 h 101"/>
                <a:gd name="T4" fmla="*/ 0 w 434"/>
                <a:gd name="T5" fmla="*/ 100 h 101"/>
                <a:gd name="T6" fmla="*/ 5 w 434"/>
                <a:gd name="T7" fmla="*/ 101 h 101"/>
                <a:gd name="T8" fmla="*/ 434 w 434"/>
                <a:gd name="T9" fmla="*/ 3 h 101"/>
                <a:gd name="T10" fmla="*/ 427 w 434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101">
                  <a:moveTo>
                    <a:pt x="427" y="0"/>
                  </a:moveTo>
                  <a:cubicBezTo>
                    <a:pt x="408" y="4"/>
                    <a:pt x="385" y="10"/>
                    <a:pt x="357" y="16"/>
                  </a:cubicBezTo>
                  <a:cubicBezTo>
                    <a:pt x="298" y="30"/>
                    <a:pt x="114" y="74"/>
                    <a:pt x="0" y="100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434" y="3"/>
                    <a:pt x="434" y="3"/>
                    <a:pt x="434" y="3"/>
                  </a:cubicBezTo>
                  <a:cubicBezTo>
                    <a:pt x="427" y="0"/>
                    <a:pt x="427" y="0"/>
                    <a:pt x="427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96"/>
            <p:cNvSpPr>
              <a:spLocks/>
            </p:cNvSpPr>
            <p:nvPr/>
          </p:nvSpPr>
          <p:spPr bwMode="auto">
            <a:xfrm>
              <a:off x="14881225" y="7675563"/>
              <a:ext cx="350838" cy="179387"/>
            </a:xfrm>
            <a:custGeom>
              <a:avLst/>
              <a:gdLst>
                <a:gd name="T0" fmla="*/ 121 w 127"/>
                <a:gd name="T1" fmla="*/ 0 h 65"/>
                <a:gd name="T2" fmla="*/ 0 w 127"/>
                <a:gd name="T3" fmla="*/ 27 h 65"/>
                <a:gd name="T4" fmla="*/ 10 w 127"/>
                <a:gd name="T5" fmla="*/ 63 h 65"/>
                <a:gd name="T6" fmla="*/ 12 w 127"/>
                <a:gd name="T7" fmla="*/ 65 h 65"/>
                <a:gd name="T8" fmla="*/ 127 w 127"/>
                <a:gd name="T9" fmla="*/ 40 h 65"/>
                <a:gd name="T10" fmla="*/ 121 w 127"/>
                <a:gd name="T11" fmla="*/ 10 h 65"/>
                <a:gd name="T12" fmla="*/ 121 w 127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65">
                  <a:moveTo>
                    <a:pt x="121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4"/>
                    <a:pt x="12" y="64"/>
                    <a:pt x="12" y="65"/>
                  </a:cubicBezTo>
                  <a:cubicBezTo>
                    <a:pt x="17" y="64"/>
                    <a:pt x="60" y="54"/>
                    <a:pt x="127" y="40"/>
                  </a:cubicBezTo>
                  <a:cubicBezTo>
                    <a:pt x="123" y="31"/>
                    <a:pt x="121" y="21"/>
                    <a:pt x="121" y="10"/>
                  </a:cubicBezTo>
                  <a:cubicBezTo>
                    <a:pt x="121" y="7"/>
                    <a:pt x="121" y="4"/>
                    <a:pt x="121" y="0"/>
                  </a:cubicBezTo>
                </a:path>
              </a:pathLst>
            </a:custGeom>
            <a:solidFill>
              <a:srgbClr val="BF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7"/>
            <p:cNvSpPr>
              <a:spLocks/>
            </p:cNvSpPr>
            <p:nvPr/>
          </p:nvSpPr>
          <p:spPr bwMode="auto">
            <a:xfrm>
              <a:off x="14908213" y="7786688"/>
              <a:ext cx="328613" cy="82550"/>
            </a:xfrm>
            <a:custGeom>
              <a:avLst/>
              <a:gdLst>
                <a:gd name="T0" fmla="*/ 117 w 119"/>
                <a:gd name="T1" fmla="*/ 0 h 30"/>
                <a:gd name="T2" fmla="*/ 2 w 119"/>
                <a:gd name="T3" fmla="*/ 25 h 30"/>
                <a:gd name="T4" fmla="*/ 0 w 119"/>
                <a:gd name="T5" fmla="*/ 23 h 30"/>
                <a:gd name="T6" fmla="*/ 1 w 119"/>
                <a:gd name="T7" fmla="*/ 24 h 30"/>
                <a:gd name="T8" fmla="*/ 1 w 119"/>
                <a:gd name="T9" fmla="*/ 24 h 30"/>
                <a:gd name="T10" fmla="*/ 2 w 119"/>
                <a:gd name="T11" fmla="*/ 28 h 30"/>
                <a:gd name="T12" fmla="*/ 2 w 119"/>
                <a:gd name="T13" fmla="*/ 30 h 30"/>
                <a:gd name="T14" fmla="*/ 119 w 119"/>
                <a:gd name="T15" fmla="*/ 3 h 30"/>
                <a:gd name="T16" fmla="*/ 117 w 1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0">
                  <a:moveTo>
                    <a:pt x="117" y="0"/>
                  </a:moveTo>
                  <a:cubicBezTo>
                    <a:pt x="50" y="14"/>
                    <a:pt x="7" y="24"/>
                    <a:pt x="2" y="25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2"/>
                    <a:pt x="118" y="1"/>
                    <a:pt x="117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98"/>
            <p:cNvSpPr>
              <a:spLocks/>
            </p:cNvSpPr>
            <p:nvPr/>
          </p:nvSpPr>
          <p:spPr bwMode="auto">
            <a:xfrm>
              <a:off x="14409738" y="7794625"/>
              <a:ext cx="38100" cy="4762"/>
            </a:xfrm>
            <a:custGeom>
              <a:avLst/>
              <a:gdLst>
                <a:gd name="T0" fmla="*/ 13 w 14"/>
                <a:gd name="T1" fmla="*/ 0 h 2"/>
                <a:gd name="T2" fmla="*/ 0 w 14"/>
                <a:gd name="T3" fmla="*/ 0 h 2"/>
                <a:gd name="T4" fmla="*/ 14 w 14"/>
                <a:gd name="T5" fmla="*/ 2 h 2"/>
                <a:gd name="T6" fmla="*/ 13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1"/>
                    <a:pt x="13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9"/>
            <p:cNvSpPr>
              <a:spLocks/>
            </p:cNvSpPr>
            <p:nvPr/>
          </p:nvSpPr>
          <p:spPr bwMode="auto">
            <a:xfrm>
              <a:off x="14484350" y="7777163"/>
              <a:ext cx="300038" cy="63500"/>
            </a:xfrm>
            <a:custGeom>
              <a:avLst/>
              <a:gdLst>
                <a:gd name="T0" fmla="*/ 94 w 109"/>
                <a:gd name="T1" fmla="*/ 0 h 23"/>
                <a:gd name="T2" fmla="*/ 0 w 109"/>
                <a:gd name="T3" fmla="*/ 5 h 23"/>
                <a:gd name="T4" fmla="*/ 1 w 109"/>
                <a:gd name="T5" fmla="*/ 6 h 23"/>
                <a:gd name="T6" fmla="*/ 109 w 109"/>
                <a:gd name="T7" fmla="*/ 23 h 23"/>
                <a:gd name="T8" fmla="*/ 94 w 10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3">
                  <a:moveTo>
                    <a:pt x="94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3" y="17"/>
                    <a:pt x="98" y="9"/>
                    <a:pt x="94" y="0"/>
                  </a:cubicBezTo>
                </a:path>
              </a:pathLst>
            </a:custGeom>
            <a:solidFill>
              <a:srgbClr val="A7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0"/>
            <p:cNvSpPr>
              <a:spLocks/>
            </p:cNvSpPr>
            <p:nvPr/>
          </p:nvSpPr>
          <p:spPr bwMode="auto">
            <a:xfrm>
              <a:off x="14444663" y="7791450"/>
              <a:ext cx="358775" cy="66675"/>
            </a:xfrm>
            <a:custGeom>
              <a:avLst/>
              <a:gdLst>
                <a:gd name="T0" fmla="*/ 14 w 130"/>
                <a:gd name="T1" fmla="*/ 0 h 24"/>
                <a:gd name="T2" fmla="*/ 0 w 130"/>
                <a:gd name="T3" fmla="*/ 1 h 24"/>
                <a:gd name="T4" fmla="*/ 1 w 130"/>
                <a:gd name="T5" fmla="*/ 3 h 24"/>
                <a:gd name="T6" fmla="*/ 130 w 130"/>
                <a:gd name="T7" fmla="*/ 24 h 24"/>
                <a:gd name="T8" fmla="*/ 126 w 130"/>
                <a:gd name="T9" fmla="*/ 20 h 24"/>
                <a:gd name="T10" fmla="*/ 123 w 130"/>
                <a:gd name="T11" fmla="*/ 18 h 24"/>
                <a:gd name="T12" fmla="*/ 15 w 130"/>
                <a:gd name="T13" fmla="*/ 1 h 24"/>
                <a:gd name="T14" fmla="*/ 14 w 13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24">
                  <a:moveTo>
                    <a:pt x="1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8" y="23"/>
                    <a:pt x="127" y="21"/>
                    <a:pt x="126" y="20"/>
                  </a:cubicBezTo>
                  <a:cubicBezTo>
                    <a:pt x="125" y="19"/>
                    <a:pt x="124" y="19"/>
                    <a:pt x="123" y="1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1"/>
                    <a:pt x="14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01"/>
            <p:cNvSpPr>
              <a:spLocks noEditPoints="1"/>
            </p:cNvSpPr>
            <p:nvPr/>
          </p:nvSpPr>
          <p:spPr bwMode="auto">
            <a:xfrm>
              <a:off x="14776450" y="7750175"/>
              <a:ext cx="138113" cy="119062"/>
            </a:xfrm>
            <a:custGeom>
              <a:avLst/>
              <a:gdLst>
                <a:gd name="T0" fmla="*/ 50 w 50"/>
                <a:gd name="T1" fmla="*/ 41 h 43"/>
                <a:gd name="T2" fmla="*/ 50 w 50"/>
                <a:gd name="T3" fmla="*/ 43 h 43"/>
                <a:gd name="T4" fmla="*/ 50 w 50"/>
                <a:gd name="T5" fmla="*/ 43 h 43"/>
                <a:gd name="T6" fmla="*/ 50 w 50"/>
                <a:gd name="T7" fmla="*/ 41 h 43"/>
                <a:gd name="T8" fmla="*/ 38 w 50"/>
                <a:gd name="T9" fmla="*/ 0 h 43"/>
                <a:gd name="T10" fmla="*/ 0 w 50"/>
                <a:gd name="T11" fmla="*/ 8 h 43"/>
                <a:gd name="T12" fmla="*/ 14 w 50"/>
                <a:gd name="T13" fmla="*/ 26 h 43"/>
                <a:gd name="T14" fmla="*/ 41 w 50"/>
                <a:gd name="T15" fmla="*/ 38 h 43"/>
                <a:gd name="T16" fmla="*/ 41 w 50"/>
                <a:gd name="T17" fmla="*/ 38 h 43"/>
                <a:gd name="T18" fmla="*/ 49 w 50"/>
                <a:gd name="T19" fmla="*/ 37 h 43"/>
                <a:gd name="T20" fmla="*/ 48 w 50"/>
                <a:gd name="T21" fmla="*/ 36 h 43"/>
                <a:gd name="T22" fmla="*/ 38 w 5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43">
                  <a:moveTo>
                    <a:pt x="50" y="41"/>
                  </a:move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1"/>
                    <a:pt x="50" y="41"/>
                    <a:pt x="50" y="41"/>
                  </a:cubicBezTo>
                  <a:moveTo>
                    <a:pt x="3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15"/>
                    <a:pt x="9" y="21"/>
                    <a:pt x="14" y="26"/>
                  </a:cubicBezTo>
                  <a:cubicBezTo>
                    <a:pt x="22" y="34"/>
                    <a:pt x="3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3" y="38"/>
                    <a:pt x="46" y="38"/>
                    <a:pt x="49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BFC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02"/>
            <p:cNvSpPr>
              <a:spLocks/>
            </p:cNvSpPr>
            <p:nvPr/>
          </p:nvSpPr>
          <p:spPr bwMode="auto">
            <a:xfrm>
              <a:off x="14743113" y="7772400"/>
              <a:ext cx="171450" cy="98425"/>
            </a:xfrm>
            <a:custGeom>
              <a:avLst/>
              <a:gdLst>
                <a:gd name="T0" fmla="*/ 12 w 62"/>
                <a:gd name="T1" fmla="*/ 0 h 36"/>
                <a:gd name="T2" fmla="*/ 3 w 62"/>
                <a:gd name="T3" fmla="*/ 2 h 36"/>
                <a:gd name="T4" fmla="*/ 0 w 62"/>
                <a:gd name="T5" fmla="*/ 2 h 36"/>
                <a:gd name="T6" fmla="*/ 15 w 62"/>
                <a:gd name="T7" fmla="*/ 25 h 36"/>
                <a:gd name="T8" fmla="*/ 18 w 62"/>
                <a:gd name="T9" fmla="*/ 27 h 36"/>
                <a:gd name="T10" fmla="*/ 22 w 62"/>
                <a:gd name="T11" fmla="*/ 31 h 36"/>
                <a:gd name="T12" fmla="*/ 56 w 62"/>
                <a:gd name="T13" fmla="*/ 36 h 36"/>
                <a:gd name="T14" fmla="*/ 62 w 62"/>
                <a:gd name="T15" fmla="*/ 35 h 36"/>
                <a:gd name="T16" fmla="*/ 62 w 62"/>
                <a:gd name="T17" fmla="*/ 33 h 36"/>
                <a:gd name="T18" fmla="*/ 61 w 62"/>
                <a:gd name="T19" fmla="*/ 29 h 36"/>
                <a:gd name="T20" fmla="*/ 61 w 62"/>
                <a:gd name="T21" fmla="*/ 29 h 36"/>
                <a:gd name="T22" fmla="*/ 53 w 62"/>
                <a:gd name="T23" fmla="*/ 30 h 36"/>
                <a:gd name="T24" fmla="*/ 53 w 62"/>
                <a:gd name="T25" fmla="*/ 30 h 36"/>
                <a:gd name="T26" fmla="*/ 26 w 62"/>
                <a:gd name="T27" fmla="*/ 18 h 36"/>
                <a:gd name="T28" fmla="*/ 12 w 62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36">
                  <a:moveTo>
                    <a:pt x="12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1"/>
                    <a:pt x="9" y="19"/>
                    <a:pt x="15" y="25"/>
                  </a:cubicBezTo>
                  <a:cubicBezTo>
                    <a:pt x="16" y="26"/>
                    <a:pt x="17" y="26"/>
                    <a:pt x="18" y="27"/>
                  </a:cubicBezTo>
                  <a:cubicBezTo>
                    <a:pt x="19" y="28"/>
                    <a:pt x="20" y="30"/>
                    <a:pt x="22" y="31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58" y="30"/>
                    <a:pt x="55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4" y="30"/>
                    <a:pt x="34" y="26"/>
                    <a:pt x="26" y="18"/>
                  </a:cubicBezTo>
                  <a:cubicBezTo>
                    <a:pt x="21" y="13"/>
                    <a:pt x="16" y="7"/>
                    <a:pt x="12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3"/>
            <p:cNvSpPr>
              <a:spLocks/>
            </p:cNvSpPr>
            <p:nvPr/>
          </p:nvSpPr>
          <p:spPr bwMode="auto">
            <a:xfrm>
              <a:off x="15217775" y="7512050"/>
              <a:ext cx="1927225" cy="1268412"/>
            </a:xfrm>
            <a:custGeom>
              <a:avLst/>
              <a:gdLst>
                <a:gd name="T0" fmla="*/ 383 w 698"/>
                <a:gd name="T1" fmla="*/ 37 h 459"/>
                <a:gd name="T2" fmla="*/ 323 w 698"/>
                <a:gd name="T3" fmla="*/ 64 h 459"/>
                <a:gd name="T4" fmla="*/ 83 w 698"/>
                <a:gd name="T5" fmla="*/ 8 h 459"/>
                <a:gd name="T6" fmla="*/ 6 w 698"/>
                <a:gd name="T7" fmla="*/ 55 h 459"/>
                <a:gd name="T8" fmla="*/ 32 w 698"/>
                <a:gd name="T9" fmla="*/ 122 h 459"/>
                <a:gd name="T10" fmla="*/ 54 w 698"/>
                <a:gd name="T11" fmla="*/ 131 h 459"/>
                <a:gd name="T12" fmla="*/ 247 w 698"/>
                <a:gd name="T13" fmla="*/ 177 h 459"/>
                <a:gd name="T14" fmla="*/ 304 w 698"/>
                <a:gd name="T15" fmla="*/ 209 h 459"/>
                <a:gd name="T16" fmla="*/ 413 w 698"/>
                <a:gd name="T17" fmla="*/ 323 h 459"/>
                <a:gd name="T18" fmla="*/ 549 w 698"/>
                <a:gd name="T19" fmla="*/ 422 h 459"/>
                <a:gd name="T20" fmla="*/ 626 w 698"/>
                <a:gd name="T21" fmla="*/ 459 h 459"/>
                <a:gd name="T22" fmla="*/ 698 w 698"/>
                <a:gd name="T23" fmla="*/ 356 h 459"/>
                <a:gd name="T24" fmla="*/ 383 w 698"/>
                <a:gd name="T25" fmla="*/ 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8" h="459">
                  <a:moveTo>
                    <a:pt x="383" y="37"/>
                  </a:moveTo>
                  <a:cubicBezTo>
                    <a:pt x="369" y="56"/>
                    <a:pt x="346" y="66"/>
                    <a:pt x="323" y="64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48" y="0"/>
                    <a:pt x="14" y="21"/>
                    <a:pt x="6" y="55"/>
                  </a:cubicBezTo>
                  <a:cubicBezTo>
                    <a:pt x="0" y="81"/>
                    <a:pt x="11" y="107"/>
                    <a:pt x="32" y="122"/>
                  </a:cubicBezTo>
                  <a:cubicBezTo>
                    <a:pt x="38" y="126"/>
                    <a:pt x="45" y="129"/>
                    <a:pt x="54" y="131"/>
                  </a:cubicBezTo>
                  <a:cubicBezTo>
                    <a:pt x="247" y="177"/>
                    <a:pt x="247" y="177"/>
                    <a:pt x="247" y="177"/>
                  </a:cubicBezTo>
                  <a:cubicBezTo>
                    <a:pt x="269" y="182"/>
                    <a:pt x="289" y="193"/>
                    <a:pt x="304" y="209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52" y="364"/>
                    <a:pt x="498" y="398"/>
                    <a:pt x="549" y="422"/>
                  </a:cubicBezTo>
                  <a:cubicBezTo>
                    <a:pt x="626" y="459"/>
                    <a:pt x="626" y="459"/>
                    <a:pt x="626" y="459"/>
                  </a:cubicBezTo>
                  <a:cubicBezTo>
                    <a:pt x="698" y="356"/>
                    <a:pt x="698" y="356"/>
                    <a:pt x="698" y="356"/>
                  </a:cubicBezTo>
                  <a:cubicBezTo>
                    <a:pt x="383" y="37"/>
                    <a:pt x="383" y="37"/>
                    <a:pt x="383" y="37"/>
                  </a:cubicBezTo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04"/>
            <p:cNvSpPr>
              <a:spLocks/>
            </p:cNvSpPr>
            <p:nvPr/>
          </p:nvSpPr>
          <p:spPr bwMode="auto">
            <a:xfrm>
              <a:off x="15214600" y="7512050"/>
              <a:ext cx="1946275" cy="1287462"/>
            </a:xfrm>
            <a:custGeom>
              <a:avLst/>
              <a:gdLst>
                <a:gd name="T0" fmla="*/ 379 w 705"/>
                <a:gd name="T1" fmla="*/ 33 h 466"/>
                <a:gd name="T2" fmla="*/ 331 w 705"/>
                <a:gd name="T3" fmla="*/ 58 h 466"/>
                <a:gd name="T4" fmla="*/ 325 w 705"/>
                <a:gd name="T5" fmla="*/ 58 h 466"/>
                <a:gd name="T6" fmla="*/ 324 w 705"/>
                <a:gd name="T7" fmla="*/ 64 h 466"/>
                <a:gd name="T8" fmla="*/ 326 w 705"/>
                <a:gd name="T9" fmla="*/ 58 h 466"/>
                <a:gd name="T10" fmla="*/ 85 w 705"/>
                <a:gd name="T11" fmla="*/ 2 h 466"/>
                <a:gd name="T12" fmla="*/ 69 w 705"/>
                <a:gd name="T13" fmla="*/ 0 h 466"/>
                <a:gd name="T14" fmla="*/ 1 w 705"/>
                <a:gd name="T15" fmla="*/ 54 h 466"/>
                <a:gd name="T16" fmla="*/ 0 w 705"/>
                <a:gd name="T17" fmla="*/ 69 h 466"/>
                <a:gd name="T18" fmla="*/ 29 w 705"/>
                <a:gd name="T19" fmla="*/ 126 h 466"/>
                <a:gd name="T20" fmla="*/ 53 w 705"/>
                <a:gd name="T21" fmla="*/ 137 h 466"/>
                <a:gd name="T22" fmla="*/ 247 w 705"/>
                <a:gd name="T23" fmla="*/ 183 h 466"/>
                <a:gd name="T24" fmla="*/ 301 w 705"/>
                <a:gd name="T25" fmla="*/ 213 h 466"/>
                <a:gd name="T26" fmla="*/ 409 w 705"/>
                <a:gd name="T27" fmla="*/ 327 h 466"/>
                <a:gd name="T28" fmla="*/ 547 w 705"/>
                <a:gd name="T29" fmla="*/ 428 h 466"/>
                <a:gd name="T30" fmla="*/ 629 w 705"/>
                <a:gd name="T31" fmla="*/ 466 h 466"/>
                <a:gd name="T32" fmla="*/ 704 w 705"/>
                <a:gd name="T33" fmla="*/ 360 h 466"/>
                <a:gd name="T34" fmla="*/ 702 w 705"/>
                <a:gd name="T35" fmla="*/ 351 h 466"/>
                <a:gd name="T36" fmla="*/ 694 w 705"/>
                <a:gd name="T37" fmla="*/ 353 h 466"/>
                <a:gd name="T38" fmla="*/ 625 w 705"/>
                <a:gd name="T39" fmla="*/ 451 h 466"/>
                <a:gd name="T40" fmla="*/ 552 w 705"/>
                <a:gd name="T41" fmla="*/ 417 h 466"/>
                <a:gd name="T42" fmla="*/ 418 w 705"/>
                <a:gd name="T43" fmla="*/ 319 h 466"/>
                <a:gd name="T44" fmla="*/ 310 w 705"/>
                <a:gd name="T45" fmla="*/ 205 h 466"/>
                <a:gd name="T46" fmla="*/ 250 w 705"/>
                <a:gd name="T47" fmla="*/ 171 h 466"/>
                <a:gd name="T48" fmla="*/ 56 w 705"/>
                <a:gd name="T49" fmla="*/ 125 h 466"/>
                <a:gd name="T50" fmla="*/ 36 w 705"/>
                <a:gd name="T51" fmla="*/ 117 h 466"/>
                <a:gd name="T52" fmla="*/ 12 w 705"/>
                <a:gd name="T53" fmla="*/ 69 h 466"/>
                <a:gd name="T54" fmla="*/ 13 w 705"/>
                <a:gd name="T55" fmla="*/ 56 h 466"/>
                <a:gd name="T56" fmla="*/ 69 w 705"/>
                <a:gd name="T57" fmla="*/ 12 h 466"/>
                <a:gd name="T58" fmla="*/ 82 w 705"/>
                <a:gd name="T59" fmla="*/ 13 h 466"/>
                <a:gd name="T60" fmla="*/ 323 w 705"/>
                <a:gd name="T61" fmla="*/ 70 h 466"/>
                <a:gd name="T62" fmla="*/ 324 w 705"/>
                <a:gd name="T63" fmla="*/ 70 h 466"/>
                <a:gd name="T64" fmla="*/ 331 w 705"/>
                <a:gd name="T65" fmla="*/ 70 h 466"/>
                <a:gd name="T66" fmla="*/ 389 w 705"/>
                <a:gd name="T67" fmla="*/ 40 h 466"/>
                <a:gd name="T68" fmla="*/ 387 w 705"/>
                <a:gd name="T69" fmla="*/ 32 h 466"/>
                <a:gd name="T70" fmla="*/ 379 w 705"/>
                <a:gd name="T71" fmla="*/ 3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5" h="466">
                  <a:moveTo>
                    <a:pt x="379" y="33"/>
                  </a:moveTo>
                  <a:cubicBezTo>
                    <a:pt x="368" y="49"/>
                    <a:pt x="350" y="58"/>
                    <a:pt x="331" y="58"/>
                  </a:cubicBezTo>
                  <a:cubicBezTo>
                    <a:pt x="329" y="58"/>
                    <a:pt x="327" y="58"/>
                    <a:pt x="325" y="58"/>
                  </a:cubicBezTo>
                  <a:cubicBezTo>
                    <a:pt x="324" y="64"/>
                    <a:pt x="324" y="64"/>
                    <a:pt x="324" y="64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0" y="1"/>
                    <a:pt x="74" y="0"/>
                    <a:pt x="69" y="0"/>
                  </a:cubicBezTo>
                  <a:cubicBezTo>
                    <a:pt x="37" y="0"/>
                    <a:pt x="9" y="22"/>
                    <a:pt x="1" y="54"/>
                  </a:cubicBezTo>
                  <a:cubicBezTo>
                    <a:pt x="0" y="59"/>
                    <a:pt x="0" y="64"/>
                    <a:pt x="0" y="69"/>
                  </a:cubicBezTo>
                  <a:cubicBezTo>
                    <a:pt x="0" y="92"/>
                    <a:pt x="11" y="114"/>
                    <a:pt x="29" y="126"/>
                  </a:cubicBezTo>
                  <a:cubicBezTo>
                    <a:pt x="36" y="131"/>
                    <a:pt x="44" y="135"/>
                    <a:pt x="53" y="137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268" y="187"/>
                    <a:pt x="286" y="198"/>
                    <a:pt x="301" y="213"/>
                  </a:cubicBezTo>
                  <a:cubicBezTo>
                    <a:pt x="409" y="327"/>
                    <a:pt x="409" y="327"/>
                    <a:pt x="409" y="327"/>
                  </a:cubicBezTo>
                  <a:cubicBezTo>
                    <a:pt x="449" y="369"/>
                    <a:pt x="495" y="403"/>
                    <a:pt x="547" y="428"/>
                  </a:cubicBezTo>
                  <a:cubicBezTo>
                    <a:pt x="629" y="466"/>
                    <a:pt x="629" y="466"/>
                    <a:pt x="629" y="466"/>
                  </a:cubicBezTo>
                  <a:cubicBezTo>
                    <a:pt x="704" y="360"/>
                    <a:pt x="704" y="360"/>
                    <a:pt x="704" y="360"/>
                  </a:cubicBezTo>
                  <a:cubicBezTo>
                    <a:pt x="705" y="357"/>
                    <a:pt x="705" y="353"/>
                    <a:pt x="702" y="351"/>
                  </a:cubicBezTo>
                  <a:cubicBezTo>
                    <a:pt x="699" y="349"/>
                    <a:pt x="696" y="350"/>
                    <a:pt x="694" y="353"/>
                  </a:cubicBezTo>
                  <a:cubicBezTo>
                    <a:pt x="625" y="451"/>
                    <a:pt x="625" y="451"/>
                    <a:pt x="625" y="451"/>
                  </a:cubicBezTo>
                  <a:cubicBezTo>
                    <a:pt x="552" y="417"/>
                    <a:pt x="552" y="417"/>
                    <a:pt x="552" y="417"/>
                  </a:cubicBezTo>
                  <a:cubicBezTo>
                    <a:pt x="502" y="393"/>
                    <a:pt x="456" y="360"/>
                    <a:pt x="418" y="319"/>
                  </a:cubicBezTo>
                  <a:cubicBezTo>
                    <a:pt x="310" y="205"/>
                    <a:pt x="310" y="205"/>
                    <a:pt x="310" y="205"/>
                  </a:cubicBezTo>
                  <a:cubicBezTo>
                    <a:pt x="293" y="188"/>
                    <a:pt x="273" y="176"/>
                    <a:pt x="250" y="171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49" y="124"/>
                    <a:pt x="42" y="121"/>
                    <a:pt x="36" y="117"/>
                  </a:cubicBezTo>
                  <a:cubicBezTo>
                    <a:pt x="21" y="106"/>
                    <a:pt x="12" y="88"/>
                    <a:pt x="12" y="69"/>
                  </a:cubicBezTo>
                  <a:cubicBezTo>
                    <a:pt x="12" y="65"/>
                    <a:pt x="12" y="61"/>
                    <a:pt x="13" y="56"/>
                  </a:cubicBezTo>
                  <a:cubicBezTo>
                    <a:pt x="19" y="30"/>
                    <a:pt x="43" y="12"/>
                    <a:pt x="69" y="12"/>
                  </a:cubicBezTo>
                  <a:cubicBezTo>
                    <a:pt x="73" y="12"/>
                    <a:pt x="78" y="12"/>
                    <a:pt x="82" y="13"/>
                  </a:cubicBezTo>
                  <a:cubicBezTo>
                    <a:pt x="323" y="70"/>
                    <a:pt x="323" y="70"/>
                    <a:pt x="323" y="70"/>
                  </a:cubicBezTo>
                  <a:cubicBezTo>
                    <a:pt x="324" y="70"/>
                    <a:pt x="324" y="70"/>
                    <a:pt x="324" y="70"/>
                  </a:cubicBezTo>
                  <a:cubicBezTo>
                    <a:pt x="326" y="70"/>
                    <a:pt x="328" y="70"/>
                    <a:pt x="331" y="70"/>
                  </a:cubicBezTo>
                  <a:cubicBezTo>
                    <a:pt x="353" y="70"/>
                    <a:pt x="375" y="59"/>
                    <a:pt x="389" y="40"/>
                  </a:cubicBezTo>
                  <a:cubicBezTo>
                    <a:pt x="390" y="37"/>
                    <a:pt x="390" y="34"/>
                    <a:pt x="387" y="32"/>
                  </a:cubicBezTo>
                  <a:cubicBezTo>
                    <a:pt x="384" y="30"/>
                    <a:pt x="381" y="31"/>
                    <a:pt x="379" y="3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6"/>
            <p:cNvSpPr>
              <a:spLocks/>
            </p:cNvSpPr>
            <p:nvPr/>
          </p:nvSpPr>
          <p:spPr bwMode="auto">
            <a:xfrm>
              <a:off x="17078325" y="8534400"/>
              <a:ext cx="68263" cy="85725"/>
            </a:xfrm>
            <a:custGeom>
              <a:avLst/>
              <a:gdLst>
                <a:gd name="T0" fmla="*/ 25 w 25"/>
                <a:gd name="T1" fmla="*/ 0 h 31"/>
                <a:gd name="T2" fmla="*/ 18 w 25"/>
                <a:gd name="T3" fmla="*/ 7 h 31"/>
                <a:gd name="T4" fmla="*/ 18 w 25"/>
                <a:gd name="T5" fmla="*/ 7 h 31"/>
                <a:gd name="T6" fmla="*/ 18 w 25"/>
                <a:gd name="T7" fmla="*/ 7 h 31"/>
                <a:gd name="T8" fmla="*/ 16 w 25"/>
                <a:gd name="T9" fmla="*/ 8 h 31"/>
                <a:gd name="T10" fmla="*/ 0 w 25"/>
                <a:gd name="T11" fmla="*/ 31 h 31"/>
                <a:gd name="T12" fmla="*/ 25 w 25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1">
                  <a:moveTo>
                    <a:pt x="25" y="0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6" y="8"/>
                    <a:pt x="16" y="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98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7"/>
            <p:cNvSpPr>
              <a:spLocks/>
            </p:cNvSpPr>
            <p:nvPr/>
          </p:nvSpPr>
          <p:spPr bwMode="auto">
            <a:xfrm>
              <a:off x="17092613" y="8189913"/>
              <a:ext cx="339725" cy="295275"/>
            </a:xfrm>
            <a:custGeom>
              <a:avLst/>
              <a:gdLst>
                <a:gd name="T0" fmla="*/ 122 w 123"/>
                <a:gd name="T1" fmla="*/ 0 h 107"/>
                <a:gd name="T2" fmla="*/ 0 w 123"/>
                <a:gd name="T3" fmla="*/ 92 h 107"/>
                <a:gd name="T4" fmla="*/ 14 w 123"/>
                <a:gd name="T5" fmla="*/ 107 h 107"/>
                <a:gd name="T6" fmla="*/ 19 w 123"/>
                <a:gd name="T7" fmla="*/ 105 h 107"/>
                <a:gd name="T8" fmla="*/ 22 w 123"/>
                <a:gd name="T9" fmla="*/ 106 h 107"/>
                <a:gd name="T10" fmla="*/ 23 w 123"/>
                <a:gd name="T11" fmla="*/ 107 h 107"/>
                <a:gd name="T12" fmla="*/ 71 w 123"/>
                <a:gd name="T13" fmla="*/ 63 h 107"/>
                <a:gd name="T14" fmla="*/ 123 w 123"/>
                <a:gd name="T15" fmla="*/ 1 h 107"/>
                <a:gd name="T16" fmla="*/ 122 w 123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07">
                  <a:moveTo>
                    <a:pt x="122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6" y="106"/>
                    <a:pt x="17" y="105"/>
                    <a:pt x="19" y="105"/>
                  </a:cubicBezTo>
                  <a:cubicBezTo>
                    <a:pt x="20" y="105"/>
                    <a:pt x="21" y="106"/>
                    <a:pt x="22" y="106"/>
                  </a:cubicBezTo>
                  <a:cubicBezTo>
                    <a:pt x="22" y="107"/>
                    <a:pt x="22" y="107"/>
                    <a:pt x="23" y="107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solidFill>
              <a:srgbClr val="EDB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8"/>
            <p:cNvSpPr>
              <a:spLocks noEditPoints="1"/>
            </p:cNvSpPr>
            <p:nvPr/>
          </p:nvSpPr>
          <p:spPr bwMode="auto">
            <a:xfrm>
              <a:off x="17122775" y="8183563"/>
              <a:ext cx="314325" cy="373062"/>
            </a:xfrm>
            <a:custGeom>
              <a:avLst/>
              <a:gdLst>
                <a:gd name="T0" fmla="*/ 60 w 114"/>
                <a:gd name="T1" fmla="*/ 65 h 135"/>
                <a:gd name="T2" fmla="*/ 12 w 114"/>
                <a:gd name="T3" fmla="*/ 109 h 135"/>
                <a:gd name="T4" fmla="*/ 13 w 114"/>
                <a:gd name="T5" fmla="*/ 117 h 135"/>
                <a:gd name="T6" fmla="*/ 0 w 114"/>
                <a:gd name="T7" fmla="*/ 135 h 135"/>
                <a:gd name="T8" fmla="*/ 2 w 114"/>
                <a:gd name="T9" fmla="*/ 134 h 135"/>
                <a:gd name="T10" fmla="*/ 2 w 114"/>
                <a:gd name="T11" fmla="*/ 134 h 135"/>
                <a:gd name="T12" fmla="*/ 9 w 114"/>
                <a:gd name="T13" fmla="*/ 127 h 135"/>
                <a:gd name="T14" fmla="*/ 60 w 114"/>
                <a:gd name="T15" fmla="*/ 65 h 135"/>
                <a:gd name="T16" fmla="*/ 114 w 114"/>
                <a:gd name="T17" fmla="*/ 0 h 135"/>
                <a:gd name="T18" fmla="*/ 111 w 114"/>
                <a:gd name="T19" fmla="*/ 2 h 135"/>
                <a:gd name="T20" fmla="*/ 112 w 114"/>
                <a:gd name="T21" fmla="*/ 3 h 135"/>
                <a:gd name="T22" fmla="*/ 114 w 114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35">
                  <a:moveTo>
                    <a:pt x="60" y="65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11"/>
                    <a:pt x="14" y="114"/>
                    <a:pt x="13" y="11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1" y="134"/>
                    <a:pt x="2" y="134"/>
                  </a:cubicBezTo>
                  <a:cubicBezTo>
                    <a:pt x="2" y="134"/>
                    <a:pt x="2" y="134"/>
                    <a:pt x="2" y="134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60" y="65"/>
                    <a:pt x="60" y="65"/>
                    <a:pt x="60" y="65"/>
                  </a:cubicBezTo>
                  <a:moveTo>
                    <a:pt x="114" y="0"/>
                  </a:moveTo>
                  <a:cubicBezTo>
                    <a:pt x="111" y="2"/>
                    <a:pt x="111" y="2"/>
                    <a:pt x="111" y="2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9"/>
            <p:cNvSpPr>
              <a:spLocks/>
            </p:cNvSpPr>
            <p:nvPr/>
          </p:nvSpPr>
          <p:spPr bwMode="auto">
            <a:xfrm>
              <a:off x="15247938" y="7586663"/>
              <a:ext cx="1882775" cy="1171575"/>
            </a:xfrm>
            <a:custGeom>
              <a:avLst/>
              <a:gdLst>
                <a:gd name="T0" fmla="*/ 18 w 682"/>
                <a:gd name="T1" fmla="*/ 0 h 424"/>
                <a:gd name="T2" fmla="*/ 1 w 682"/>
                <a:gd name="T3" fmla="*/ 29 h 424"/>
                <a:gd name="T4" fmla="*/ 0 w 682"/>
                <a:gd name="T5" fmla="*/ 42 h 424"/>
                <a:gd name="T6" fmla="*/ 24 w 682"/>
                <a:gd name="T7" fmla="*/ 90 h 424"/>
                <a:gd name="T8" fmla="*/ 44 w 682"/>
                <a:gd name="T9" fmla="*/ 98 h 424"/>
                <a:gd name="T10" fmla="*/ 238 w 682"/>
                <a:gd name="T11" fmla="*/ 144 h 424"/>
                <a:gd name="T12" fmla="*/ 298 w 682"/>
                <a:gd name="T13" fmla="*/ 178 h 424"/>
                <a:gd name="T14" fmla="*/ 406 w 682"/>
                <a:gd name="T15" fmla="*/ 292 h 424"/>
                <a:gd name="T16" fmla="*/ 540 w 682"/>
                <a:gd name="T17" fmla="*/ 390 h 424"/>
                <a:gd name="T18" fmla="*/ 613 w 682"/>
                <a:gd name="T19" fmla="*/ 424 h 424"/>
                <a:gd name="T20" fmla="*/ 682 w 682"/>
                <a:gd name="T21" fmla="*/ 326 h 424"/>
                <a:gd name="T22" fmla="*/ 682 w 682"/>
                <a:gd name="T23" fmla="*/ 325 h 424"/>
                <a:gd name="T24" fmla="*/ 668 w 682"/>
                <a:gd name="T25" fmla="*/ 310 h 424"/>
                <a:gd name="T26" fmla="*/ 593 w 682"/>
                <a:gd name="T27" fmla="*/ 366 h 424"/>
                <a:gd name="T28" fmla="*/ 567 w 682"/>
                <a:gd name="T29" fmla="*/ 353 h 424"/>
                <a:gd name="T30" fmla="*/ 431 w 682"/>
                <a:gd name="T31" fmla="*/ 254 h 424"/>
                <a:gd name="T32" fmla="*/ 353 w 682"/>
                <a:gd name="T33" fmla="*/ 175 h 424"/>
                <a:gd name="T34" fmla="*/ 296 w 682"/>
                <a:gd name="T35" fmla="*/ 142 h 424"/>
                <a:gd name="T36" fmla="*/ 54 w 682"/>
                <a:gd name="T37" fmla="*/ 86 h 424"/>
                <a:gd name="T38" fmla="*/ 32 w 682"/>
                <a:gd name="T39" fmla="*/ 76 h 424"/>
                <a:gd name="T40" fmla="*/ 18 w 682"/>
                <a:gd name="T41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2" h="424">
                  <a:moveTo>
                    <a:pt x="18" y="0"/>
                  </a:moveTo>
                  <a:cubicBezTo>
                    <a:pt x="10" y="7"/>
                    <a:pt x="4" y="18"/>
                    <a:pt x="1" y="29"/>
                  </a:cubicBezTo>
                  <a:cubicBezTo>
                    <a:pt x="0" y="34"/>
                    <a:pt x="0" y="38"/>
                    <a:pt x="0" y="42"/>
                  </a:cubicBezTo>
                  <a:cubicBezTo>
                    <a:pt x="0" y="61"/>
                    <a:pt x="9" y="79"/>
                    <a:pt x="24" y="90"/>
                  </a:cubicBezTo>
                  <a:cubicBezTo>
                    <a:pt x="30" y="94"/>
                    <a:pt x="37" y="97"/>
                    <a:pt x="44" y="98"/>
                  </a:cubicBezTo>
                  <a:cubicBezTo>
                    <a:pt x="238" y="144"/>
                    <a:pt x="238" y="144"/>
                    <a:pt x="238" y="144"/>
                  </a:cubicBezTo>
                  <a:cubicBezTo>
                    <a:pt x="261" y="149"/>
                    <a:pt x="281" y="161"/>
                    <a:pt x="298" y="178"/>
                  </a:cubicBezTo>
                  <a:cubicBezTo>
                    <a:pt x="406" y="292"/>
                    <a:pt x="406" y="292"/>
                    <a:pt x="406" y="292"/>
                  </a:cubicBezTo>
                  <a:cubicBezTo>
                    <a:pt x="444" y="333"/>
                    <a:pt x="490" y="366"/>
                    <a:pt x="540" y="390"/>
                  </a:cubicBezTo>
                  <a:cubicBezTo>
                    <a:pt x="613" y="424"/>
                    <a:pt x="613" y="424"/>
                    <a:pt x="613" y="424"/>
                  </a:cubicBezTo>
                  <a:cubicBezTo>
                    <a:pt x="682" y="326"/>
                    <a:pt x="682" y="326"/>
                    <a:pt x="682" y="326"/>
                  </a:cubicBezTo>
                  <a:cubicBezTo>
                    <a:pt x="682" y="326"/>
                    <a:pt x="682" y="325"/>
                    <a:pt x="682" y="325"/>
                  </a:cubicBezTo>
                  <a:cubicBezTo>
                    <a:pt x="668" y="310"/>
                    <a:pt x="668" y="310"/>
                    <a:pt x="668" y="310"/>
                  </a:cubicBezTo>
                  <a:cubicBezTo>
                    <a:pt x="593" y="366"/>
                    <a:pt x="593" y="366"/>
                    <a:pt x="593" y="366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16" y="329"/>
                    <a:pt x="470" y="295"/>
                    <a:pt x="431" y="254"/>
                  </a:cubicBezTo>
                  <a:cubicBezTo>
                    <a:pt x="353" y="175"/>
                    <a:pt x="353" y="175"/>
                    <a:pt x="353" y="175"/>
                  </a:cubicBezTo>
                  <a:cubicBezTo>
                    <a:pt x="338" y="158"/>
                    <a:pt x="318" y="147"/>
                    <a:pt x="296" y="14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6" y="84"/>
                    <a:pt x="39" y="81"/>
                    <a:pt x="32" y="76"/>
                  </a:cubicBezTo>
                  <a:cubicBezTo>
                    <a:pt x="15" y="64"/>
                    <a:pt x="7" y="29"/>
                    <a:pt x="18" y="0"/>
                  </a:cubicBezTo>
                </a:path>
              </a:pathLst>
            </a:custGeom>
            <a:solidFill>
              <a:srgbClr val="EDB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0"/>
            <p:cNvSpPr>
              <a:spLocks/>
            </p:cNvSpPr>
            <p:nvPr/>
          </p:nvSpPr>
          <p:spPr bwMode="auto">
            <a:xfrm>
              <a:off x="15217775" y="7553325"/>
              <a:ext cx="1943100" cy="1227137"/>
            </a:xfrm>
            <a:custGeom>
              <a:avLst/>
              <a:gdLst>
                <a:gd name="T0" fmla="*/ 35 w 704"/>
                <a:gd name="T1" fmla="*/ 0 h 444"/>
                <a:gd name="T2" fmla="*/ 6 w 704"/>
                <a:gd name="T3" fmla="*/ 40 h 444"/>
                <a:gd name="T4" fmla="*/ 32 w 704"/>
                <a:gd name="T5" fmla="*/ 107 h 444"/>
                <a:gd name="T6" fmla="*/ 54 w 704"/>
                <a:gd name="T7" fmla="*/ 116 h 444"/>
                <a:gd name="T8" fmla="*/ 247 w 704"/>
                <a:gd name="T9" fmla="*/ 162 h 444"/>
                <a:gd name="T10" fmla="*/ 304 w 704"/>
                <a:gd name="T11" fmla="*/ 194 h 444"/>
                <a:gd name="T12" fmla="*/ 413 w 704"/>
                <a:gd name="T13" fmla="*/ 308 h 444"/>
                <a:gd name="T14" fmla="*/ 549 w 704"/>
                <a:gd name="T15" fmla="*/ 407 h 444"/>
                <a:gd name="T16" fmla="*/ 626 w 704"/>
                <a:gd name="T17" fmla="*/ 444 h 444"/>
                <a:gd name="T18" fmla="*/ 674 w 704"/>
                <a:gd name="T19" fmla="*/ 386 h 444"/>
                <a:gd name="T20" fmla="*/ 690 w 704"/>
                <a:gd name="T21" fmla="*/ 363 h 444"/>
                <a:gd name="T22" fmla="*/ 703 w 704"/>
                <a:gd name="T23" fmla="*/ 345 h 444"/>
                <a:gd name="T24" fmla="*/ 702 w 704"/>
                <a:gd name="T25" fmla="*/ 337 h 444"/>
                <a:gd name="T26" fmla="*/ 701 w 704"/>
                <a:gd name="T27" fmla="*/ 336 h 444"/>
                <a:gd name="T28" fmla="*/ 698 w 704"/>
                <a:gd name="T29" fmla="*/ 335 h 444"/>
                <a:gd name="T30" fmla="*/ 693 w 704"/>
                <a:gd name="T31" fmla="*/ 337 h 444"/>
                <a:gd name="T32" fmla="*/ 693 w 704"/>
                <a:gd name="T33" fmla="*/ 338 h 444"/>
                <a:gd name="T34" fmla="*/ 624 w 704"/>
                <a:gd name="T35" fmla="*/ 436 h 444"/>
                <a:gd name="T36" fmla="*/ 551 w 704"/>
                <a:gd name="T37" fmla="*/ 402 h 444"/>
                <a:gd name="T38" fmla="*/ 417 w 704"/>
                <a:gd name="T39" fmla="*/ 304 h 444"/>
                <a:gd name="T40" fmla="*/ 309 w 704"/>
                <a:gd name="T41" fmla="*/ 190 h 444"/>
                <a:gd name="T42" fmla="*/ 249 w 704"/>
                <a:gd name="T43" fmla="*/ 156 h 444"/>
                <a:gd name="T44" fmla="*/ 55 w 704"/>
                <a:gd name="T45" fmla="*/ 110 h 444"/>
                <a:gd name="T46" fmla="*/ 35 w 704"/>
                <a:gd name="T47" fmla="*/ 102 h 444"/>
                <a:gd name="T48" fmla="*/ 11 w 704"/>
                <a:gd name="T49" fmla="*/ 54 h 444"/>
                <a:gd name="T50" fmla="*/ 12 w 704"/>
                <a:gd name="T51" fmla="*/ 41 h 444"/>
                <a:gd name="T52" fmla="*/ 29 w 704"/>
                <a:gd name="T53" fmla="*/ 12 h 444"/>
                <a:gd name="T54" fmla="*/ 35 w 704"/>
                <a:gd name="T55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4" h="444">
                  <a:moveTo>
                    <a:pt x="35" y="0"/>
                  </a:moveTo>
                  <a:cubicBezTo>
                    <a:pt x="21" y="9"/>
                    <a:pt x="10" y="23"/>
                    <a:pt x="6" y="40"/>
                  </a:cubicBezTo>
                  <a:cubicBezTo>
                    <a:pt x="0" y="66"/>
                    <a:pt x="11" y="92"/>
                    <a:pt x="32" y="107"/>
                  </a:cubicBezTo>
                  <a:cubicBezTo>
                    <a:pt x="38" y="111"/>
                    <a:pt x="45" y="114"/>
                    <a:pt x="54" y="116"/>
                  </a:cubicBezTo>
                  <a:cubicBezTo>
                    <a:pt x="247" y="162"/>
                    <a:pt x="247" y="162"/>
                    <a:pt x="247" y="162"/>
                  </a:cubicBezTo>
                  <a:cubicBezTo>
                    <a:pt x="269" y="167"/>
                    <a:pt x="289" y="178"/>
                    <a:pt x="304" y="194"/>
                  </a:cubicBezTo>
                  <a:cubicBezTo>
                    <a:pt x="413" y="308"/>
                    <a:pt x="413" y="308"/>
                    <a:pt x="413" y="308"/>
                  </a:cubicBezTo>
                  <a:cubicBezTo>
                    <a:pt x="452" y="349"/>
                    <a:pt x="498" y="383"/>
                    <a:pt x="549" y="407"/>
                  </a:cubicBezTo>
                  <a:cubicBezTo>
                    <a:pt x="626" y="444"/>
                    <a:pt x="626" y="444"/>
                    <a:pt x="626" y="444"/>
                  </a:cubicBezTo>
                  <a:cubicBezTo>
                    <a:pt x="674" y="386"/>
                    <a:pt x="674" y="386"/>
                    <a:pt x="674" y="386"/>
                  </a:cubicBezTo>
                  <a:cubicBezTo>
                    <a:pt x="690" y="363"/>
                    <a:pt x="690" y="363"/>
                    <a:pt x="690" y="363"/>
                  </a:cubicBezTo>
                  <a:cubicBezTo>
                    <a:pt x="703" y="345"/>
                    <a:pt x="703" y="345"/>
                    <a:pt x="703" y="345"/>
                  </a:cubicBezTo>
                  <a:cubicBezTo>
                    <a:pt x="704" y="342"/>
                    <a:pt x="704" y="339"/>
                    <a:pt x="702" y="337"/>
                  </a:cubicBezTo>
                  <a:cubicBezTo>
                    <a:pt x="701" y="337"/>
                    <a:pt x="701" y="337"/>
                    <a:pt x="701" y="336"/>
                  </a:cubicBezTo>
                  <a:cubicBezTo>
                    <a:pt x="700" y="336"/>
                    <a:pt x="699" y="335"/>
                    <a:pt x="698" y="335"/>
                  </a:cubicBezTo>
                  <a:cubicBezTo>
                    <a:pt x="696" y="335"/>
                    <a:pt x="695" y="336"/>
                    <a:pt x="693" y="337"/>
                  </a:cubicBezTo>
                  <a:cubicBezTo>
                    <a:pt x="693" y="337"/>
                    <a:pt x="693" y="338"/>
                    <a:pt x="693" y="338"/>
                  </a:cubicBezTo>
                  <a:cubicBezTo>
                    <a:pt x="624" y="436"/>
                    <a:pt x="624" y="436"/>
                    <a:pt x="624" y="436"/>
                  </a:cubicBezTo>
                  <a:cubicBezTo>
                    <a:pt x="551" y="402"/>
                    <a:pt x="551" y="402"/>
                    <a:pt x="551" y="402"/>
                  </a:cubicBezTo>
                  <a:cubicBezTo>
                    <a:pt x="501" y="378"/>
                    <a:pt x="455" y="345"/>
                    <a:pt x="417" y="304"/>
                  </a:cubicBezTo>
                  <a:cubicBezTo>
                    <a:pt x="309" y="190"/>
                    <a:pt x="309" y="190"/>
                    <a:pt x="309" y="190"/>
                  </a:cubicBezTo>
                  <a:cubicBezTo>
                    <a:pt x="292" y="173"/>
                    <a:pt x="272" y="161"/>
                    <a:pt x="249" y="156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48" y="109"/>
                    <a:pt x="41" y="106"/>
                    <a:pt x="35" y="102"/>
                  </a:cubicBezTo>
                  <a:cubicBezTo>
                    <a:pt x="20" y="91"/>
                    <a:pt x="11" y="73"/>
                    <a:pt x="11" y="54"/>
                  </a:cubicBezTo>
                  <a:cubicBezTo>
                    <a:pt x="11" y="50"/>
                    <a:pt x="11" y="46"/>
                    <a:pt x="12" y="41"/>
                  </a:cubicBezTo>
                  <a:cubicBezTo>
                    <a:pt x="15" y="30"/>
                    <a:pt x="21" y="19"/>
                    <a:pt x="29" y="12"/>
                  </a:cubicBezTo>
                  <a:cubicBezTo>
                    <a:pt x="31" y="8"/>
                    <a:pt x="33" y="4"/>
                    <a:pt x="35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1"/>
            <p:cNvSpPr>
              <a:spLocks/>
            </p:cNvSpPr>
            <p:nvPr/>
          </p:nvSpPr>
          <p:spPr bwMode="auto">
            <a:xfrm>
              <a:off x="16802100" y="8175625"/>
              <a:ext cx="746125" cy="846137"/>
            </a:xfrm>
            <a:custGeom>
              <a:avLst/>
              <a:gdLst>
                <a:gd name="T0" fmla="*/ 108 w 470"/>
                <a:gd name="T1" fmla="*/ 533 h 533"/>
                <a:gd name="T2" fmla="*/ 0 w 470"/>
                <a:gd name="T3" fmla="*/ 432 h 533"/>
                <a:gd name="T4" fmla="*/ 403 w 470"/>
                <a:gd name="T5" fmla="*/ 0 h 533"/>
                <a:gd name="T6" fmla="*/ 470 w 470"/>
                <a:gd name="T7" fmla="*/ 61 h 533"/>
                <a:gd name="T8" fmla="*/ 108 w 47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533">
                  <a:moveTo>
                    <a:pt x="108" y="533"/>
                  </a:moveTo>
                  <a:lnTo>
                    <a:pt x="0" y="432"/>
                  </a:lnTo>
                  <a:lnTo>
                    <a:pt x="403" y="0"/>
                  </a:lnTo>
                  <a:lnTo>
                    <a:pt x="470" y="61"/>
                  </a:lnTo>
                  <a:lnTo>
                    <a:pt x="108" y="5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2"/>
            <p:cNvSpPr>
              <a:spLocks/>
            </p:cNvSpPr>
            <p:nvPr/>
          </p:nvSpPr>
          <p:spPr bwMode="auto">
            <a:xfrm>
              <a:off x="16776700" y="8150225"/>
              <a:ext cx="792163" cy="895350"/>
            </a:xfrm>
            <a:custGeom>
              <a:avLst/>
              <a:gdLst>
                <a:gd name="T0" fmla="*/ 124 w 499"/>
                <a:gd name="T1" fmla="*/ 549 h 564"/>
                <a:gd name="T2" fmla="*/ 131 w 499"/>
                <a:gd name="T3" fmla="*/ 540 h 564"/>
                <a:gd name="T4" fmla="*/ 30 w 499"/>
                <a:gd name="T5" fmla="*/ 448 h 564"/>
                <a:gd name="T6" fmla="*/ 419 w 499"/>
                <a:gd name="T7" fmla="*/ 30 h 564"/>
                <a:gd name="T8" fmla="*/ 472 w 499"/>
                <a:gd name="T9" fmla="*/ 79 h 564"/>
                <a:gd name="T10" fmla="*/ 115 w 499"/>
                <a:gd name="T11" fmla="*/ 542 h 564"/>
                <a:gd name="T12" fmla="*/ 124 w 499"/>
                <a:gd name="T13" fmla="*/ 549 h 564"/>
                <a:gd name="T14" fmla="*/ 131 w 499"/>
                <a:gd name="T15" fmla="*/ 540 h 564"/>
                <a:gd name="T16" fmla="*/ 124 w 499"/>
                <a:gd name="T17" fmla="*/ 549 h 564"/>
                <a:gd name="T18" fmla="*/ 131 w 499"/>
                <a:gd name="T19" fmla="*/ 554 h 564"/>
                <a:gd name="T20" fmla="*/ 499 w 499"/>
                <a:gd name="T21" fmla="*/ 75 h 564"/>
                <a:gd name="T22" fmla="*/ 418 w 499"/>
                <a:gd name="T23" fmla="*/ 0 h 564"/>
                <a:gd name="T24" fmla="*/ 0 w 499"/>
                <a:gd name="T25" fmla="*/ 448 h 564"/>
                <a:gd name="T26" fmla="*/ 124 w 499"/>
                <a:gd name="T27" fmla="*/ 564 h 564"/>
                <a:gd name="T28" fmla="*/ 131 w 499"/>
                <a:gd name="T29" fmla="*/ 554 h 564"/>
                <a:gd name="T30" fmla="*/ 124 w 499"/>
                <a:gd name="T31" fmla="*/ 549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9" h="564">
                  <a:moveTo>
                    <a:pt x="124" y="549"/>
                  </a:moveTo>
                  <a:lnTo>
                    <a:pt x="131" y="540"/>
                  </a:lnTo>
                  <a:lnTo>
                    <a:pt x="30" y="448"/>
                  </a:lnTo>
                  <a:lnTo>
                    <a:pt x="419" y="30"/>
                  </a:lnTo>
                  <a:lnTo>
                    <a:pt x="472" y="79"/>
                  </a:lnTo>
                  <a:lnTo>
                    <a:pt x="115" y="542"/>
                  </a:lnTo>
                  <a:lnTo>
                    <a:pt x="124" y="549"/>
                  </a:lnTo>
                  <a:lnTo>
                    <a:pt x="131" y="540"/>
                  </a:lnTo>
                  <a:lnTo>
                    <a:pt x="124" y="549"/>
                  </a:lnTo>
                  <a:lnTo>
                    <a:pt x="131" y="554"/>
                  </a:lnTo>
                  <a:lnTo>
                    <a:pt x="499" y="75"/>
                  </a:lnTo>
                  <a:lnTo>
                    <a:pt x="418" y="0"/>
                  </a:lnTo>
                  <a:lnTo>
                    <a:pt x="0" y="448"/>
                  </a:lnTo>
                  <a:lnTo>
                    <a:pt x="124" y="564"/>
                  </a:lnTo>
                  <a:lnTo>
                    <a:pt x="131" y="554"/>
                  </a:lnTo>
                  <a:lnTo>
                    <a:pt x="124" y="54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3"/>
            <p:cNvSpPr>
              <a:spLocks/>
            </p:cNvSpPr>
            <p:nvPr/>
          </p:nvSpPr>
          <p:spPr bwMode="auto">
            <a:xfrm>
              <a:off x="16846550" y="8272463"/>
              <a:ext cx="1924050" cy="2530475"/>
            </a:xfrm>
            <a:custGeom>
              <a:avLst/>
              <a:gdLst>
                <a:gd name="T0" fmla="*/ 1212 w 1212"/>
                <a:gd name="T1" fmla="*/ 674 h 1594"/>
                <a:gd name="T2" fmla="*/ 1212 w 1212"/>
                <a:gd name="T3" fmla="*/ 1594 h 1594"/>
                <a:gd name="T4" fmla="*/ 10 w 1212"/>
                <a:gd name="T5" fmla="*/ 540 h 1594"/>
                <a:gd name="T6" fmla="*/ 0 w 1212"/>
                <a:gd name="T7" fmla="*/ 531 h 1594"/>
                <a:gd name="T8" fmla="*/ 109 w 1212"/>
                <a:gd name="T9" fmla="*/ 399 h 1594"/>
                <a:gd name="T10" fmla="*/ 289 w 1212"/>
                <a:gd name="T11" fmla="*/ 183 h 1594"/>
                <a:gd name="T12" fmla="*/ 442 w 1212"/>
                <a:gd name="T13" fmla="*/ 0 h 1594"/>
                <a:gd name="T14" fmla="*/ 1212 w 1212"/>
                <a:gd name="T15" fmla="*/ 674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2" h="1594">
                  <a:moveTo>
                    <a:pt x="1212" y="674"/>
                  </a:moveTo>
                  <a:lnTo>
                    <a:pt x="1212" y="1594"/>
                  </a:lnTo>
                  <a:lnTo>
                    <a:pt x="10" y="540"/>
                  </a:lnTo>
                  <a:lnTo>
                    <a:pt x="0" y="531"/>
                  </a:lnTo>
                  <a:lnTo>
                    <a:pt x="109" y="399"/>
                  </a:lnTo>
                  <a:lnTo>
                    <a:pt x="289" y="183"/>
                  </a:lnTo>
                  <a:lnTo>
                    <a:pt x="442" y="0"/>
                  </a:lnTo>
                  <a:lnTo>
                    <a:pt x="1212" y="674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4"/>
            <p:cNvSpPr>
              <a:spLocks/>
            </p:cNvSpPr>
            <p:nvPr/>
          </p:nvSpPr>
          <p:spPr bwMode="auto">
            <a:xfrm>
              <a:off x="16821150" y="8250238"/>
              <a:ext cx="1965325" cy="2589212"/>
            </a:xfrm>
            <a:custGeom>
              <a:avLst/>
              <a:gdLst>
                <a:gd name="T0" fmla="*/ 1228 w 1238"/>
                <a:gd name="T1" fmla="*/ 688 h 1631"/>
                <a:gd name="T2" fmla="*/ 1217 w 1238"/>
                <a:gd name="T3" fmla="*/ 688 h 1631"/>
                <a:gd name="T4" fmla="*/ 1217 w 1238"/>
                <a:gd name="T5" fmla="*/ 1586 h 1631"/>
                <a:gd name="T6" fmla="*/ 33 w 1238"/>
                <a:gd name="T7" fmla="*/ 547 h 1631"/>
                <a:gd name="T8" fmla="*/ 30 w 1238"/>
                <a:gd name="T9" fmla="*/ 543 h 1631"/>
                <a:gd name="T10" fmla="*/ 134 w 1238"/>
                <a:gd name="T11" fmla="*/ 419 h 1631"/>
                <a:gd name="T12" fmla="*/ 313 w 1238"/>
                <a:gd name="T13" fmla="*/ 204 h 1631"/>
                <a:gd name="T14" fmla="*/ 459 w 1238"/>
                <a:gd name="T15" fmla="*/ 30 h 1631"/>
                <a:gd name="T16" fmla="*/ 1221 w 1238"/>
                <a:gd name="T17" fmla="*/ 695 h 1631"/>
                <a:gd name="T18" fmla="*/ 1228 w 1238"/>
                <a:gd name="T19" fmla="*/ 688 h 1631"/>
                <a:gd name="T20" fmla="*/ 1217 w 1238"/>
                <a:gd name="T21" fmla="*/ 688 h 1631"/>
                <a:gd name="T22" fmla="*/ 1228 w 1238"/>
                <a:gd name="T23" fmla="*/ 688 h 1631"/>
                <a:gd name="T24" fmla="*/ 1235 w 1238"/>
                <a:gd name="T25" fmla="*/ 679 h 1631"/>
                <a:gd name="T26" fmla="*/ 456 w 1238"/>
                <a:gd name="T27" fmla="*/ 0 h 1631"/>
                <a:gd name="T28" fmla="*/ 296 w 1238"/>
                <a:gd name="T29" fmla="*/ 191 h 1631"/>
                <a:gd name="T30" fmla="*/ 117 w 1238"/>
                <a:gd name="T31" fmla="*/ 406 h 1631"/>
                <a:gd name="T32" fmla="*/ 0 w 1238"/>
                <a:gd name="T33" fmla="*/ 547 h 1631"/>
                <a:gd name="T34" fmla="*/ 19 w 1238"/>
                <a:gd name="T35" fmla="*/ 562 h 1631"/>
                <a:gd name="T36" fmla="*/ 1238 w 1238"/>
                <a:gd name="T37" fmla="*/ 1631 h 1631"/>
                <a:gd name="T38" fmla="*/ 1238 w 1238"/>
                <a:gd name="T39" fmla="*/ 682 h 1631"/>
                <a:gd name="T40" fmla="*/ 1235 w 1238"/>
                <a:gd name="T41" fmla="*/ 679 h 1631"/>
                <a:gd name="T42" fmla="*/ 1228 w 1238"/>
                <a:gd name="T43" fmla="*/ 688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8" h="1631">
                  <a:moveTo>
                    <a:pt x="1228" y="688"/>
                  </a:moveTo>
                  <a:lnTo>
                    <a:pt x="1217" y="688"/>
                  </a:lnTo>
                  <a:lnTo>
                    <a:pt x="1217" y="1586"/>
                  </a:lnTo>
                  <a:lnTo>
                    <a:pt x="33" y="547"/>
                  </a:lnTo>
                  <a:lnTo>
                    <a:pt x="30" y="543"/>
                  </a:lnTo>
                  <a:lnTo>
                    <a:pt x="134" y="419"/>
                  </a:lnTo>
                  <a:lnTo>
                    <a:pt x="313" y="204"/>
                  </a:lnTo>
                  <a:lnTo>
                    <a:pt x="459" y="30"/>
                  </a:lnTo>
                  <a:lnTo>
                    <a:pt x="1221" y="695"/>
                  </a:lnTo>
                  <a:lnTo>
                    <a:pt x="1228" y="688"/>
                  </a:lnTo>
                  <a:lnTo>
                    <a:pt x="1217" y="688"/>
                  </a:lnTo>
                  <a:lnTo>
                    <a:pt x="1228" y="688"/>
                  </a:lnTo>
                  <a:lnTo>
                    <a:pt x="1235" y="679"/>
                  </a:lnTo>
                  <a:lnTo>
                    <a:pt x="456" y="0"/>
                  </a:lnTo>
                  <a:lnTo>
                    <a:pt x="296" y="191"/>
                  </a:lnTo>
                  <a:lnTo>
                    <a:pt x="117" y="406"/>
                  </a:lnTo>
                  <a:lnTo>
                    <a:pt x="0" y="547"/>
                  </a:lnTo>
                  <a:lnTo>
                    <a:pt x="19" y="562"/>
                  </a:lnTo>
                  <a:lnTo>
                    <a:pt x="1238" y="1631"/>
                  </a:lnTo>
                  <a:lnTo>
                    <a:pt x="1238" y="682"/>
                  </a:lnTo>
                  <a:lnTo>
                    <a:pt x="1235" y="679"/>
                  </a:lnTo>
                  <a:lnTo>
                    <a:pt x="1228" y="688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5"/>
            <p:cNvSpPr>
              <a:spLocks/>
            </p:cNvSpPr>
            <p:nvPr/>
          </p:nvSpPr>
          <p:spPr bwMode="auto">
            <a:xfrm>
              <a:off x="16967200" y="7000875"/>
              <a:ext cx="298450" cy="373062"/>
            </a:xfrm>
            <a:custGeom>
              <a:avLst/>
              <a:gdLst>
                <a:gd name="T0" fmla="*/ 71 w 108"/>
                <a:gd name="T1" fmla="*/ 128 h 135"/>
                <a:gd name="T2" fmla="*/ 10 w 108"/>
                <a:gd name="T3" fmla="*/ 80 h 135"/>
                <a:gd name="T4" fmla="*/ 37 w 108"/>
                <a:gd name="T5" fmla="*/ 7 h 135"/>
                <a:gd name="T6" fmla="*/ 98 w 108"/>
                <a:gd name="T7" fmla="*/ 55 h 135"/>
                <a:gd name="T8" fmla="*/ 71 w 108"/>
                <a:gd name="T9" fmla="*/ 1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71" y="128"/>
                  </a:moveTo>
                  <a:cubicBezTo>
                    <a:pt x="47" y="135"/>
                    <a:pt x="19" y="114"/>
                    <a:pt x="10" y="80"/>
                  </a:cubicBezTo>
                  <a:cubicBezTo>
                    <a:pt x="0" y="47"/>
                    <a:pt x="12" y="14"/>
                    <a:pt x="37" y="7"/>
                  </a:cubicBezTo>
                  <a:cubicBezTo>
                    <a:pt x="61" y="0"/>
                    <a:pt x="89" y="22"/>
                    <a:pt x="98" y="55"/>
                  </a:cubicBezTo>
                  <a:cubicBezTo>
                    <a:pt x="108" y="89"/>
                    <a:pt x="96" y="121"/>
                    <a:pt x="71" y="128"/>
                  </a:cubicBezTo>
                  <a:close/>
                </a:path>
              </a:pathLst>
            </a:custGeom>
            <a:solidFill>
              <a:srgbClr val="B1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6"/>
            <p:cNvSpPr>
              <a:spLocks/>
            </p:cNvSpPr>
            <p:nvPr/>
          </p:nvSpPr>
          <p:spPr bwMode="auto">
            <a:xfrm>
              <a:off x="16967200" y="7000875"/>
              <a:ext cx="298450" cy="376237"/>
            </a:xfrm>
            <a:custGeom>
              <a:avLst/>
              <a:gdLst>
                <a:gd name="T0" fmla="*/ 71 w 108"/>
                <a:gd name="T1" fmla="*/ 128 h 136"/>
                <a:gd name="T2" fmla="*/ 70 w 108"/>
                <a:gd name="T3" fmla="*/ 123 h 136"/>
                <a:gd name="T4" fmla="*/ 62 w 108"/>
                <a:gd name="T5" fmla="*/ 124 h 136"/>
                <a:gd name="T6" fmla="*/ 35 w 108"/>
                <a:gd name="T7" fmla="*/ 112 h 136"/>
                <a:gd name="T8" fmla="*/ 15 w 108"/>
                <a:gd name="T9" fmla="*/ 79 h 136"/>
                <a:gd name="T10" fmla="*/ 12 w 108"/>
                <a:gd name="T11" fmla="*/ 58 h 136"/>
                <a:gd name="T12" fmla="*/ 20 w 108"/>
                <a:gd name="T13" fmla="*/ 28 h 136"/>
                <a:gd name="T14" fmla="*/ 38 w 108"/>
                <a:gd name="T15" fmla="*/ 13 h 136"/>
                <a:gd name="T16" fmla="*/ 46 w 108"/>
                <a:gd name="T17" fmla="*/ 12 h 136"/>
                <a:gd name="T18" fmla="*/ 73 w 108"/>
                <a:gd name="T19" fmla="*/ 24 h 136"/>
                <a:gd name="T20" fmla="*/ 93 w 108"/>
                <a:gd name="T21" fmla="*/ 57 h 136"/>
                <a:gd name="T22" fmla="*/ 96 w 108"/>
                <a:gd name="T23" fmla="*/ 78 h 136"/>
                <a:gd name="T24" fmla="*/ 88 w 108"/>
                <a:gd name="T25" fmla="*/ 107 h 136"/>
                <a:gd name="T26" fmla="*/ 70 w 108"/>
                <a:gd name="T27" fmla="*/ 123 h 136"/>
                <a:gd name="T28" fmla="*/ 71 w 108"/>
                <a:gd name="T29" fmla="*/ 128 h 136"/>
                <a:gd name="T30" fmla="*/ 73 w 108"/>
                <a:gd name="T31" fmla="*/ 134 h 136"/>
                <a:gd name="T32" fmla="*/ 99 w 108"/>
                <a:gd name="T33" fmla="*/ 113 h 136"/>
                <a:gd name="T34" fmla="*/ 108 w 108"/>
                <a:gd name="T35" fmla="*/ 78 h 136"/>
                <a:gd name="T36" fmla="*/ 104 w 108"/>
                <a:gd name="T37" fmla="*/ 53 h 136"/>
                <a:gd name="T38" fmla="*/ 81 w 108"/>
                <a:gd name="T39" fmla="*/ 15 h 136"/>
                <a:gd name="T40" fmla="*/ 46 w 108"/>
                <a:gd name="T41" fmla="*/ 0 h 136"/>
                <a:gd name="T42" fmla="*/ 35 w 108"/>
                <a:gd name="T43" fmla="*/ 1 h 136"/>
                <a:gd name="T44" fmla="*/ 9 w 108"/>
                <a:gd name="T45" fmla="*/ 22 h 136"/>
                <a:gd name="T46" fmla="*/ 0 w 108"/>
                <a:gd name="T47" fmla="*/ 58 h 136"/>
                <a:gd name="T48" fmla="*/ 4 w 108"/>
                <a:gd name="T49" fmla="*/ 82 h 136"/>
                <a:gd name="T50" fmla="*/ 27 w 108"/>
                <a:gd name="T51" fmla="*/ 120 h 136"/>
                <a:gd name="T52" fmla="*/ 62 w 108"/>
                <a:gd name="T53" fmla="*/ 136 h 136"/>
                <a:gd name="T54" fmla="*/ 73 w 108"/>
                <a:gd name="T55" fmla="*/ 134 h 136"/>
                <a:gd name="T56" fmla="*/ 71 w 108"/>
                <a:gd name="T5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36">
                  <a:moveTo>
                    <a:pt x="71" y="128"/>
                  </a:moveTo>
                  <a:cubicBezTo>
                    <a:pt x="70" y="123"/>
                    <a:pt x="70" y="123"/>
                    <a:pt x="70" y="123"/>
                  </a:cubicBezTo>
                  <a:cubicBezTo>
                    <a:pt x="67" y="123"/>
                    <a:pt x="64" y="124"/>
                    <a:pt x="62" y="124"/>
                  </a:cubicBezTo>
                  <a:cubicBezTo>
                    <a:pt x="53" y="124"/>
                    <a:pt x="43" y="119"/>
                    <a:pt x="35" y="112"/>
                  </a:cubicBezTo>
                  <a:cubicBezTo>
                    <a:pt x="26" y="104"/>
                    <a:pt x="19" y="92"/>
                    <a:pt x="15" y="79"/>
                  </a:cubicBezTo>
                  <a:cubicBezTo>
                    <a:pt x="13" y="72"/>
                    <a:pt x="12" y="64"/>
                    <a:pt x="12" y="58"/>
                  </a:cubicBezTo>
                  <a:cubicBezTo>
                    <a:pt x="12" y="46"/>
                    <a:pt x="15" y="36"/>
                    <a:pt x="20" y="28"/>
                  </a:cubicBezTo>
                  <a:cubicBezTo>
                    <a:pt x="24" y="21"/>
                    <a:pt x="31" y="15"/>
                    <a:pt x="38" y="13"/>
                  </a:cubicBezTo>
                  <a:cubicBezTo>
                    <a:pt x="41" y="12"/>
                    <a:pt x="44" y="12"/>
                    <a:pt x="46" y="12"/>
                  </a:cubicBezTo>
                  <a:cubicBezTo>
                    <a:pt x="55" y="12"/>
                    <a:pt x="65" y="16"/>
                    <a:pt x="73" y="24"/>
                  </a:cubicBezTo>
                  <a:cubicBezTo>
                    <a:pt x="82" y="32"/>
                    <a:pt x="89" y="43"/>
                    <a:pt x="93" y="57"/>
                  </a:cubicBezTo>
                  <a:cubicBezTo>
                    <a:pt x="95" y="64"/>
                    <a:pt x="96" y="71"/>
                    <a:pt x="96" y="78"/>
                  </a:cubicBezTo>
                  <a:cubicBezTo>
                    <a:pt x="96" y="89"/>
                    <a:pt x="93" y="99"/>
                    <a:pt x="88" y="107"/>
                  </a:cubicBezTo>
                  <a:cubicBezTo>
                    <a:pt x="84" y="115"/>
                    <a:pt x="77" y="120"/>
                    <a:pt x="70" y="123"/>
                  </a:cubicBezTo>
                  <a:cubicBezTo>
                    <a:pt x="71" y="128"/>
                    <a:pt x="71" y="128"/>
                    <a:pt x="71" y="128"/>
                  </a:cubicBezTo>
                  <a:cubicBezTo>
                    <a:pt x="73" y="134"/>
                    <a:pt x="73" y="134"/>
                    <a:pt x="73" y="134"/>
                  </a:cubicBezTo>
                  <a:cubicBezTo>
                    <a:pt x="84" y="131"/>
                    <a:pt x="93" y="123"/>
                    <a:pt x="99" y="113"/>
                  </a:cubicBezTo>
                  <a:cubicBezTo>
                    <a:pt x="105" y="103"/>
                    <a:pt x="108" y="91"/>
                    <a:pt x="108" y="78"/>
                  </a:cubicBezTo>
                  <a:cubicBezTo>
                    <a:pt x="108" y="70"/>
                    <a:pt x="107" y="62"/>
                    <a:pt x="104" y="53"/>
                  </a:cubicBezTo>
                  <a:cubicBezTo>
                    <a:pt x="100" y="38"/>
                    <a:pt x="92" y="25"/>
                    <a:pt x="81" y="15"/>
                  </a:cubicBezTo>
                  <a:cubicBezTo>
                    <a:pt x="71" y="6"/>
                    <a:pt x="59" y="0"/>
                    <a:pt x="46" y="0"/>
                  </a:cubicBezTo>
                  <a:cubicBezTo>
                    <a:pt x="42" y="0"/>
                    <a:pt x="39" y="0"/>
                    <a:pt x="35" y="1"/>
                  </a:cubicBezTo>
                  <a:cubicBezTo>
                    <a:pt x="24" y="5"/>
                    <a:pt x="15" y="12"/>
                    <a:pt x="9" y="22"/>
                  </a:cubicBezTo>
                  <a:cubicBezTo>
                    <a:pt x="3" y="32"/>
                    <a:pt x="0" y="44"/>
                    <a:pt x="0" y="58"/>
                  </a:cubicBezTo>
                  <a:cubicBezTo>
                    <a:pt x="0" y="66"/>
                    <a:pt x="1" y="74"/>
                    <a:pt x="4" y="82"/>
                  </a:cubicBezTo>
                  <a:cubicBezTo>
                    <a:pt x="8" y="98"/>
                    <a:pt x="16" y="111"/>
                    <a:pt x="27" y="120"/>
                  </a:cubicBezTo>
                  <a:cubicBezTo>
                    <a:pt x="37" y="130"/>
                    <a:pt x="49" y="136"/>
                    <a:pt x="62" y="136"/>
                  </a:cubicBezTo>
                  <a:cubicBezTo>
                    <a:pt x="65" y="136"/>
                    <a:pt x="69" y="135"/>
                    <a:pt x="73" y="134"/>
                  </a:cubicBezTo>
                  <a:lnTo>
                    <a:pt x="71" y="128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7"/>
            <p:cNvSpPr>
              <a:spLocks/>
            </p:cNvSpPr>
            <p:nvPr/>
          </p:nvSpPr>
          <p:spPr bwMode="auto">
            <a:xfrm>
              <a:off x="17048163" y="7067550"/>
              <a:ext cx="184150" cy="231775"/>
            </a:xfrm>
            <a:custGeom>
              <a:avLst/>
              <a:gdLst>
                <a:gd name="T0" fmla="*/ 44 w 67"/>
                <a:gd name="T1" fmla="*/ 79 h 84"/>
                <a:gd name="T2" fmla="*/ 6 w 67"/>
                <a:gd name="T3" fmla="*/ 49 h 84"/>
                <a:gd name="T4" fmla="*/ 23 w 67"/>
                <a:gd name="T5" fmla="*/ 4 h 84"/>
                <a:gd name="T6" fmla="*/ 61 w 67"/>
                <a:gd name="T7" fmla="*/ 34 h 84"/>
                <a:gd name="T8" fmla="*/ 44 w 6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4">
                  <a:moveTo>
                    <a:pt x="44" y="79"/>
                  </a:moveTo>
                  <a:cubicBezTo>
                    <a:pt x="29" y="84"/>
                    <a:pt x="12" y="70"/>
                    <a:pt x="6" y="49"/>
                  </a:cubicBezTo>
                  <a:cubicBezTo>
                    <a:pt x="0" y="29"/>
                    <a:pt x="8" y="8"/>
                    <a:pt x="23" y="4"/>
                  </a:cubicBezTo>
                  <a:cubicBezTo>
                    <a:pt x="38" y="0"/>
                    <a:pt x="55" y="13"/>
                    <a:pt x="61" y="34"/>
                  </a:cubicBezTo>
                  <a:cubicBezTo>
                    <a:pt x="67" y="55"/>
                    <a:pt x="60" y="75"/>
                    <a:pt x="44" y="79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8"/>
            <p:cNvSpPr>
              <a:spLocks/>
            </p:cNvSpPr>
            <p:nvPr/>
          </p:nvSpPr>
          <p:spPr bwMode="auto">
            <a:xfrm>
              <a:off x="17041813" y="7059613"/>
              <a:ext cx="196850" cy="246062"/>
            </a:xfrm>
            <a:custGeom>
              <a:avLst/>
              <a:gdLst>
                <a:gd name="T0" fmla="*/ 46 w 71"/>
                <a:gd name="T1" fmla="*/ 82 h 89"/>
                <a:gd name="T2" fmla="*/ 45 w 71"/>
                <a:gd name="T3" fmla="*/ 76 h 89"/>
                <a:gd name="T4" fmla="*/ 41 w 71"/>
                <a:gd name="T5" fmla="*/ 77 h 89"/>
                <a:gd name="T6" fmla="*/ 25 w 71"/>
                <a:gd name="T7" fmla="*/ 70 h 89"/>
                <a:gd name="T8" fmla="*/ 14 w 71"/>
                <a:gd name="T9" fmla="*/ 51 h 89"/>
                <a:gd name="T10" fmla="*/ 12 w 71"/>
                <a:gd name="T11" fmla="*/ 38 h 89"/>
                <a:gd name="T12" fmla="*/ 16 w 71"/>
                <a:gd name="T13" fmla="*/ 21 h 89"/>
                <a:gd name="T14" fmla="*/ 27 w 71"/>
                <a:gd name="T15" fmla="*/ 13 h 89"/>
                <a:gd name="T16" fmla="*/ 31 w 71"/>
                <a:gd name="T17" fmla="*/ 12 h 89"/>
                <a:gd name="T18" fmla="*/ 46 w 71"/>
                <a:gd name="T19" fmla="*/ 19 h 89"/>
                <a:gd name="T20" fmla="*/ 58 w 71"/>
                <a:gd name="T21" fmla="*/ 38 h 89"/>
                <a:gd name="T22" fmla="*/ 59 w 71"/>
                <a:gd name="T23" fmla="*/ 51 h 89"/>
                <a:gd name="T24" fmla="*/ 55 w 71"/>
                <a:gd name="T25" fmla="*/ 68 h 89"/>
                <a:gd name="T26" fmla="*/ 45 w 71"/>
                <a:gd name="T27" fmla="*/ 76 h 89"/>
                <a:gd name="T28" fmla="*/ 46 w 71"/>
                <a:gd name="T29" fmla="*/ 82 h 89"/>
                <a:gd name="T30" fmla="*/ 48 w 71"/>
                <a:gd name="T31" fmla="*/ 88 h 89"/>
                <a:gd name="T32" fmla="*/ 66 w 71"/>
                <a:gd name="T33" fmla="*/ 74 h 89"/>
                <a:gd name="T34" fmla="*/ 71 w 71"/>
                <a:gd name="T35" fmla="*/ 51 h 89"/>
                <a:gd name="T36" fmla="*/ 69 w 71"/>
                <a:gd name="T37" fmla="*/ 35 h 89"/>
                <a:gd name="T38" fmla="*/ 54 w 71"/>
                <a:gd name="T39" fmla="*/ 10 h 89"/>
                <a:gd name="T40" fmla="*/ 31 w 71"/>
                <a:gd name="T41" fmla="*/ 0 h 89"/>
                <a:gd name="T42" fmla="*/ 23 w 71"/>
                <a:gd name="T43" fmla="*/ 1 h 89"/>
                <a:gd name="T44" fmla="*/ 6 w 71"/>
                <a:gd name="T45" fmla="*/ 15 h 89"/>
                <a:gd name="T46" fmla="*/ 0 w 71"/>
                <a:gd name="T47" fmla="*/ 38 h 89"/>
                <a:gd name="T48" fmla="*/ 2 w 71"/>
                <a:gd name="T49" fmla="*/ 54 h 89"/>
                <a:gd name="T50" fmla="*/ 17 w 71"/>
                <a:gd name="T51" fmla="*/ 79 h 89"/>
                <a:gd name="T52" fmla="*/ 41 w 71"/>
                <a:gd name="T53" fmla="*/ 89 h 89"/>
                <a:gd name="T54" fmla="*/ 48 w 71"/>
                <a:gd name="T55" fmla="*/ 88 h 89"/>
                <a:gd name="T56" fmla="*/ 46 w 71"/>
                <a:gd name="T57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9">
                  <a:moveTo>
                    <a:pt x="46" y="82"/>
                  </a:moveTo>
                  <a:cubicBezTo>
                    <a:pt x="45" y="76"/>
                    <a:pt x="45" y="76"/>
                    <a:pt x="45" y="76"/>
                  </a:cubicBezTo>
                  <a:cubicBezTo>
                    <a:pt x="43" y="77"/>
                    <a:pt x="42" y="77"/>
                    <a:pt x="41" y="77"/>
                  </a:cubicBezTo>
                  <a:cubicBezTo>
                    <a:pt x="36" y="77"/>
                    <a:pt x="30" y="75"/>
                    <a:pt x="25" y="70"/>
                  </a:cubicBezTo>
                  <a:cubicBezTo>
                    <a:pt x="20" y="66"/>
                    <a:pt x="16" y="59"/>
                    <a:pt x="14" y="51"/>
                  </a:cubicBezTo>
                  <a:cubicBezTo>
                    <a:pt x="13" y="47"/>
                    <a:pt x="12" y="42"/>
                    <a:pt x="12" y="38"/>
                  </a:cubicBezTo>
                  <a:cubicBezTo>
                    <a:pt x="12" y="32"/>
                    <a:pt x="14" y="26"/>
                    <a:pt x="16" y="21"/>
                  </a:cubicBezTo>
                  <a:cubicBezTo>
                    <a:pt x="19" y="17"/>
                    <a:pt x="22" y="14"/>
                    <a:pt x="27" y="13"/>
                  </a:cubicBezTo>
                  <a:cubicBezTo>
                    <a:pt x="28" y="12"/>
                    <a:pt x="29" y="12"/>
                    <a:pt x="31" y="12"/>
                  </a:cubicBezTo>
                  <a:cubicBezTo>
                    <a:pt x="36" y="12"/>
                    <a:pt x="41" y="14"/>
                    <a:pt x="46" y="19"/>
                  </a:cubicBezTo>
                  <a:cubicBezTo>
                    <a:pt x="51" y="24"/>
                    <a:pt x="55" y="30"/>
                    <a:pt x="58" y="38"/>
                  </a:cubicBezTo>
                  <a:cubicBezTo>
                    <a:pt x="59" y="43"/>
                    <a:pt x="59" y="47"/>
                    <a:pt x="59" y="51"/>
                  </a:cubicBezTo>
                  <a:cubicBezTo>
                    <a:pt x="59" y="58"/>
                    <a:pt x="58" y="64"/>
                    <a:pt x="55" y="68"/>
                  </a:cubicBezTo>
                  <a:cubicBezTo>
                    <a:pt x="53" y="72"/>
                    <a:pt x="49" y="75"/>
                    <a:pt x="45" y="76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6" y="86"/>
                    <a:pt x="62" y="81"/>
                    <a:pt x="66" y="74"/>
                  </a:cubicBezTo>
                  <a:cubicBezTo>
                    <a:pt x="69" y="67"/>
                    <a:pt x="71" y="59"/>
                    <a:pt x="71" y="51"/>
                  </a:cubicBezTo>
                  <a:cubicBezTo>
                    <a:pt x="71" y="46"/>
                    <a:pt x="71" y="40"/>
                    <a:pt x="69" y="35"/>
                  </a:cubicBezTo>
                  <a:cubicBezTo>
                    <a:pt x="66" y="25"/>
                    <a:pt x="61" y="16"/>
                    <a:pt x="54" y="10"/>
                  </a:cubicBezTo>
                  <a:cubicBezTo>
                    <a:pt x="48" y="4"/>
                    <a:pt x="40" y="0"/>
                    <a:pt x="31" y="0"/>
                  </a:cubicBezTo>
                  <a:cubicBezTo>
                    <a:pt x="28" y="0"/>
                    <a:pt x="26" y="0"/>
                    <a:pt x="23" y="1"/>
                  </a:cubicBezTo>
                  <a:cubicBezTo>
                    <a:pt x="16" y="3"/>
                    <a:pt x="10" y="9"/>
                    <a:pt x="6" y="15"/>
                  </a:cubicBezTo>
                  <a:cubicBezTo>
                    <a:pt x="2" y="22"/>
                    <a:pt x="0" y="30"/>
                    <a:pt x="0" y="38"/>
                  </a:cubicBezTo>
                  <a:cubicBezTo>
                    <a:pt x="0" y="43"/>
                    <a:pt x="1" y="49"/>
                    <a:pt x="2" y="54"/>
                  </a:cubicBezTo>
                  <a:cubicBezTo>
                    <a:pt x="5" y="64"/>
                    <a:pt x="10" y="73"/>
                    <a:pt x="17" y="79"/>
                  </a:cubicBezTo>
                  <a:cubicBezTo>
                    <a:pt x="24" y="85"/>
                    <a:pt x="32" y="89"/>
                    <a:pt x="41" y="89"/>
                  </a:cubicBezTo>
                  <a:cubicBezTo>
                    <a:pt x="43" y="89"/>
                    <a:pt x="46" y="89"/>
                    <a:pt x="48" y="88"/>
                  </a:cubicBezTo>
                  <a:lnTo>
                    <a:pt x="46" y="82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9"/>
            <p:cNvSpPr>
              <a:spLocks/>
            </p:cNvSpPr>
            <p:nvPr/>
          </p:nvSpPr>
          <p:spPr bwMode="auto">
            <a:xfrm>
              <a:off x="17116425" y="7040563"/>
              <a:ext cx="193675" cy="244475"/>
            </a:xfrm>
            <a:custGeom>
              <a:avLst/>
              <a:gdLst>
                <a:gd name="T0" fmla="*/ 0 w 122"/>
                <a:gd name="T1" fmla="*/ 22 h 154"/>
                <a:gd name="T2" fmla="*/ 84 w 122"/>
                <a:gd name="T3" fmla="*/ 0 h 154"/>
                <a:gd name="T4" fmla="*/ 122 w 122"/>
                <a:gd name="T5" fmla="*/ 132 h 154"/>
                <a:gd name="T6" fmla="*/ 33 w 122"/>
                <a:gd name="T7" fmla="*/ 154 h 154"/>
                <a:gd name="T8" fmla="*/ 0 w 122"/>
                <a:gd name="T9" fmla="*/ 2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4">
                  <a:moveTo>
                    <a:pt x="0" y="22"/>
                  </a:moveTo>
                  <a:lnTo>
                    <a:pt x="84" y="0"/>
                  </a:lnTo>
                  <a:lnTo>
                    <a:pt x="122" y="132"/>
                  </a:lnTo>
                  <a:lnTo>
                    <a:pt x="33" y="15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0"/>
            <p:cNvSpPr>
              <a:spLocks/>
            </p:cNvSpPr>
            <p:nvPr/>
          </p:nvSpPr>
          <p:spPr bwMode="auto">
            <a:xfrm>
              <a:off x="17116425" y="7040563"/>
              <a:ext cx="193675" cy="244475"/>
            </a:xfrm>
            <a:custGeom>
              <a:avLst/>
              <a:gdLst>
                <a:gd name="T0" fmla="*/ 0 w 122"/>
                <a:gd name="T1" fmla="*/ 22 h 154"/>
                <a:gd name="T2" fmla="*/ 84 w 122"/>
                <a:gd name="T3" fmla="*/ 0 h 154"/>
                <a:gd name="T4" fmla="*/ 122 w 122"/>
                <a:gd name="T5" fmla="*/ 132 h 154"/>
                <a:gd name="T6" fmla="*/ 33 w 122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54">
                  <a:moveTo>
                    <a:pt x="0" y="22"/>
                  </a:moveTo>
                  <a:lnTo>
                    <a:pt x="84" y="0"/>
                  </a:lnTo>
                  <a:lnTo>
                    <a:pt x="122" y="132"/>
                  </a:lnTo>
                  <a:lnTo>
                    <a:pt x="33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auto">
            <a:xfrm>
              <a:off x="17111663" y="7019925"/>
              <a:ext cx="217488" cy="282575"/>
            </a:xfrm>
            <a:custGeom>
              <a:avLst/>
              <a:gdLst>
                <a:gd name="T0" fmla="*/ 7 w 137"/>
                <a:gd name="T1" fmla="*/ 46 h 178"/>
                <a:gd name="T2" fmla="*/ 80 w 137"/>
                <a:gd name="T3" fmla="*/ 26 h 178"/>
                <a:gd name="T4" fmla="*/ 113 w 137"/>
                <a:gd name="T5" fmla="*/ 136 h 178"/>
                <a:gd name="T6" fmla="*/ 35 w 137"/>
                <a:gd name="T7" fmla="*/ 157 h 178"/>
                <a:gd name="T8" fmla="*/ 40 w 137"/>
                <a:gd name="T9" fmla="*/ 178 h 178"/>
                <a:gd name="T10" fmla="*/ 137 w 137"/>
                <a:gd name="T11" fmla="*/ 152 h 178"/>
                <a:gd name="T12" fmla="*/ 95 w 137"/>
                <a:gd name="T13" fmla="*/ 0 h 178"/>
                <a:gd name="T14" fmla="*/ 0 w 137"/>
                <a:gd name="T15" fmla="*/ 26 h 178"/>
                <a:gd name="T16" fmla="*/ 7 w 137"/>
                <a:gd name="T17" fmla="*/ 46 h 178"/>
                <a:gd name="T18" fmla="*/ 7 w 137"/>
                <a:gd name="T19" fmla="*/ 4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78">
                  <a:moveTo>
                    <a:pt x="7" y="46"/>
                  </a:moveTo>
                  <a:lnTo>
                    <a:pt x="80" y="26"/>
                  </a:lnTo>
                  <a:lnTo>
                    <a:pt x="113" y="136"/>
                  </a:lnTo>
                  <a:lnTo>
                    <a:pt x="35" y="157"/>
                  </a:lnTo>
                  <a:lnTo>
                    <a:pt x="40" y="178"/>
                  </a:lnTo>
                  <a:lnTo>
                    <a:pt x="137" y="152"/>
                  </a:lnTo>
                  <a:lnTo>
                    <a:pt x="95" y="0"/>
                  </a:lnTo>
                  <a:lnTo>
                    <a:pt x="0" y="2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auto">
            <a:xfrm>
              <a:off x="16883063" y="7299325"/>
              <a:ext cx="4763" cy="14287"/>
            </a:xfrm>
            <a:custGeom>
              <a:avLst/>
              <a:gdLst>
                <a:gd name="T0" fmla="*/ 0 w 3"/>
                <a:gd name="T1" fmla="*/ 0 h 9"/>
                <a:gd name="T2" fmla="*/ 3 w 3"/>
                <a:gd name="T3" fmla="*/ 9 h 9"/>
                <a:gd name="T4" fmla="*/ 0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3"/>
            <p:cNvSpPr>
              <a:spLocks noChangeShapeType="1"/>
            </p:cNvSpPr>
            <p:nvPr/>
          </p:nvSpPr>
          <p:spPr bwMode="auto">
            <a:xfrm>
              <a:off x="16883063" y="7299325"/>
              <a:ext cx="4763" cy="14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4"/>
            <p:cNvSpPr>
              <a:spLocks/>
            </p:cNvSpPr>
            <p:nvPr/>
          </p:nvSpPr>
          <p:spPr bwMode="auto">
            <a:xfrm>
              <a:off x="16802100" y="7216775"/>
              <a:ext cx="165100" cy="179387"/>
            </a:xfrm>
            <a:custGeom>
              <a:avLst/>
              <a:gdLst>
                <a:gd name="T0" fmla="*/ 4 w 60"/>
                <a:gd name="T1" fmla="*/ 37 h 65"/>
                <a:gd name="T2" fmla="*/ 5 w 60"/>
                <a:gd name="T3" fmla="*/ 42 h 65"/>
                <a:gd name="T4" fmla="*/ 37 w 60"/>
                <a:gd name="T5" fmla="*/ 61 h 65"/>
                <a:gd name="T6" fmla="*/ 56 w 60"/>
                <a:gd name="T7" fmla="*/ 28 h 65"/>
                <a:gd name="T8" fmla="*/ 55 w 60"/>
                <a:gd name="T9" fmla="*/ 23 h 65"/>
                <a:gd name="T10" fmla="*/ 22 w 60"/>
                <a:gd name="T11" fmla="*/ 4 h 65"/>
                <a:gd name="T12" fmla="*/ 4 w 60"/>
                <a:gd name="T13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5">
                  <a:moveTo>
                    <a:pt x="4" y="37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9" y="56"/>
                    <a:pt x="23" y="65"/>
                    <a:pt x="37" y="61"/>
                  </a:cubicBezTo>
                  <a:cubicBezTo>
                    <a:pt x="52" y="57"/>
                    <a:pt x="60" y="43"/>
                    <a:pt x="56" y="28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1" y="9"/>
                    <a:pt x="37" y="0"/>
                    <a:pt x="22" y="4"/>
                  </a:cubicBezTo>
                  <a:cubicBezTo>
                    <a:pt x="8" y="8"/>
                    <a:pt x="0" y="23"/>
                    <a:pt x="4" y="37"/>
                  </a:cubicBezTo>
                </a:path>
              </a:pathLst>
            </a:custGeom>
            <a:solidFill>
              <a:srgbClr val="663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5"/>
            <p:cNvSpPr>
              <a:spLocks/>
            </p:cNvSpPr>
            <p:nvPr/>
          </p:nvSpPr>
          <p:spPr bwMode="auto">
            <a:xfrm>
              <a:off x="17189450" y="7029450"/>
              <a:ext cx="184150" cy="231775"/>
            </a:xfrm>
            <a:custGeom>
              <a:avLst/>
              <a:gdLst>
                <a:gd name="T0" fmla="*/ 44 w 67"/>
                <a:gd name="T1" fmla="*/ 80 h 84"/>
                <a:gd name="T2" fmla="*/ 6 w 67"/>
                <a:gd name="T3" fmla="*/ 50 h 84"/>
                <a:gd name="T4" fmla="*/ 22 w 67"/>
                <a:gd name="T5" fmla="*/ 4 h 84"/>
                <a:gd name="T6" fmla="*/ 61 w 67"/>
                <a:gd name="T7" fmla="*/ 34 h 84"/>
                <a:gd name="T8" fmla="*/ 44 w 67"/>
                <a:gd name="T9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4">
                  <a:moveTo>
                    <a:pt x="44" y="80"/>
                  </a:moveTo>
                  <a:cubicBezTo>
                    <a:pt x="29" y="84"/>
                    <a:pt x="12" y="71"/>
                    <a:pt x="6" y="50"/>
                  </a:cubicBezTo>
                  <a:cubicBezTo>
                    <a:pt x="0" y="29"/>
                    <a:pt x="7" y="9"/>
                    <a:pt x="22" y="4"/>
                  </a:cubicBezTo>
                  <a:cubicBezTo>
                    <a:pt x="38" y="0"/>
                    <a:pt x="55" y="13"/>
                    <a:pt x="61" y="34"/>
                  </a:cubicBezTo>
                  <a:cubicBezTo>
                    <a:pt x="67" y="55"/>
                    <a:pt x="59" y="75"/>
                    <a:pt x="44" y="80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6"/>
            <p:cNvSpPr>
              <a:spLocks/>
            </p:cNvSpPr>
            <p:nvPr/>
          </p:nvSpPr>
          <p:spPr bwMode="auto">
            <a:xfrm>
              <a:off x="17183100" y="7019925"/>
              <a:ext cx="196850" cy="246062"/>
            </a:xfrm>
            <a:custGeom>
              <a:avLst/>
              <a:gdLst>
                <a:gd name="T0" fmla="*/ 46 w 71"/>
                <a:gd name="T1" fmla="*/ 83 h 89"/>
                <a:gd name="T2" fmla="*/ 44 w 71"/>
                <a:gd name="T3" fmla="*/ 77 h 89"/>
                <a:gd name="T4" fmla="*/ 40 w 71"/>
                <a:gd name="T5" fmla="*/ 77 h 89"/>
                <a:gd name="T6" fmla="*/ 25 w 71"/>
                <a:gd name="T7" fmla="*/ 71 h 89"/>
                <a:gd name="T8" fmla="*/ 13 w 71"/>
                <a:gd name="T9" fmla="*/ 51 h 89"/>
                <a:gd name="T10" fmla="*/ 12 w 71"/>
                <a:gd name="T11" fmla="*/ 39 h 89"/>
                <a:gd name="T12" fmla="*/ 16 w 71"/>
                <a:gd name="T13" fmla="*/ 22 h 89"/>
                <a:gd name="T14" fmla="*/ 26 w 71"/>
                <a:gd name="T15" fmla="*/ 13 h 89"/>
                <a:gd name="T16" fmla="*/ 30 w 71"/>
                <a:gd name="T17" fmla="*/ 12 h 89"/>
                <a:gd name="T18" fmla="*/ 46 w 71"/>
                <a:gd name="T19" fmla="*/ 19 h 89"/>
                <a:gd name="T20" fmla="*/ 57 w 71"/>
                <a:gd name="T21" fmla="*/ 39 h 89"/>
                <a:gd name="T22" fmla="*/ 59 w 71"/>
                <a:gd name="T23" fmla="*/ 51 h 89"/>
                <a:gd name="T24" fmla="*/ 55 w 71"/>
                <a:gd name="T25" fmla="*/ 68 h 89"/>
                <a:gd name="T26" fmla="*/ 44 w 71"/>
                <a:gd name="T27" fmla="*/ 77 h 89"/>
                <a:gd name="T28" fmla="*/ 46 w 71"/>
                <a:gd name="T29" fmla="*/ 83 h 89"/>
                <a:gd name="T30" fmla="*/ 48 w 71"/>
                <a:gd name="T31" fmla="*/ 88 h 89"/>
                <a:gd name="T32" fmla="*/ 65 w 71"/>
                <a:gd name="T33" fmla="*/ 74 h 89"/>
                <a:gd name="T34" fmla="*/ 71 w 71"/>
                <a:gd name="T35" fmla="*/ 51 h 89"/>
                <a:gd name="T36" fmla="*/ 69 w 71"/>
                <a:gd name="T37" fmla="*/ 35 h 89"/>
                <a:gd name="T38" fmla="*/ 54 w 71"/>
                <a:gd name="T39" fmla="*/ 11 h 89"/>
                <a:gd name="T40" fmla="*/ 30 w 71"/>
                <a:gd name="T41" fmla="*/ 0 h 89"/>
                <a:gd name="T42" fmla="*/ 23 w 71"/>
                <a:gd name="T43" fmla="*/ 2 h 89"/>
                <a:gd name="T44" fmla="*/ 5 w 71"/>
                <a:gd name="T45" fmla="*/ 15 h 89"/>
                <a:gd name="T46" fmla="*/ 0 w 71"/>
                <a:gd name="T47" fmla="*/ 39 h 89"/>
                <a:gd name="T48" fmla="*/ 2 w 71"/>
                <a:gd name="T49" fmla="*/ 55 h 89"/>
                <a:gd name="T50" fmla="*/ 17 w 71"/>
                <a:gd name="T51" fmla="*/ 79 h 89"/>
                <a:gd name="T52" fmla="*/ 40 w 71"/>
                <a:gd name="T53" fmla="*/ 89 h 89"/>
                <a:gd name="T54" fmla="*/ 48 w 71"/>
                <a:gd name="T55" fmla="*/ 88 h 89"/>
                <a:gd name="T56" fmla="*/ 46 w 71"/>
                <a:gd name="T57" fmla="*/ 8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9">
                  <a:moveTo>
                    <a:pt x="46" y="83"/>
                  </a:moveTo>
                  <a:cubicBezTo>
                    <a:pt x="44" y="77"/>
                    <a:pt x="44" y="77"/>
                    <a:pt x="44" y="77"/>
                  </a:cubicBezTo>
                  <a:cubicBezTo>
                    <a:pt x="43" y="77"/>
                    <a:pt x="42" y="77"/>
                    <a:pt x="40" y="77"/>
                  </a:cubicBezTo>
                  <a:cubicBezTo>
                    <a:pt x="35" y="77"/>
                    <a:pt x="30" y="75"/>
                    <a:pt x="25" y="71"/>
                  </a:cubicBezTo>
                  <a:cubicBezTo>
                    <a:pt x="20" y="66"/>
                    <a:pt x="16" y="59"/>
                    <a:pt x="13" y="51"/>
                  </a:cubicBezTo>
                  <a:cubicBezTo>
                    <a:pt x="12" y="47"/>
                    <a:pt x="12" y="43"/>
                    <a:pt x="12" y="39"/>
                  </a:cubicBezTo>
                  <a:cubicBezTo>
                    <a:pt x="12" y="32"/>
                    <a:pt x="13" y="26"/>
                    <a:pt x="16" y="22"/>
                  </a:cubicBezTo>
                  <a:cubicBezTo>
                    <a:pt x="18" y="17"/>
                    <a:pt x="22" y="14"/>
                    <a:pt x="26" y="13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35" y="12"/>
                    <a:pt x="41" y="15"/>
                    <a:pt x="46" y="19"/>
                  </a:cubicBezTo>
                  <a:cubicBezTo>
                    <a:pt x="51" y="24"/>
                    <a:pt x="55" y="31"/>
                    <a:pt x="57" y="39"/>
                  </a:cubicBezTo>
                  <a:cubicBezTo>
                    <a:pt x="58" y="43"/>
                    <a:pt x="59" y="47"/>
                    <a:pt x="59" y="51"/>
                  </a:cubicBezTo>
                  <a:cubicBezTo>
                    <a:pt x="59" y="58"/>
                    <a:pt x="57" y="64"/>
                    <a:pt x="55" y="68"/>
                  </a:cubicBezTo>
                  <a:cubicBezTo>
                    <a:pt x="52" y="73"/>
                    <a:pt x="49" y="76"/>
                    <a:pt x="44" y="77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5" y="86"/>
                    <a:pt x="61" y="81"/>
                    <a:pt x="65" y="74"/>
                  </a:cubicBezTo>
                  <a:cubicBezTo>
                    <a:pt x="69" y="68"/>
                    <a:pt x="71" y="60"/>
                    <a:pt x="71" y="51"/>
                  </a:cubicBezTo>
                  <a:cubicBezTo>
                    <a:pt x="71" y="46"/>
                    <a:pt x="70" y="41"/>
                    <a:pt x="69" y="35"/>
                  </a:cubicBezTo>
                  <a:cubicBezTo>
                    <a:pt x="66" y="25"/>
                    <a:pt x="61" y="17"/>
                    <a:pt x="54" y="11"/>
                  </a:cubicBezTo>
                  <a:cubicBezTo>
                    <a:pt x="47" y="4"/>
                    <a:pt x="39" y="0"/>
                    <a:pt x="30" y="0"/>
                  </a:cubicBezTo>
                  <a:cubicBezTo>
                    <a:pt x="28" y="0"/>
                    <a:pt x="25" y="1"/>
                    <a:pt x="23" y="2"/>
                  </a:cubicBezTo>
                  <a:cubicBezTo>
                    <a:pt x="15" y="4"/>
                    <a:pt x="9" y="9"/>
                    <a:pt x="5" y="15"/>
                  </a:cubicBezTo>
                  <a:cubicBezTo>
                    <a:pt x="2" y="22"/>
                    <a:pt x="0" y="30"/>
                    <a:pt x="0" y="39"/>
                  </a:cubicBezTo>
                  <a:cubicBezTo>
                    <a:pt x="0" y="44"/>
                    <a:pt x="0" y="49"/>
                    <a:pt x="2" y="55"/>
                  </a:cubicBezTo>
                  <a:cubicBezTo>
                    <a:pt x="5" y="65"/>
                    <a:pt x="10" y="73"/>
                    <a:pt x="17" y="79"/>
                  </a:cubicBezTo>
                  <a:cubicBezTo>
                    <a:pt x="23" y="86"/>
                    <a:pt x="31" y="89"/>
                    <a:pt x="40" y="89"/>
                  </a:cubicBezTo>
                  <a:cubicBezTo>
                    <a:pt x="43" y="89"/>
                    <a:pt x="45" y="89"/>
                    <a:pt x="48" y="88"/>
                  </a:cubicBezTo>
                  <a:lnTo>
                    <a:pt x="46" y="8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7"/>
            <p:cNvSpPr>
              <a:spLocks/>
            </p:cNvSpPr>
            <p:nvPr/>
          </p:nvSpPr>
          <p:spPr bwMode="auto">
            <a:xfrm>
              <a:off x="16409988" y="7324725"/>
              <a:ext cx="488950" cy="107950"/>
            </a:xfrm>
            <a:custGeom>
              <a:avLst/>
              <a:gdLst>
                <a:gd name="T0" fmla="*/ 177 w 177"/>
                <a:gd name="T1" fmla="*/ 0 h 39"/>
                <a:gd name="T2" fmla="*/ 2 w 177"/>
                <a:gd name="T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39">
                  <a:moveTo>
                    <a:pt x="177" y="0"/>
                  </a:moveTo>
                  <a:cubicBezTo>
                    <a:pt x="177" y="0"/>
                    <a:pt x="0" y="39"/>
                    <a:pt x="2" y="39"/>
                  </a:cubicBezTo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8"/>
            <p:cNvSpPr>
              <a:spLocks/>
            </p:cNvSpPr>
            <p:nvPr/>
          </p:nvSpPr>
          <p:spPr bwMode="auto">
            <a:xfrm>
              <a:off x="16398875" y="7307263"/>
              <a:ext cx="504825" cy="141287"/>
            </a:xfrm>
            <a:custGeom>
              <a:avLst/>
              <a:gdLst>
                <a:gd name="T0" fmla="*/ 173 w 183"/>
                <a:gd name="T1" fmla="*/ 1 h 51"/>
                <a:gd name="T2" fmla="*/ 26 w 183"/>
                <a:gd name="T3" fmla="*/ 34 h 51"/>
                <a:gd name="T4" fmla="*/ 6 w 183"/>
                <a:gd name="T5" fmla="*/ 39 h 51"/>
                <a:gd name="T6" fmla="*/ 5 w 183"/>
                <a:gd name="T7" fmla="*/ 39 h 51"/>
                <a:gd name="T8" fmla="*/ 5 w 183"/>
                <a:gd name="T9" fmla="*/ 39 h 51"/>
                <a:gd name="T10" fmla="*/ 5 w 183"/>
                <a:gd name="T11" fmla="*/ 39 h 51"/>
                <a:gd name="T12" fmla="*/ 6 w 183"/>
                <a:gd name="T13" fmla="*/ 44 h 51"/>
                <a:gd name="T14" fmla="*/ 5 w 183"/>
                <a:gd name="T15" fmla="*/ 39 h 51"/>
                <a:gd name="T16" fmla="*/ 5 w 183"/>
                <a:gd name="T17" fmla="*/ 39 h 51"/>
                <a:gd name="T18" fmla="*/ 5 w 183"/>
                <a:gd name="T19" fmla="*/ 39 h 51"/>
                <a:gd name="T20" fmla="*/ 6 w 183"/>
                <a:gd name="T21" fmla="*/ 45 h 51"/>
                <a:gd name="T22" fmla="*/ 6 w 183"/>
                <a:gd name="T23" fmla="*/ 45 h 51"/>
                <a:gd name="T24" fmla="*/ 5 w 183"/>
                <a:gd name="T25" fmla="*/ 39 h 51"/>
                <a:gd name="T26" fmla="*/ 6 w 183"/>
                <a:gd name="T27" fmla="*/ 39 h 51"/>
                <a:gd name="T28" fmla="*/ 8 w 183"/>
                <a:gd name="T29" fmla="*/ 39 h 51"/>
                <a:gd name="T30" fmla="*/ 6 w 183"/>
                <a:gd name="T31" fmla="*/ 45 h 51"/>
                <a:gd name="T32" fmla="*/ 6 w 183"/>
                <a:gd name="T33" fmla="*/ 45 h 51"/>
                <a:gd name="T34" fmla="*/ 8 w 183"/>
                <a:gd name="T35" fmla="*/ 39 h 51"/>
                <a:gd name="T36" fmla="*/ 10 w 183"/>
                <a:gd name="T37" fmla="*/ 41 h 51"/>
                <a:gd name="T38" fmla="*/ 11 w 183"/>
                <a:gd name="T39" fmla="*/ 42 h 51"/>
                <a:gd name="T40" fmla="*/ 6 w 183"/>
                <a:gd name="T41" fmla="*/ 45 h 51"/>
                <a:gd name="T42" fmla="*/ 6 w 183"/>
                <a:gd name="T43" fmla="*/ 45 h 51"/>
                <a:gd name="T44" fmla="*/ 11 w 183"/>
                <a:gd name="T45" fmla="*/ 42 h 51"/>
                <a:gd name="T46" fmla="*/ 12 w 183"/>
                <a:gd name="T47" fmla="*/ 45 h 51"/>
                <a:gd name="T48" fmla="*/ 11 w 183"/>
                <a:gd name="T49" fmla="*/ 48 h 51"/>
                <a:gd name="T50" fmla="*/ 6 w 183"/>
                <a:gd name="T51" fmla="*/ 45 h 51"/>
                <a:gd name="T52" fmla="*/ 6 w 183"/>
                <a:gd name="T53" fmla="*/ 45 h 51"/>
                <a:gd name="T54" fmla="*/ 11 w 183"/>
                <a:gd name="T55" fmla="*/ 48 h 51"/>
                <a:gd name="T56" fmla="*/ 9 w 183"/>
                <a:gd name="T57" fmla="*/ 50 h 51"/>
                <a:gd name="T58" fmla="*/ 8 w 183"/>
                <a:gd name="T59" fmla="*/ 50 h 51"/>
                <a:gd name="T60" fmla="*/ 6 w 183"/>
                <a:gd name="T61" fmla="*/ 45 h 51"/>
                <a:gd name="T62" fmla="*/ 6 w 183"/>
                <a:gd name="T63" fmla="*/ 45 h 51"/>
                <a:gd name="T64" fmla="*/ 8 w 183"/>
                <a:gd name="T65" fmla="*/ 50 h 51"/>
                <a:gd name="T66" fmla="*/ 8 w 183"/>
                <a:gd name="T67" fmla="*/ 51 h 51"/>
                <a:gd name="T68" fmla="*/ 7 w 183"/>
                <a:gd name="T69" fmla="*/ 51 h 51"/>
                <a:gd name="T70" fmla="*/ 6 w 183"/>
                <a:gd name="T71" fmla="*/ 45 h 51"/>
                <a:gd name="T72" fmla="*/ 6 w 183"/>
                <a:gd name="T73" fmla="*/ 45 h 51"/>
                <a:gd name="T74" fmla="*/ 7 w 183"/>
                <a:gd name="T75" fmla="*/ 51 h 51"/>
                <a:gd name="T76" fmla="*/ 7 w 183"/>
                <a:gd name="T77" fmla="*/ 51 h 51"/>
                <a:gd name="T78" fmla="*/ 4 w 183"/>
                <a:gd name="T79" fmla="*/ 39 h 51"/>
                <a:gd name="T80" fmla="*/ 3 w 183"/>
                <a:gd name="T81" fmla="*/ 39 h 51"/>
                <a:gd name="T82" fmla="*/ 2 w 183"/>
                <a:gd name="T83" fmla="*/ 40 h 51"/>
                <a:gd name="T84" fmla="*/ 0 w 183"/>
                <a:gd name="T85" fmla="*/ 45 h 51"/>
                <a:gd name="T86" fmla="*/ 2 w 183"/>
                <a:gd name="T87" fmla="*/ 50 h 51"/>
                <a:gd name="T88" fmla="*/ 6 w 183"/>
                <a:gd name="T89" fmla="*/ 51 h 51"/>
                <a:gd name="T90" fmla="*/ 7 w 183"/>
                <a:gd name="T91" fmla="*/ 51 h 51"/>
                <a:gd name="T92" fmla="*/ 183 w 183"/>
                <a:gd name="T93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3" h="51">
                  <a:moveTo>
                    <a:pt x="180" y="0"/>
                  </a:moveTo>
                  <a:cubicBezTo>
                    <a:pt x="180" y="0"/>
                    <a:pt x="177" y="0"/>
                    <a:pt x="173" y="1"/>
                  </a:cubicBezTo>
                  <a:cubicBezTo>
                    <a:pt x="156" y="5"/>
                    <a:pt x="114" y="15"/>
                    <a:pt x="76" y="23"/>
                  </a:cubicBezTo>
                  <a:cubicBezTo>
                    <a:pt x="57" y="27"/>
                    <a:pt x="39" y="31"/>
                    <a:pt x="26" y="34"/>
                  </a:cubicBezTo>
                  <a:cubicBezTo>
                    <a:pt x="20" y="36"/>
                    <a:pt x="14" y="37"/>
                    <a:pt x="10" y="38"/>
                  </a:cubicBezTo>
                  <a:cubicBezTo>
                    <a:pt x="8" y="38"/>
                    <a:pt x="7" y="38"/>
                    <a:pt x="6" y="39"/>
                  </a:cubicBezTo>
                  <a:cubicBezTo>
                    <a:pt x="6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7" y="39"/>
                    <a:pt x="6" y="39"/>
                    <a:pt x="6" y="3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8" y="39"/>
                    <a:pt x="8" y="3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0" y="41"/>
                    <a:pt x="10" y="41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2" y="47"/>
                    <a:pt x="12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10" y="50"/>
                    <a:pt x="11" y="48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9" y="50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40"/>
                  </a:cubicBezTo>
                  <a:cubicBezTo>
                    <a:pt x="3" y="40"/>
                    <a:pt x="2" y="40"/>
                    <a:pt x="2" y="40"/>
                  </a:cubicBezTo>
                  <a:cubicBezTo>
                    <a:pt x="2" y="41"/>
                    <a:pt x="1" y="41"/>
                    <a:pt x="1" y="41"/>
                  </a:cubicBezTo>
                  <a:cubicBezTo>
                    <a:pt x="0" y="42"/>
                    <a:pt x="0" y="43"/>
                    <a:pt x="0" y="45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1" y="49"/>
                    <a:pt x="2" y="50"/>
                    <a:pt x="2" y="50"/>
                  </a:cubicBezTo>
                  <a:cubicBezTo>
                    <a:pt x="3" y="51"/>
                    <a:pt x="4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6" y="51"/>
                    <a:pt x="6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8" y="51"/>
                    <a:pt x="10" y="50"/>
                  </a:cubicBezTo>
                  <a:cubicBezTo>
                    <a:pt x="32" y="45"/>
                    <a:pt x="183" y="11"/>
                    <a:pt x="183" y="11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9"/>
            <p:cNvSpPr>
              <a:spLocks/>
            </p:cNvSpPr>
            <p:nvPr/>
          </p:nvSpPr>
          <p:spPr bwMode="auto">
            <a:xfrm>
              <a:off x="16360775" y="7269163"/>
              <a:ext cx="593725" cy="215900"/>
            </a:xfrm>
            <a:custGeom>
              <a:avLst/>
              <a:gdLst>
                <a:gd name="T0" fmla="*/ 9 w 215"/>
                <a:gd name="T1" fmla="*/ 74 h 78"/>
                <a:gd name="T2" fmla="*/ 2 w 215"/>
                <a:gd name="T3" fmla="*/ 63 h 78"/>
                <a:gd name="T4" fmla="*/ 15 w 215"/>
                <a:gd name="T5" fmla="*/ 41 h 78"/>
                <a:gd name="T6" fmla="*/ 16 w 215"/>
                <a:gd name="T7" fmla="*/ 41 h 78"/>
                <a:gd name="T8" fmla="*/ 191 w 215"/>
                <a:gd name="T9" fmla="*/ 2 h 78"/>
                <a:gd name="T10" fmla="*/ 213 w 215"/>
                <a:gd name="T11" fmla="*/ 16 h 78"/>
                <a:gd name="T12" fmla="*/ 199 w 215"/>
                <a:gd name="T13" fmla="*/ 37 h 78"/>
                <a:gd name="T14" fmla="*/ 112 w 215"/>
                <a:gd name="T15" fmla="*/ 57 h 78"/>
                <a:gd name="T16" fmla="*/ 51 w 215"/>
                <a:gd name="T17" fmla="*/ 70 h 78"/>
                <a:gd name="T18" fmla="*/ 31 w 215"/>
                <a:gd name="T19" fmla="*/ 75 h 78"/>
                <a:gd name="T20" fmla="*/ 26 w 215"/>
                <a:gd name="T21" fmla="*/ 76 h 78"/>
                <a:gd name="T22" fmla="*/ 9 w 215"/>
                <a:gd name="T23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78">
                  <a:moveTo>
                    <a:pt x="9" y="74"/>
                  </a:moveTo>
                  <a:cubicBezTo>
                    <a:pt x="4" y="70"/>
                    <a:pt x="2" y="64"/>
                    <a:pt x="2" y="63"/>
                  </a:cubicBezTo>
                  <a:cubicBezTo>
                    <a:pt x="0" y="54"/>
                    <a:pt x="6" y="44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4" y="39"/>
                    <a:pt x="145" y="12"/>
                    <a:pt x="191" y="2"/>
                  </a:cubicBezTo>
                  <a:cubicBezTo>
                    <a:pt x="201" y="0"/>
                    <a:pt x="211" y="6"/>
                    <a:pt x="213" y="16"/>
                  </a:cubicBezTo>
                  <a:cubicBezTo>
                    <a:pt x="215" y="25"/>
                    <a:pt x="209" y="35"/>
                    <a:pt x="199" y="37"/>
                  </a:cubicBezTo>
                  <a:cubicBezTo>
                    <a:pt x="199" y="37"/>
                    <a:pt x="155" y="47"/>
                    <a:pt x="112" y="57"/>
                  </a:cubicBezTo>
                  <a:cubicBezTo>
                    <a:pt x="90" y="62"/>
                    <a:pt x="68" y="67"/>
                    <a:pt x="51" y="70"/>
                  </a:cubicBezTo>
                  <a:cubicBezTo>
                    <a:pt x="43" y="72"/>
                    <a:pt x="36" y="74"/>
                    <a:pt x="31" y="75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18" y="78"/>
                    <a:pt x="13" y="76"/>
                    <a:pt x="9" y="74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0"/>
            <p:cNvSpPr>
              <a:spLocks/>
            </p:cNvSpPr>
            <p:nvPr/>
          </p:nvSpPr>
          <p:spPr bwMode="auto">
            <a:xfrm>
              <a:off x="16349663" y="7254875"/>
              <a:ext cx="615950" cy="242887"/>
            </a:xfrm>
            <a:custGeom>
              <a:avLst/>
              <a:gdLst>
                <a:gd name="T0" fmla="*/ 13 w 223"/>
                <a:gd name="T1" fmla="*/ 79 h 88"/>
                <a:gd name="T2" fmla="*/ 17 w 223"/>
                <a:gd name="T3" fmla="*/ 74 h 88"/>
                <a:gd name="T4" fmla="*/ 13 w 223"/>
                <a:gd name="T5" fmla="*/ 69 h 88"/>
                <a:gd name="T6" fmla="*/ 12 w 223"/>
                <a:gd name="T7" fmla="*/ 67 h 88"/>
                <a:gd name="T8" fmla="*/ 12 w 223"/>
                <a:gd name="T9" fmla="*/ 67 h 88"/>
                <a:gd name="T10" fmla="*/ 12 w 223"/>
                <a:gd name="T11" fmla="*/ 67 h 88"/>
                <a:gd name="T12" fmla="*/ 12 w 223"/>
                <a:gd name="T13" fmla="*/ 67 h 88"/>
                <a:gd name="T14" fmla="*/ 12 w 223"/>
                <a:gd name="T15" fmla="*/ 67 h 88"/>
                <a:gd name="T16" fmla="*/ 12 w 223"/>
                <a:gd name="T17" fmla="*/ 64 h 88"/>
                <a:gd name="T18" fmla="*/ 21 w 223"/>
                <a:gd name="T19" fmla="*/ 52 h 88"/>
                <a:gd name="T20" fmla="*/ 22 w 223"/>
                <a:gd name="T21" fmla="*/ 52 h 88"/>
                <a:gd name="T22" fmla="*/ 22 w 223"/>
                <a:gd name="T23" fmla="*/ 52 h 88"/>
                <a:gd name="T24" fmla="*/ 22 w 223"/>
                <a:gd name="T25" fmla="*/ 52 h 88"/>
                <a:gd name="T26" fmla="*/ 95 w 223"/>
                <a:gd name="T27" fmla="*/ 36 h 88"/>
                <a:gd name="T28" fmla="*/ 197 w 223"/>
                <a:gd name="T29" fmla="*/ 13 h 88"/>
                <a:gd name="T30" fmla="*/ 199 w 223"/>
                <a:gd name="T31" fmla="*/ 12 h 88"/>
                <a:gd name="T32" fmla="*/ 211 w 223"/>
                <a:gd name="T33" fmla="*/ 22 h 88"/>
                <a:gd name="T34" fmla="*/ 211 w 223"/>
                <a:gd name="T35" fmla="*/ 25 h 88"/>
                <a:gd name="T36" fmla="*/ 202 w 223"/>
                <a:gd name="T37" fmla="*/ 36 h 88"/>
                <a:gd name="T38" fmla="*/ 194 w 223"/>
                <a:gd name="T39" fmla="*/ 38 h 88"/>
                <a:gd name="T40" fmla="*/ 114 w 223"/>
                <a:gd name="T41" fmla="*/ 56 h 88"/>
                <a:gd name="T42" fmla="*/ 54 w 223"/>
                <a:gd name="T43" fmla="*/ 70 h 88"/>
                <a:gd name="T44" fmla="*/ 34 w 223"/>
                <a:gd name="T45" fmla="*/ 74 h 88"/>
                <a:gd name="T46" fmla="*/ 28 w 223"/>
                <a:gd name="T47" fmla="*/ 75 h 88"/>
                <a:gd name="T48" fmla="*/ 24 w 223"/>
                <a:gd name="T49" fmla="*/ 76 h 88"/>
                <a:gd name="T50" fmla="*/ 17 w 223"/>
                <a:gd name="T51" fmla="*/ 74 h 88"/>
                <a:gd name="T52" fmla="*/ 13 w 223"/>
                <a:gd name="T53" fmla="*/ 79 h 88"/>
                <a:gd name="T54" fmla="*/ 10 w 223"/>
                <a:gd name="T55" fmla="*/ 84 h 88"/>
                <a:gd name="T56" fmla="*/ 24 w 223"/>
                <a:gd name="T57" fmla="*/ 88 h 88"/>
                <a:gd name="T58" fmla="*/ 31 w 223"/>
                <a:gd name="T59" fmla="*/ 87 h 88"/>
                <a:gd name="T60" fmla="*/ 37 w 223"/>
                <a:gd name="T61" fmla="*/ 86 h 88"/>
                <a:gd name="T62" fmla="*/ 56 w 223"/>
                <a:gd name="T63" fmla="*/ 81 h 88"/>
                <a:gd name="T64" fmla="*/ 117 w 223"/>
                <a:gd name="T65" fmla="*/ 68 h 88"/>
                <a:gd name="T66" fmla="*/ 205 w 223"/>
                <a:gd name="T67" fmla="*/ 48 h 88"/>
                <a:gd name="T68" fmla="*/ 223 w 223"/>
                <a:gd name="T69" fmla="*/ 25 h 88"/>
                <a:gd name="T70" fmla="*/ 223 w 223"/>
                <a:gd name="T71" fmla="*/ 19 h 88"/>
                <a:gd name="T72" fmla="*/ 199 w 223"/>
                <a:gd name="T73" fmla="*/ 0 h 88"/>
                <a:gd name="T74" fmla="*/ 194 w 223"/>
                <a:gd name="T75" fmla="*/ 1 h 88"/>
                <a:gd name="T76" fmla="*/ 92 w 223"/>
                <a:gd name="T77" fmla="*/ 24 h 88"/>
                <a:gd name="T78" fmla="*/ 19 w 223"/>
                <a:gd name="T79" fmla="*/ 40 h 88"/>
                <a:gd name="T80" fmla="*/ 20 w 223"/>
                <a:gd name="T81" fmla="*/ 46 h 88"/>
                <a:gd name="T82" fmla="*/ 19 w 223"/>
                <a:gd name="T83" fmla="*/ 40 h 88"/>
                <a:gd name="T84" fmla="*/ 17 w 223"/>
                <a:gd name="T85" fmla="*/ 41 h 88"/>
                <a:gd name="T86" fmla="*/ 0 w 223"/>
                <a:gd name="T87" fmla="*/ 64 h 88"/>
                <a:gd name="T88" fmla="*/ 0 w 223"/>
                <a:gd name="T89" fmla="*/ 70 h 88"/>
                <a:gd name="T90" fmla="*/ 0 w 223"/>
                <a:gd name="T91" fmla="*/ 70 h 88"/>
                <a:gd name="T92" fmla="*/ 2 w 223"/>
                <a:gd name="T93" fmla="*/ 75 h 88"/>
                <a:gd name="T94" fmla="*/ 10 w 223"/>
                <a:gd name="T95" fmla="*/ 84 h 88"/>
                <a:gd name="T96" fmla="*/ 13 w 223"/>
                <a:gd name="T97" fmla="*/ 7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3" h="88">
                  <a:moveTo>
                    <a:pt x="13" y="79"/>
                  </a:moveTo>
                  <a:cubicBezTo>
                    <a:pt x="17" y="74"/>
                    <a:pt x="17" y="74"/>
                    <a:pt x="17" y="74"/>
                  </a:cubicBezTo>
                  <a:cubicBezTo>
                    <a:pt x="15" y="73"/>
                    <a:pt x="14" y="71"/>
                    <a:pt x="13" y="69"/>
                  </a:cubicBezTo>
                  <a:cubicBezTo>
                    <a:pt x="13" y="69"/>
                    <a:pt x="12" y="68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6"/>
                    <a:pt x="12" y="65"/>
                    <a:pt x="12" y="64"/>
                  </a:cubicBezTo>
                  <a:cubicBezTo>
                    <a:pt x="12" y="59"/>
                    <a:pt x="15" y="54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6" y="51"/>
                    <a:pt x="58" y="44"/>
                    <a:pt x="95" y="36"/>
                  </a:cubicBezTo>
                  <a:cubicBezTo>
                    <a:pt x="132" y="27"/>
                    <a:pt x="173" y="18"/>
                    <a:pt x="197" y="13"/>
                  </a:cubicBezTo>
                  <a:cubicBezTo>
                    <a:pt x="198" y="13"/>
                    <a:pt x="199" y="12"/>
                    <a:pt x="199" y="12"/>
                  </a:cubicBezTo>
                  <a:cubicBezTo>
                    <a:pt x="205" y="12"/>
                    <a:pt x="210" y="16"/>
                    <a:pt x="211" y="22"/>
                  </a:cubicBezTo>
                  <a:cubicBezTo>
                    <a:pt x="211" y="23"/>
                    <a:pt x="211" y="24"/>
                    <a:pt x="211" y="25"/>
                  </a:cubicBezTo>
                  <a:cubicBezTo>
                    <a:pt x="211" y="30"/>
                    <a:pt x="208" y="35"/>
                    <a:pt x="202" y="36"/>
                  </a:cubicBezTo>
                  <a:cubicBezTo>
                    <a:pt x="202" y="36"/>
                    <a:pt x="199" y="37"/>
                    <a:pt x="194" y="38"/>
                  </a:cubicBezTo>
                  <a:cubicBezTo>
                    <a:pt x="180" y="41"/>
                    <a:pt x="147" y="49"/>
                    <a:pt x="114" y="56"/>
                  </a:cubicBezTo>
                  <a:cubicBezTo>
                    <a:pt x="92" y="61"/>
                    <a:pt x="70" y="66"/>
                    <a:pt x="54" y="70"/>
                  </a:cubicBezTo>
                  <a:cubicBezTo>
                    <a:pt x="46" y="71"/>
                    <a:pt x="39" y="73"/>
                    <a:pt x="34" y="7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6"/>
                    <a:pt x="25" y="76"/>
                    <a:pt x="24" y="76"/>
                  </a:cubicBezTo>
                  <a:cubicBezTo>
                    <a:pt x="20" y="76"/>
                    <a:pt x="18" y="75"/>
                    <a:pt x="17" y="74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3" y="86"/>
                    <a:pt x="18" y="88"/>
                    <a:pt x="24" y="88"/>
                  </a:cubicBezTo>
                  <a:cubicBezTo>
                    <a:pt x="26" y="88"/>
                    <a:pt x="28" y="88"/>
                    <a:pt x="31" y="87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5"/>
                    <a:pt x="48" y="83"/>
                    <a:pt x="56" y="81"/>
                  </a:cubicBezTo>
                  <a:cubicBezTo>
                    <a:pt x="73" y="78"/>
                    <a:pt x="95" y="73"/>
                    <a:pt x="117" y="68"/>
                  </a:cubicBezTo>
                  <a:cubicBezTo>
                    <a:pt x="161" y="58"/>
                    <a:pt x="205" y="48"/>
                    <a:pt x="205" y="48"/>
                  </a:cubicBezTo>
                  <a:cubicBezTo>
                    <a:pt x="216" y="46"/>
                    <a:pt x="223" y="36"/>
                    <a:pt x="223" y="25"/>
                  </a:cubicBezTo>
                  <a:cubicBezTo>
                    <a:pt x="223" y="23"/>
                    <a:pt x="223" y="21"/>
                    <a:pt x="223" y="19"/>
                  </a:cubicBezTo>
                  <a:cubicBezTo>
                    <a:pt x="220" y="8"/>
                    <a:pt x="210" y="0"/>
                    <a:pt x="199" y="0"/>
                  </a:cubicBezTo>
                  <a:cubicBezTo>
                    <a:pt x="198" y="0"/>
                    <a:pt x="196" y="1"/>
                    <a:pt x="194" y="1"/>
                  </a:cubicBezTo>
                  <a:cubicBezTo>
                    <a:pt x="171" y="6"/>
                    <a:pt x="129" y="16"/>
                    <a:pt x="92" y="24"/>
                  </a:cubicBezTo>
                  <a:cubicBezTo>
                    <a:pt x="55" y="32"/>
                    <a:pt x="23" y="39"/>
                    <a:pt x="19" y="40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8" y="40"/>
                    <a:pt x="17" y="41"/>
                  </a:cubicBezTo>
                  <a:cubicBezTo>
                    <a:pt x="7" y="44"/>
                    <a:pt x="0" y="53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1" y="72"/>
                    <a:pt x="2" y="75"/>
                  </a:cubicBezTo>
                  <a:cubicBezTo>
                    <a:pt x="4" y="78"/>
                    <a:pt x="6" y="81"/>
                    <a:pt x="10" y="84"/>
                  </a:cubicBezTo>
                  <a:lnTo>
                    <a:pt x="13" y="7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2386357" y="3734068"/>
            <a:ext cx="6529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dirty="0" err="1"/>
              <a:t>Calcoliamo</a:t>
            </a:r>
            <a:r>
              <a:rPr lang="en-US" dirty="0"/>
              <a:t> lo score 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21011" y="6755867"/>
            <a:ext cx="11037670" cy="272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+mj-lt"/>
              </a:rPr>
              <a:t>Con </a:t>
            </a:r>
            <a:r>
              <a:rPr lang="en-US" sz="2400" dirty="0" err="1">
                <a:latin typeface="+mj-lt"/>
              </a:rPr>
              <a:t>questo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frammento</a:t>
            </a:r>
            <a:r>
              <a:rPr lang="en-US" sz="2400" dirty="0">
                <a:latin typeface="+mj-lt"/>
              </a:rPr>
              <a:t> di </a:t>
            </a:r>
            <a:r>
              <a:rPr lang="en-US" sz="2400" dirty="0" err="1">
                <a:latin typeface="+mj-lt"/>
              </a:rPr>
              <a:t>codice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calcoliamo</a:t>
            </a:r>
            <a:r>
              <a:rPr lang="en-US" sz="2400" dirty="0">
                <a:latin typeface="+mj-lt"/>
              </a:rPr>
              <a:t> lo score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/>
                </a:solidFill>
              </a:rPr>
              <a:t>alitalia.scores</a:t>
            </a:r>
            <a:r>
              <a:rPr lang="en-US" sz="2400" b="1" dirty="0">
                <a:solidFill>
                  <a:schemeClr val="accent1"/>
                </a:solidFill>
              </a:rPr>
              <a:t>=</a:t>
            </a:r>
            <a:r>
              <a:rPr lang="en-US" sz="2400" b="1" dirty="0" err="1">
                <a:solidFill>
                  <a:schemeClr val="accent1"/>
                </a:solidFill>
              </a:rPr>
              <a:t>score.sentiment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 err="1">
                <a:solidFill>
                  <a:schemeClr val="accent1"/>
                </a:solidFill>
              </a:rPr>
              <a:t>alitalia.text,list.pos,list.neg</a:t>
            </a:r>
            <a:r>
              <a:rPr lang="en-US" sz="2400" b="1" dirty="0">
                <a:solidFill>
                  <a:schemeClr val="accent1"/>
                </a:solidFill>
              </a:rPr>
              <a:t>, .progress='text’)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Queste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due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colonne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ci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serviranno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dopo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per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identificare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il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brand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/>
                </a:solidFill>
              </a:rPr>
              <a:t>alitalia.scores$airline</a:t>
            </a:r>
            <a:r>
              <a:rPr lang="en-US" sz="2400" b="1" dirty="0">
                <a:solidFill>
                  <a:schemeClr val="accent1"/>
                </a:solidFill>
              </a:rPr>
              <a:t>='Alitalia'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/>
                </a:solidFill>
              </a:rPr>
              <a:t>alitalia.scores$code</a:t>
            </a:r>
            <a:r>
              <a:rPr lang="en-US" sz="2400" b="1" dirty="0">
                <a:solidFill>
                  <a:schemeClr val="accent1"/>
                </a:solidFill>
              </a:rPr>
              <a:t>='AI'</a:t>
            </a:r>
            <a:endParaRPr lang="en-US" sz="2400" b="1" dirty="0">
              <a:latin typeface="+mj-lt"/>
            </a:endParaRPr>
          </a:p>
        </p:txBody>
      </p:sp>
      <p:sp>
        <p:nvSpPr>
          <p:cNvPr id="235" name="Freeform 5"/>
          <p:cNvSpPr>
            <a:spLocks/>
          </p:cNvSpPr>
          <p:nvPr/>
        </p:nvSpPr>
        <p:spPr bwMode="auto">
          <a:xfrm rot="16200000">
            <a:off x="2386357" y="10104100"/>
            <a:ext cx="712305" cy="712305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236" name="Freeform 5"/>
          <p:cNvSpPr>
            <a:spLocks/>
          </p:cNvSpPr>
          <p:nvPr/>
        </p:nvSpPr>
        <p:spPr bwMode="auto">
          <a:xfrm>
            <a:off x="2386357" y="2904072"/>
            <a:ext cx="712305" cy="712305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90399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8783708" y="5206142"/>
            <a:ext cx="4358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Istogramma dello score</a:t>
            </a:r>
          </a:p>
          <a:p>
            <a:pPr algn="ctr"/>
            <a:r>
              <a:rPr lang="it-IT" sz="2000" dirty="0">
                <a:solidFill>
                  <a:srgbClr val="FFFFFF"/>
                </a:solidFill>
              </a:rPr>
              <a:t>code:</a:t>
            </a:r>
          </a:p>
          <a:p>
            <a:pPr algn="ctr"/>
            <a:endParaRPr lang="it-IT" sz="2000" dirty="0">
              <a:solidFill>
                <a:srgbClr val="FFFFFF"/>
              </a:solidFill>
            </a:endParaRPr>
          </a:p>
          <a:p>
            <a:pPr algn="ctr"/>
            <a:r>
              <a:rPr lang="en-US" sz="2400" b="1" dirty="0" err="1"/>
              <a:t>qplot</a:t>
            </a:r>
            <a:r>
              <a:rPr lang="en-US" sz="2400" b="1" dirty="0"/>
              <a:t>(</a:t>
            </a:r>
            <a:r>
              <a:rPr lang="en-US" sz="2400" b="1" dirty="0" err="1"/>
              <a:t>alitalia.scores$score</a:t>
            </a:r>
            <a:r>
              <a:rPr lang="en-US" sz="2400" b="1" dirty="0"/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78305F20-4573-4E43-898C-78AD350C7BB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43" y="1835410"/>
            <a:ext cx="15685705" cy="8083976"/>
          </a:xfrm>
        </p:spPr>
      </p:pic>
    </p:spTree>
    <p:extLst>
      <p:ext uri="{BB962C8B-B14F-4D97-AF65-F5344CB8AC3E}">
        <p14:creationId xmlns:p14="http://schemas.microsoft.com/office/powerpoint/2010/main" val="152803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-90293" y="-66264"/>
            <a:ext cx="24475880" cy="1378226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530405" y="5083990"/>
            <a:ext cx="55385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chemeClr val="bg1"/>
                </a:solidFill>
              </a:rPr>
              <a:t>Problema</a:t>
            </a:r>
            <a:r>
              <a:rPr lang="en-US" sz="8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7427" y="6779211"/>
            <a:ext cx="14752320" cy="27031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tabLst>
                <a:tab pos="1163320" algn="l"/>
                <a:tab pos="2326640" algn="l"/>
                <a:tab pos="3489960" algn="l"/>
                <a:tab pos="4653280" algn="l"/>
                <a:tab pos="5816600" algn="l"/>
                <a:tab pos="6979920" algn="l"/>
                <a:tab pos="8143240" algn="l"/>
                <a:tab pos="9306560" algn="l"/>
                <a:tab pos="10469880" algn="l"/>
                <a:tab pos="11633200" algn="l"/>
                <a:tab pos="12796520" algn="l"/>
                <a:tab pos="13959840" algn="l"/>
                <a:tab pos="15123160" algn="l"/>
                <a:tab pos="16286480" algn="l"/>
                <a:tab pos="17449800" algn="l"/>
                <a:tab pos="18613120" algn="l"/>
              </a:tabLst>
            </a:pPr>
            <a:r>
              <a:rPr lang="it-IT" sz="3200" dirty="0">
                <a:solidFill>
                  <a:schemeClr val="bg1"/>
                </a:solidFill>
              </a:rPr>
              <a:t>  "La notizia dello sciopero proclamato dai lavoratori della nostra compagnia di bandiera il 21 maggio 2019 - commentano i capigruppo della Lega al Senato ed alla Camera, Massimiliano Romeo e Riccardo Molinari - dimostra tutta la criticità che la vicenda ha assunto. Occorre fare presto, non può essere perso altro tempo: vanno tutelati gli oltre diecimila posti di lavoro".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253690" y="9902469"/>
            <a:ext cx="1874944" cy="406696"/>
            <a:chOff x="5627264" y="572831"/>
            <a:chExt cx="937472" cy="20334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743832" y="572831"/>
              <a:ext cx="7043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627264" y="674505"/>
              <a:ext cx="93747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915283" y="776179"/>
              <a:ext cx="36143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44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1513CC-2C6A-4795-979C-2C5EDFA44813}"/>
              </a:ext>
            </a:extLst>
          </p:cNvPr>
          <p:cNvSpPr/>
          <p:nvPr/>
        </p:nvSpPr>
        <p:spPr>
          <a:xfrm>
            <a:off x="6242593" y="9032493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CB23E-3A38-4CA2-9A8E-814FC33CD092}"/>
              </a:ext>
            </a:extLst>
          </p:cNvPr>
          <p:cNvSpPr/>
          <p:nvPr/>
        </p:nvSpPr>
        <p:spPr>
          <a:xfrm>
            <a:off x="0" y="11021313"/>
            <a:ext cx="6246773" cy="5313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F911EA-0262-4E7C-B0C2-DFEC162A5580}"/>
              </a:ext>
            </a:extLst>
          </p:cNvPr>
          <p:cNvSpPr/>
          <p:nvPr/>
        </p:nvSpPr>
        <p:spPr>
          <a:xfrm>
            <a:off x="4973444" y="9010188"/>
            <a:ext cx="2542478" cy="2542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5EE26-3608-4159-A68F-4911E8504AE2}"/>
              </a:ext>
            </a:extLst>
          </p:cNvPr>
          <p:cNvSpPr/>
          <p:nvPr/>
        </p:nvSpPr>
        <p:spPr>
          <a:xfrm>
            <a:off x="5527102" y="9563846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dt-art-01" panose="02000509000000000000" pitchFamily="49" charset="0"/>
              </a:rPr>
              <a:t>a</a:t>
            </a:r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C6825-64D6-4507-8B80-9A55AB9D3154}"/>
              </a:ext>
            </a:extLst>
          </p:cNvPr>
          <p:cNvSpPr/>
          <p:nvPr/>
        </p:nvSpPr>
        <p:spPr>
          <a:xfrm>
            <a:off x="8231413" y="7065977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86331-7F85-4988-89FF-10BD7408F7AD}"/>
              </a:ext>
            </a:extLst>
          </p:cNvPr>
          <p:cNvSpPr/>
          <p:nvPr/>
        </p:nvSpPr>
        <p:spPr>
          <a:xfrm>
            <a:off x="6962264" y="7043672"/>
            <a:ext cx="2542478" cy="25424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77D58B-0F1F-4BAA-9A3B-D8E2408FB301}"/>
              </a:ext>
            </a:extLst>
          </p:cNvPr>
          <p:cNvSpPr/>
          <p:nvPr/>
        </p:nvSpPr>
        <p:spPr>
          <a:xfrm>
            <a:off x="7515922" y="759733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dt-art-01" panose="02000509000000000000" pitchFamily="49" charset="0"/>
              </a:rPr>
              <a:t>D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697A0D-EA46-4A7A-A3C4-1C43E38FB052}"/>
              </a:ext>
            </a:extLst>
          </p:cNvPr>
          <p:cNvSpPr/>
          <p:nvPr/>
        </p:nvSpPr>
        <p:spPr>
          <a:xfrm>
            <a:off x="10220234" y="5077157"/>
            <a:ext cx="1949094" cy="5313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C338B2-7D6D-462A-99CB-9ABEF907B731}"/>
              </a:ext>
            </a:extLst>
          </p:cNvPr>
          <p:cNvSpPr/>
          <p:nvPr/>
        </p:nvSpPr>
        <p:spPr>
          <a:xfrm>
            <a:off x="8951085" y="5054852"/>
            <a:ext cx="2542478" cy="2542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4B9F52-9FF3-43BC-A044-CF2A519D3BB3}"/>
              </a:ext>
            </a:extLst>
          </p:cNvPr>
          <p:cNvSpPr/>
          <p:nvPr/>
        </p:nvSpPr>
        <p:spPr>
          <a:xfrm>
            <a:off x="9504743" y="560851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  <a:latin typeface="dt-art-01" panose="02000509000000000000" pitchFamily="49" charset="0"/>
              </a:rPr>
              <a:t>9</a:t>
            </a:r>
            <a:endParaRPr lang="en-US" sz="4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E461A-ECFC-4F13-9C45-54DDCB18F022}"/>
              </a:ext>
            </a:extLst>
          </p:cNvPr>
          <p:cNvSpPr/>
          <p:nvPr/>
        </p:nvSpPr>
        <p:spPr>
          <a:xfrm>
            <a:off x="12201433" y="3101037"/>
            <a:ext cx="12185741" cy="531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4DA4B1-8286-46BD-BB13-539C1CDE04A5}"/>
              </a:ext>
            </a:extLst>
          </p:cNvPr>
          <p:cNvSpPr/>
          <p:nvPr/>
        </p:nvSpPr>
        <p:spPr>
          <a:xfrm>
            <a:off x="10932285" y="3078732"/>
            <a:ext cx="2542478" cy="25424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62B387-8583-4AE1-A165-4FABB2146856}"/>
              </a:ext>
            </a:extLst>
          </p:cNvPr>
          <p:cNvSpPr/>
          <p:nvPr/>
        </p:nvSpPr>
        <p:spPr>
          <a:xfrm>
            <a:off x="11485943" y="3632390"/>
            <a:ext cx="1435163" cy="1435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dt-art-01" panose="02000509000000000000" pitchFamily="49" charset="0"/>
              </a:rPr>
              <a:t>j</a:t>
            </a:r>
            <a:endParaRPr 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9EDBE-0BA6-4A45-90ED-3B9D027F6846}"/>
              </a:ext>
            </a:extLst>
          </p:cNvPr>
          <p:cNvSpPr txBox="1"/>
          <p:nvPr/>
        </p:nvSpPr>
        <p:spPr>
          <a:xfrm>
            <a:off x="13180339" y="6212335"/>
            <a:ext cx="6180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Score per tweet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ciascun</a:t>
            </a:r>
            <a:r>
              <a:rPr lang="en-US" sz="2400" dirty="0"/>
              <a:t> tweet </a:t>
            </a:r>
            <a:r>
              <a:rPr lang="en-US" sz="2400" dirty="0" err="1"/>
              <a:t>estratto</a:t>
            </a:r>
            <a:r>
              <a:rPr lang="en-US" sz="2400" dirty="0"/>
              <a:t> relative ad una </a:t>
            </a:r>
            <a:r>
              <a:rPr lang="en-US" sz="2400" dirty="0" err="1"/>
              <a:t>specifica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, </a:t>
            </a:r>
            <a:r>
              <a:rPr lang="en-US" sz="2400" dirty="0" err="1"/>
              <a:t>assegniamo</a:t>
            </a:r>
            <a:r>
              <a:rPr lang="en-US" sz="2400" dirty="0"/>
              <a:t> </a:t>
            </a:r>
            <a:r>
              <a:rPr lang="en-US" sz="2400" dirty="0" err="1"/>
              <a:t>uno</a:t>
            </a:r>
            <a:r>
              <a:rPr lang="en-US" sz="2400" dirty="0"/>
              <a:t> score </a:t>
            </a:r>
            <a:r>
              <a:rPr lang="en-US" sz="2400" dirty="0" err="1"/>
              <a:t>basato</a:t>
            </a:r>
            <a:r>
              <a:rPr lang="en-US" sz="2400" dirty="0"/>
              <a:t> </a:t>
            </a:r>
            <a:r>
              <a:rPr lang="en-US" sz="2400" dirty="0" err="1"/>
              <a:t>sulla</a:t>
            </a:r>
            <a:r>
              <a:rPr lang="en-US" sz="2400" dirty="0"/>
              <a:t> sentiment word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50AB7-44CD-4DCC-A87A-03EA0521F028}"/>
              </a:ext>
            </a:extLst>
          </p:cNvPr>
          <p:cNvSpPr txBox="1"/>
          <p:nvPr/>
        </p:nvSpPr>
        <p:spPr>
          <a:xfrm>
            <a:off x="11229644" y="8201155"/>
            <a:ext cx="5809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Load sentiment word lists</a:t>
            </a:r>
          </a:p>
          <a:p>
            <a:r>
              <a:rPr lang="en-US" sz="2400" dirty="0" err="1"/>
              <a:t>Inseriamo</a:t>
            </a:r>
            <a:r>
              <a:rPr lang="en-US" sz="2400" dirty="0"/>
              <a:t>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parole considerate positive e </a:t>
            </a:r>
            <a:r>
              <a:rPr lang="en-US" sz="2400" dirty="0" err="1"/>
              <a:t>quella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negative, ci </a:t>
            </a:r>
            <a:r>
              <a:rPr lang="en-US" sz="2400" dirty="0" err="1"/>
              <a:t>servirà</a:t>
            </a:r>
            <a:r>
              <a:rPr lang="en-US" sz="2400" dirty="0"/>
              <a:t> per </a:t>
            </a:r>
            <a:r>
              <a:rPr lang="en-US" sz="2400" dirty="0" err="1"/>
              <a:t>l’analisi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95DDE-D750-49F7-AE26-D39B326FC7F8}"/>
              </a:ext>
            </a:extLst>
          </p:cNvPr>
          <p:cNvSpPr txBox="1"/>
          <p:nvPr/>
        </p:nvSpPr>
        <p:spPr>
          <a:xfrm>
            <a:off x="9278949" y="10167671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3"/>
                </a:solidFill>
              </a:rPr>
              <a:t>Ricerca</a:t>
            </a:r>
            <a:r>
              <a:rPr lang="en-US" sz="3600" dirty="0">
                <a:solidFill>
                  <a:schemeClr val="accent3"/>
                </a:solidFill>
              </a:rPr>
              <a:t> per tag </a:t>
            </a:r>
            <a:r>
              <a:rPr lang="en-US" sz="3600" dirty="0" err="1">
                <a:solidFill>
                  <a:schemeClr val="accent3"/>
                </a:solidFill>
              </a:rPr>
              <a:t>su</a:t>
            </a:r>
            <a:r>
              <a:rPr lang="en-US" sz="3600" dirty="0">
                <a:solidFill>
                  <a:schemeClr val="accent3"/>
                </a:solidFill>
              </a:rPr>
              <a:t> twitter</a:t>
            </a:r>
          </a:p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compagnia</a:t>
            </a:r>
            <a:r>
              <a:rPr lang="en-US" sz="2400" dirty="0"/>
              <a:t>, </a:t>
            </a:r>
            <a:r>
              <a:rPr lang="en-US" sz="2400" dirty="0" err="1"/>
              <a:t>usiamo</a:t>
            </a:r>
            <a:r>
              <a:rPr lang="en-US" sz="2400" dirty="0"/>
              <a:t> come tag </a:t>
            </a:r>
            <a:r>
              <a:rPr lang="en-US" sz="2400" dirty="0" err="1"/>
              <a:t>il</a:t>
            </a:r>
            <a:r>
              <a:rPr lang="en-US" sz="2400" dirty="0"/>
              <a:t> brad (e.g. @Alitalia) ed </a:t>
            </a:r>
            <a:r>
              <a:rPr lang="en-US" sz="2400" dirty="0" err="1"/>
              <a:t>estraiamo</a:t>
            </a:r>
            <a:r>
              <a:rPr lang="en-US" sz="2400" dirty="0"/>
              <a:t> </a:t>
            </a:r>
            <a:r>
              <a:rPr lang="en-US" sz="2400" dirty="0" err="1"/>
              <a:t>tutti</a:t>
            </a:r>
            <a:r>
              <a:rPr lang="en-US" sz="2400" dirty="0"/>
              <a:t> I </a:t>
            </a:r>
            <a:r>
              <a:rPr lang="en-US" sz="2400" dirty="0" err="1"/>
              <a:t>commenti</a:t>
            </a:r>
            <a:r>
              <a:rPr lang="en-US" sz="2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5D4CB-9781-4132-A4D5-F328829A4B1B}"/>
              </a:ext>
            </a:extLst>
          </p:cNvPr>
          <p:cNvSpPr txBox="1"/>
          <p:nvPr/>
        </p:nvSpPr>
        <p:spPr>
          <a:xfrm>
            <a:off x="14472256" y="4236215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  <a:highlight>
                  <a:srgbClr val="FFFF00"/>
                </a:highlight>
              </a:rPr>
              <a:t>Analysis</a:t>
            </a:r>
          </a:p>
          <a:p>
            <a:r>
              <a:rPr lang="en-US" sz="2400" dirty="0">
                <a:highlight>
                  <a:srgbClr val="FFFF00"/>
                </a:highlight>
              </a:rPr>
              <a:t>Per </a:t>
            </a:r>
            <a:r>
              <a:rPr lang="en-US" sz="2400" dirty="0" err="1">
                <a:highlight>
                  <a:srgbClr val="FFFF00"/>
                </a:highlight>
              </a:rPr>
              <a:t>ogni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compagnia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aerea</a:t>
            </a:r>
            <a:r>
              <a:rPr lang="en-US" sz="2400" dirty="0">
                <a:highlight>
                  <a:srgbClr val="FFFF00"/>
                </a:highlight>
              </a:rPr>
              <a:t> in </a:t>
            </a:r>
            <a:r>
              <a:rPr lang="en-US" sz="2400" dirty="0" err="1">
                <a:highlight>
                  <a:srgbClr val="FFFF00"/>
                </a:highlight>
              </a:rPr>
              <a:t>analisi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forniamo</a:t>
            </a:r>
            <a:r>
              <a:rPr lang="en-US" sz="2400" dirty="0">
                <a:highlight>
                  <a:srgbClr val="FFFF00"/>
                </a:highlight>
              </a:rPr>
              <a:t> un </a:t>
            </a:r>
            <a:r>
              <a:rPr lang="en-US" sz="2400" dirty="0" err="1">
                <a:highlight>
                  <a:srgbClr val="FFFF00"/>
                </a:highlight>
              </a:rPr>
              <a:t>grafo</a:t>
            </a:r>
            <a:r>
              <a:rPr lang="en-US" sz="2400" dirty="0">
                <a:highlight>
                  <a:srgbClr val="FFFF00"/>
                </a:highlight>
              </a:rPr>
              <a:t> per </a:t>
            </a:r>
            <a:r>
              <a:rPr lang="en-US" sz="2400" dirty="0" err="1">
                <a:highlight>
                  <a:srgbClr val="FFFF00"/>
                </a:highlight>
              </a:rPr>
              <a:t>confrontare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il</a:t>
            </a:r>
            <a:r>
              <a:rPr lang="en-US" sz="2400" dirty="0">
                <a:highlight>
                  <a:srgbClr val="FFFF00"/>
                </a:highlight>
              </a:rPr>
              <a:t> customer satisfaction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1286B05-56E1-41F0-91F5-86A09DABB3EA}"/>
              </a:ext>
            </a:extLst>
          </p:cNvPr>
          <p:cNvSpPr txBox="1">
            <a:spLocks/>
          </p:cNvSpPr>
          <p:nvPr/>
        </p:nvSpPr>
        <p:spPr>
          <a:xfrm>
            <a:off x="1427613" y="1425942"/>
            <a:ext cx="5534651" cy="3916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Struttura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dell’analisi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D6600-D391-47B1-95A4-05B90688B984}"/>
              </a:ext>
            </a:extLst>
          </p:cNvPr>
          <p:cNvSpPr txBox="1"/>
          <p:nvPr/>
        </p:nvSpPr>
        <p:spPr>
          <a:xfrm>
            <a:off x="3573225" y="9727429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9F28C-7532-4DF8-B062-2B286A2AF423}"/>
              </a:ext>
            </a:extLst>
          </p:cNvPr>
          <p:cNvSpPr txBox="1"/>
          <p:nvPr/>
        </p:nvSpPr>
        <p:spPr>
          <a:xfrm>
            <a:off x="5393204" y="776091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0BEA65-93E1-4383-BD85-65F9C3AD39F6}"/>
              </a:ext>
            </a:extLst>
          </p:cNvPr>
          <p:cNvSpPr txBox="1"/>
          <p:nvPr/>
        </p:nvSpPr>
        <p:spPr>
          <a:xfrm>
            <a:off x="7441575" y="577175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23D112-71EA-4CF9-A563-98B6CD65A988}"/>
              </a:ext>
            </a:extLst>
          </p:cNvPr>
          <p:cNvSpPr txBox="1"/>
          <p:nvPr/>
        </p:nvSpPr>
        <p:spPr>
          <a:xfrm>
            <a:off x="9404948" y="3795973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6965960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1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2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5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6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29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0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3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4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47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48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51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52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68182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5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66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68182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9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70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25" grpId="0"/>
          <p:bldP spid="26" grpId="0"/>
          <p:bldP spid="27" grpId="0"/>
          <p:bldP spid="28" grpId="0"/>
          <p:bldP spid="31" grpId="0"/>
          <p:bldP spid="32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25" grpId="0"/>
          <p:bldP spid="26" grpId="0"/>
          <p:bldP spid="27" grpId="0"/>
          <p:bldP spid="28" grpId="0"/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8983064" y="5185235"/>
            <a:ext cx="3749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 Ryanair score</a:t>
            </a:r>
          </a:p>
          <a:p>
            <a:pPr algn="ctr"/>
            <a:endParaRPr lang="it-IT" sz="2000" dirty="0">
              <a:solidFill>
                <a:srgbClr val="FFFFFF"/>
              </a:solidFill>
            </a:endParaRPr>
          </a:p>
          <a:p>
            <a:pPr algn="ctr"/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78305F20-4573-4E43-898C-78AD350C7BB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38" y="2375913"/>
            <a:ext cx="14426115" cy="7002969"/>
          </a:xfrm>
        </p:spPr>
      </p:pic>
    </p:spTree>
    <p:extLst>
      <p:ext uri="{BB962C8B-B14F-4D97-AF65-F5344CB8AC3E}">
        <p14:creationId xmlns:p14="http://schemas.microsoft.com/office/powerpoint/2010/main" val="813480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9176495" y="5150066"/>
            <a:ext cx="3749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Easyjet</a:t>
            </a:r>
            <a:r>
              <a:rPr lang="it-IT" sz="4000" dirty="0">
                <a:solidFill>
                  <a:srgbClr val="FFFFFF"/>
                </a:solidFill>
              </a:rPr>
              <a:t> score</a:t>
            </a:r>
          </a:p>
          <a:p>
            <a:pPr algn="ctr"/>
            <a:endParaRPr lang="it-IT" sz="2000" dirty="0">
              <a:solidFill>
                <a:srgbClr val="FFFFFF"/>
              </a:solidFill>
            </a:endParaRPr>
          </a:p>
          <a:p>
            <a:pPr algn="ctr"/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78305F20-4573-4E43-898C-78AD350C7BB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07" y="2375913"/>
            <a:ext cx="13588177" cy="7002969"/>
          </a:xfrm>
        </p:spPr>
      </p:pic>
    </p:spTree>
    <p:extLst>
      <p:ext uri="{BB962C8B-B14F-4D97-AF65-F5344CB8AC3E}">
        <p14:creationId xmlns:p14="http://schemas.microsoft.com/office/powerpoint/2010/main" val="1157774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9176495" y="5150066"/>
            <a:ext cx="3749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Turkish</a:t>
            </a:r>
            <a:r>
              <a:rPr lang="it-IT" sz="4000" dirty="0">
                <a:solidFill>
                  <a:srgbClr val="FFFFFF"/>
                </a:solidFill>
              </a:rPr>
              <a:t> Airlines</a:t>
            </a:r>
            <a:endParaRPr lang="en-US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78305F20-4573-4E43-898C-78AD350C7BB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77" y="2375913"/>
            <a:ext cx="14452436" cy="7002969"/>
          </a:xfrm>
        </p:spPr>
      </p:pic>
    </p:spTree>
    <p:extLst>
      <p:ext uri="{BB962C8B-B14F-4D97-AF65-F5344CB8AC3E}">
        <p14:creationId xmlns:p14="http://schemas.microsoft.com/office/powerpoint/2010/main" val="35341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9053402" y="5206142"/>
            <a:ext cx="3749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Lufthansa score</a:t>
            </a:r>
            <a:endParaRPr lang="en-US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78305F20-4573-4E43-898C-78AD350C7BB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8" y="2375913"/>
            <a:ext cx="13522215" cy="7002969"/>
          </a:xfrm>
        </p:spPr>
      </p:pic>
    </p:spTree>
    <p:extLst>
      <p:ext uri="{BB962C8B-B14F-4D97-AF65-F5344CB8AC3E}">
        <p14:creationId xmlns:p14="http://schemas.microsoft.com/office/powerpoint/2010/main" val="199155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9176494" y="5340764"/>
            <a:ext cx="3749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Air </a:t>
            </a:r>
            <a:r>
              <a:rPr lang="it-IT" sz="4000" dirty="0" err="1">
                <a:solidFill>
                  <a:srgbClr val="FFFFFF"/>
                </a:solidFill>
              </a:rPr>
              <a:t>france</a:t>
            </a:r>
            <a:r>
              <a:rPr lang="it-IT" sz="4000" dirty="0">
                <a:solidFill>
                  <a:srgbClr val="FFFFFF"/>
                </a:solidFill>
              </a:rPr>
              <a:t> score</a:t>
            </a:r>
            <a:endParaRPr lang="en-US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78305F20-4573-4E43-898C-78AD350C7BB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8" y="2375913"/>
            <a:ext cx="13522215" cy="7002969"/>
          </a:xfrm>
        </p:spPr>
      </p:pic>
    </p:spTree>
    <p:extLst>
      <p:ext uri="{BB962C8B-B14F-4D97-AF65-F5344CB8AC3E}">
        <p14:creationId xmlns:p14="http://schemas.microsoft.com/office/powerpoint/2010/main" val="29757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8872345" y="5269743"/>
            <a:ext cx="4358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CONFRONTIAMO</a:t>
            </a:r>
          </a:p>
          <a:p>
            <a:pPr algn="ctr"/>
            <a:r>
              <a:rPr lang="it-IT" sz="4000" b="1" dirty="0">
                <a:solidFill>
                  <a:srgbClr val="FFFFFF"/>
                </a:solidFill>
              </a:rPr>
              <a:t>Codice:</a:t>
            </a:r>
          </a:p>
          <a:p>
            <a:pPr algn="ctr"/>
            <a:endParaRPr lang="it-IT" sz="4000" b="1" dirty="0">
              <a:solidFill>
                <a:srgbClr val="FFFFFF"/>
              </a:solidFill>
            </a:endParaRPr>
          </a:p>
          <a:p>
            <a:pPr algn="ctr"/>
            <a:r>
              <a:rPr lang="en-US" sz="2400" b="1" dirty="0" err="1"/>
              <a:t>all.scores</a:t>
            </a:r>
            <a:r>
              <a:rPr lang="en-US" sz="2400" b="1" dirty="0"/>
              <a:t>=</a:t>
            </a:r>
            <a:r>
              <a:rPr lang="en-US" sz="2400" b="1" dirty="0" err="1"/>
              <a:t>rbind</a:t>
            </a:r>
            <a:r>
              <a:rPr lang="en-US" sz="2400" b="1" dirty="0"/>
              <a:t>(alitalia.scores,ryanair.scores,easyjet.scores,turkishairlines.scores,lufthansa.scores,airfrance.scores)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/>
              <a:t>ggplot</a:t>
            </a:r>
            <a:r>
              <a:rPr lang="en-US" sz="2400" b="1" dirty="0"/>
              <a:t>(data=</a:t>
            </a:r>
            <a:r>
              <a:rPr lang="en-US" sz="2400" b="1" dirty="0" err="1"/>
              <a:t>all.scores</a:t>
            </a:r>
            <a:r>
              <a:rPr lang="en-US" sz="2400" b="1" dirty="0"/>
              <a:t>) +</a:t>
            </a:r>
          </a:p>
          <a:p>
            <a:pPr algn="ctr"/>
            <a:r>
              <a:rPr lang="en-US" sz="2400" b="1" dirty="0" err="1"/>
              <a:t>geom_bar</a:t>
            </a:r>
            <a:r>
              <a:rPr lang="en-US" sz="2400" b="1" dirty="0"/>
              <a:t>(mapping=</a:t>
            </a:r>
            <a:r>
              <a:rPr lang="en-US" sz="2400" b="1" dirty="0" err="1"/>
              <a:t>aes</a:t>
            </a:r>
            <a:r>
              <a:rPr lang="en-US" sz="2400" b="1" dirty="0"/>
              <a:t>(x=</a:t>
            </a:r>
            <a:r>
              <a:rPr lang="en-US" sz="2400" b="1" dirty="0" err="1"/>
              <a:t>score,fill</a:t>
            </a:r>
            <a:r>
              <a:rPr lang="en-US" sz="2400" b="1" dirty="0"/>
              <a:t>=airline),</a:t>
            </a:r>
            <a:r>
              <a:rPr lang="en-US" sz="2400" b="1" dirty="0" err="1"/>
              <a:t>bindwidth</a:t>
            </a:r>
            <a:r>
              <a:rPr lang="en-US" sz="2400" b="1" dirty="0"/>
              <a:t>=1)+</a:t>
            </a:r>
          </a:p>
          <a:p>
            <a:pPr algn="ctr"/>
            <a:r>
              <a:rPr lang="en-US" sz="2400" b="1" dirty="0" err="1"/>
              <a:t>facet_grid</a:t>
            </a:r>
            <a:r>
              <a:rPr lang="en-US" sz="2400" b="1" dirty="0"/>
              <a:t>(airline~.)+</a:t>
            </a:r>
          </a:p>
          <a:p>
            <a:pPr algn="ctr"/>
            <a:r>
              <a:rPr lang="en-US" sz="2400" b="1" dirty="0" err="1"/>
              <a:t>theme_bw</a:t>
            </a:r>
            <a:r>
              <a:rPr lang="en-US" sz="2400" b="1" dirty="0"/>
              <a:t>()+</a:t>
            </a:r>
            <a:r>
              <a:rPr lang="en-US" sz="2400" b="1" dirty="0" err="1"/>
              <a:t>scale_fill_brewer</a:t>
            </a:r>
            <a:r>
              <a:rPr lang="en-US" sz="2400" b="1" dirty="0"/>
              <a:t>()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DF26BA4B-4148-4E66-9E4F-E8C9CFBFDFA0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2" y="3272286"/>
            <a:ext cx="17865694" cy="780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6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Box 1035"/>
          <p:cNvSpPr txBox="1"/>
          <p:nvPr/>
        </p:nvSpPr>
        <p:spPr>
          <a:xfrm>
            <a:off x="3466483" y="6350168"/>
            <a:ext cx="55803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6000" dirty="0"/>
              <a:t>COSA?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9909641" y="4078778"/>
            <a:ext cx="37266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+mj-lt"/>
              </a:rPr>
              <a:t>Notiamo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nonostante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il</a:t>
            </a:r>
            <a:r>
              <a:rPr lang="en-US" sz="2400" dirty="0">
                <a:latin typeface="+mj-lt"/>
              </a:rPr>
              <a:t> Prezzo </a:t>
            </a:r>
            <a:r>
              <a:rPr lang="en-US" sz="2400" dirty="0" err="1">
                <a:latin typeface="+mj-lt"/>
              </a:rPr>
              <a:t>dei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biglietti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notevolmente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più</a:t>
            </a:r>
            <a:r>
              <a:rPr lang="en-US" sz="2400" dirty="0">
                <a:latin typeface="+mj-lt"/>
              </a:rPr>
              <a:t> alto </a:t>
            </a:r>
            <a:r>
              <a:rPr lang="en-US" sz="2400" dirty="0" err="1">
                <a:latin typeface="+mj-lt"/>
              </a:rPr>
              <a:t>dei</a:t>
            </a:r>
            <a:r>
              <a:rPr lang="en-US" sz="2400" dirty="0">
                <a:latin typeface="+mj-lt"/>
              </a:rPr>
              <a:t> competitors, la customer satisfaction </a:t>
            </a:r>
            <a:r>
              <a:rPr lang="en-US" sz="2400" dirty="0" err="1">
                <a:latin typeface="+mj-lt"/>
              </a:rPr>
              <a:t>resta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invariata</a:t>
            </a:r>
            <a:endParaRPr lang="en-US" sz="24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/>
                </a:solidFill>
              </a:rPr>
              <a:t>Siamo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ancora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sicuri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che</a:t>
            </a:r>
            <a:r>
              <a:rPr lang="en-US" sz="2400" b="1" dirty="0">
                <a:solidFill>
                  <a:schemeClr val="accent1"/>
                </a:solidFill>
              </a:rPr>
              <a:t> chi </a:t>
            </a:r>
            <a:r>
              <a:rPr lang="en-US" sz="2400" b="1" dirty="0" err="1">
                <a:solidFill>
                  <a:schemeClr val="accent1"/>
                </a:solidFill>
              </a:rPr>
              <a:t>scelga</a:t>
            </a:r>
            <a:r>
              <a:rPr lang="en-US" sz="2400" b="1" dirty="0">
                <a:solidFill>
                  <a:schemeClr val="accent1"/>
                </a:solidFill>
              </a:rPr>
              <a:t> Alitalia, </a:t>
            </a:r>
            <a:r>
              <a:rPr lang="en-US" sz="2400" b="1" dirty="0" err="1">
                <a:solidFill>
                  <a:schemeClr val="accent1"/>
                </a:solidFill>
              </a:rPr>
              <a:t>scelga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il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servizio</a:t>
            </a:r>
            <a:r>
              <a:rPr lang="en-US" sz="2400" b="1" dirty="0">
                <a:solidFill>
                  <a:schemeClr val="accent1"/>
                </a:solidFill>
              </a:rPr>
              <a:t> e non </a:t>
            </a:r>
            <a:r>
              <a:rPr lang="en-US" sz="2400" b="1" dirty="0" err="1">
                <a:solidFill>
                  <a:schemeClr val="accent1"/>
                </a:solidFill>
              </a:rPr>
              <a:t>il</a:t>
            </a:r>
            <a:r>
              <a:rPr lang="en-US" sz="2400" b="1" dirty="0">
                <a:solidFill>
                  <a:schemeClr val="accent1"/>
                </a:solidFill>
              </a:rPr>
              <a:t> Prezzo?</a:t>
            </a:r>
          </a:p>
          <a:p>
            <a:pPr>
              <a:lnSpc>
                <a:spcPct val="120000"/>
              </a:lnSpc>
            </a:pPr>
            <a:r>
              <a:rPr lang="en-US" sz="2000" i="1" dirty="0" err="1"/>
              <a:t>Forse</a:t>
            </a:r>
            <a:r>
              <a:rPr lang="en-US" sz="2000" i="1" dirty="0"/>
              <a:t> è </a:t>
            </a:r>
            <a:r>
              <a:rPr lang="en-US" sz="2000" i="1" dirty="0" err="1"/>
              <a:t>arrivata</a:t>
            </a:r>
            <a:r>
              <a:rPr lang="en-US" sz="2000" i="1" dirty="0"/>
              <a:t> </a:t>
            </a:r>
            <a:r>
              <a:rPr lang="en-US" sz="2000" i="1" dirty="0" err="1"/>
              <a:t>ora</a:t>
            </a:r>
            <a:r>
              <a:rPr lang="en-US" sz="2000" i="1" dirty="0"/>
              <a:t> </a:t>
            </a:r>
            <a:r>
              <a:rPr lang="en-US" sz="2000" i="1" dirty="0" err="1"/>
              <a:t>che</a:t>
            </a:r>
            <a:r>
              <a:rPr lang="en-US" sz="2000" i="1" dirty="0"/>
              <a:t> Alitalia </a:t>
            </a:r>
            <a:r>
              <a:rPr lang="en-US" sz="2000" i="1" dirty="0" err="1"/>
              <a:t>decida</a:t>
            </a:r>
            <a:r>
              <a:rPr lang="en-US" sz="2000" i="1" dirty="0"/>
              <a:t> </a:t>
            </a:r>
            <a:r>
              <a:rPr lang="en-US" sz="2000" i="1" dirty="0" err="1"/>
              <a:t>cosa</a:t>
            </a:r>
            <a:r>
              <a:rPr lang="en-US" sz="2000" i="1" dirty="0"/>
              <a:t> </a:t>
            </a:r>
            <a:r>
              <a:rPr lang="en-US" sz="2000" i="1" dirty="0" err="1"/>
              <a:t>voglia</a:t>
            </a:r>
            <a:r>
              <a:rPr lang="en-US" sz="2000" i="1" dirty="0"/>
              <a:t> </a:t>
            </a:r>
            <a:r>
              <a:rPr lang="en-US" sz="2000" i="1" dirty="0" err="1"/>
              <a:t>essere</a:t>
            </a:r>
            <a:r>
              <a:rPr lang="en-US" sz="2000" i="1" dirty="0"/>
              <a:t>, una </a:t>
            </a:r>
            <a:r>
              <a:rPr lang="en-US" sz="2000" i="1" dirty="0" err="1"/>
              <a:t>compagnia</a:t>
            </a:r>
            <a:r>
              <a:rPr lang="en-US" sz="2000" i="1" dirty="0"/>
              <a:t> di </a:t>
            </a:r>
            <a:r>
              <a:rPr lang="en-US" sz="2000" i="1" dirty="0" err="1"/>
              <a:t>bandiera</a:t>
            </a:r>
            <a:r>
              <a:rPr lang="en-US" sz="2000" i="1" dirty="0"/>
              <a:t>, una low cost </a:t>
            </a:r>
            <a:r>
              <a:rPr lang="en-US" sz="2000" i="1" dirty="0" err="1"/>
              <a:t>oppure</a:t>
            </a:r>
            <a:r>
              <a:rPr lang="en-US" sz="2000" i="1" dirty="0"/>
              <a:t> una </a:t>
            </a:r>
            <a:r>
              <a:rPr lang="en-US" sz="2000" i="1" dirty="0" err="1"/>
              <a:t>compagnia</a:t>
            </a:r>
            <a:r>
              <a:rPr lang="en-US" sz="2000" i="1" dirty="0"/>
              <a:t> </a:t>
            </a:r>
            <a:r>
              <a:rPr lang="en-US" sz="2000" i="1" dirty="0" err="1"/>
              <a:t>che</a:t>
            </a:r>
            <a:r>
              <a:rPr lang="en-US" sz="2000" i="1" dirty="0"/>
              <a:t> </a:t>
            </a:r>
            <a:r>
              <a:rPr lang="en-US" sz="2000" i="1" dirty="0" err="1"/>
              <a:t>mira</a:t>
            </a:r>
            <a:r>
              <a:rPr lang="en-US" sz="2000" i="1" dirty="0"/>
              <a:t> </a:t>
            </a:r>
            <a:r>
              <a:rPr lang="en-US" sz="2000" i="1" dirty="0" err="1"/>
              <a:t>alla</a:t>
            </a:r>
            <a:r>
              <a:rPr lang="en-US" sz="2000" i="1" dirty="0"/>
              <a:t> </a:t>
            </a:r>
            <a:r>
              <a:rPr lang="en-US" sz="2000" i="1" dirty="0" err="1"/>
              <a:t>qualità</a:t>
            </a:r>
            <a:r>
              <a:rPr lang="en-US" sz="2000" i="1" dirty="0"/>
              <a:t> del </a:t>
            </a:r>
            <a:r>
              <a:rPr lang="en-US" sz="2000" i="1" dirty="0" err="1"/>
              <a:t>servizio</a:t>
            </a:r>
            <a:r>
              <a:rPr lang="en-US" sz="2000" i="1" dirty="0"/>
              <a:t>.</a:t>
            </a:r>
            <a:endParaRPr lang="en-US" sz="2400" dirty="0"/>
          </a:p>
          <a:p>
            <a:endParaRPr lang="en-US" sz="2400" b="1" dirty="0">
              <a:latin typeface="+mj-lt"/>
            </a:endParaRPr>
          </a:p>
        </p:txBody>
      </p:sp>
      <p:sp>
        <p:nvSpPr>
          <p:cNvPr id="1038" name="Freeform 5"/>
          <p:cNvSpPr>
            <a:spLocks/>
          </p:cNvSpPr>
          <p:nvPr/>
        </p:nvSpPr>
        <p:spPr bwMode="auto">
          <a:xfrm rot="16200000">
            <a:off x="2062447" y="10104100"/>
            <a:ext cx="712305" cy="712305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039" name="Freeform 5"/>
          <p:cNvSpPr>
            <a:spLocks/>
          </p:cNvSpPr>
          <p:nvPr/>
        </p:nvSpPr>
        <p:spPr bwMode="auto">
          <a:xfrm>
            <a:off x="2062447" y="2904072"/>
            <a:ext cx="712305" cy="712305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grpSp>
        <p:nvGrpSpPr>
          <p:cNvPr id="1333" name="Group 1332"/>
          <p:cNvGrpSpPr/>
          <p:nvPr/>
        </p:nvGrpSpPr>
        <p:grpSpPr>
          <a:xfrm>
            <a:off x="15216188" y="3646488"/>
            <a:ext cx="7818438" cy="6454775"/>
            <a:chOff x="13501688" y="3646488"/>
            <a:chExt cx="7818438" cy="6454775"/>
          </a:xfrm>
        </p:grpSpPr>
        <p:grpSp>
          <p:nvGrpSpPr>
            <p:cNvPr id="5" name="Group 205"/>
            <p:cNvGrpSpPr>
              <a:grpSpLocks/>
            </p:cNvGrpSpPr>
            <p:nvPr/>
          </p:nvGrpSpPr>
          <p:grpSpPr bwMode="auto">
            <a:xfrm>
              <a:off x="13501688" y="3646488"/>
              <a:ext cx="7818438" cy="6454775"/>
              <a:chOff x="8505" y="2297"/>
              <a:chExt cx="4925" cy="4066"/>
            </a:xfrm>
          </p:grpSpPr>
          <p:sp>
            <p:nvSpPr>
              <p:cNvPr id="1133" name="Freeform 5"/>
              <p:cNvSpPr>
                <a:spLocks/>
              </p:cNvSpPr>
              <p:nvPr/>
            </p:nvSpPr>
            <p:spPr bwMode="auto">
              <a:xfrm>
                <a:off x="8768" y="4919"/>
                <a:ext cx="2162" cy="1444"/>
              </a:xfrm>
              <a:custGeom>
                <a:avLst/>
                <a:gdLst>
                  <a:gd name="T0" fmla="*/ 940 w 1243"/>
                  <a:gd name="T1" fmla="*/ 778 h 830"/>
                  <a:gd name="T2" fmla="*/ 1004 w 1243"/>
                  <a:gd name="T3" fmla="*/ 677 h 830"/>
                  <a:gd name="T4" fmla="*/ 1176 w 1243"/>
                  <a:gd name="T5" fmla="*/ 501 h 830"/>
                  <a:gd name="T6" fmla="*/ 1232 w 1243"/>
                  <a:gd name="T7" fmla="*/ 395 h 830"/>
                  <a:gd name="T8" fmla="*/ 1010 w 1243"/>
                  <a:gd name="T9" fmla="*/ 258 h 830"/>
                  <a:gd name="T10" fmla="*/ 244 w 1243"/>
                  <a:gd name="T11" fmla="*/ 47 h 830"/>
                  <a:gd name="T12" fmla="*/ 97 w 1243"/>
                  <a:gd name="T13" fmla="*/ 2 h 830"/>
                  <a:gd name="T14" fmla="*/ 43 w 1243"/>
                  <a:gd name="T15" fmla="*/ 59 h 830"/>
                  <a:gd name="T16" fmla="*/ 69 w 1243"/>
                  <a:gd name="T17" fmla="*/ 290 h 830"/>
                  <a:gd name="T18" fmla="*/ 222 w 1243"/>
                  <a:gd name="T19" fmla="*/ 445 h 830"/>
                  <a:gd name="T20" fmla="*/ 430 w 1243"/>
                  <a:gd name="T21" fmla="*/ 497 h 830"/>
                  <a:gd name="T22" fmla="*/ 553 w 1243"/>
                  <a:gd name="T23" fmla="*/ 515 h 830"/>
                  <a:gd name="T24" fmla="*/ 704 w 1243"/>
                  <a:gd name="T25" fmla="*/ 547 h 830"/>
                  <a:gd name="T26" fmla="*/ 826 w 1243"/>
                  <a:gd name="T27" fmla="*/ 522 h 830"/>
                  <a:gd name="T28" fmla="*/ 815 w 1243"/>
                  <a:gd name="T29" fmla="*/ 551 h 830"/>
                  <a:gd name="T30" fmla="*/ 787 w 1243"/>
                  <a:gd name="T31" fmla="*/ 694 h 830"/>
                  <a:gd name="T32" fmla="*/ 940 w 1243"/>
                  <a:gd name="T33" fmla="*/ 778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43" h="830">
                    <a:moveTo>
                      <a:pt x="940" y="778"/>
                    </a:moveTo>
                    <a:cubicBezTo>
                      <a:pt x="949" y="754"/>
                      <a:pt x="985" y="693"/>
                      <a:pt x="1004" y="677"/>
                    </a:cubicBezTo>
                    <a:cubicBezTo>
                      <a:pt x="1024" y="661"/>
                      <a:pt x="1138" y="542"/>
                      <a:pt x="1176" y="501"/>
                    </a:cubicBezTo>
                    <a:cubicBezTo>
                      <a:pt x="1214" y="460"/>
                      <a:pt x="1243" y="420"/>
                      <a:pt x="1232" y="395"/>
                    </a:cubicBezTo>
                    <a:cubicBezTo>
                      <a:pt x="1221" y="370"/>
                      <a:pt x="1048" y="258"/>
                      <a:pt x="1010" y="258"/>
                    </a:cubicBezTo>
                    <a:cubicBezTo>
                      <a:pt x="973" y="258"/>
                      <a:pt x="292" y="69"/>
                      <a:pt x="244" y="47"/>
                    </a:cubicBezTo>
                    <a:cubicBezTo>
                      <a:pt x="196" y="26"/>
                      <a:pt x="123" y="0"/>
                      <a:pt x="97" y="2"/>
                    </a:cubicBezTo>
                    <a:cubicBezTo>
                      <a:pt x="72" y="3"/>
                      <a:pt x="47" y="37"/>
                      <a:pt x="43" y="59"/>
                    </a:cubicBezTo>
                    <a:cubicBezTo>
                      <a:pt x="40" y="80"/>
                      <a:pt x="0" y="204"/>
                      <a:pt x="69" y="290"/>
                    </a:cubicBezTo>
                    <a:cubicBezTo>
                      <a:pt x="138" y="377"/>
                      <a:pt x="190" y="431"/>
                      <a:pt x="222" y="445"/>
                    </a:cubicBezTo>
                    <a:cubicBezTo>
                      <a:pt x="254" y="460"/>
                      <a:pt x="369" y="493"/>
                      <a:pt x="430" y="497"/>
                    </a:cubicBezTo>
                    <a:cubicBezTo>
                      <a:pt x="491" y="501"/>
                      <a:pt x="541" y="510"/>
                      <a:pt x="553" y="515"/>
                    </a:cubicBezTo>
                    <a:cubicBezTo>
                      <a:pt x="564" y="519"/>
                      <a:pt x="650" y="552"/>
                      <a:pt x="704" y="547"/>
                    </a:cubicBezTo>
                    <a:cubicBezTo>
                      <a:pt x="758" y="541"/>
                      <a:pt x="817" y="526"/>
                      <a:pt x="826" y="522"/>
                    </a:cubicBezTo>
                    <a:cubicBezTo>
                      <a:pt x="835" y="519"/>
                      <a:pt x="819" y="542"/>
                      <a:pt x="815" y="551"/>
                    </a:cubicBezTo>
                    <a:cubicBezTo>
                      <a:pt x="811" y="560"/>
                      <a:pt x="771" y="674"/>
                      <a:pt x="787" y="694"/>
                    </a:cubicBezTo>
                    <a:cubicBezTo>
                      <a:pt x="898" y="830"/>
                      <a:pt x="940" y="778"/>
                      <a:pt x="940" y="778"/>
                    </a:cubicBezTo>
                  </a:path>
                </a:pathLst>
              </a:custGeom>
              <a:solidFill>
                <a:srgbClr val="F4B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6"/>
              <p:cNvSpPr>
                <a:spLocks/>
              </p:cNvSpPr>
              <p:nvPr/>
            </p:nvSpPr>
            <p:spPr bwMode="auto">
              <a:xfrm>
                <a:off x="11402" y="4477"/>
                <a:ext cx="1673" cy="851"/>
              </a:xfrm>
              <a:custGeom>
                <a:avLst/>
                <a:gdLst>
                  <a:gd name="T0" fmla="*/ 932 w 962"/>
                  <a:gd name="T1" fmla="*/ 276 h 489"/>
                  <a:gd name="T2" fmla="*/ 827 w 962"/>
                  <a:gd name="T3" fmla="*/ 401 h 489"/>
                  <a:gd name="T4" fmla="*/ 698 w 962"/>
                  <a:gd name="T5" fmla="*/ 432 h 489"/>
                  <a:gd name="T6" fmla="*/ 605 w 962"/>
                  <a:gd name="T7" fmla="*/ 468 h 489"/>
                  <a:gd name="T8" fmla="*/ 393 w 962"/>
                  <a:gd name="T9" fmla="*/ 477 h 489"/>
                  <a:gd name="T10" fmla="*/ 110 w 962"/>
                  <a:gd name="T11" fmla="*/ 393 h 489"/>
                  <a:gd name="T12" fmla="*/ 7 w 962"/>
                  <a:gd name="T13" fmla="*/ 260 h 489"/>
                  <a:gd name="T14" fmla="*/ 94 w 962"/>
                  <a:gd name="T15" fmla="*/ 96 h 489"/>
                  <a:gd name="T16" fmla="*/ 374 w 962"/>
                  <a:gd name="T17" fmla="*/ 18 h 489"/>
                  <a:gd name="T18" fmla="*/ 962 w 962"/>
                  <a:gd name="T19" fmla="*/ 0 h 489"/>
                  <a:gd name="T20" fmla="*/ 932 w 962"/>
                  <a:gd name="T21" fmla="*/ 276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2" h="489">
                    <a:moveTo>
                      <a:pt x="932" y="276"/>
                    </a:moveTo>
                    <a:cubicBezTo>
                      <a:pt x="914" y="308"/>
                      <a:pt x="870" y="383"/>
                      <a:pt x="827" y="401"/>
                    </a:cubicBezTo>
                    <a:cubicBezTo>
                      <a:pt x="784" y="419"/>
                      <a:pt x="712" y="425"/>
                      <a:pt x="698" y="432"/>
                    </a:cubicBezTo>
                    <a:cubicBezTo>
                      <a:pt x="684" y="440"/>
                      <a:pt x="633" y="461"/>
                      <a:pt x="605" y="468"/>
                    </a:cubicBezTo>
                    <a:cubicBezTo>
                      <a:pt x="576" y="475"/>
                      <a:pt x="479" y="489"/>
                      <a:pt x="393" y="477"/>
                    </a:cubicBezTo>
                    <a:cubicBezTo>
                      <a:pt x="307" y="466"/>
                      <a:pt x="160" y="415"/>
                      <a:pt x="110" y="393"/>
                    </a:cubicBezTo>
                    <a:cubicBezTo>
                      <a:pt x="60" y="372"/>
                      <a:pt x="0" y="296"/>
                      <a:pt x="7" y="260"/>
                    </a:cubicBezTo>
                    <a:cubicBezTo>
                      <a:pt x="14" y="224"/>
                      <a:pt x="36" y="120"/>
                      <a:pt x="94" y="96"/>
                    </a:cubicBezTo>
                    <a:cubicBezTo>
                      <a:pt x="151" y="71"/>
                      <a:pt x="374" y="18"/>
                      <a:pt x="374" y="18"/>
                    </a:cubicBezTo>
                    <a:cubicBezTo>
                      <a:pt x="962" y="0"/>
                      <a:pt x="962" y="0"/>
                      <a:pt x="962" y="0"/>
                    </a:cubicBezTo>
                    <a:cubicBezTo>
                      <a:pt x="932" y="276"/>
                      <a:pt x="932" y="276"/>
                      <a:pt x="932" y="276"/>
                    </a:cubicBezTo>
                  </a:path>
                </a:pathLst>
              </a:custGeom>
              <a:solidFill>
                <a:srgbClr val="FFD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7"/>
              <p:cNvSpPr>
                <a:spLocks/>
              </p:cNvSpPr>
              <p:nvPr/>
            </p:nvSpPr>
            <p:spPr bwMode="auto">
              <a:xfrm>
                <a:off x="8519" y="2313"/>
                <a:ext cx="4899" cy="3366"/>
              </a:xfrm>
              <a:custGeom>
                <a:avLst/>
                <a:gdLst>
                  <a:gd name="T0" fmla="*/ 1718 w 2816"/>
                  <a:gd name="T1" fmla="*/ 1616 h 1934"/>
                  <a:gd name="T2" fmla="*/ 1532 w 2816"/>
                  <a:gd name="T3" fmla="*/ 1899 h 1934"/>
                  <a:gd name="T4" fmla="*/ 1284 w 2816"/>
                  <a:gd name="T5" fmla="*/ 1862 h 1934"/>
                  <a:gd name="T6" fmla="*/ 903 w 2816"/>
                  <a:gd name="T7" fmla="*/ 1800 h 1934"/>
                  <a:gd name="T8" fmla="*/ 561 w 2816"/>
                  <a:gd name="T9" fmla="*/ 1714 h 1934"/>
                  <a:gd name="T10" fmla="*/ 275 w 2816"/>
                  <a:gd name="T11" fmla="*/ 1566 h 1934"/>
                  <a:gd name="T12" fmla="*/ 109 w 2816"/>
                  <a:gd name="T13" fmla="*/ 1400 h 1934"/>
                  <a:gd name="T14" fmla="*/ 41 w 2816"/>
                  <a:gd name="T15" fmla="*/ 1156 h 1934"/>
                  <a:gd name="T16" fmla="*/ 56 w 2816"/>
                  <a:gd name="T17" fmla="*/ 969 h 1934"/>
                  <a:gd name="T18" fmla="*/ 151 w 2816"/>
                  <a:gd name="T19" fmla="*/ 708 h 1934"/>
                  <a:gd name="T20" fmla="*/ 202 w 2816"/>
                  <a:gd name="T21" fmla="*/ 583 h 1934"/>
                  <a:gd name="T22" fmla="*/ 483 w 2816"/>
                  <a:gd name="T23" fmla="*/ 280 h 1934"/>
                  <a:gd name="T24" fmla="*/ 756 w 2816"/>
                  <a:gd name="T25" fmla="*/ 152 h 1934"/>
                  <a:gd name="T26" fmla="*/ 1063 w 2816"/>
                  <a:gd name="T27" fmla="*/ 66 h 1934"/>
                  <a:gd name="T28" fmla="*/ 1330 w 2816"/>
                  <a:gd name="T29" fmla="*/ 48 h 1934"/>
                  <a:gd name="T30" fmla="*/ 1649 w 2816"/>
                  <a:gd name="T31" fmla="*/ 57 h 1934"/>
                  <a:gd name="T32" fmla="*/ 1968 w 2816"/>
                  <a:gd name="T33" fmla="*/ 119 h 1934"/>
                  <a:gd name="T34" fmla="*/ 2319 w 2816"/>
                  <a:gd name="T35" fmla="*/ 304 h 1934"/>
                  <a:gd name="T36" fmla="*/ 2500 w 2816"/>
                  <a:gd name="T37" fmla="*/ 488 h 1934"/>
                  <a:gd name="T38" fmla="*/ 2582 w 2816"/>
                  <a:gd name="T39" fmla="*/ 600 h 1934"/>
                  <a:gd name="T40" fmla="*/ 2667 w 2816"/>
                  <a:gd name="T41" fmla="*/ 779 h 1934"/>
                  <a:gd name="T42" fmla="*/ 2738 w 2816"/>
                  <a:gd name="T43" fmla="*/ 977 h 1934"/>
                  <a:gd name="T44" fmla="*/ 2722 w 2816"/>
                  <a:gd name="T45" fmla="*/ 1300 h 1934"/>
                  <a:gd name="T46" fmla="*/ 2566 w 2816"/>
                  <a:gd name="T47" fmla="*/ 1546 h 1934"/>
                  <a:gd name="T48" fmla="*/ 2335 w 2816"/>
                  <a:gd name="T49" fmla="*/ 1681 h 1934"/>
                  <a:gd name="T50" fmla="*/ 2262 w 2816"/>
                  <a:gd name="T51" fmla="*/ 1711 h 1934"/>
                  <a:gd name="T52" fmla="*/ 2028 w 2816"/>
                  <a:gd name="T53" fmla="*/ 1720 h 1934"/>
                  <a:gd name="T54" fmla="*/ 1794 w 2816"/>
                  <a:gd name="T55" fmla="*/ 1652 h 1934"/>
                  <a:gd name="T56" fmla="*/ 1718 w 2816"/>
                  <a:gd name="T57" fmla="*/ 1616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16" h="1934">
                    <a:moveTo>
                      <a:pt x="1718" y="1616"/>
                    </a:moveTo>
                    <a:cubicBezTo>
                      <a:pt x="1743" y="1659"/>
                      <a:pt x="1739" y="1863"/>
                      <a:pt x="1532" y="1899"/>
                    </a:cubicBezTo>
                    <a:cubicBezTo>
                      <a:pt x="1332" y="1934"/>
                      <a:pt x="1284" y="1862"/>
                      <a:pt x="1284" y="1862"/>
                    </a:cubicBezTo>
                    <a:cubicBezTo>
                      <a:pt x="1284" y="1862"/>
                      <a:pt x="1069" y="1905"/>
                      <a:pt x="903" y="1800"/>
                    </a:cubicBezTo>
                    <a:cubicBezTo>
                      <a:pt x="903" y="1800"/>
                      <a:pt x="707" y="1810"/>
                      <a:pt x="561" y="1714"/>
                    </a:cubicBezTo>
                    <a:cubicBezTo>
                      <a:pt x="550" y="1707"/>
                      <a:pt x="384" y="1679"/>
                      <a:pt x="275" y="1566"/>
                    </a:cubicBezTo>
                    <a:cubicBezTo>
                      <a:pt x="275" y="1566"/>
                      <a:pt x="119" y="1538"/>
                      <a:pt x="109" y="1400"/>
                    </a:cubicBezTo>
                    <a:cubicBezTo>
                      <a:pt x="109" y="1400"/>
                      <a:pt x="6" y="1331"/>
                      <a:pt x="41" y="1156"/>
                    </a:cubicBezTo>
                    <a:cubicBezTo>
                      <a:pt x="41" y="1156"/>
                      <a:pt x="0" y="1066"/>
                      <a:pt x="56" y="969"/>
                    </a:cubicBezTo>
                    <a:cubicBezTo>
                      <a:pt x="53" y="958"/>
                      <a:pt x="33" y="801"/>
                      <a:pt x="151" y="708"/>
                    </a:cubicBezTo>
                    <a:cubicBezTo>
                      <a:pt x="151" y="708"/>
                      <a:pt x="147" y="624"/>
                      <a:pt x="202" y="583"/>
                    </a:cubicBezTo>
                    <a:cubicBezTo>
                      <a:pt x="202" y="583"/>
                      <a:pt x="274" y="375"/>
                      <a:pt x="483" y="280"/>
                    </a:cubicBezTo>
                    <a:cubicBezTo>
                      <a:pt x="483" y="280"/>
                      <a:pt x="611" y="137"/>
                      <a:pt x="756" y="152"/>
                    </a:cubicBezTo>
                    <a:cubicBezTo>
                      <a:pt x="756" y="152"/>
                      <a:pt x="884" y="51"/>
                      <a:pt x="1063" y="66"/>
                    </a:cubicBezTo>
                    <a:cubicBezTo>
                      <a:pt x="1063" y="66"/>
                      <a:pt x="1159" y="0"/>
                      <a:pt x="1330" y="48"/>
                    </a:cubicBezTo>
                    <a:cubicBezTo>
                      <a:pt x="1330" y="48"/>
                      <a:pt x="1463" y="2"/>
                      <a:pt x="1649" y="57"/>
                    </a:cubicBezTo>
                    <a:cubicBezTo>
                      <a:pt x="1649" y="57"/>
                      <a:pt x="1839" y="36"/>
                      <a:pt x="1968" y="119"/>
                    </a:cubicBezTo>
                    <a:cubicBezTo>
                      <a:pt x="1968" y="119"/>
                      <a:pt x="2194" y="126"/>
                      <a:pt x="2319" y="304"/>
                    </a:cubicBezTo>
                    <a:cubicBezTo>
                      <a:pt x="2319" y="304"/>
                      <a:pt x="2444" y="355"/>
                      <a:pt x="2500" y="488"/>
                    </a:cubicBezTo>
                    <a:cubicBezTo>
                      <a:pt x="2500" y="488"/>
                      <a:pt x="2561" y="524"/>
                      <a:pt x="2582" y="600"/>
                    </a:cubicBezTo>
                    <a:cubicBezTo>
                      <a:pt x="2582" y="600"/>
                      <a:pt x="2686" y="665"/>
                      <a:pt x="2667" y="779"/>
                    </a:cubicBezTo>
                    <a:cubicBezTo>
                      <a:pt x="2667" y="779"/>
                      <a:pt x="2753" y="873"/>
                      <a:pt x="2738" y="977"/>
                    </a:cubicBezTo>
                    <a:cubicBezTo>
                      <a:pt x="2738" y="977"/>
                      <a:pt x="2816" y="1128"/>
                      <a:pt x="2722" y="1300"/>
                    </a:cubicBezTo>
                    <a:cubicBezTo>
                      <a:pt x="2722" y="1300"/>
                      <a:pt x="2699" y="1490"/>
                      <a:pt x="2566" y="1546"/>
                    </a:cubicBezTo>
                    <a:cubicBezTo>
                      <a:pt x="2566" y="1546"/>
                      <a:pt x="2529" y="1653"/>
                      <a:pt x="2335" y="1681"/>
                    </a:cubicBezTo>
                    <a:cubicBezTo>
                      <a:pt x="2335" y="1681"/>
                      <a:pt x="2321" y="1706"/>
                      <a:pt x="2262" y="1711"/>
                    </a:cubicBezTo>
                    <a:cubicBezTo>
                      <a:pt x="2202" y="1716"/>
                      <a:pt x="2114" y="1746"/>
                      <a:pt x="2028" y="1720"/>
                    </a:cubicBezTo>
                    <a:cubicBezTo>
                      <a:pt x="1942" y="1694"/>
                      <a:pt x="1804" y="1656"/>
                      <a:pt x="1794" y="1652"/>
                    </a:cubicBezTo>
                    <a:cubicBezTo>
                      <a:pt x="1784" y="1648"/>
                      <a:pt x="1718" y="1616"/>
                      <a:pt x="1718" y="1616"/>
                    </a:cubicBezTo>
                  </a:path>
                </a:pathLst>
              </a:custGeom>
              <a:solidFill>
                <a:srgbClr val="FFD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8"/>
              <p:cNvSpPr>
                <a:spLocks/>
              </p:cNvSpPr>
              <p:nvPr/>
            </p:nvSpPr>
            <p:spPr bwMode="auto">
              <a:xfrm>
                <a:off x="8505" y="2297"/>
                <a:ext cx="4925" cy="3363"/>
              </a:xfrm>
              <a:custGeom>
                <a:avLst/>
                <a:gdLst>
                  <a:gd name="T0" fmla="*/ 1287 w 2831"/>
                  <a:gd name="T1" fmla="*/ 1886 h 1932"/>
                  <a:gd name="T2" fmla="*/ 562 w 2831"/>
                  <a:gd name="T3" fmla="*/ 1736 h 1932"/>
                  <a:gd name="T4" fmla="*/ 276 w 2831"/>
                  <a:gd name="T5" fmla="*/ 1588 h 1932"/>
                  <a:gd name="T6" fmla="*/ 103 w 2831"/>
                  <a:gd name="T7" fmla="*/ 1416 h 1932"/>
                  <a:gd name="T8" fmla="*/ 49 w 2831"/>
                  <a:gd name="T9" fmla="*/ 975 h 1932"/>
                  <a:gd name="T10" fmla="*/ 197 w 2831"/>
                  <a:gd name="T11" fmla="*/ 583 h 1932"/>
                  <a:gd name="T12" fmla="*/ 565 w 2831"/>
                  <a:gd name="T13" fmla="*/ 207 h 1932"/>
                  <a:gd name="T14" fmla="*/ 1068 w 2831"/>
                  <a:gd name="T15" fmla="*/ 60 h 1932"/>
                  <a:gd name="T16" fmla="*/ 1659 w 2831"/>
                  <a:gd name="T17" fmla="*/ 51 h 1932"/>
                  <a:gd name="T18" fmla="*/ 2336 w 2831"/>
                  <a:gd name="T19" fmla="*/ 302 h 1932"/>
                  <a:gd name="T20" fmla="*/ 2603 w 2831"/>
                  <a:gd name="T21" fmla="*/ 600 h 1932"/>
                  <a:gd name="T22" fmla="*/ 2761 w 2831"/>
                  <a:gd name="T23" fmla="*/ 984 h 1932"/>
                  <a:gd name="T24" fmla="*/ 2585 w 2831"/>
                  <a:gd name="T25" fmla="*/ 1566 h 1932"/>
                  <a:gd name="T26" fmla="*/ 2329 w 2831"/>
                  <a:gd name="T27" fmla="*/ 1692 h 1932"/>
                  <a:gd name="T28" fmla="*/ 2561 w 2831"/>
                  <a:gd name="T29" fmla="*/ 1550 h 1932"/>
                  <a:gd name="T30" fmla="*/ 2716 w 2831"/>
                  <a:gd name="T31" fmla="*/ 1307 h 1932"/>
                  <a:gd name="T32" fmla="*/ 2733 w 2831"/>
                  <a:gd name="T33" fmla="*/ 993 h 1932"/>
                  <a:gd name="T34" fmla="*/ 2665 w 2831"/>
                  <a:gd name="T35" fmla="*/ 798 h 1932"/>
                  <a:gd name="T36" fmla="*/ 2583 w 2831"/>
                  <a:gd name="T37" fmla="*/ 621 h 1932"/>
                  <a:gd name="T38" fmla="*/ 2501 w 2831"/>
                  <a:gd name="T39" fmla="*/ 509 h 1932"/>
                  <a:gd name="T40" fmla="*/ 2321 w 2831"/>
                  <a:gd name="T41" fmla="*/ 326 h 1932"/>
                  <a:gd name="T42" fmla="*/ 1976 w 2831"/>
                  <a:gd name="T43" fmla="*/ 143 h 1932"/>
                  <a:gd name="T44" fmla="*/ 1659 w 2831"/>
                  <a:gd name="T45" fmla="*/ 80 h 1932"/>
                  <a:gd name="T46" fmla="*/ 1343 w 2831"/>
                  <a:gd name="T47" fmla="*/ 70 h 1932"/>
                  <a:gd name="T48" fmla="*/ 1079 w 2831"/>
                  <a:gd name="T49" fmla="*/ 87 h 1932"/>
                  <a:gd name="T50" fmla="*/ 773 w 2831"/>
                  <a:gd name="T51" fmla="*/ 172 h 1932"/>
                  <a:gd name="T52" fmla="*/ 502 w 2831"/>
                  <a:gd name="T53" fmla="*/ 298 h 1932"/>
                  <a:gd name="T54" fmla="*/ 223 w 2831"/>
                  <a:gd name="T55" fmla="*/ 597 h 1932"/>
                  <a:gd name="T56" fmla="*/ 173 w 2831"/>
                  <a:gd name="T57" fmla="*/ 716 h 1932"/>
                  <a:gd name="T58" fmla="*/ 78 w 2831"/>
                  <a:gd name="T59" fmla="*/ 975 h 1932"/>
                  <a:gd name="T60" fmla="*/ 62 w 2831"/>
                  <a:gd name="T61" fmla="*/ 1159 h 1932"/>
                  <a:gd name="T62" fmla="*/ 125 w 2831"/>
                  <a:gd name="T63" fmla="*/ 1397 h 1932"/>
                  <a:gd name="T64" fmla="*/ 285 w 2831"/>
                  <a:gd name="T65" fmla="*/ 1561 h 1932"/>
                  <a:gd name="T66" fmla="*/ 552 w 2831"/>
                  <a:gd name="T67" fmla="*/ 1703 h 1932"/>
                  <a:gd name="T68" fmla="*/ 910 w 2831"/>
                  <a:gd name="T69" fmla="*/ 1795 h 1932"/>
                  <a:gd name="T70" fmla="*/ 1290 w 2831"/>
                  <a:gd name="T71" fmla="*/ 1857 h 1932"/>
                  <a:gd name="T72" fmla="*/ 1350 w 2831"/>
                  <a:gd name="T73" fmla="*/ 1890 h 1932"/>
                  <a:gd name="T74" fmla="*/ 1701 w 2831"/>
                  <a:gd name="T75" fmla="*/ 1777 h 1932"/>
                  <a:gd name="T76" fmla="*/ 1719 w 2831"/>
                  <a:gd name="T77" fmla="*/ 1613 h 1932"/>
                  <a:gd name="T78" fmla="*/ 1727 w 2831"/>
                  <a:gd name="T79" fmla="*/ 1789 h 1932"/>
                  <a:gd name="T80" fmla="*/ 1440 w 2831"/>
                  <a:gd name="T81" fmla="*/ 1932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31" h="1932">
                    <a:moveTo>
                      <a:pt x="1440" y="1932"/>
                    </a:moveTo>
                    <a:cubicBezTo>
                      <a:pt x="1344" y="1932"/>
                      <a:pt x="1302" y="1901"/>
                      <a:pt x="1287" y="1886"/>
                    </a:cubicBezTo>
                    <a:cubicBezTo>
                      <a:pt x="1245" y="1893"/>
                      <a:pt x="1059" y="1918"/>
                      <a:pt x="907" y="1824"/>
                    </a:cubicBezTo>
                    <a:cubicBezTo>
                      <a:pt x="876" y="1825"/>
                      <a:pt x="699" y="1826"/>
                      <a:pt x="562" y="1736"/>
                    </a:cubicBezTo>
                    <a:cubicBezTo>
                      <a:pt x="559" y="1735"/>
                      <a:pt x="552" y="1733"/>
                      <a:pt x="545" y="1731"/>
                    </a:cubicBezTo>
                    <a:cubicBezTo>
                      <a:pt x="496" y="1717"/>
                      <a:pt x="367" y="1681"/>
                      <a:pt x="276" y="1588"/>
                    </a:cubicBezTo>
                    <a:cubicBezTo>
                      <a:pt x="264" y="1585"/>
                      <a:pt x="231" y="1576"/>
                      <a:pt x="196" y="1556"/>
                    </a:cubicBezTo>
                    <a:cubicBezTo>
                      <a:pt x="142" y="1523"/>
                      <a:pt x="110" y="1475"/>
                      <a:pt x="103" y="1416"/>
                    </a:cubicBezTo>
                    <a:cubicBezTo>
                      <a:pt x="81" y="1398"/>
                      <a:pt x="4" y="1324"/>
                      <a:pt x="34" y="1166"/>
                    </a:cubicBezTo>
                    <a:cubicBezTo>
                      <a:pt x="26" y="1146"/>
                      <a:pt x="0" y="1064"/>
                      <a:pt x="49" y="975"/>
                    </a:cubicBezTo>
                    <a:cubicBezTo>
                      <a:pt x="45" y="944"/>
                      <a:pt x="34" y="802"/>
                      <a:pt x="144" y="710"/>
                    </a:cubicBezTo>
                    <a:cubicBezTo>
                      <a:pt x="145" y="688"/>
                      <a:pt x="150" y="621"/>
                      <a:pt x="197" y="583"/>
                    </a:cubicBezTo>
                    <a:cubicBezTo>
                      <a:pt x="209" y="553"/>
                      <a:pt x="286" y="368"/>
                      <a:pt x="482" y="277"/>
                    </a:cubicBezTo>
                    <a:cubicBezTo>
                      <a:pt x="490" y="268"/>
                      <a:pt x="521" y="237"/>
                      <a:pt x="565" y="207"/>
                    </a:cubicBezTo>
                    <a:cubicBezTo>
                      <a:pt x="631" y="163"/>
                      <a:pt x="699" y="142"/>
                      <a:pt x="760" y="146"/>
                    </a:cubicBezTo>
                    <a:cubicBezTo>
                      <a:pt x="785" y="128"/>
                      <a:pt x="904" y="48"/>
                      <a:pt x="1068" y="60"/>
                    </a:cubicBezTo>
                    <a:cubicBezTo>
                      <a:pt x="1089" y="48"/>
                      <a:pt x="1183" y="0"/>
                      <a:pt x="1338" y="42"/>
                    </a:cubicBezTo>
                    <a:cubicBezTo>
                      <a:pt x="1363" y="34"/>
                      <a:pt x="1488" y="2"/>
                      <a:pt x="1659" y="51"/>
                    </a:cubicBezTo>
                    <a:cubicBezTo>
                      <a:pt x="1684" y="49"/>
                      <a:pt x="1856" y="36"/>
                      <a:pt x="1981" y="114"/>
                    </a:cubicBezTo>
                    <a:cubicBezTo>
                      <a:pt x="2013" y="116"/>
                      <a:pt x="2216" y="134"/>
                      <a:pt x="2336" y="302"/>
                    </a:cubicBezTo>
                    <a:cubicBezTo>
                      <a:pt x="2358" y="312"/>
                      <a:pt x="2466" y="365"/>
                      <a:pt x="2520" y="487"/>
                    </a:cubicBezTo>
                    <a:cubicBezTo>
                      <a:pt x="2534" y="497"/>
                      <a:pt x="2582" y="534"/>
                      <a:pt x="2603" y="600"/>
                    </a:cubicBezTo>
                    <a:cubicBezTo>
                      <a:pt x="2623" y="614"/>
                      <a:pt x="2704" y="678"/>
                      <a:pt x="2690" y="784"/>
                    </a:cubicBezTo>
                    <a:cubicBezTo>
                      <a:pt x="2708" y="806"/>
                      <a:pt x="2772" y="889"/>
                      <a:pt x="2761" y="984"/>
                    </a:cubicBezTo>
                    <a:cubicBezTo>
                      <a:pt x="2773" y="1010"/>
                      <a:pt x="2831" y="1152"/>
                      <a:pt x="2744" y="1313"/>
                    </a:cubicBezTo>
                    <a:cubicBezTo>
                      <a:pt x="2740" y="1338"/>
                      <a:pt x="2712" y="1508"/>
                      <a:pt x="2585" y="1566"/>
                    </a:cubicBezTo>
                    <a:cubicBezTo>
                      <a:pt x="2574" y="1590"/>
                      <a:pt x="2521" y="1679"/>
                      <a:pt x="2345" y="1704"/>
                    </a:cubicBezTo>
                    <a:cubicBezTo>
                      <a:pt x="2338" y="1705"/>
                      <a:pt x="2330" y="1700"/>
                      <a:pt x="2329" y="1692"/>
                    </a:cubicBezTo>
                    <a:cubicBezTo>
                      <a:pt x="2328" y="1684"/>
                      <a:pt x="2334" y="1677"/>
                      <a:pt x="2341" y="1676"/>
                    </a:cubicBezTo>
                    <a:cubicBezTo>
                      <a:pt x="2523" y="1650"/>
                      <a:pt x="2559" y="1554"/>
                      <a:pt x="2561" y="1550"/>
                    </a:cubicBezTo>
                    <a:cubicBezTo>
                      <a:pt x="2562" y="1547"/>
                      <a:pt x="2565" y="1544"/>
                      <a:pt x="2569" y="1542"/>
                    </a:cubicBezTo>
                    <a:cubicBezTo>
                      <a:pt x="2692" y="1489"/>
                      <a:pt x="2715" y="1309"/>
                      <a:pt x="2716" y="1307"/>
                    </a:cubicBezTo>
                    <a:cubicBezTo>
                      <a:pt x="2716" y="1305"/>
                      <a:pt x="2716" y="1303"/>
                      <a:pt x="2717" y="1302"/>
                    </a:cubicBezTo>
                    <a:cubicBezTo>
                      <a:pt x="2807" y="1139"/>
                      <a:pt x="2734" y="994"/>
                      <a:pt x="2733" y="993"/>
                    </a:cubicBezTo>
                    <a:cubicBezTo>
                      <a:pt x="2732" y="990"/>
                      <a:pt x="2731" y="987"/>
                      <a:pt x="2732" y="984"/>
                    </a:cubicBezTo>
                    <a:cubicBezTo>
                      <a:pt x="2746" y="888"/>
                      <a:pt x="2666" y="799"/>
                      <a:pt x="2665" y="798"/>
                    </a:cubicBezTo>
                    <a:cubicBezTo>
                      <a:pt x="2662" y="795"/>
                      <a:pt x="2660" y="790"/>
                      <a:pt x="2661" y="786"/>
                    </a:cubicBezTo>
                    <a:cubicBezTo>
                      <a:pt x="2678" y="682"/>
                      <a:pt x="2584" y="621"/>
                      <a:pt x="2583" y="621"/>
                    </a:cubicBezTo>
                    <a:cubicBezTo>
                      <a:pt x="2580" y="619"/>
                      <a:pt x="2577" y="616"/>
                      <a:pt x="2576" y="613"/>
                    </a:cubicBezTo>
                    <a:cubicBezTo>
                      <a:pt x="2557" y="543"/>
                      <a:pt x="2502" y="510"/>
                      <a:pt x="2501" y="509"/>
                    </a:cubicBezTo>
                    <a:cubicBezTo>
                      <a:pt x="2498" y="508"/>
                      <a:pt x="2496" y="505"/>
                      <a:pt x="2495" y="503"/>
                    </a:cubicBezTo>
                    <a:cubicBezTo>
                      <a:pt x="2442" y="377"/>
                      <a:pt x="2322" y="327"/>
                      <a:pt x="2321" y="326"/>
                    </a:cubicBezTo>
                    <a:cubicBezTo>
                      <a:pt x="2319" y="325"/>
                      <a:pt x="2316" y="324"/>
                      <a:pt x="2315" y="321"/>
                    </a:cubicBezTo>
                    <a:cubicBezTo>
                      <a:pt x="2196" y="151"/>
                      <a:pt x="1978" y="143"/>
                      <a:pt x="1976" y="143"/>
                    </a:cubicBezTo>
                    <a:cubicBezTo>
                      <a:pt x="1973" y="143"/>
                      <a:pt x="1971" y="142"/>
                      <a:pt x="1968" y="140"/>
                    </a:cubicBezTo>
                    <a:cubicBezTo>
                      <a:pt x="1845" y="61"/>
                      <a:pt x="1661" y="80"/>
                      <a:pt x="1659" y="80"/>
                    </a:cubicBezTo>
                    <a:cubicBezTo>
                      <a:pt x="1657" y="80"/>
                      <a:pt x="1655" y="80"/>
                      <a:pt x="1653" y="79"/>
                    </a:cubicBezTo>
                    <a:cubicBezTo>
                      <a:pt x="1510" y="37"/>
                      <a:pt x="1388" y="55"/>
                      <a:pt x="1343" y="70"/>
                    </a:cubicBezTo>
                    <a:cubicBezTo>
                      <a:pt x="1340" y="71"/>
                      <a:pt x="1337" y="71"/>
                      <a:pt x="1335" y="71"/>
                    </a:cubicBezTo>
                    <a:cubicBezTo>
                      <a:pt x="1172" y="26"/>
                      <a:pt x="1080" y="86"/>
                      <a:pt x="1079" y="87"/>
                    </a:cubicBezTo>
                    <a:cubicBezTo>
                      <a:pt x="1077" y="89"/>
                      <a:pt x="1073" y="89"/>
                      <a:pt x="1070" y="89"/>
                    </a:cubicBezTo>
                    <a:cubicBezTo>
                      <a:pt x="899" y="75"/>
                      <a:pt x="774" y="171"/>
                      <a:pt x="773" y="172"/>
                    </a:cubicBezTo>
                    <a:cubicBezTo>
                      <a:pt x="770" y="175"/>
                      <a:pt x="766" y="176"/>
                      <a:pt x="763" y="175"/>
                    </a:cubicBezTo>
                    <a:cubicBezTo>
                      <a:pt x="626" y="161"/>
                      <a:pt x="503" y="297"/>
                      <a:pt x="502" y="298"/>
                    </a:cubicBezTo>
                    <a:cubicBezTo>
                      <a:pt x="500" y="300"/>
                      <a:pt x="499" y="301"/>
                      <a:pt x="497" y="302"/>
                    </a:cubicBezTo>
                    <a:cubicBezTo>
                      <a:pt x="296" y="394"/>
                      <a:pt x="224" y="595"/>
                      <a:pt x="223" y="597"/>
                    </a:cubicBezTo>
                    <a:cubicBezTo>
                      <a:pt x="222" y="599"/>
                      <a:pt x="220" y="602"/>
                      <a:pt x="218" y="603"/>
                    </a:cubicBezTo>
                    <a:cubicBezTo>
                      <a:pt x="171" y="639"/>
                      <a:pt x="173" y="716"/>
                      <a:pt x="173" y="716"/>
                    </a:cubicBezTo>
                    <a:cubicBezTo>
                      <a:pt x="173" y="721"/>
                      <a:pt x="171" y="725"/>
                      <a:pt x="167" y="728"/>
                    </a:cubicBezTo>
                    <a:cubicBezTo>
                      <a:pt x="53" y="818"/>
                      <a:pt x="78" y="974"/>
                      <a:pt x="78" y="975"/>
                    </a:cubicBezTo>
                    <a:cubicBezTo>
                      <a:pt x="79" y="979"/>
                      <a:pt x="78" y="982"/>
                      <a:pt x="76" y="985"/>
                    </a:cubicBezTo>
                    <a:cubicBezTo>
                      <a:pt x="25" y="1075"/>
                      <a:pt x="61" y="1158"/>
                      <a:pt x="62" y="1159"/>
                    </a:cubicBezTo>
                    <a:cubicBezTo>
                      <a:pt x="63" y="1161"/>
                      <a:pt x="63" y="1164"/>
                      <a:pt x="63" y="1167"/>
                    </a:cubicBezTo>
                    <a:cubicBezTo>
                      <a:pt x="30" y="1331"/>
                      <a:pt x="121" y="1394"/>
                      <a:pt x="125" y="1397"/>
                    </a:cubicBezTo>
                    <a:cubicBezTo>
                      <a:pt x="129" y="1399"/>
                      <a:pt x="131" y="1403"/>
                      <a:pt x="131" y="1408"/>
                    </a:cubicBezTo>
                    <a:cubicBezTo>
                      <a:pt x="140" y="1533"/>
                      <a:pt x="280" y="1559"/>
                      <a:pt x="285" y="1561"/>
                    </a:cubicBezTo>
                    <a:cubicBezTo>
                      <a:pt x="288" y="1561"/>
                      <a:pt x="291" y="1563"/>
                      <a:pt x="293" y="1565"/>
                    </a:cubicBezTo>
                    <a:cubicBezTo>
                      <a:pt x="379" y="1655"/>
                      <a:pt x="505" y="1690"/>
                      <a:pt x="552" y="1703"/>
                    </a:cubicBezTo>
                    <a:cubicBezTo>
                      <a:pt x="568" y="1707"/>
                      <a:pt x="573" y="1709"/>
                      <a:pt x="577" y="1711"/>
                    </a:cubicBezTo>
                    <a:cubicBezTo>
                      <a:pt x="718" y="1803"/>
                      <a:pt x="908" y="1795"/>
                      <a:pt x="910" y="1795"/>
                    </a:cubicBezTo>
                    <a:cubicBezTo>
                      <a:pt x="913" y="1795"/>
                      <a:pt x="916" y="1796"/>
                      <a:pt x="919" y="1797"/>
                    </a:cubicBezTo>
                    <a:cubicBezTo>
                      <a:pt x="1078" y="1898"/>
                      <a:pt x="1287" y="1857"/>
                      <a:pt x="1290" y="1857"/>
                    </a:cubicBezTo>
                    <a:cubicBezTo>
                      <a:pt x="1295" y="1856"/>
                      <a:pt x="1301" y="1858"/>
                      <a:pt x="1304" y="1863"/>
                    </a:cubicBezTo>
                    <a:cubicBezTo>
                      <a:pt x="1304" y="1863"/>
                      <a:pt x="1316" y="1878"/>
                      <a:pt x="1350" y="1890"/>
                    </a:cubicBezTo>
                    <a:cubicBezTo>
                      <a:pt x="1381" y="1901"/>
                      <a:pt x="1440" y="1911"/>
                      <a:pt x="1537" y="1894"/>
                    </a:cubicBezTo>
                    <a:cubicBezTo>
                      <a:pt x="1635" y="1877"/>
                      <a:pt x="1680" y="1821"/>
                      <a:pt x="1701" y="1777"/>
                    </a:cubicBezTo>
                    <a:cubicBezTo>
                      <a:pt x="1730" y="1716"/>
                      <a:pt x="1724" y="1651"/>
                      <a:pt x="1713" y="1632"/>
                    </a:cubicBezTo>
                    <a:cubicBezTo>
                      <a:pt x="1709" y="1625"/>
                      <a:pt x="1712" y="1617"/>
                      <a:pt x="1719" y="1613"/>
                    </a:cubicBezTo>
                    <a:cubicBezTo>
                      <a:pt x="1726" y="1609"/>
                      <a:pt x="1734" y="1611"/>
                      <a:pt x="1738" y="1618"/>
                    </a:cubicBezTo>
                    <a:cubicBezTo>
                      <a:pt x="1754" y="1646"/>
                      <a:pt x="1759" y="1720"/>
                      <a:pt x="1727" y="1789"/>
                    </a:cubicBezTo>
                    <a:cubicBezTo>
                      <a:pt x="1703" y="1839"/>
                      <a:pt x="1652" y="1903"/>
                      <a:pt x="1542" y="1922"/>
                    </a:cubicBezTo>
                    <a:cubicBezTo>
                      <a:pt x="1503" y="1929"/>
                      <a:pt x="1469" y="1932"/>
                      <a:pt x="1440" y="193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9"/>
              <p:cNvSpPr>
                <a:spLocks/>
              </p:cNvSpPr>
              <p:nvPr/>
            </p:nvSpPr>
            <p:spPr bwMode="auto">
              <a:xfrm>
                <a:off x="9208" y="2341"/>
                <a:ext cx="3900" cy="3004"/>
              </a:xfrm>
              <a:custGeom>
                <a:avLst/>
                <a:gdLst>
                  <a:gd name="T0" fmla="*/ 1350 w 2242"/>
                  <a:gd name="T1" fmla="*/ 1624 h 1726"/>
                  <a:gd name="T2" fmla="*/ 1020 w 2242"/>
                  <a:gd name="T3" fmla="*/ 1429 h 1726"/>
                  <a:gd name="T4" fmla="*/ 836 w 2242"/>
                  <a:gd name="T5" fmla="*/ 1320 h 1726"/>
                  <a:gd name="T6" fmla="*/ 478 w 2242"/>
                  <a:gd name="T7" fmla="*/ 1147 h 1726"/>
                  <a:gd name="T8" fmla="*/ 242 w 2242"/>
                  <a:gd name="T9" fmla="*/ 1041 h 1726"/>
                  <a:gd name="T10" fmla="*/ 26 w 2242"/>
                  <a:gd name="T11" fmla="*/ 718 h 1726"/>
                  <a:gd name="T12" fmla="*/ 74 w 2242"/>
                  <a:gd name="T13" fmla="*/ 695 h 1726"/>
                  <a:gd name="T14" fmla="*/ 53 w 2242"/>
                  <a:gd name="T15" fmla="*/ 733 h 1726"/>
                  <a:gd name="T16" fmla="*/ 266 w 2242"/>
                  <a:gd name="T17" fmla="*/ 1022 h 1726"/>
                  <a:gd name="T18" fmla="*/ 488 w 2242"/>
                  <a:gd name="T19" fmla="*/ 1117 h 1726"/>
                  <a:gd name="T20" fmla="*/ 788 w 2242"/>
                  <a:gd name="T21" fmla="*/ 1278 h 1726"/>
                  <a:gd name="T22" fmla="*/ 900 w 2242"/>
                  <a:gd name="T23" fmla="*/ 1308 h 1726"/>
                  <a:gd name="T24" fmla="*/ 1150 w 2242"/>
                  <a:gd name="T25" fmla="*/ 1502 h 1726"/>
                  <a:gd name="T26" fmla="*/ 1360 w 2242"/>
                  <a:gd name="T27" fmla="*/ 1597 h 1726"/>
                  <a:gd name="T28" fmla="*/ 1809 w 2242"/>
                  <a:gd name="T29" fmla="*/ 1692 h 1726"/>
                  <a:gd name="T30" fmla="*/ 2013 w 2242"/>
                  <a:gd name="T31" fmla="*/ 1614 h 1726"/>
                  <a:gd name="T32" fmla="*/ 2102 w 2242"/>
                  <a:gd name="T33" fmla="*/ 1461 h 1726"/>
                  <a:gd name="T34" fmla="*/ 2138 w 2242"/>
                  <a:gd name="T35" fmla="*/ 1085 h 1726"/>
                  <a:gd name="T36" fmla="*/ 2136 w 2242"/>
                  <a:gd name="T37" fmla="*/ 1077 h 1726"/>
                  <a:gd name="T38" fmla="*/ 2088 w 2242"/>
                  <a:gd name="T39" fmla="*/ 898 h 1726"/>
                  <a:gd name="T40" fmla="*/ 2051 w 2242"/>
                  <a:gd name="T41" fmla="*/ 769 h 1726"/>
                  <a:gd name="T42" fmla="*/ 2047 w 2242"/>
                  <a:gd name="T43" fmla="*/ 759 h 1726"/>
                  <a:gd name="T44" fmla="*/ 1990 w 2242"/>
                  <a:gd name="T45" fmla="*/ 639 h 1726"/>
                  <a:gd name="T46" fmla="*/ 1894 w 2242"/>
                  <a:gd name="T47" fmla="*/ 475 h 1726"/>
                  <a:gd name="T48" fmla="*/ 1887 w 2242"/>
                  <a:gd name="T49" fmla="*/ 466 h 1726"/>
                  <a:gd name="T50" fmla="*/ 1767 w 2242"/>
                  <a:gd name="T51" fmla="*/ 322 h 1726"/>
                  <a:gd name="T52" fmla="*/ 1594 w 2242"/>
                  <a:gd name="T53" fmla="*/ 186 h 1726"/>
                  <a:gd name="T54" fmla="*/ 1587 w 2242"/>
                  <a:gd name="T55" fmla="*/ 183 h 1726"/>
                  <a:gd name="T56" fmla="*/ 1229 w 2242"/>
                  <a:gd name="T57" fmla="*/ 105 h 1726"/>
                  <a:gd name="T58" fmla="*/ 1218 w 2242"/>
                  <a:gd name="T59" fmla="*/ 102 h 1726"/>
                  <a:gd name="T60" fmla="*/ 927 w 2242"/>
                  <a:gd name="T61" fmla="*/ 31 h 1726"/>
                  <a:gd name="T62" fmla="*/ 1232 w 2242"/>
                  <a:gd name="T63" fmla="*/ 76 h 1726"/>
                  <a:gd name="T64" fmla="*/ 1602 w 2242"/>
                  <a:gd name="T65" fmla="*/ 159 h 1726"/>
                  <a:gd name="T66" fmla="*/ 1914 w 2242"/>
                  <a:gd name="T67" fmla="*/ 453 h 1726"/>
                  <a:gd name="T68" fmla="*/ 2075 w 2242"/>
                  <a:gd name="T69" fmla="*/ 754 h 1726"/>
                  <a:gd name="T70" fmla="*/ 2165 w 2242"/>
                  <a:gd name="T71" fmla="*/ 1076 h 1726"/>
                  <a:gd name="T72" fmla="*/ 2031 w 2242"/>
                  <a:gd name="T73" fmla="*/ 1636 h 1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42" h="1726">
                    <a:moveTo>
                      <a:pt x="1723" y="1726"/>
                    </a:moveTo>
                    <a:cubicBezTo>
                      <a:pt x="1618" y="1726"/>
                      <a:pt x="1491" y="1700"/>
                      <a:pt x="1350" y="1624"/>
                    </a:cubicBezTo>
                    <a:cubicBezTo>
                      <a:pt x="1335" y="1621"/>
                      <a:pt x="1244" y="1598"/>
                      <a:pt x="1135" y="1526"/>
                    </a:cubicBezTo>
                    <a:cubicBezTo>
                      <a:pt x="1081" y="1491"/>
                      <a:pt x="1048" y="1458"/>
                      <a:pt x="1020" y="1429"/>
                    </a:cubicBezTo>
                    <a:cubicBezTo>
                      <a:pt x="984" y="1393"/>
                      <a:pt x="952" y="1362"/>
                      <a:pt x="889" y="1334"/>
                    </a:cubicBezTo>
                    <a:cubicBezTo>
                      <a:pt x="873" y="1327"/>
                      <a:pt x="855" y="1324"/>
                      <a:pt x="836" y="1320"/>
                    </a:cubicBezTo>
                    <a:cubicBezTo>
                      <a:pt x="817" y="1316"/>
                      <a:pt x="799" y="1312"/>
                      <a:pt x="779" y="1305"/>
                    </a:cubicBezTo>
                    <a:cubicBezTo>
                      <a:pt x="637" y="1256"/>
                      <a:pt x="535" y="1203"/>
                      <a:pt x="478" y="1147"/>
                    </a:cubicBezTo>
                    <a:cubicBezTo>
                      <a:pt x="455" y="1147"/>
                      <a:pt x="388" y="1137"/>
                      <a:pt x="250" y="1046"/>
                    </a:cubicBezTo>
                    <a:cubicBezTo>
                      <a:pt x="242" y="1041"/>
                      <a:pt x="242" y="1041"/>
                      <a:pt x="242" y="1041"/>
                    </a:cubicBezTo>
                    <a:cubicBezTo>
                      <a:pt x="96" y="945"/>
                      <a:pt x="0" y="881"/>
                      <a:pt x="25" y="724"/>
                    </a:cubicBezTo>
                    <a:cubicBezTo>
                      <a:pt x="26" y="718"/>
                      <a:pt x="26" y="718"/>
                      <a:pt x="26" y="718"/>
                    </a:cubicBezTo>
                    <a:cubicBezTo>
                      <a:pt x="54" y="694"/>
                      <a:pt x="54" y="694"/>
                      <a:pt x="54" y="694"/>
                    </a:cubicBezTo>
                    <a:cubicBezTo>
                      <a:pt x="60" y="688"/>
                      <a:pt x="69" y="689"/>
                      <a:pt x="74" y="695"/>
                    </a:cubicBezTo>
                    <a:cubicBezTo>
                      <a:pt x="80" y="701"/>
                      <a:pt x="79" y="710"/>
                      <a:pt x="73" y="715"/>
                    </a:cubicBezTo>
                    <a:cubicBezTo>
                      <a:pt x="53" y="733"/>
                      <a:pt x="53" y="733"/>
                      <a:pt x="53" y="733"/>
                    </a:cubicBezTo>
                    <a:cubicBezTo>
                      <a:pt x="33" y="869"/>
                      <a:pt x="114" y="922"/>
                      <a:pt x="258" y="1017"/>
                    </a:cubicBezTo>
                    <a:cubicBezTo>
                      <a:pt x="266" y="1022"/>
                      <a:pt x="266" y="1022"/>
                      <a:pt x="266" y="1022"/>
                    </a:cubicBezTo>
                    <a:cubicBezTo>
                      <a:pt x="420" y="1124"/>
                      <a:pt x="480" y="1118"/>
                      <a:pt x="481" y="1118"/>
                    </a:cubicBezTo>
                    <a:cubicBezTo>
                      <a:pt x="488" y="1117"/>
                      <a:pt x="488" y="1117"/>
                      <a:pt x="488" y="1117"/>
                    </a:cubicBezTo>
                    <a:cubicBezTo>
                      <a:pt x="493" y="1122"/>
                      <a:pt x="493" y="1122"/>
                      <a:pt x="493" y="1122"/>
                    </a:cubicBezTo>
                    <a:cubicBezTo>
                      <a:pt x="547" y="1177"/>
                      <a:pt x="646" y="1229"/>
                      <a:pt x="788" y="1278"/>
                    </a:cubicBezTo>
                    <a:cubicBezTo>
                      <a:pt x="806" y="1284"/>
                      <a:pt x="824" y="1288"/>
                      <a:pt x="841" y="1292"/>
                    </a:cubicBezTo>
                    <a:cubicBezTo>
                      <a:pt x="862" y="1296"/>
                      <a:pt x="882" y="1300"/>
                      <a:pt x="900" y="1308"/>
                    </a:cubicBezTo>
                    <a:cubicBezTo>
                      <a:pt x="969" y="1337"/>
                      <a:pt x="1003" y="1372"/>
                      <a:pt x="1040" y="1409"/>
                    </a:cubicBezTo>
                    <a:cubicBezTo>
                      <a:pt x="1069" y="1438"/>
                      <a:pt x="1099" y="1469"/>
                      <a:pt x="1150" y="1502"/>
                    </a:cubicBezTo>
                    <a:cubicBezTo>
                      <a:pt x="1263" y="1577"/>
                      <a:pt x="1357" y="1596"/>
                      <a:pt x="1358" y="1596"/>
                    </a:cubicBezTo>
                    <a:cubicBezTo>
                      <a:pt x="1360" y="1597"/>
                      <a:pt x="1360" y="1597"/>
                      <a:pt x="1360" y="1597"/>
                    </a:cubicBezTo>
                    <a:cubicBezTo>
                      <a:pt x="1362" y="1598"/>
                      <a:pt x="1362" y="1598"/>
                      <a:pt x="1362" y="1598"/>
                    </a:cubicBezTo>
                    <a:cubicBezTo>
                      <a:pt x="1552" y="1701"/>
                      <a:pt x="1709" y="1706"/>
                      <a:pt x="1809" y="1692"/>
                    </a:cubicBezTo>
                    <a:cubicBezTo>
                      <a:pt x="1923" y="1675"/>
                      <a:pt x="1996" y="1629"/>
                      <a:pt x="2013" y="1614"/>
                    </a:cubicBezTo>
                    <a:cubicBezTo>
                      <a:pt x="2013" y="1614"/>
                      <a:pt x="2013" y="1614"/>
                      <a:pt x="2013" y="1614"/>
                    </a:cubicBezTo>
                    <a:cubicBezTo>
                      <a:pt x="2014" y="1613"/>
                      <a:pt x="2094" y="1547"/>
                      <a:pt x="2101" y="1464"/>
                    </a:cubicBezTo>
                    <a:cubicBezTo>
                      <a:pt x="2102" y="1461"/>
                      <a:pt x="2102" y="1461"/>
                      <a:pt x="2102" y="1461"/>
                    </a:cubicBezTo>
                    <a:cubicBezTo>
                      <a:pt x="2103" y="1459"/>
                      <a:pt x="2103" y="1459"/>
                      <a:pt x="2103" y="1459"/>
                    </a:cubicBezTo>
                    <a:cubicBezTo>
                      <a:pt x="2104" y="1457"/>
                      <a:pt x="2215" y="1232"/>
                      <a:pt x="2138" y="1085"/>
                    </a:cubicBezTo>
                    <a:cubicBezTo>
                      <a:pt x="2136" y="1081"/>
                      <a:pt x="2136" y="1081"/>
                      <a:pt x="2136" y="1081"/>
                    </a:cubicBezTo>
                    <a:cubicBezTo>
                      <a:pt x="2136" y="1077"/>
                      <a:pt x="2136" y="1077"/>
                      <a:pt x="2136" y="1077"/>
                    </a:cubicBezTo>
                    <a:cubicBezTo>
                      <a:pt x="2137" y="1076"/>
                      <a:pt x="2148" y="984"/>
                      <a:pt x="2091" y="902"/>
                    </a:cubicBezTo>
                    <a:cubicBezTo>
                      <a:pt x="2088" y="898"/>
                      <a:pt x="2088" y="898"/>
                      <a:pt x="2088" y="898"/>
                    </a:cubicBezTo>
                    <a:cubicBezTo>
                      <a:pt x="2089" y="892"/>
                      <a:pt x="2089" y="892"/>
                      <a:pt x="2089" y="892"/>
                    </a:cubicBezTo>
                    <a:cubicBezTo>
                      <a:pt x="2089" y="891"/>
                      <a:pt x="2097" y="819"/>
                      <a:pt x="2051" y="769"/>
                    </a:cubicBezTo>
                    <a:cubicBezTo>
                      <a:pt x="2046" y="765"/>
                      <a:pt x="2046" y="765"/>
                      <a:pt x="2046" y="765"/>
                    </a:cubicBezTo>
                    <a:cubicBezTo>
                      <a:pt x="2047" y="759"/>
                      <a:pt x="2047" y="759"/>
                      <a:pt x="2047" y="759"/>
                    </a:cubicBezTo>
                    <a:cubicBezTo>
                      <a:pt x="2047" y="758"/>
                      <a:pt x="2049" y="686"/>
                      <a:pt x="1995" y="643"/>
                    </a:cubicBezTo>
                    <a:cubicBezTo>
                      <a:pt x="1990" y="639"/>
                      <a:pt x="1990" y="639"/>
                      <a:pt x="1990" y="639"/>
                    </a:cubicBezTo>
                    <a:cubicBezTo>
                      <a:pt x="1990" y="632"/>
                      <a:pt x="1990" y="632"/>
                      <a:pt x="1990" y="632"/>
                    </a:cubicBezTo>
                    <a:cubicBezTo>
                      <a:pt x="1990" y="631"/>
                      <a:pt x="1982" y="523"/>
                      <a:pt x="1894" y="475"/>
                    </a:cubicBezTo>
                    <a:cubicBezTo>
                      <a:pt x="1889" y="472"/>
                      <a:pt x="1889" y="472"/>
                      <a:pt x="1889" y="472"/>
                    </a:cubicBezTo>
                    <a:cubicBezTo>
                      <a:pt x="1887" y="466"/>
                      <a:pt x="1887" y="466"/>
                      <a:pt x="1887" y="466"/>
                    </a:cubicBezTo>
                    <a:cubicBezTo>
                      <a:pt x="1887" y="465"/>
                      <a:pt x="1864" y="370"/>
                      <a:pt x="1772" y="324"/>
                    </a:cubicBezTo>
                    <a:cubicBezTo>
                      <a:pt x="1767" y="322"/>
                      <a:pt x="1767" y="322"/>
                      <a:pt x="1767" y="322"/>
                    </a:cubicBezTo>
                    <a:cubicBezTo>
                      <a:pt x="1765" y="316"/>
                      <a:pt x="1765" y="316"/>
                      <a:pt x="1765" y="316"/>
                    </a:cubicBezTo>
                    <a:cubicBezTo>
                      <a:pt x="1765" y="315"/>
                      <a:pt x="1723" y="212"/>
                      <a:pt x="1594" y="186"/>
                    </a:cubicBezTo>
                    <a:cubicBezTo>
                      <a:pt x="1590" y="186"/>
                      <a:pt x="1590" y="186"/>
                      <a:pt x="1590" y="186"/>
                    </a:cubicBezTo>
                    <a:cubicBezTo>
                      <a:pt x="1587" y="183"/>
                      <a:pt x="1587" y="183"/>
                      <a:pt x="1587" y="183"/>
                    </a:cubicBezTo>
                    <a:cubicBezTo>
                      <a:pt x="1587" y="183"/>
                      <a:pt x="1554" y="157"/>
                      <a:pt x="1493" y="134"/>
                    </a:cubicBezTo>
                    <a:cubicBezTo>
                      <a:pt x="1437" y="113"/>
                      <a:pt x="1346" y="91"/>
                      <a:pt x="1229" y="105"/>
                    </a:cubicBezTo>
                    <a:cubicBezTo>
                      <a:pt x="1223" y="106"/>
                      <a:pt x="1223" y="106"/>
                      <a:pt x="1223" y="106"/>
                    </a:cubicBezTo>
                    <a:cubicBezTo>
                      <a:pt x="1218" y="102"/>
                      <a:pt x="1218" y="102"/>
                      <a:pt x="1218" y="102"/>
                    </a:cubicBezTo>
                    <a:cubicBezTo>
                      <a:pt x="1217" y="101"/>
                      <a:pt x="1126" y="28"/>
                      <a:pt x="943" y="44"/>
                    </a:cubicBezTo>
                    <a:cubicBezTo>
                      <a:pt x="935" y="45"/>
                      <a:pt x="928" y="39"/>
                      <a:pt x="927" y="31"/>
                    </a:cubicBezTo>
                    <a:cubicBezTo>
                      <a:pt x="927" y="23"/>
                      <a:pt x="932" y="16"/>
                      <a:pt x="940" y="15"/>
                    </a:cubicBezTo>
                    <a:cubicBezTo>
                      <a:pt x="1113" y="0"/>
                      <a:pt x="1209" y="60"/>
                      <a:pt x="1232" y="76"/>
                    </a:cubicBezTo>
                    <a:cubicBezTo>
                      <a:pt x="1300" y="69"/>
                      <a:pt x="1401" y="68"/>
                      <a:pt x="1504" y="108"/>
                    </a:cubicBezTo>
                    <a:cubicBezTo>
                      <a:pt x="1559" y="128"/>
                      <a:pt x="1593" y="152"/>
                      <a:pt x="1602" y="159"/>
                    </a:cubicBezTo>
                    <a:cubicBezTo>
                      <a:pt x="1730" y="185"/>
                      <a:pt x="1779" y="277"/>
                      <a:pt x="1790" y="301"/>
                    </a:cubicBezTo>
                    <a:cubicBezTo>
                      <a:pt x="1877" y="347"/>
                      <a:pt x="1907" y="429"/>
                      <a:pt x="1914" y="453"/>
                    </a:cubicBezTo>
                    <a:cubicBezTo>
                      <a:pt x="1998" y="503"/>
                      <a:pt x="2015" y="599"/>
                      <a:pt x="2018" y="624"/>
                    </a:cubicBezTo>
                    <a:cubicBezTo>
                      <a:pt x="2069" y="669"/>
                      <a:pt x="2075" y="734"/>
                      <a:pt x="2075" y="754"/>
                    </a:cubicBezTo>
                    <a:cubicBezTo>
                      <a:pt x="2120" y="805"/>
                      <a:pt x="2119" y="871"/>
                      <a:pt x="2118" y="890"/>
                    </a:cubicBezTo>
                    <a:cubicBezTo>
                      <a:pt x="2171" y="970"/>
                      <a:pt x="2167" y="1055"/>
                      <a:pt x="2165" y="1076"/>
                    </a:cubicBezTo>
                    <a:cubicBezTo>
                      <a:pt x="2242" y="1228"/>
                      <a:pt x="2143" y="1442"/>
                      <a:pt x="2130" y="1469"/>
                    </a:cubicBezTo>
                    <a:cubicBezTo>
                      <a:pt x="2121" y="1562"/>
                      <a:pt x="2038" y="1630"/>
                      <a:pt x="2031" y="1636"/>
                    </a:cubicBezTo>
                    <a:cubicBezTo>
                      <a:pt x="1999" y="1665"/>
                      <a:pt x="1887" y="1726"/>
                      <a:pt x="1723" y="172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10"/>
              <p:cNvSpPr>
                <a:spLocks/>
              </p:cNvSpPr>
              <p:nvPr/>
            </p:nvSpPr>
            <p:spPr bwMode="auto">
              <a:xfrm>
                <a:off x="10716" y="4585"/>
                <a:ext cx="256" cy="62"/>
              </a:xfrm>
              <a:custGeom>
                <a:avLst/>
                <a:gdLst>
                  <a:gd name="T0" fmla="*/ 37 w 147"/>
                  <a:gd name="T1" fmla="*/ 36 h 36"/>
                  <a:gd name="T2" fmla="*/ 7 w 147"/>
                  <a:gd name="T3" fmla="*/ 32 h 36"/>
                  <a:gd name="T4" fmla="*/ 1 w 147"/>
                  <a:gd name="T5" fmla="*/ 23 h 36"/>
                  <a:gd name="T6" fmla="*/ 11 w 147"/>
                  <a:gd name="T7" fmla="*/ 18 h 36"/>
                  <a:gd name="T8" fmla="*/ 134 w 147"/>
                  <a:gd name="T9" fmla="*/ 2 h 36"/>
                  <a:gd name="T10" fmla="*/ 145 w 147"/>
                  <a:gd name="T11" fmla="*/ 5 h 36"/>
                  <a:gd name="T12" fmla="*/ 142 w 147"/>
                  <a:gd name="T13" fmla="*/ 15 h 36"/>
                  <a:gd name="T14" fmla="*/ 37 w 147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36">
                    <a:moveTo>
                      <a:pt x="37" y="36"/>
                    </a:moveTo>
                    <a:cubicBezTo>
                      <a:pt x="25" y="36"/>
                      <a:pt x="14" y="35"/>
                      <a:pt x="7" y="32"/>
                    </a:cubicBezTo>
                    <a:cubicBezTo>
                      <a:pt x="2" y="31"/>
                      <a:pt x="0" y="27"/>
                      <a:pt x="1" y="23"/>
                    </a:cubicBezTo>
                    <a:cubicBezTo>
                      <a:pt x="3" y="19"/>
                      <a:pt x="7" y="16"/>
                      <a:pt x="11" y="18"/>
                    </a:cubicBezTo>
                    <a:cubicBezTo>
                      <a:pt x="38" y="26"/>
                      <a:pt x="111" y="15"/>
                      <a:pt x="134" y="2"/>
                    </a:cubicBezTo>
                    <a:cubicBezTo>
                      <a:pt x="138" y="0"/>
                      <a:pt x="142" y="1"/>
                      <a:pt x="145" y="5"/>
                    </a:cubicBezTo>
                    <a:cubicBezTo>
                      <a:pt x="147" y="8"/>
                      <a:pt x="145" y="13"/>
                      <a:pt x="142" y="15"/>
                    </a:cubicBezTo>
                    <a:cubicBezTo>
                      <a:pt x="122" y="26"/>
                      <a:pt x="73" y="36"/>
                      <a:pt x="37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11"/>
              <p:cNvSpPr>
                <a:spLocks/>
              </p:cNvSpPr>
              <p:nvPr/>
            </p:nvSpPr>
            <p:spPr bwMode="auto">
              <a:xfrm>
                <a:off x="11468" y="2821"/>
                <a:ext cx="1177" cy="1878"/>
              </a:xfrm>
              <a:custGeom>
                <a:avLst/>
                <a:gdLst>
                  <a:gd name="T0" fmla="*/ 313 w 677"/>
                  <a:gd name="T1" fmla="*/ 1056 h 1079"/>
                  <a:gd name="T2" fmla="*/ 202 w 677"/>
                  <a:gd name="T3" fmla="*/ 1034 h 1079"/>
                  <a:gd name="T4" fmla="*/ 193 w 677"/>
                  <a:gd name="T5" fmla="*/ 1031 h 1079"/>
                  <a:gd name="T6" fmla="*/ 188 w 677"/>
                  <a:gd name="T7" fmla="*/ 1021 h 1079"/>
                  <a:gd name="T8" fmla="*/ 198 w 677"/>
                  <a:gd name="T9" fmla="*/ 1016 h 1079"/>
                  <a:gd name="T10" fmla="*/ 207 w 677"/>
                  <a:gd name="T11" fmla="*/ 1019 h 1079"/>
                  <a:gd name="T12" fmla="*/ 476 w 677"/>
                  <a:gd name="T13" fmla="*/ 947 h 1079"/>
                  <a:gd name="T14" fmla="*/ 478 w 677"/>
                  <a:gd name="T15" fmla="*/ 944 h 1079"/>
                  <a:gd name="T16" fmla="*/ 482 w 677"/>
                  <a:gd name="T17" fmla="*/ 943 h 1079"/>
                  <a:gd name="T18" fmla="*/ 595 w 677"/>
                  <a:gd name="T19" fmla="*/ 813 h 1079"/>
                  <a:gd name="T20" fmla="*/ 595 w 677"/>
                  <a:gd name="T21" fmla="*/ 810 h 1079"/>
                  <a:gd name="T22" fmla="*/ 597 w 677"/>
                  <a:gd name="T23" fmla="*/ 808 h 1079"/>
                  <a:gd name="T24" fmla="*/ 616 w 677"/>
                  <a:gd name="T25" fmla="*/ 584 h 1079"/>
                  <a:gd name="T26" fmla="*/ 520 w 677"/>
                  <a:gd name="T27" fmla="*/ 455 h 1079"/>
                  <a:gd name="T28" fmla="*/ 461 w 677"/>
                  <a:gd name="T29" fmla="*/ 433 h 1079"/>
                  <a:gd name="T30" fmla="*/ 457 w 677"/>
                  <a:gd name="T31" fmla="*/ 432 h 1079"/>
                  <a:gd name="T32" fmla="*/ 455 w 677"/>
                  <a:gd name="T33" fmla="*/ 429 h 1079"/>
                  <a:gd name="T34" fmla="*/ 411 w 677"/>
                  <a:gd name="T35" fmla="*/ 282 h 1079"/>
                  <a:gd name="T36" fmla="*/ 313 w 677"/>
                  <a:gd name="T37" fmla="*/ 135 h 1079"/>
                  <a:gd name="T38" fmla="*/ 14 w 677"/>
                  <a:gd name="T39" fmla="*/ 94 h 1079"/>
                  <a:gd name="T40" fmla="*/ 3 w 677"/>
                  <a:gd name="T41" fmla="*/ 93 h 1079"/>
                  <a:gd name="T42" fmla="*/ 4 w 677"/>
                  <a:gd name="T43" fmla="*/ 82 h 1079"/>
                  <a:gd name="T44" fmla="*/ 210 w 677"/>
                  <a:gd name="T45" fmla="*/ 63 h 1079"/>
                  <a:gd name="T46" fmla="*/ 324 w 677"/>
                  <a:gd name="T47" fmla="*/ 124 h 1079"/>
                  <a:gd name="T48" fmla="*/ 327 w 677"/>
                  <a:gd name="T49" fmla="*/ 126 h 1079"/>
                  <a:gd name="T50" fmla="*/ 327 w 677"/>
                  <a:gd name="T51" fmla="*/ 128 h 1079"/>
                  <a:gd name="T52" fmla="*/ 425 w 677"/>
                  <a:gd name="T53" fmla="*/ 274 h 1079"/>
                  <a:gd name="T54" fmla="*/ 427 w 677"/>
                  <a:gd name="T55" fmla="*/ 276 h 1079"/>
                  <a:gd name="T56" fmla="*/ 427 w 677"/>
                  <a:gd name="T57" fmla="*/ 280 h 1079"/>
                  <a:gd name="T58" fmla="*/ 466 w 677"/>
                  <a:gd name="T59" fmla="*/ 418 h 1079"/>
                  <a:gd name="T60" fmla="*/ 630 w 677"/>
                  <a:gd name="T61" fmla="*/ 579 h 1079"/>
                  <a:gd name="T62" fmla="*/ 610 w 677"/>
                  <a:gd name="T63" fmla="*/ 816 h 1079"/>
                  <a:gd name="T64" fmla="*/ 487 w 677"/>
                  <a:gd name="T65" fmla="*/ 958 h 1079"/>
                  <a:gd name="T66" fmla="*/ 313 w 677"/>
                  <a:gd name="T67" fmla="*/ 1056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7" h="1079">
                    <a:moveTo>
                      <a:pt x="313" y="1056"/>
                    </a:moveTo>
                    <a:cubicBezTo>
                      <a:pt x="267" y="1056"/>
                      <a:pt x="227" y="1042"/>
                      <a:pt x="202" y="1034"/>
                    </a:cubicBezTo>
                    <a:cubicBezTo>
                      <a:pt x="199" y="1033"/>
                      <a:pt x="196" y="1032"/>
                      <a:pt x="193" y="1031"/>
                    </a:cubicBezTo>
                    <a:cubicBezTo>
                      <a:pt x="189" y="1030"/>
                      <a:pt x="186" y="1025"/>
                      <a:pt x="188" y="1021"/>
                    </a:cubicBezTo>
                    <a:cubicBezTo>
                      <a:pt x="189" y="1017"/>
                      <a:pt x="193" y="1015"/>
                      <a:pt x="198" y="1016"/>
                    </a:cubicBezTo>
                    <a:cubicBezTo>
                      <a:pt x="200" y="1017"/>
                      <a:pt x="203" y="1018"/>
                      <a:pt x="207" y="1019"/>
                    </a:cubicBezTo>
                    <a:cubicBezTo>
                      <a:pt x="265" y="1039"/>
                      <a:pt x="386" y="1079"/>
                      <a:pt x="476" y="947"/>
                    </a:cubicBezTo>
                    <a:cubicBezTo>
                      <a:pt x="478" y="944"/>
                      <a:pt x="478" y="944"/>
                      <a:pt x="478" y="944"/>
                    </a:cubicBezTo>
                    <a:cubicBezTo>
                      <a:pt x="482" y="943"/>
                      <a:pt x="482" y="943"/>
                      <a:pt x="482" y="943"/>
                    </a:cubicBezTo>
                    <a:cubicBezTo>
                      <a:pt x="486" y="943"/>
                      <a:pt x="592" y="931"/>
                      <a:pt x="595" y="813"/>
                    </a:cubicBezTo>
                    <a:cubicBezTo>
                      <a:pt x="595" y="810"/>
                      <a:pt x="595" y="810"/>
                      <a:pt x="595" y="810"/>
                    </a:cubicBezTo>
                    <a:cubicBezTo>
                      <a:pt x="597" y="808"/>
                      <a:pt x="597" y="808"/>
                      <a:pt x="597" y="808"/>
                    </a:cubicBezTo>
                    <a:cubicBezTo>
                      <a:pt x="597" y="807"/>
                      <a:pt x="663" y="724"/>
                      <a:pt x="616" y="584"/>
                    </a:cubicBezTo>
                    <a:cubicBezTo>
                      <a:pt x="591" y="511"/>
                      <a:pt x="550" y="474"/>
                      <a:pt x="520" y="455"/>
                    </a:cubicBezTo>
                    <a:cubicBezTo>
                      <a:pt x="488" y="436"/>
                      <a:pt x="461" y="433"/>
                      <a:pt x="461" y="433"/>
                    </a:cubicBezTo>
                    <a:cubicBezTo>
                      <a:pt x="457" y="432"/>
                      <a:pt x="457" y="432"/>
                      <a:pt x="457" y="432"/>
                    </a:cubicBezTo>
                    <a:cubicBezTo>
                      <a:pt x="455" y="429"/>
                      <a:pt x="455" y="429"/>
                      <a:pt x="455" y="429"/>
                    </a:cubicBezTo>
                    <a:cubicBezTo>
                      <a:pt x="453" y="425"/>
                      <a:pt x="406" y="343"/>
                      <a:pt x="411" y="282"/>
                    </a:cubicBezTo>
                    <a:cubicBezTo>
                      <a:pt x="397" y="266"/>
                      <a:pt x="328" y="191"/>
                      <a:pt x="313" y="135"/>
                    </a:cubicBezTo>
                    <a:cubicBezTo>
                      <a:pt x="291" y="119"/>
                      <a:pt x="117" y="0"/>
                      <a:pt x="14" y="94"/>
                    </a:cubicBezTo>
                    <a:cubicBezTo>
                      <a:pt x="11" y="97"/>
                      <a:pt x="6" y="96"/>
                      <a:pt x="3" y="93"/>
                    </a:cubicBezTo>
                    <a:cubicBezTo>
                      <a:pt x="0" y="90"/>
                      <a:pt x="1" y="85"/>
                      <a:pt x="4" y="82"/>
                    </a:cubicBezTo>
                    <a:cubicBezTo>
                      <a:pt x="53" y="37"/>
                      <a:pt x="125" y="30"/>
                      <a:pt x="210" y="63"/>
                    </a:cubicBezTo>
                    <a:cubicBezTo>
                      <a:pt x="274" y="86"/>
                      <a:pt x="322" y="122"/>
                      <a:pt x="324" y="124"/>
                    </a:cubicBezTo>
                    <a:cubicBezTo>
                      <a:pt x="327" y="126"/>
                      <a:pt x="327" y="126"/>
                      <a:pt x="327" y="126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341" y="186"/>
                      <a:pt x="424" y="273"/>
                      <a:pt x="425" y="274"/>
                    </a:cubicBezTo>
                    <a:cubicBezTo>
                      <a:pt x="427" y="276"/>
                      <a:pt x="427" y="276"/>
                      <a:pt x="427" y="276"/>
                    </a:cubicBezTo>
                    <a:cubicBezTo>
                      <a:pt x="427" y="280"/>
                      <a:pt x="427" y="280"/>
                      <a:pt x="427" y="280"/>
                    </a:cubicBezTo>
                    <a:cubicBezTo>
                      <a:pt x="421" y="330"/>
                      <a:pt x="458" y="402"/>
                      <a:pt x="466" y="418"/>
                    </a:cubicBezTo>
                    <a:cubicBezTo>
                      <a:pt x="488" y="421"/>
                      <a:pt x="585" y="444"/>
                      <a:pt x="630" y="579"/>
                    </a:cubicBezTo>
                    <a:cubicBezTo>
                      <a:pt x="677" y="716"/>
                      <a:pt x="621" y="801"/>
                      <a:pt x="610" y="816"/>
                    </a:cubicBezTo>
                    <a:cubicBezTo>
                      <a:pt x="606" y="933"/>
                      <a:pt x="507" y="955"/>
                      <a:pt x="487" y="958"/>
                    </a:cubicBezTo>
                    <a:cubicBezTo>
                      <a:pt x="433" y="1035"/>
                      <a:pt x="369" y="1056"/>
                      <a:pt x="313" y="10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12"/>
              <p:cNvSpPr>
                <a:spLocks/>
              </p:cNvSpPr>
              <p:nvPr/>
            </p:nvSpPr>
            <p:spPr bwMode="auto">
              <a:xfrm>
                <a:off x="8752" y="4076"/>
                <a:ext cx="639" cy="897"/>
              </a:xfrm>
              <a:custGeom>
                <a:avLst/>
                <a:gdLst>
                  <a:gd name="T0" fmla="*/ 358 w 367"/>
                  <a:gd name="T1" fmla="*/ 515 h 515"/>
                  <a:gd name="T2" fmla="*/ 357 w 367"/>
                  <a:gd name="T3" fmla="*/ 515 h 515"/>
                  <a:gd name="T4" fmla="*/ 69 w 367"/>
                  <a:gd name="T5" fmla="*/ 315 h 515"/>
                  <a:gd name="T6" fmla="*/ 67 w 367"/>
                  <a:gd name="T7" fmla="*/ 5 h 515"/>
                  <a:gd name="T8" fmla="*/ 77 w 367"/>
                  <a:gd name="T9" fmla="*/ 2 h 515"/>
                  <a:gd name="T10" fmla="*/ 81 w 367"/>
                  <a:gd name="T11" fmla="*/ 12 h 515"/>
                  <a:gd name="T12" fmla="*/ 57 w 367"/>
                  <a:gd name="T13" fmla="*/ 98 h 515"/>
                  <a:gd name="T14" fmla="*/ 83 w 367"/>
                  <a:gd name="T15" fmla="*/ 309 h 515"/>
                  <a:gd name="T16" fmla="*/ 245 w 367"/>
                  <a:gd name="T17" fmla="*/ 465 h 515"/>
                  <a:gd name="T18" fmla="*/ 359 w 367"/>
                  <a:gd name="T19" fmla="*/ 499 h 515"/>
                  <a:gd name="T20" fmla="*/ 366 w 367"/>
                  <a:gd name="T21" fmla="*/ 508 h 515"/>
                  <a:gd name="T22" fmla="*/ 358 w 367"/>
                  <a:gd name="T23" fmla="*/ 515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515">
                    <a:moveTo>
                      <a:pt x="358" y="515"/>
                    </a:moveTo>
                    <a:cubicBezTo>
                      <a:pt x="357" y="515"/>
                      <a:pt x="357" y="515"/>
                      <a:pt x="357" y="515"/>
                    </a:cubicBezTo>
                    <a:cubicBezTo>
                      <a:pt x="355" y="514"/>
                      <a:pt x="136" y="483"/>
                      <a:pt x="69" y="315"/>
                    </a:cubicBezTo>
                    <a:cubicBezTo>
                      <a:pt x="0" y="142"/>
                      <a:pt x="64" y="11"/>
                      <a:pt x="67" y="5"/>
                    </a:cubicBezTo>
                    <a:cubicBezTo>
                      <a:pt x="69" y="1"/>
                      <a:pt x="74" y="0"/>
                      <a:pt x="77" y="2"/>
                    </a:cubicBezTo>
                    <a:cubicBezTo>
                      <a:pt x="81" y="4"/>
                      <a:pt x="83" y="8"/>
                      <a:pt x="81" y="12"/>
                    </a:cubicBezTo>
                    <a:cubicBezTo>
                      <a:pt x="81" y="13"/>
                      <a:pt x="65" y="45"/>
                      <a:pt x="57" y="98"/>
                    </a:cubicBezTo>
                    <a:cubicBezTo>
                      <a:pt x="50" y="146"/>
                      <a:pt x="49" y="222"/>
                      <a:pt x="83" y="309"/>
                    </a:cubicBezTo>
                    <a:cubicBezTo>
                      <a:pt x="117" y="392"/>
                      <a:pt x="190" y="440"/>
                      <a:pt x="245" y="465"/>
                    </a:cubicBezTo>
                    <a:cubicBezTo>
                      <a:pt x="306" y="492"/>
                      <a:pt x="359" y="499"/>
                      <a:pt x="359" y="499"/>
                    </a:cubicBezTo>
                    <a:cubicBezTo>
                      <a:pt x="364" y="500"/>
                      <a:pt x="367" y="504"/>
                      <a:pt x="366" y="508"/>
                    </a:cubicBezTo>
                    <a:cubicBezTo>
                      <a:pt x="366" y="512"/>
                      <a:pt x="362" y="515"/>
                      <a:pt x="358" y="51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13"/>
              <p:cNvSpPr>
                <a:spLocks/>
              </p:cNvSpPr>
              <p:nvPr/>
            </p:nvSpPr>
            <p:spPr bwMode="auto">
              <a:xfrm>
                <a:off x="8815" y="3589"/>
                <a:ext cx="188" cy="506"/>
              </a:xfrm>
              <a:custGeom>
                <a:avLst/>
                <a:gdLst>
                  <a:gd name="T0" fmla="*/ 40 w 108"/>
                  <a:gd name="T1" fmla="*/ 291 h 291"/>
                  <a:gd name="T2" fmla="*/ 33 w 108"/>
                  <a:gd name="T3" fmla="*/ 286 h 291"/>
                  <a:gd name="T4" fmla="*/ 94 w 108"/>
                  <a:gd name="T5" fmla="*/ 4 h 291"/>
                  <a:gd name="T6" fmla="*/ 105 w 108"/>
                  <a:gd name="T7" fmla="*/ 3 h 291"/>
                  <a:gd name="T8" fmla="*/ 106 w 108"/>
                  <a:gd name="T9" fmla="*/ 14 h 291"/>
                  <a:gd name="T10" fmla="*/ 47 w 108"/>
                  <a:gd name="T11" fmla="*/ 280 h 291"/>
                  <a:gd name="T12" fmla="*/ 44 w 108"/>
                  <a:gd name="T13" fmla="*/ 290 h 291"/>
                  <a:gd name="T14" fmla="*/ 40 w 108"/>
                  <a:gd name="T15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91">
                    <a:moveTo>
                      <a:pt x="40" y="291"/>
                    </a:moveTo>
                    <a:cubicBezTo>
                      <a:pt x="37" y="291"/>
                      <a:pt x="35" y="289"/>
                      <a:pt x="33" y="286"/>
                    </a:cubicBezTo>
                    <a:cubicBezTo>
                      <a:pt x="17" y="252"/>
                      <a:pt x="0" y="115"/>
                      <a:pt x="94" y="4"/>
                    </a:cubicBezTo>
                    <a:cubicBezTo>
                      <a:pt x="96" y="1"/>
                      <a:pt x="101" y="0"/>
                      <a:pt x="105" y="3"/>
                    </a:cubicBezTo>
                    <a:cubicBezTo>
                      <a:pt x="108" y="6"/>
                      <a:pt x="108" y="11"/>
                      <a:pt x="106" y="14"/>
                    </a:cubicBezTo>
                    <a:cubicBezTo>
                      <a:pt x="16" y="120"/>
                      <a:pt x="34" y="252"/>
                      <a:pt x="47" y="280"/>
                    </a:cubicBezTo>
                    <a:cubicBezTo>
                      <a:pt x="49" y="284"/>
                      <a:pt x="47" y="288"/>
                      <a:pt x="44" y="290"/>
                    </a:cubicBezTo>
                    <a:cubicBezTo>
                      <a:pt x="43" y="291"/>
                      <a:pt x="41" y="291"/>
                      <a:pt x="40" y="2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14"/>
              <p:cNvSpPr>
                <a:spLocks/>
              </p:cNvSpPr>
              <p:nvPr/>
            </p:nvSpPr>
            <p:spPr bwMode="auto">
              <a:xfrm>
                <a:off x="9890" y="4764"/>
                <a:ext cx="637" cy="261"/>
              </a:xfrm>
              <a:custGeom>
                <a:avLst/>
                <a:gdLst>
                  <a:gd name="T0" fmla="*/ 296 w 366"/>
                  <a:gd name="T1" fmla="*/ 150 h 150"/>
                  <a:gd name="T2" fmla="*/ 2 w 366"/>
                  <a:gd name="T3" fmla="*/ 13 h 150"/>
                  <a:gd name="T4" fmla="*/ 4 w 366"/>
                  <a:gd name="T5" fmla="*/ 3 h 150"/>
                  <a:gd name="T6" fmla="*/ 15 w 366"/>
                  <a:gd name="T7" fmla="*/ 5 h 150"/>
                  <a:gd name="T8" fmla="*/ 339 w 366"/>
                  <a:gd name="T9" fmla="*/ 133 h 150"/>
                  <a:gd name="T10" fmla="*/ 360 w 366"/>
                  <a:gd name="T11" fmla="*/ 133 h 150"/>
                  <a:gd name="T12" fmla="*/ 365 w 366"/>
                  <a:gd name="T13" fmla="*/ 142 h 150"/>
                  <a:gd name="T14" fmla="*/ 356 w 366"/>
                  <a:gd name="T15" fmla="*/ 148 h 150"/>
                  <a:gd name="T16" fmla="*/ 340 w 366"/>
                  <a:gd name="T17" fmla="*/ 148 h 150"/>
                  <a:gd name="T18" fmla="*/ 296 w 366"/>
                  <a:gd name="T1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" h="150">
                    <a:moveTo>
                      <a:pt x="296" y="150"/>
                    </a:moveTo>
                    <a:cubicBezTo>
                      <a:pt x="216" y="150"/>
                      <a:pt x="80" y="134"/>
                      <a:pt x="2" y="13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06" y="145"/>
                      <a:pt x="282" y="136"/>
                      <a:pt x="339" y="133"/>
                    </a:cubicBezTo>
                    <a:cubicBezTo>
                      <a:pt x="352" y="132"/>
                      <a:pt x="357" y="132"/>
                      <a:pt x="360" y="133"/>
                    </a:cubicBezTo>
                    <a:cubicBezTo>
                      <a:pt x="364" y="134"/>
                      <a:pt x="366" y="138"/>
                      <a:pt x="365" y="142"/>
                    </a:cubicBezTo>
                    <a:cubicBezTo>
                      <a:pt x="364" y="146"/>
                      <a:pt x="360" y="149"/>
                      <a:pt x="356" y="148"/>
                    </a:cubicBezTo>
                    <a:cubicBezTo>
                      <a:pt x="354" y="147"/>
                      <a:pt x="347" y="148"/>
                      <a:pt x="340" y="148"/>
                    </a:cubicBezTo>
                    <a:cubicBezTo>
                      <a:pt x="329" y="149"/>
                      <a:pt x="314" y="149"/>
                      <a:pt x="296" y="15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15"/>
              <p:cNvSpPr>
                <a:spLocks/>
              </p:cNvSpPr>
              <p:nvPr/>
            </p:nvSpPr>
            <p:spPr bwMode="auto">
              <a:xfrm>
                <a:off x="9486" y="4565"/>
                <a:ext cx="432" cy="227"/>
              </a:xfrm>
              <a:custGeom>
                <a:avLst/>
                <a:gdLst>
                  <a:gd name="T0" fmla="*/ 239 w 248"/>
                  <a:gd name="T1" fmla="*/ 130 h 130"/>
                  <a:gd name="T2" fmla="*/ 237 w 248"/>
                  <a:gd name="T3" fmla="*/ 129 h 130"/>
                  <a:gd name="T4" fmla="*/ 230 w 248"/>
                  <a:gd name="T5" fmla="*/ 128 h 130"/>
                  <a:gd name="T6" fmla="*/ 2 w 248"/>
                  <a:gd name="T7" fmla="*/ 13 h 130"/>
                  <a:gd name="T8" fmla="*/ 5 w 248"/>
                  <a:gd name="T9" fmla="*/ 2 h 130"/>
                  <a:gd name="T10" fmla="*/ 15 w 248"/>
                  <a:gd name="T11" fmla="*/ 5 h 130"/>
                  <a:gd name="T12" fmla="*/ 233 w 248"/>
                  <a:gd name="T13" fmla="*/ 113 h 130"/>
                  <a:gd name="T14" fmla="*/ 241 w 248"/>
                  <a:gd name="T15" fmla="*/ 114 h 130"/>
                  <a:gd name="T16" fmla="*/ 246 w 248"/>
                  <a:gd name="T17" fmla="*/ 124 h 130"/>
                  <a:gd name="T18" fmla="*/ 239 w 248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130">
                    <a:moveTo>
                      <a:pt x="239" y="130"/>
                    </a:moveTo>
                    <a:cubicBezTo>
                      <a:pt x="238" y="130"/>
                      <a:pt x="237" y="129"/>
                      <a:pt x="237" y="129"/>
                    </a:cubicBezTo>
                    <a:cubicBezTo>
                      <a:pt x="236" y="129"/>
                      <a:pt x="233" y="129"/>
                      <a:pt x="230" y="128"/>
                    </a:cubicBezTo>
                    <a:cubicBezTo>
                      <a:pt x="82" y="104"/>
                      <a:pt x="24" y="52"/>
                      <a:pt x="2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6" y="42"/>
                      <a:pt x="91" y="90"/>
                      <a:pt x="233" y="113"/>
                    </a:cubicBezTo>
                    <a:cubicBezTo>
                      <a:pt x="239" y="114"/>
                      <a:pt x="240" y="114"/>
                      <a:pt x="241" y="114"/>
                    </a:cubicBezTo>
                    <a:cubicBezTo>
                      <a:pt x="245" y="116"/>
                      <a:pt x="248" y="120"/>
                      <a:pt x="246" y="124"/>
                    </a:cubicBezTo>
                    <a:cubicBezTo>
                      <a:pt x="245" y="128"/>
                      <a:pt x="242" y="130"/>
                      <a:pt x="23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16"/>
              <p:cNvSpPr>
                <a:spLocks/>
              </p:cNvSpPr>
              <p:nvPr/>
            </p:nvSpPr>
            <p:spPr bwMode="auto">
              <a:xfrm>
                <a:off x="9104" y="4344"/>
                <a:ext cx="410" cy="247"/>
              </a:xfrm>
              <a:custGeom>
                <a:avLst/>
                <a:gdLst>
                  <a:gd name="T0" fmla="*/ 228 w 236"/>
                  <a:gd name="T1" fmla="*/ 142 h 142"/>
                  <a:gd name="T2" fmla="*/ 227 w 236"/>
                  <a:gd name="T3" fmla="*/ 142 h 142"/>
                  <a:gd name="T4" fmla="*/ 128 w 236"/>
                  <a:gd name="T5" fmla="*/ 120 h 142"/>
                  <a:gd name="T6" fmla="*/ 1 w 236"/>
                  <a:gd name="T7" fmla="*/ 11 h 142"/>
                  <a:gd name="T8" fmla="*/ 6 w 236"/>
                  <a:gd name="T9" fmla="*/ 1 h 142"/>
                  <a:gd name="T10" fmla="*/ 16 w 236"/>
                  <a:gd name="T11" fmla="*/ 6 h 142"/>
                  <a:gd name="T12" fmla="*/ 228 w 236"/>
                  <a:gd name="T13" fmla="*/ 126 h 142"/>
                  <a:gd name="T14" fmla="*/ 235 w 236"/>
                  <a:gd name="T15" fmla="*/ 135 h 142"/>
                  <a:gd name="T16" fmla="*/ 228 w 236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142">
                    <a:moveTo>
                      <a:pt x="228" y="142"/>
                    </a:moveTo>
                    <a:cubicBezTo>
                      <a:pt x="227" y="142"/>
                      <a:pt x="227" y="142"/>
                      <a:pt x="227" y="142"/>
                    </a:cubicBezTo>
                    <a:cubicBezTo>
                      <a:pt x="225" y="142"/>
                      <a:pt x="179" y="138"/>
                      <a:pt x="128" y="120"/>
                    </a:cubicBezTo>
                    <a:cubicBezTo>
                      <a:pt x="59" y="96"/>
                      <a:pt x="15" y="5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47" y="110"/>
                      <a:pt x="226" y="126"/>
                      <a:pt x="228" y="126"/>
                    </a:cubicBezTo>
                    <a:cubicBezTo>
                      <a:pt x="232" y="127"/>
                      <a:pt x="236" y="130"/>
                      <a:pt x="235" y="135"/>
                    </a:cubicBezTo>
                    <a:cubicBezTo>
                      <a:pt x="235" y="139"/>
                      <a:pt x="232" y="142"/>
                      <a:pt x="228" y="14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17"/>
              <p:cNvSpPr>
                <a:spLocks/>
              </p:cNvSpPr>
              <p:nvPr/>
            </p:nvSpPr>
            <p:spPr bwMode="auto">
              <a:xfrm>
                <a:off x="10240" y="4504"/>
                <a:ext cx="220" cy="67"/>
              </a:xfrm>
              <a:custGeom>
                <a:avLst/>
                <a:gdLst>
                  <a:gd name="T0" fmla="*/ 8 w 127"/>
                  <a:gd name="T1" fmla="*/ 38 h 38"/>
                  <a:gd name="T2" fmla="*/ 3 w 127"/>
                  <a:gd name="T3" fmla="*/ 37 h 38"/>
                  <a:gd name="T4" fmla="*/ 2 w 127"/>
                  <a:gd name="T5" fmla="*/ 26 h 38"/>
                  <a:gd name="T6" fmla="*/ 120 w 127"/>
                  <a:gd name="T7" fmla="*/ 15 h 38"/>
                  <a:gd name="T8" fmla="*/ 125 w 127"/>
                  <a:gd name="T9" fmla="*/ 25 h 38"/>
                  <a:gd name="T10" fmla="*/ 115 w 127"/>
                  <a:gd name="T11" fmla="*/ 30 h 38"/>
                  <a:gd name="T12" fmla="*/ 14 w 127"/>
                  <a:gd name="T13" fmla="*/ 36 h 38"/>
                  <a:gd name="T14" fmla="*/ 8 w 12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8">
                    <a:moveTo>
                      <a:pt x="8" y="38"/>
                    </a:moveTo>
                    <a:cubicBezTo>
                      <a:pt x="7" y="38"/>
                      <a:pt x="5" y="38"/>
                      <a:pt x="3" y="37"/>
                    </a:cubicBezTo>
                    <a:cubicBezTo>
                      <a:pt x="0" y="34"/>
                      <a:pt x="0" y="29"/>
                      <a:pt x="2" y="26"/>
                    </a:cubicBezTo>
                    <a:cubicBezTo>
                      <a:pt x="24" y="0"/>
                      <a:pt x="78" y="1"/>
                      <a:pt x="120" y="15"/>
                    </a:cubicBezTo>
                    <a:cubicBezTo>
                      <a:pt x="124" y="16"/>
                      <a:pt x="127" y="21"/>
                      <a:pt x="125" y="25"/>
                    </a:cubicBezTo>
                    <a:cubicBezTo>
                      <a:pt x="124" y="29"/>
                      <a:pt x="119" y="31"/>
                      <a:pt x="115" y="30"/>
                    </a:cubicBezTo>
                    <a:cubicBezTo>
                      <a:pt x="79" y="17"/>
                      <a:pt x="31" y="16"/>
                      <a:pt x="14" y="36"/>
                    </a:cubicBezTo>
                    <a:cubicBezTo>
                      <a:pt x="13" y="37"/>
                      <a:pt x="11" y="38"/>
                      <a:pt x="8" y="3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18"/>
              <p:cNvSpPr>
                <a:spLocks/>
              </p:cNvSpPr>
              <p:nvPr/>
            </p:nvSpPr>
            <p:spPr bwMode="auto">
              <a:xfrm>
                <a:off x="11242" y="3530"/>
                <a:ext cx="179" cy="738"/>
              </a:xfrm>
              <a:custGeom>
                <a:avLst/>
                <a:gdLst>
                  <a:gd name="T0" fmla="*/ 9 w 103"/>
                  <a:gd name="T1" fmla="*/ 424 h 424"/>
                  <a:gd name="T2" fmla="*/ 2 w 103"/>
                  <a:gd name="T3" fmla="*/ 420 h 424"/>
                  <a:gd name="T4" fmla="*/ 5 w 103"/>
                  <a:gd name="T5" fmla="*/ 409 h 424"/>
                  <a:gd name="T6" fmla="*/ 54 w 103"/>
                  <a:gd name="T7" fmla="*/ 384 h 424"/>
                  <a:gd name="T8" fmla="*/ 85 w 103"/>
                  <a:gd name="T9" fmla="*/ 150 h 424"/>
                  <a:gd name="T10" fmla="*/ 36 w 103"/>
                  <a:gd name="T11" fmla="*/ 8 h 424"/>
                  <a:gd name="T12" fmla="*/ 43 w 103"/>
                  <a:gd name="T13" fmla="*/ 0 h 424"/>
                  <a:gd name="T14" fmla="*/ 43 w 103"/>
                  <a:gd name="T15" fmla="*/ 0 h 424"/>
                  <a:gd name="T16" fmla="*/ 51 w 103"/>
                  <a:gd name="T17" fmla="*/ 8 h 424"/>
                  <a:gd name="T18" fmla="*/ 101 w 103"/>
                  <a:gd name="T19" fmla="*/ 145 h 424"/>
                  <a:gd name="T20" fmla="*/ 101 w 103"/>
                  <a:gd name="T21" fmla="*/ 154 h 424"/>
                  <a:gd name="T22" fmla="*/ 70 w 103"/>
                  <a:gd name="T23" fmla="*/ 386 h 424"/>
                  <a:gd name="T24" fmla="*/ 67 w 103"/>
                  <a:gd name="T25" fmla="*/ 395 h 424"/>
                  <a:gd name="T26" fmla="*/ 13 w 103"/>
                  <a:gd name="T27" fmla="*/ 423 h 424"/>
                  <a:gd name="T28" fmla="*/ 9 w 103"/>
                  <a:gd name="T2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424">
                    <a:moveTo>
                      <a:pt x="9" y="424"/>
                    </a:moveTo>
                    <a:cubicBezTo>
                      <a:pt x="6" y="424"/>
                      <a:pt x="3" y="423"/>
                      <a:pt x="2" y="420"/>
                    </a:cubicBezTo>
                    <a:cubicBezTo>
                      <a:pt x="0" y="416"/>
                      <a:pt x="1" y="411"/>
                      <a:pt x="5" y="409"/>
                    </a:cubicBezTo>
                    <a:cubicBezTo>
                      <a:pt x="54" y="384"/>
                      <a:pt x="54" y="384"/>
                      <a:pt x="54" y="384"/>
                    </a:cubicBezTo>
                    <a:cubicBezTo>
                      <a:pt x="48" y="356"/>
                      <a:pt x="28" y="242"/>
                      <a:pt x="85" y="150"/>
                    </a:cubicBezTo>
                    <a:cubicBezTo>
                      <a:pt x="74" y="134"/>
                      <a:pt x="37" y="76"/>
                      <a:pt x="36" y="8"/>
                    </a:cubicBezTo>
                    <a:cubicBezTo>
                      <a:pt x="36" y="4"/>
                      <a:pt x="39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8" y="0"/>
                      <a:pt x="51" y="3"/>
                      <a:pt x="51" y="8"/>
                    </a:cubicBezTo>
                    <a:cubicBezTo>
                      <a:pt x="53" y="81"/>
                      <a:pt x="100" y="144"/>
                      <a:pt x="101" y="145"/>
                    </a:cubicBezTo>
                    <a:cubicBezTo>
                      <a:pt x="103" y="148"/>
                      <a:pt x="103" y="151"/>
                      <a:pt x="101" y="154"/>
                    </a:cubicBezTo>
                    <a:cubicBezTo>
                      <a:pt x="37" y="252"/>
                      <a:pt x="70" y="385"/>
                      <a:pt x="70" y="386"/>
                    </a:cubicBezTo>
                    <a:cubicBezTo>
                      <a:pt x="71" y="390"/>
                      <a:pt x="70" y="393"/>
                      <a:pt x="67" y="395"/>
                    </a:cubicBezTo>
                    <a:cubicBezTo>
                      <a:pt x="13" y="423"/>
                      <a:pt x="13" y="423"/>
                      <a:pt x="13" y="423"/>
                    </a:cubicBezTo>
                    <a:cubicBezTo>
                      <a:pt x="11" y="424"/>
                      <a:pt x="10" y="424"/>
                      <a:pt x="9" y="42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19"/>
              <p:cNvSpPr>
                <a:spLocks/>
              </p:cNvSpPr>
              <p:nvPr/>
            </p:nvSpPr>
            <p:spPr bwMode="auto">
              <a:xfrm>
                <a:off x="10772" y="2832"/>
                <a:ext cx="817" cy="623"/>
              </a:xfrm>
              <a:custGeom>
                <a:avLst/>
                <a:gdLst>
                  <a:gd name="T0" fmla="*/ 86 w 470"/>
                  <a:gd name="T1" fmla="*/ 358 h 358"/>
                  <a:gd name="T2" fmla="*/ 25 w 470"/>
                  <a:gd name="T3" fmla="*/ 330 h 358"/>
                  <a:gd name="T4" fmla="*/ 19 w 470"/>
                  <a:gd name="T5" fmla="*/ 190 h 358"/>
                  <a:gd name="T6" fmla="*/ 134 w 470"/>
                  <a:gd name="T7" fmla="*/ 56 h 358"/>
                  <a:gd name="T8" fmla="*/ 464 w 470"/>
                  <a:gd name="T9" fmla="*/ 113 h 358"/>
                  <a:gd name="T10" fmla="*/ 466 w 470"/>
                  <a:gd name="T11" fmla="*/ 114 h 358"/>
                  <a:gd name="T12" fmla="*/ 468 w 470"/>
                  <a:gd name="T13" fmla="*/ 125 h 358"/>
                  <a:gd name="T14" fmla="*/ 457 w 470"/>
                  <a:gd name="T15" fmla="*/ 127 h 358"/>
                  <a:gd name="T16" fmla="*/ 455 w 470"/>
                  <a:gd name="T17" fmla="*/ 125 h 358"/>
                  <a:gd name="T18" fmla="*/ 139 w 470"/>
                  <a:gd name="T19" fmla="*/ 71 h 358"/>
                  <a:gd name="T20" fmla="*/ 33 w 470"/>
                  <a:gd name="T21" fmla="*/ 195 h 358"/>
                  <a:gd name="T22" fmla="*/ 37 w 470"/>
                  <a:gd name="T23" fmla="*/ 320 h 358"/>
                  <a:gd name="T24" fmla="*/ 89 w 470"/>
                  <a:gd name="T25" fmla="*/ 342 h 358"/>
                  <a:gd name="T26" fmla="*/ 98 w 470"/>
                  <a:gd name="T27" fmla="*/ 350 h 358"/>
                  <a:gd name="T28" fmla="*/ 90 w 470"/>
                  <a:gd name="T29" fmla="*/ 358 h 358"/>
                  <a:gd name="T30" fmla="*/ 86 w 470"/>
                  <a:gd name="T31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0" h="358">
                    <a:moveTo>
                      <a:pt x="86" y="358"/>
                    </a:moveTo>
                    <a:cubicBezTo>
                      <a:pt x="60" y="358"/>
                      <a:pt x="39" y="348"/>
                      <a:pt x="25" y="330"/>
                    </a:cubicBezTo>
                    <a:cubicBezTo>
                      <a:pt x="2" y="299"/>
                      <a:pt x="0" y="247"/>
                      <a:pt x="19" y="190"/>
                    </a:cubicBezTo>
                    <a:cubicBezTo>
                      <a:pt x="42" y="120"/>
                      <a:pt x="80" y="76"/>
                      <a:pt x="134" y="56"/>
                    </a:cubicBezTo>
                    <a:cubicBezTo>
                      <a:pt x="290" y="0"/>
                      <a:pt x="417" y="77"/>
                      <a:pt x="464" y="113"/>
                    </a:cubicBezTo>
                    <a:cubicBezTo>
                      <a:pt x="465" y="113"/>
                      <a:pt x="466" y="114"/>
                      <a:pt x="466" y="114"/>
                    </a:cubicBezTo>
                    <a:cubicBezTo>
                      <a:pt x="469" y="116"/>
                      <a:pt x="470" y="121"/>
                      <a:pt x="468" y="125"/>
                    </a:cubicBezTo>
                    <a:cubicBezTo>
                      <a:pt x="466" y="128"/>
                      <a:pt x="461" y="129"/>
                      <a:pt x="457" y="127"/>
                    </a:cubicBezTo>
                    <a:cubicBezTo>
                      <a:pt x="457" y="127"/>
                      <a:pt x="456" y="126"/>
                      <a:pt x="455" y="125"/>
                    </a:cubicBezTo>
                    <a:cubicBezTo>
                      <a:pt x="409" y="91"/>
                      <a:pt x="288" y="18"/>
                      <a:pt x="139" y="71"/>
                    </a:cubicBezTo>
                    <a:cubicBezTo>
                      <a:pt x="90" y="89"/>
                      <a:pt x="55" y="130"/>
                      <a:pt x="33" y="195"/>
                    </a:cubicBezTo>
                    <a:cubicBezTo>
                      <a:pt x="16" y="246"/>
                      <a:pt x="18" y="294"/>
                      <a:pt x="37" y="320"/>
                    </a:cubicBezTo>
                    <a:cubicBezTo>
                      <a:pt x="49" y="336"/>
                      <a:pt x="67" y="343"/>
                      <a:pt x="89" y="342"/>
                    </a:cubicBezTo>
                    <a:cubicBezTo>
                      <a:pt x="94" y="342"/>
                      <a:pt x="97" y="346"/>
                      <a:pt x="98" y="350"/>
                    </a:cubicBezTo>
                    <a:cubicBezTo>
                      <a:pt x="98" y="354"/>
                      <a:pt x="94" y="358"/>
                      <a:pt x="90" y="358"/>
                    </a:cubicBezTo>
                    <a:cubicBezTo>
                      <a:pt x="89" y="358"/>
                      <a:pt x="87" y="358"/>
                      <a:pt x="86" y="35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20"/>
              <p:cNvSpPr>
                <a:spLocks/>
              </p:cNvSpPr>
              <p:nvPr/>
            </p:nvSpPr>
            <p:spPr bwMode="auto">
              <a:xfrm>
                <a:off x="9580" y="2929"/>
                <a:ext cx="811" cy="681"/>
              </a:xfrm>
              <a:custGeom>
                <a:avLst/>
                <a:gdLst>
                  <a:gd name="T0" fmla="*/ 7 w 466"/>
                  <a:gd name="T1" fmla="*/ 391 h 391"/>
                  <a:gd name="T2" fmla="*/ 7 w 466"/>
                  <a:gd name="T3" fmla="*/ 391 h 391"/>
                  <a:gd name="T4" fmla="*/ 0 w 466"/>
                  <a:gd name="T5" fmla="*/ 383 h 391"/>
                  <a:gd name="T6" fmla="*/ 22 w 466"/>
                  <a:gd name="T7" fmla="*/ 302 h 391"/>
                  <a:gd name="T8" fmla="*/ 142 w 466"/>
                  <a:gd name="T9" fmla="*/ 239 h 391"/>
                  <a:gd name="T10" fmla="*/ 144 w 466"/>
                  <a:gd name="T11" fmla="*/ 223 h 391"/>
                  <a:gd name="T12" fmla="*/ 206 w 466"/>
                  <a:gd name="T13" fmla="*/ 60 h 391"/>
                  <a:gd name="T14" fmla="*/ 460 w 466"/>
                  <a:gd name="T15" fmla="*/ 21 h 391"/>
                  <a:gd name="T16" fmla="*/ 464 w 466"/>
                  <a:gd name="T17" fmla="*/ 32 h 391"/>
                  <a:gd name="T18" fmla="*/ 454 w 466"/>
                  <a:gd name="T19" fmla="*/ 36 h 391"/>
                  <a:gd name="T20" fmla="*/ 217 w 466"/>
                  <a:gd name="T21" fmla="*/ 71 h 391"/>
                  <a:gd name="T22" fmla="*/ 159 w 466"/>
                  <a:gd name="T23" fmla="*/ 225 h 391"/>
                  <a:gd name="T24" fmla="*/ 156 w 466"/>
                  <a:gd name="T25" fmla="*/ 247 h 391"/>
                  <a:gd name="T26" fmla="*/ 151 w 466"/>
                  <a:gd name="T27" fmla="*/ 253 h 391"/>
                  <a:gd name="T28" fmla="*/ 35 w 466"/>
                  <a:gd name="T29" fmla="*/ 311 h 391"/>
                  <a:gd name="T30" fmla="*/ 15 w 466"/>
                  <a:gd name="T31" fmla="*/ 383 h 391"/>
                  <a:gd name="T32" fmla="*/ 7 w 466"/>
                  <a:gd name="T33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6" h="391">
                    <a:moveTo>
                      <a:pt x="7" y="391"/>
                    </a:moveTo>
                    <a:cubicBezTo>
                      <a:pt x="7" y="391"/>
                      <a:pt x="7" y="391"/>
                      <a:pt x="7" y="391"/>
                    </a:cubicBezTo>
                    <a:cubicBezTo>
                      <a:pt x="3" y="391"/>
                      <a:pt x="0" y="387"/>
                      <a:pt x="0" y="383"/>
                    </a:cubicBezTo>
                    <a:cubicBezTo>
                      <a:pt x="0" y="337"/>
                      <a:pt x="8" y="322"/>
                      <a:pt x="22" y="302"/>
                    </a:cubicBezTo>
                    <a:cubicBezTo>
                      <a:pt x="44" y="270"/>
                      <a:pt x="121" y="246"/>
                      <a:pt x="142" y="239"/>
                    </a:cubicBezTo>
                    <a:cubicBezTo>
                      <a:pt x="142" y="235"/>
                      <a:pt x="143" y="229"/>
                      <a:pt x="144" y="223"/>
                    </a:cubicBezTo>
                    <a:cubicBezTo>
                      <a:pt x="148" y="183"/>
                      <a:pt x="155" y="108"/>
                      <a:pt x="206" y="60"/>
                    </a:cubicBezTo>
                    <a:cubicBezTo>
                      <a:pt x="268" y="0"/>
                      <a:pt x="416" y="2"/>
                      <a:pt x="460" y="21"/>
                    </a:cubicBezTo>
                    <a:cubicBezTo>
                      <a:pt x="464" y="23"/>
                      <a:pt x="466" y="28"/>
                      <a:pt x="464" y="32"/>
                    </a:cubicBezTo>
                    <a:cubicBezTo>
                      <a:pt x="463" y="36"/>
                      <a:pt x="458" y="37"/>
                      <a:pt x="454" y="36"/>
                    </a:cubicBezTo>
                    <a:cubicBezTo>
                      <a:pt x="414" y="18"/>
                      <a:pt x="273" y="16"/>
                      <a:pt x="217" y="71"/>
                    </a:cubicBezTo>
                    <a:cubicBezTo>
                      <a:pt x="170" y="115"/>
                      <a:pt x="163" y="184"/>
                      <a:pt x="159" y="225"/>
                    </a:cubicBezTo>
                    <a:cubicBezTo>
                      <a:pt x="158" y="234"/>
                      <a:pt x="157" y="242"/>
                      <a:pt x="156" y="247"/>
                    </a:cubicBezTo>
                    <a:cubicBezTo>
                      <a:pt x="156" y="250"/>
                      <a:pt x="154" y="252"/>
                      <a:pt x="151" y="253"/>
                    </a:cubicBezTo>
                    <a:cubicBezTo>
                      <a:pt x="125" y="260"/>
                      <a:pt x="53" y="285"/>
                      <a:pt x="35" y="311"/>
                    </a:cubicBezTo>
                    <a:cubicBezTo>
                      <a:pt x="22" y="329"/>
                      <a:pt x="15" y="341"/>
                      <a:pt x="15" y="383"/>
                    </a:cubicBezTo>
                    <a:cubicBezTo>
                      <a:pt x="15" y="387"/>
                      <a:pt x="12" y="391"/>
                      <a:pt x="7" y="3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21"/>
              <p:cNvSpPr>
                <a:spLocks/>
              </p:cNvSpPr>
              <p:nvPr/>
            </p:nvSpPr>
            <p:spPr bwMode="auto">
              <a:xfrm>
                <a:off x="11723" y="4014"/>
                <a:ext cx="79" cy="94"/>
              </a:xfrm>
              <a:custGeom>
                <a:avLst/>
                <a:gdLst>
                  <a:gd name="T0" fmla="*/ 9 w 45"/>
                  <a:gd name="T1" fmla="*/ 54 h 54"/>
                  <a:gd name="T2" fmla="*/ 4 w 45"/>
                  <a:gd name="T3" fmla="*/ 53 h 54"/>
                  <a:gd name="T4" fmla="*/ 2 w 45"/>
                  <a:gd name="T5" fmla="*/ 42 h 54"/>
                  <a:gd name="T6" fmla="*/ 29 w 45"/>
                  <a:gd name="T7" fmla="*/ 5 h 54"/>
                  <a:gd name="T8" fmla="*/ 40 w 45"/>
                  <a:gd name="T9" fmla="*/ 3 h 54"/>
                  <a:gd name="T10" fmla="*/ 42 w 45"/>
                  <a:gd name="T11" fmla="*/ 14 h 54"/>
                  <a:gd name="T12" fmla="*/ 15 w 45"/>
                  <a:gd name="T13" fmla="*/ 51 h 54"/>
                  <a:gd name="T14" fmla="*/ 9 w 45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4">
                    <a:moveTo>
                      <a:pt x="9" y="54"/>
                    </a:moveTo>
                    <a:cubicBezTo>
                      <a:pt x="7" y="54"/>
                      <a:pt x="5" y="54"/>
                      <a:pt x="4" y="53"/>
                    </a:cubicBezTo>
                    <a:cubicBezTo>
                      <a:pt x="0" y="50"/>
                      <a:pt x="0" y="45"/>
                      <a:pt x="2" y="42"/>
                    </a:cubicBezTo>
                    <a:cubicBezTo>
                      <a:pt x="2" y="42"/>
                      <a:pt x="22" y="15"/>
                      <a:pt x="29" y="5"/>
                    </a:cubicBezTo>
                    <a:cubicBezTo>
                      <a:pt x="32" y="1"/>
                      <a:pt x="36" y="0"/>
                      <a:pt x="40" y="3"/>
                    </a:cubicBezTo>
                    <a:cubicBezTo>
                      <a:pt x="44" y="5"/>
                      <a:pt x="45" y="10"/>
                      <a:pt x="42" y="14"/>
                    </a:cubicBezTo>
                    <a:cubicBezTo>
                      <a:pt x="35" y="24"/>
                      <a:pt x="16" y="50"/>
                      <a:pt x="15" y="51"/>
                    </a:cubicBezTo>
                    <a:cubicBezTo>
                      <a:pt x="13" y="53"/>
                      <a:pt x="11" y="54"/>
                      <a:pt x="9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22"/>
              <p:cNvSpPr>
                <a:spLocks/>
              </p:cNvSpPr>
              <p:nvPr/>
            </p:nvSpPr>
            <p:spPr bwMode="auto">
              <a:xfrm>
                <a:off x="12245" y="4222"/>
                <a:ext cx="89" cy="263"/>
              </a:xfrm>
              <a:custGeom>
                <a:avLst/>
                <a:gdLst>
                  <a:gd name="T0" fmla="*/ 35 w 51"/>
                  <a:gd name="T1" fmla="*/ 151 h 151"/>
                  <a:gd name="T2" fmla="*/ 34 w 51"/>
                  <a:gd name="T3" fmla="*/ 151 h 151"/>
                  <a:gd name="T4" fmla="*/ 28 w 51"/>
                  <a:gd name="T5" fmla="*/ 142 h 151"/>
                  <a:gd name="T6" fmla="*/ 3 w 51"/>
                  <a:gd name="T7" fmla="*/ 13 h 151"/>
                  <a:gd name="T8" fmla="*/ 5 w 51"/>
                  <a:gd name="T9" fmla="*/ 2 h 151"/>
                  <a:gd name="T10" fmla="*/ 16 w 51"/>
                  <a:gd name="T11" fmla="*/ 5 h 151"/>
                  <a:gd name="T12" fmla="*/ 43 w 51"/>
                  <a:gd name="T13" fmla="*/ 145 h 151"/>
                  <a:gd name="T14" fmla="*/ 35 w 51"/>
                  <a:gd name="T15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51">
                    <a:moveTo>
                      <a:pt x="35" y="151"/>
                    </a:moveTo>
                    <a:cubicBezTo>
                      <a:pt x="35" y="151"/>
                      <a:pt x="35" y="151"/>
                      <a:pt x="34" y="151"/>
                    </a:cubicBezTo>
                    <a:cubicBezTo>
                      <a:pt x="30" y="151"/>
                      <a:pt x="27" y="147"/>
                      <a:pt x="28" y="142"/>
                    </a:cubicBezTo>
                    <a:cubicBezTo>
                      <a:pt x="35" y="100"/>
                      <a:pt x="25" y="49"/>
                      <a:pt x="3" y="13"/>
                    </a:cubicBezTo>
                    <a:cubicBezTo>
                      <a:pt x="0" y="9"/>
                      <a:pt x="2" y="5"/>
                      <a:pt x="5" y="2"/>
                    </a:cubicBezTo>
                    <a:cubicBezTo>
                      <a:pt x="9" y="0"/>
                      <a:pt x="14" y="1"/>
                      <a:pt x="16" y="5"/>
                    </a:cubicBezTo>
                    <a:cubicBezTo>
                      <a:pt x="40" y="45"/>
                      <a:pt x="51" y="99"/>
                      <a:pt x="43" y="145"/>
                    </a:cubicBezTo>
                    <a:cubicBezTo>
                      <a:pt x="42" y="149"/>
                      <a:pt x="39" y="151"/>
                      <a:pt x="35" y="1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23"/>
              <p:cNvSpPr>
                <a:spLocks/>
              </p:cNvSpPr>
              <p:nvPr/>
            </p:nvSpPr>
            <p:spPr bwMode="auto">
              <a:xfrm>
                <a:off x="11410" y="3709"/>
                <a:ext cx="990" cy="313"/>
              </a:xfrm>
              <a:custGeom>
                <a:avLst/>
                <a:gdLst>
                  <a:gd name="T0" fmla="*/ 560 w 569"/>
                  <a:gd name="T1" fmla="*/ 180 h 180"/>
                  <a:gd name="T2" fmla="*/ 555 w 569"/>
                  <a:gd name="T3" fmla="*/ 178 h 180"/>
                  <a:gd name="T4" fmla="*/ 517 w 569"/>
                  <a:gd name="T5" fmla="*/ 145 h 180"/>
                  <a:gd name="T6" fmla="*/ 516 w 569"/>
                  <a:gd name="T7" fmla="*/ 145 h 180"/>
                  <a:gd name="T8" fmla="*/ 399 w 569"/>
                  <a:gd name="T9" fmla="*/ 165 h 180"/>
                  <a:gd name="T10" fmla="*/ 394 w 569"/>
                  <a:gd name="T11" fmla="*/ 168 h 180"/>
                  <a:gd name="T12" fmla="*/ 390 w 569"/>
                  <a:gd name="T13" fmla="*/ 164 h 180"/>
                  <a:gd name="T14" fmla="*/ 10 w 569"/>
                  <a:gd name="T15" fmla="*/ 51 h 180"/>
                  <a:gd name="T16" fmla="*/ 1 w 569"/>
                  <a:gd name="T17" fmla="*/ 45 h 180"/>
                  <a:gd name="T18" fmla="*/ 7 w 569"/>
                  <a:gd name="T19" fmla="*/ 36 h 180"/>
                  <a:gd name="T20" fmla="*/ 396 w 569"/>
                  <a:gd name="T21" fmla="*/ 149 h 180"/>
                  <a:gd name="T22" fmla="*/ 518 w 569"/>
                  <a:gd name="T23" fmla="*/ 129 h 180"/>
                  <a:gd name="T24" fmla="*/ 521 w 569"/>
                  <a:gd name="T25" fmla="*/ 130 h 180"/>
                  <a:gd name="T26" fmla="*/ 524 w 569"/>
                  <a:gd name="T27" fmla="*/ 130 h 180"/>
                  <a:gd name="T28" fmla="*/ 526 w 569"/>
                  <a:gd name="T29" fmla="*/ 132 h 180"/>
                  <a:gd name="T30" fmla="*/ 565 w 569"/>
                  <a:gd name="T31" fmla="*/ 166 h 180"/>
                  <a:gd name="T32" fmla="*/ 566 w 569"/>
                  <a:gd name="T33" fmla="*/ 177 h 180"/>
                  <a:gd name="T34" fmla="*/ 560 w 569"/>
                  <a:gd name="T3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9" h="180">
                    <a:moveTo>
                      <a:pt x="560" y="180"/>
                    </a:moveTo>
                    <a:cubicBezTo>
                      <a:pt x="558" y="180"/>
                      <a:pt x="556" y="179"/>
                      <a:pt x="555" y="178"/>
                    </a:cubicBezTo>
                    <a:cubicBezTo>
                      <a:pt x="517" y="145"/>
                      <a:pt x="517" y="145"/>
                      <a:pt x="517" y="145"/>
                    </a:cubicBezTo>
                    <a:cubicBezTo>
                      <a:pt x="517" y="145"/>
                      <a:pt x="517" y="145"/>
                      <a:pt x="516" y="145"/>
                    </a:cubicBezTo>
                    <a:cubicBezTo>
                      <a:pt x="472" y="140"/>
                      <a:pt x="433" y="147"/>
                      <a:pt x="399" y="165"/>
                    </a:cubicBezTo>
                    <a:cubicBezTo>
                      <a:pt x="394" y="168"/>
                      <a:pt x="394" y="168"/>
                      <a:pt x="394" y="168"/>
                    </a:cubicBezTo>
                    <a:cubicBezTo>
                      <a:pt x="390" y="164"/>
                      <a:pt x="390" y="164"/>
                      <a:pt x="390" y="164"/>
                    </a:cubicBezTo>
                    <a:cubicBezTo>
                      <a:pt x="388" y="163"/>
                      <a:pt x="215" y="14"/>
                      <a:pt x="10" y="51"/>
                    </a:cubicBezTo>
                    <a:cubicBezTo>
                      <a:pt x="6" y="52"/>
                      <a:pt x="2" y="49"/>
                      <a:pt x="1" y="45"/>
                    </a:cubicBezTo>
                    <a:cubicBezTo>
                      <a:pt x="0" y="40"/>
                      <a:pt x="3" y="36"/>
                      <a:pt x="7" y="36"/>
                    </a:cubicBezTo>
                    <a:cubicBezTo>
                      <a:pt x="202" y="0"/>
                      <a:pt x="368" y="126"/>
                      <a:pt x="396" y="149"/>
                    </a:cubicBezTo>
                    <a:cubicBezTo>
                      <a:pt x="432" y="131"/>
                      <a:pt x="473" y="125"/>
                      <a:pt x="518" y="129"/>
                    </a:cubicBezTo>
                    <a:cubicBezTo>
                      <a:pt x="519" y="130"/>
                      <a:pt x="520" y="130"/>
                      <a:pt x="521" y="130"/>
                    </a:cubicBezTo>
                    <a:cubicBezTo>
                      <a:pt x="524" y="130"/>
                      <a:pt x="524" y="130"/>
                      <a:pt x="524" y="130"/>
                    </a:cubicBezTo>
                    <a:cubicBezTo>
                      <a:pt x="526" y="132"/>
                      <a:pt x="526" y="132"/>
                      <a:pt x="526" y="132"/>
                    </a:cubicBezTo>
                    <a:cubicBezTo>
                      <a:pt x="565" y="166"/>
                      <a:pt x="565" y="166"/>
                      <a:pt x="565" y="166"/>
                    </a:cubicBezTo>
                    <a:cubicBezTo>
                      <a:pt x="568" y="169"/>
                      <a:pt x="569" y="174"/>
                      <a:pt x="566" y="177"/>
                    </a:cubicBezTo>
                    <a:cubicBezTo>
                      <a:pt x="564" y="179"/>
                      <a:pt x="562" y="180"/>
                      <a:pt x="560" y="1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24"/>
              <p:cNvSpPr>
                <a:spLocks/>
              </p:cNvSpPr>
              <p:nvPr/>
            </p:nvSpPr>
            <p:spPr bwMode="auto">
              <a:xfrm>
                <a:off x="12301" y="3852"/>
                <a:ext cx="68" cy="109"/>
              </a:xfrm>
              <a:custGeom>
                <a:avLst/>
                <a:gdLst>
                  <a:gd name="T0" fmla="*/ 9 w 39"/>
                  <a:gd name="T1" fmla="*/ 63 h 63"/>
                  <a:gd name="T2" fmla="*/ 5 w 39"/>
                  <a:gd name="T3" fmla="*/ 63 h 63"/>
                  <a:gd name="T4" fmla="*/ 2 w 39"/>
                  <a:gd name="T5" fmla="*/ 52 h 63"/>
                  <a:gd name="T6" fmla="*/ 23 w 39"/>
                  <a:gd name="T7" fmla="*/ 6 h 63"/>
                  <a:gd name="T8" fmla="*/ 34 w 39"/>
                  <a:gd name="T9" fmla="*/ 2 h 63"/>
                  <a:gd name="T10" fmla="*/ 38 w 39"/>
                  <a:gd name="T11" fmla="*/ 12 h 63"/>
                  <a:gd name="T12" fmla="*/ 16 w 39"/>
                  <a:gd name="T13" fmla="*/ 59 h 63"/>
                  <a:gd name="T14" fmla="*/ 9 w 39"/>
                  <a:gd name="T1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63">
                    <a:moveTo>
                      <a:pt x="9" y="63"/>
                    </a:moveTo>
                    <a:cubicBezTo>
                      <a:pt x="8" y="63"/>
                      <a:pt x="6" y="63"/>
                      <a:pt x="5" y="63"/>
                    </a:cubicBezTo>
                    <a:cubicBezTo>
                      <a:pt x="1" y="61"/>
                      <a:pt x="0" y="56"/>
                      <a:pt x="2" y="5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2"/>
                      <a:pt x="30" y="0"/>
                      <a:pt x="34" y="2"/>
                    </a:cubicBezTo>
                    <a:cubicBezTo>
                      <a:pt x="38" y="4"/>
                      <a:pt x="39" y="8"/>
                      <a:pt x="38" y="1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4" y="62"/>
                      <a:pt x="12" y="63"/>
                      <a:pt x="9" y="6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25"/>
              <p:cNvSpPr>
                <a:spLocks/>
              </p:cNvSpPr>
              <p:nvPr/>
            </p:nvSpPr>
            <p:spPr bwMode="auto">
              <a:xfrm>
                <a:off x="12066" y="3540"/>
                <a:ext cx="247" cy="105"/>
              </a:xfrm>
              <a:custGeom>
                <a:avLst/>
                <a:gdLst>
                  <a:gd name="T0" fmla="*/ 9 w 142"/>
                  <a:gd name="T1" fmla="*/ 60 h 60"/>
                  <a:gd name="T2" fmla="*/ 4 w 142"/>
                  <a:gd name="T3" fmla="*/ 57 h 60"/>
                  <a:gd name="T4" fmla="*/ 4 w 142"/>
                  <a:gd name="T5" fmla="*/ 46 h 60"/>
                  <a:gd name="T6" fmla="*/ 135 w 142"/>
                  <a:gd name="T7" fmla="*/ 7 h 60"/>
                  <a:gd name="T8" fmla="*/ 141 w 142"/>
                  <a:gd name="T9" fmla="*/ 16 h 60"/>
                  <a:gd name="T10" fmla="*/ 132 w 142"/>
                  <a:gd name="T11" fmla="*/ 23 h 60"/>
                  <a:gd name="T12" fmla="*/ 15 w 142"/>
                  <a:gd name="T13" fmla="*/ 57 h 60"/>
                  <a:gd name="T14" fmla="*/ 9 w 142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60">
                    <a:moveTo>
                      <a:pt x="9" y="60"/>
                    </a:moveTo>
                    <a:cubicBezTo>
                      <a:pt x="7" y="60"/>
                      <a:pt x="5" y="59"/>
                      <a:pt x="4" y="57"/>
                    </a:cubicBezTo>
                    <a:cubicBezTo>
                      <a:pt x="0" y="54"/>
                      <a:pt x="1" y="49"/>
                      <a:pt x="4" y="46"/>
                    </a:cubicBezTo>
                    <a:cubicBezTo>
                      <a:pt x="17" y="33"/>
                      <a:pt x="86" y="0"/>
                      <a:pt x="135" y="7"/>
                    </a:cubicBezTo>
                    <a:cubicBezTo>
                      <a:pt x="139" y="8"/>
                      <a:pt x="142" y="12"/>
                      <a:pt x="141" y="16"/>
                    </a:cubicBezTo>
                    <a:cubicBezTo>
                      <a:pt x="141" y="21"/>
                      <a:pt x="137" y="23"/>
                      <a:pt x="132" y="23"/>
                    </a:cubicBezTo>
                    <a:cubicBezTo>
                      <a:pt x="88" y="16"/>
                      <a:pt x="24" y="48"/>
                      <a:pt x="15" y="57"/>
                    </a:cubicBezTo>
                    <a:cubicBezTo>
                      <a:pt x="13" y="59"/>
                      <a:pt x="11" y="60"/>
                      <a:pt x="9" y="6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26"/>
              <p:cNvSpPr>
                <a:spLocks/>
              </p:cNvSpPr>
              <p:nvPr/>
            </p:nvSpPr>
            <p:spPr bwMode="auto">
              <a:xfrm>
                <a:off x="11701" y="3528"/>
                <a:ext cx="466" cy="150"/>
              </a:xfrm>
              <a:custGeom>
                <a:avLst/>
                <a:gdLst>
                  <a:gd name="T0" fmla="*/ 260 w 268"/>
                  <a:gd name="T1" fmla="*/ 86 h 86"/>
                  <a:gd name="T2" fmla="*/ 255 w 268"/>
                  <a:gd name="T3" fmla="*/ 84 h 86"/>
                  <a:gd name="T4" fmla="*/ 38 w 268"/>
                  <a:gd name="T5" fmla="*/ 32 h 86"/>
                  <a:gd name="T6" fmla="*/ 15 w 268"/>
                  <a:gd name="T7" fmla="*/ 58 h 86"/>
                  <a:gd name="T8" fmla="*/ 4 w 268"/>
                  <a:gd name="T9" fmla="*/ 59 h 86"/>
                  <a:gd name="T10" fmla="*/ 3 w 268"/>
                  <a:gd name="T11" fmla="*/ 48 h 86"/>
                  <a:gd name="T12" fmla="*/ 30 w 268"/>
                  <a:gd name="T13" fmla="*/ 17 h 86"/>
                  <a:gd name="T14" fmla="*/ 32 w 268"/>
                  <a:gd name="T15" fmla="*/ 17 h 86"/>
                  <a:gd name="T16" fmla="*/ 264 w 268"/>
                  <a:gd name="T17" fmla="*/ 71 h 86"/>
                  <a:gd name="T18" fmla="*/ 266 w 268"/>
                  <a:gd name="T19" fmla="*/ 82 h 86"/>
                  <a:gd name="T20" fmla="*/ 260 w 268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8" h="86">
                    <a:moveTo>
                      <a:pt x="260" y="86"/>
                    </a:moveTo>
                    <a:cubicBezTo>
                      <a:pt x="258" y="86"/>
                      <a:pt x="256" y="85"/>
                      <a:pt x="255" y="84"/>
                    </a:cubicBezTo>
                    <a:cubicBezTo>
                      <a:pt x="239" y="73"/>
                      <a:pt x="109" y="18"/>
                      <a:pt x="38" y="32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2" y="61"/>
                      <a:pt x="7" y="62"/>
                      <a:pt x="4" y="59"/>
                    </a:cubicBezTo>
                    <a:cubicBezTo>
                      <a:pt x="0" y="56"/>
                      <a:pt x="0" y="51"/>
                      <a:pt x="3" y="4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08" y="0"/>
                      <a:pt x="246" y="59"/>
                      <a:pt x="264" y="71"/>
                    </a:cubicBezTo>
                    <a:cubicBezTo>
                      <a:pt x="268" y="74"/>
                      <a:pt x="268" y="79"/>
                      <a:pt x="266" y="82"/>
                    </a:cubicBezTo>
                    <a:cubicBezTo>
                      <a:pt x="264" y="84"/>
                      <a:pt x="262" y="86"/>
                      <a:pt x="260" y="8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27"/>
              <p:cNvSpPr>
                <a:spLocks/>
              </p:cNvSpPr>
              <p:nvPr/>
            </p:nvSpPr>
            <p:spPr bwMode="auto">
              <a:xfrm>
                <a:off x="9893" y="3935"/>
                <a:ext cx="206" cy="423"/>
              </a:xfrm>
              <a:custGeom>
                <a:avLst/>
                <a:gdLst>
                  <a:gd name="T0" fmla="*/ 110 w 118"/>
                  <a:gd name="T1" fmla="*/ 243 h 243"/>
                  <a:gd name="T2" fmla="*/ 103 w 118"/>
                  <a:gd name="T3" fmla="*/ 240 h 243"/>
                  <a:gd name="T4" fmla="*/ 95 w 118"/>
                  <a:gd name="T5" fmla="*/ 230 h 243"/>
                  <a:gd name="T6" fmla="*/ 17 w 118"/>
                  <a:gd name="T7" fmla="*/ 7 h 243"/>
                  <a:gd name="T8" fmla="*/ 26 w 118"/>
                  <a:gd name="T9" fmla="*/ 1 h 243"/>
                  <a:gd name="T10" fmla="*/ 32 w 118"/>
                  <a:gd name="T11" fmla="*/ 10 h 243"/>
                  <a:gd name="T12" fmla="*/ 107 w 118"/>
                  <a:gd name="T13" fmla="*/ 220 h 243"/>
                  <a:gd name="T14" fmla="*/ 116 w 118"/>
                  <a:gd name="T15" fmla="*/ 230 h 243"/>
                  <a:gd name="T16" fmla="*/ 114 w 118"/>
                  <a:gd name="T17" fmla="*/ 241 h 243"/>
                  <a:gd name="T18" fmla="*/ 110 w 118"/>
                  <a:gd name="T1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43">
                    <a:moveTo>
                      <a:pt x="110" y="243"/>
                    </a:moveTo>
                    <a:cubicBezTo>
                      <a:pt x="107" y="243"/>
                      <a:pt x="105" y="242"/>
                      <a:pt x="103" y="240"/>
                    </a:cubicBezTo>
                    <a:cubicBezTo>
                      <a:pt x="101" y="237"/>
                      <a:pt x="98" y="234"/>
                      <a:pt x="95" y="230"/>
                    </a:cubicBezTo>
                    <a:cubicBezTo>
                      <a:pt x="66" y="196"/>
                      <a:pt x="0" y="118"/>
                      <a:pt x="17" y="7"/>
                    </a:cubicBezTo>
                    <a:cubicBezTo>
                      <a:pt x="18" y="3"/>
                      <a:pt x="22" y="0"/>
                      <a:pt x="26" y="1"/>
                    </a:cubicBezTo>
                    <a:cubicBezTo>
                      <a:pt x="30" y="1"/>
                      <a:pt x="33" y="5"/>
                      <a:pt x="32" y="10"/>
                    </a:cubicBezTo>
                    <a:cubicBezTo>
                      <a:pt x="16" y="113"/>
                      <a:pt x="80" y="188"/>
                      <a:pt x="107" y="220"/>
                    </a:cubicBezTo>
                    <a:cubicBezTo>
                      <a:pt x="111" y="224"/>
                      <a:pt x="114" y="228"/>
                      <a:pt x="116" y="230"/>
                    </a:cubicBezTo>
                    <a:cubicBezTo>
                      <a:pt x="118" y="234"/>
                      <a:pt x="118" y="239"/>
                      <a:pt x="114" y="241"/>
                    </a:cubicBezTo>
                    <a:cubicBezTo>
                      <a:pt x="113" y="242"/>
                      <a:pt x="111" y="243"/>
                      <a:pt x="110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28"/>
              <p:cNvSpPr>
                <a:spLocks/>
              </p:cNvSpPr>
              <p:nvPr/>
            </p:nvSpPr>
            <p:spPr bwMode="auto">
              <a:xfrm>
                <a:off x="9871" y="3878"/>
                <a:ext cx="146" cy="90"/>
              </a:xfrm>
              <a:custGeom>
                <a:avLst/>
                <a:gdLst>
                  <a:gd name="T0" fmla="*/ 37 w 84"/>
                  <a:gd name="T1" fmla="*/ 52 h 52"/>
                  <a:gd name="T2" fmla="*/ 32 w 84"/>
                  <a:gd name="T3" fmla="*/ 48 h 52"/>
                  <a:gd name="T4" fmla="*/ 0 w 84"/>
                  <a:gd name="T5" fmla="*/ 8 h 52"/>
                  <a:gd name="T6" fmla="*/ 7 w 84"/>
                  <a:gd name="T7" fmla="*/ 0 h 52"/>
                  <a:gd name="T8" fmla="*/ 15 w 84"/>
                  <a:gd name="T9" fmla="*/ 6 h 52"/>
                  <a:gd name="T10" fmla="*/ 39 w 84"/>
                  <a:gd name="T11" fmla="*/ 32 h 52"/>
                  <a:gd name="T12" fmla="*/ 71 w 84"/>
                  <a:gd name="T13" fmla="*/ 10 h 52"/>
                  <a:gd name="T14" fmla="*/ 82 w 84"/>
                  <a:gd name="T15" fmla="*/ 13 h 52"/>
                  <a:gd name="T16" fmla="*/ 80 w 84"/>
                  <a:gd name="T17" fmla="*/ 23 h 52"/>
                  <a:gd name="T18" fmla="*/ 37 w 84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2">
                    <a:moveTo>
                      <a:pt x="37" y="52"/>
                    </a:moveTo>
                    <a:cubicBezTo>
                      <a:pt x="32" y="48"/>
                      <a:pt x="32" y="48"/>
                      <a:pt x="32" y="48"/>
                    </a:cubicBezTo>
                    <a:cubicBezTo>
                      <a:pt x="0" y="17"/>
                      <a:pt x="0" y="11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1" y="0"/>
                      <a:pt x="14" y="2"/>
                      <a:pt x="15" y="6"/>
                    </a:cubicBezTo>
                    <a:cubicBezTo>
                      <a:pt x="17" y="10"/>
                      <a:pt x="28" y="22"/>
                      <a:pt x="39" y="32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5" y="8"/>
                      <a:pt x="80" y="9"/>
                      <a:pt x="82" y="13"/>
                    </a:cubicBezTo>
                    <a:cubicBezTo>
                      <a:pt x="84" y="16"/>
                      <a:pt x="83" y="21"/>
                      <a:pt x="80" y="23"/>
                    </a:cubicBezTo>
                    <a:cubicBezTo>
                      <a:pt x="37" y="52"/>
                      <a:pt x="37" y="52"/>
                      <a:pt x="37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29"/>
              <p:cNvSpPr>
                <a:spLocks/>
              </p:cNvSpPr>
              <p:nvPr/>
            </p:nvSpPr>
            <p:spPr bwMode="auto">
              <a:xfrm>
                <a:off x="10873" y="3972"/>
                <a:ext cx="1002" cy="705"/>
              </a:xfrm>
              <a:custGeom>
                <a:avLst/>
                <a:gdLst>
                  <a:gd name="T0" fmla="*/ 201 w 576"/>
                  <a:gd name="T1" fmla="*/ 405 h 405"/>
                  <a:gd name="T2" fmla="*/ 119 w 576"/>
                  <a:gd name="T3" fmla="*/ 393 h 405"/>
                  <a:gd name="T4" fmla="*/ 40 w 576"/>
                  <a:gd name="T5" fmla="*/ 357 h 405"/>
                  <a:gd name="T6" fmla="*/ 1 w 576"/>
                  <a:gd name="T7" fmla="*/ 269 h 405"/>
                  <a:gd name="T8" fmla="*/ 37 w 576"/>
                  <a:gd name="T9" fmla="*/ 6 h 405"/>
                  <a:gd name="T10" fmla="*/ 47 w 576"/>
                  <a:gd name="T11" fmla="*/ 2 h 405"/>
                  <a:gd name="T12" fmla="*/ 51 w 576"/>
                  <a:gd name="T13" fmla="*/ 12 h 405"/>
                  <a:gd name="T14" fmla="*/ 17 w 576"/>
                  <a:gd name="T15" fmla="*/ 269 h 405"/>
                  <a:gd name="T16" fmla="*/ 51 w 576"/>
                  <a:gd name="T17" fmla="*/ 346 h 405"/>
                  <a:gd name="T18" fmla="*/ 123 w 576"/>
                  <a:gd name="T19" fmla="*/ 378 h 405"/>
                  <a:gd name="T20" fmla="*/ 207 w 576"/>
                  <a:gd name="T21" fmla="*/ 389 h 405"/>
                  <a:gd name="T22" fmla="*/ 285 w 576"/>
                  <a:gd name="T23" fmla="*/ 379 h 405"/>
                  <a:gd name="T24" fmla="*/ 390 w 576"/>
                  <a:gd name="T25" fmla="*/ 365 h 405"/>
                  <a:gd name="T26" fmla="*/ 423 w 576"/>
                  <a:gd name="T27" fmla="*/ 365 h 405"/>
                  <a:gd name="T28" fmla="*/ 558 w 576"/>
                  <a:gd name="T29" fmla="*/ 288 h 405"/>
                  <a:gd name="T30" fmla="*/ 456 w 576"/>
                  <a:gd name="T31" fmla="*/ 61 h 405"/>
                  <a:gd name="T32" fmla="*/ 453 w 576"/>
                  <a:gd name="T33" fmla="*/ 51 h 405"/>
                  <a:gd name="T34" fmla="*/ 464 w 576"/>
                  <a:gd name="T35" fmla="*/ 47 h 405"/>
                  <a:gd name="T36" fmla="*/ 574 w 576"/>
                  <a:gd name="T37" fmla="*/ 288 h 405"/>
                  <a:gd name="T38" fmla="*/ 423 w 576"/>
                  <a:gd name="T39" fmla="*/ 381 h 405"/>
                  <a:gd name="T40" fmla="*/ 390 w 576"/>
                  <a:gd name="T41" fmla="*/ 381 h 405"/>
                  <a:gd name="T42" fmla="*/ 288 w 576"/>
                  <a:gd name="T43" fmla="*/ 394 h 405"/>
                  <a:gd name="T44" fmla="*/ 207 w 576"/>
                  <a:gd name="T45" fmla="*/ 405 h 405"/>
                  <a:gd name="T46" fmla="*/ 201 w 576"/>
                  <a:gd name="T47" fmla="*/ 40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6" h="405">
                    <a:moveTo>
                      <a:pt x="201" y="405"/>
                    </a:moveTo>
                    <a:cubicBezTo>
                      <a:pt x="180" y="405"/>
                      <a:pt x="148" y="401"/>
                      <a:pt x="119" y="393"/>
                    </a:cubicBezTo>
                    <a:cubicBezTo>
                      <a:pt x="85" y="384"/>
                      <a:pt x="52" y="369"/>
                      <a:pt x="40" y="357"/>
                    </a:cubicBezTo>
                    <a:cubicBezTo>
                      <a:pt x="15" y="332"/>
                      <a:pt x="1" y="302"/>
                      <a:pt x="1" y="269"/>
                    </a:cubicBezTo>
                    <a:cubicBezTo>
                      <a:pt x="0" y="168"/>
                      <a:pt x="19" y="49"/>
                      <a:pt x="37" y="6"/>
                    </a:cubicBezTo>
                    <a:cubicBezTo>
                      <a:pt x="39" y="2"/>
                      <a:pt x="43" y="0"/>
                      <a:pt x="47" y="2"/>
                    </a:cubicBezTo>
                    <a:cubicBezTo>
                      <a:pt x="51" y="4"/>
                      <a:pt x="53" y="8"/>
                      <a:pt x="51" y="12"/>
                    </a:cubicBezTo>
                    <a:cubicBezTo>
                      <a:pt x="36" y="49"/>
                      <a:pt x="15" y="164"/>
                      <a:pt x="17" y="269"/>
                    </a:cubicBezTo>
                    <a:cubicBezTo>
                      <a:pt x="17" y="305"/>
                      <a:pt x="36" y="331"/>
                      <a:pt x="51" y="346"/>
                    </a:cubicBezTo>
                    <a:cubicBezTo>
                      <a:pt x="60" y="355"/>
                      <a:pt x="89" y="369"/>
                      <a:pt x="123" y="378"/>
                    </a:cubicBezTo>
                    <a:cubicBezTo>
                      <a:pt x="154" y="387"/>
                      <a:pt x="189" y="390"/>
                      <a:pt x="207" y="389"/>
                    </a:cubicBezTo>
                    <a:cubicBezTo>
                      <a:pt x="242" y="387"/>
                      <a:pt x="263" y="383"/>
                      <a:pt x="285" y="379"/>
                    </a:cubicBezTo>
                    <a:cubicBezTo>
                      <a:pt x="311" y="373"/>
                      <a:pt x="338" y="368"/>
                      <a:pt x="390" y="365"/>
                    </a:cubicBezTo>
                    <a:cubicBezTo>
                      <a:pt x="400" y="365"/>
                      <a:pt x="411" y="365"/>
                      <a:pt x="423" y="365"/>
                    </a:cubicBezTo>
                    <a:cubicBezTo>
                      <a:pt x="499" y="366"/>
                      <a:pt x="557" y="360"/>
                      <a:pt x="558" y="288"/>
                    </a:cubicBezTo>
                    <a:cubicBezTo>
                      <a:pt x="561" y="191"/>
                      <a:pt x="505" y="86"/>
                      <a:pt x="456" y="61"/>
                    </a:cubicBezTo>
                    <a:cubicBezTo>
                      <a:pt x="453" y="59"/>
                      <a:pt x="451" y="55"/>
                      <a:pt x="453" y="51"/>
                    </a:cubicBezTo>
                    <a:cubicBezTo>
                      <a:pt x="455" y="47"/>
                      <a:pt x="460" y="45"/>
                      <a:pt x="464" y="47"/>
                    </a:cubicBezTo>
                    <a:cubicBezTo>
                      <a:pt x="518" y="75"/>
                      <a:pt x="576" y="184"/>
                      <a:pt x="574" y="288"/>
                    </a:cubicBezTo>
                    <a:cubicBezTo>
                      <a:pt x="572" y="382"/>
                      <a:pt x="486" y="381"/>
                      <a:pt x="423" y="381"/>
                    </a:cubicBezTo>
                    <a:cubicBezTo>
                      <a:pt x="411" y="380"/>
                      <a:pt x="400" y="380"/>
                      <a:pt x="390" y="381"/>
                    </a:cubicBezTo>
                    <a:cubicBezTo>
                      <a:pt x="340" y="383"/>
                      <a:pt x="313" y="389"/>
                      <a:pt x="288" y="394"/>
                    </a:cubicBezTo>
                    <a:cubicBezTo>
                      <a:pt x="265" y="399"/>
                      <a:pt x="244" y="403"/>
                      <a:pt x="207" y="405"/>
                    </a:cubicBezTo>
                    <a:cubicBezTo>
                      <a:pt x="205" y="405"/>
                      <a:pt x="203" y="405"/>
                      <a:pt x="201" y="4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30"/>
              <p:cNvSpPr>
                <a:spLocks/>
              </p:cNvSpPr>
              <p:nvPr/>
            </p:nvSpPr>
            <p:spPr bwMode="auto">
              <a:xfrm>
                <a:off x="11332" y="4189"/>
                <a:ext cx="106" cy="89"/>
              </a:xfrm>
              <a:custGeom>
                <a:avLst/>
                <a:gdLst>
                  <a:gd name="T0" fmla="*/ 52 w 61"/>
                  <a:gd name="T1" fmla="*/ 51 h 51"/>
                  <a:gd name="T2" fmla="*/ 48 w 61"/>
                  <a:gd name="T3" fmla="*/ 50 h 51"/>
                  <a:gd name="T4" fmla="*/ 3 w 61"/>
                  <a:gd name="T5" fmla="*/ 7 h 51"/>
                  <a:gd name="T6" fmla="*/ 13 w 61"/>
                  <a:gd name="T7" fmla="*/ 1 h 51"/>
                  <a:gd name="T8" fmla="*/ 19 w 61"/>
                  <a:gd name="T9" fmla="*/ 8 h 51"/>
                  <a:gd name="T10" fmla="*/ 56 w 61"/>
                  <a:gd name="T11" fmla="*/ 37 h 51"/>
                  <a:gd name="T12" fmla="*/ 59 w 61"/>
                  <a:gd name="T13" fmla="*/ 47 h 51"/>
                  <a:gd name="T14" fmla="*/ 52 w 61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1">
                    <a:moveTo>
                      <a:pt x="52" y="51"/>
                    </a:moveTo>
                    <a:cubicBezTo>
                      <a:pt x="50" y="51"/>
                      <a:pt x="49" y="51"/>
                      <a:pt x="48" y="50"/>
                    </a:cubicBezTo>
                    <a:cubicBezTo>
                      <a:pt x="0" y="20"/>
                      <a:pt x="2" y="11"/>
                      <a:pt x="3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6" y="2"/>
                      <a:pt x="18" y="5"/>
                      <a:pt x="19" y="8"/>
                    </a:cubicBezTo>
                    <a:cubicBezTo>
                      <a:pt x="22" y="13"/>
                      <a:pt x="40" y="27"/>
                      <a:pt x="56" y="37"/>
                    </a:cubicBezTo>
                    <a:cubicBezTo>
                      <a:pt x="60" y="39"/>
                      <a:pt x="61" y="44"/>
                      <a:pt x="59" y="47"/>
                    </a:cubicBezTo>
                    <a:cubicBezTo>
                      <a:pt x="57" y="50"/>
                      <a:pt x="54" y="51"/>
                      <a:pt x="52" y="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31"/>
              <p:cNvSpPr>
                <a:spLocks/>
              </p:cNvSpPr>
              <p:nvPr/>
            </p:nvSpPr>
            <p:spPr bwMode="auto">
              <a:xfrm>
                <a:off x="11697" y="3502"/>
                <a:ext cx="79" cy="82"/>
              </a:xfrm>
              <a:custGeom>
                <a:avLst/>
                <a:gdLst>
                  <a:gd name="T0" fmla="*/ 36 w 45"/>
                  <a:gd name="T1" fmla="*/ 47 h 47"/>
                  <a:gd name="T2" fmla="*/ 30 w 45"/>
                  <a:gd name="T3" fmla="*/ 45 h 47"/>
                  <a:gd name="T4" fmla="*/ 3 w 45"/>
                  <a:gd name="T5" fmla="*/ 14 h 47"/>
                  <a:gd name="T6" fmla="*/ 4 w 45"/>
                  <a:gd name="T7" fmla="*/ 3 h 47"/>
                  <a:gd name="T8" fmla="*/ 15 w 45"/>
                  <a:gd name="T9" fmla="*/ 4 h 47"/>
                  <a:gd name="T10" fmla="*/ 42 w 45"/>
                  <a:gd name="T11" fmla="*/ 34 h 47"/>
                  <a:gd name="T12" fmla="*/ 41 w 45"/>
                  <a:gd name="T13" fmla="*/ 45 h 47"/>
                  <a:gd name="T14" fmla="*/ 36 w 45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7">
                    <a:moveTo>
                      <a:pt x="36" y="47"/>
                    </a:moveTo>
                    <a:cubicBezTo>
                      <a:pt x="34" y="47"/>
                      <a:pt x="32" y="46"/>
                      <a:pt x="30" y="4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0" y="11"/>
                      <a:pt x="1" y="6"/>
                      <a:pt x="4" y="3"/>
                    </a:cubicBezTo>
                    <a:cubicBezTo>
                      <a:pt x="7" y="0"/>
                      <a:pt x="12" y="1"/>
                      <a:pt x="15" y="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5" y="38"/>
                      <a:pt x="44" y="43"/>
                      <a:pt x="41" y="45"/>
                    </a:cubicBezTo>
                    <a:cubicBezTo>
                      <a:pt x="40" y="47"/>
                      <a:pt x="38" y="47"/>
                      <a:pt x="36" y="4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32"/>
              <p:cNvSpPr>
                <a:spLocks/>
              </p:cNvSpPr>
              <p:nvPr/>
            </p:nvSpPr>
            <p:spPr bwMode="auto">
              <a:xfrm>
                <a:off x="11302" y="3187"/>
                <a:ext cx="552" cy="371"/>
              </a:xfrm>
              <a:custGeom>
                <a:avLst/>
                <a:gdLst>
                  <a:gd name="T0" fmla="*/ 8 w 317"/>
                  <a:gd name="T1" fmla="*/ 213 h 213"/>
                  <a:gd name="T2" fmla="*/ 5 w 317"/>
                  <a:gd name="T3" fmla="*/ 212 h 213"/>
                  <a:gd name="T4" fmla="*/ 1 w 317"/>
                  <a:gd name="T5" fmla="*/ 202 h 213"/>
                  <a:gd name="T6" fmla="*/ 189 w 317"/>
                  <a:gd name="T7" fmla="*/ 96 h 213"/>
                  <a:gd name="T8" fmla="*/ 298 w 317"/>
                  <a:gd name="T9" fmla="*/ 32 h 213"/>
                  <a:gd name="T10" fmla="*/ 285 w 317"/>
                  <a:gd name="T11" fmla="*/ 14 h 213"/>
                  <a:gd name="T12" fmla="*/ 286 w 317"/>
                  <a:gd name="T13" fmla="*/ 3 h 213"/>
                  <a:gd name="T14" fmla="*/ 297 w 317"/>
                  <a:gd name="T15" fmla="*/ 5 h 213"/>
                  <a:gd name="T16" fmla="*/ 317 w 317"/>
                  <a:gd name="T17" fmla="*/ 32 h 213"/>
                  <a:gd name="T18" fmla="*/ 314 w 317"/>
                  <a:gd name="T19" fmla="*/ 36 h 213"/>
                  <a:gd name="T20" fmla="*/ 192 w 317"/>
                  <a:gd name="T21" fmla="*/ 111 h 213"/>
                  <a:gd name="T22" fmla="*/ 191 w 317"/>
                  <a:gd name="T23" fmla="*/ 111 h 213"/>
                  <a:gd name="T24" fmla="*/ 190 w 317"/>
                  <a:gd name="T25" fmla="*/ 111 h 213"/>
                  <a:gd name="T26" fmla="*/ 16 w 317"/>
                  <a:gd name="T27" fmla="*/ 208 h 213"/>
                  <a:gd name="T28" fmla="*/ 8 w 317"/>
                  <a:gd name="T2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7" h="213">
                    <a:moveTo>
                      <a:pt x="8" y="213"/>
                    </a:moveTo>
                    <a:cubicBezTo>
                      <a:pt x="7" y="213"/>
                      <a:pt x="6" y="212"/>
                      <a:pt x="5" y="212"/>
                    </a:cubicBezTo>
                    <a:cubicBezTo>
                      <a:pt x="1" y="210"/>
                      <a:pt x="0" y="205"/>
                      <a:pt x="1" y="202"/>
                    </a:cubicBezTo>
                    <a:cubicBezTo>
                      <a:pt x="21" y="160"/>
                      <a:pt x="93" y="98"/>
                      <a:pt x="189" y="96"/>
                    </a:cubicBezTo>
                    <a:cubicBezTo>
                      <a:pt x="198" y="93"/>
                      <a:pt x="270" y="70"/>
                      <a:pt x="298" y="32"/>
                    </a:cubicBezTo>
                    <a:cubicBezTo>
                      <a:pt x="285" y="14"/>
                      <a:pt x="285" y="14"/>
                      <a:pt x="285" y="14"/>
                    </a:cubicBezTo>
                    <a:cubicBezTo>
                      <a:pt x="282" y="10"/>
                      <a:pt x="283" y="5"/>
                      <a:pt x="286" y="3"/>
                    </a:cubicBezTo>
                    <a:cubicBezTo>
                      <a:pt x="290" y="0"/>
                      <a:pt x="295" y="1"/>
                      <a:pt x="297" y="5"/>
                    </a:cubicBezTo>
                    <a:cubicBezTo>
                      <a:pt x="317" y="32"/>
                      <a:pt x="317" y="32"/>
                      <a:pt x="317" y="32"/>
                    </a:cubicBezTo>
                    <a:cubicBezTo>
                      <a:pt x="314" y="36"/>
                      <a:pt x="314" y="36"/>
                      <a:pt x="314" y="36"/>
                    </a:cubicBezTo>
                    <a:cubicBezTo>
                      <a:pt x="283" y="84"/>
                      <a:pt x="196" y="110"/>
                      <a:pt x="192" y="111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90" y="111"/>
                      <a:pt x="190" y="111"/>
                      <a:pt x="190" y="111"/>
                    </a:cubicBezTo>
                    <a:cubicBezTo>
                      <a:pt x="101" y="113"/>
                      <a:pt x="33" y="170"/>
                      <a:pt x="16" y="208"/>
                    </a:cubicBezTo>
                    <a:cubicBezTo>
                      <a:pt x="14" y="211"/>
                      <a:pt x="11" y="213"/>
                      <a:pt x="8" y="21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33"/>
              <p:cNvSpPr>
                <a:spLocks/>
              </p:cNvSpPr>
              <p:nvPr/>
            </p:nvSpPr>
            <p:spPr bwMode="auto">
              <a:xfrm>
                <a:off x="11823" y="3197"/>
                <a:ext cx="85" cy="59"/>
              </a:xfrm>
              <a:custGeom>
                <a:avLst/>
                <a:gdLst>
                  <a:gd name="T0" fmla="*/ 9 w 49"/>
                  <a:gd name="T1" fmla="*/ 34 h 34"/>
                  <a:gd name="T2" fmla="*/ 2 w 49"/>
                  <a:gd name="T3" fmla="*/ 30 h 34"/>
                  <a:gd name="T4" fmla="*/ 5 w 49"/>
                  <a:gd name="T5" fmla="*/ 19 h 34"/>
                  <a:gd name="T6" fmla="*/ 37 w 49"/>
                  <a:gd name="T7" fmla="*/ 2 h 34"/>
                  <a:gd name="T8" fmla="*/ 47 w 49"/>
                  <a:gd name="T9" fmla="*/ 5 h 34"/>
                  <a:gd name="T10" fmla="*/ 44 w 49"/>
                  <a:gd name="T11" fmla="*/ 16 h 34"/>
                  <a:gd name="T12" fmla="*/ 12 w 49"/>
                  <a:gd name="T13" fmla="*/ 33 h 34"/>
                  <a:gd name="T14" fmla="*/ 9 w 49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34">
                    <a:moveTo>
                      <a:pt x="9" y="34"/>
                    </a:moveTo>
                    <a:cubicBezTo>
                      <a:pt x="6" y="34"/>
                      <a:pt x="3" y="32"/>
                      <a:pt x="2" y="30"/>
                    </a:cubicBezTo>
                    <a:cubicBezTo>
                      <a:pt x="0" y="26"/>
                      <a:pt x="1" y="21"/>
                      <a:pt x="5" y="19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49" y="9"/>
                      <a:pt x="48" y="14"/>
                      <a:pt x="44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4"/>
                      <a:pt x="10" y="34"/>
                      <a:pt x="9" y="3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34"/>
              <p:cNvSpPr>
                <a:spLocks/>
              </p:cNvSpPr>
              <p:nvPr/>
            </p:nvSpPr>
            <p:spPr bwMode="auto">
              <a:xfrm>
                <a:off x="11080" y="3164"/>
                <a:ext cx="108" cy="272"/>
              </a:xfrm>
              <a:custGeom>
                <a:avLst/>
                <a:gdLst>
                  <a:gd name="T0" fmla="*/ 11 w 62"/>
                  <a:gd name="T1" fmla="*/ 156 h 156"/>
                  <a:gd name="T2" fmla="*/ 3 w 62"/>
                  <a:gd name="T3" fmla="*/ 148 h 156"/>
                  <a:gd name="T4" fmla="*/ 47 w 62"/>
                  <a:gd name="T5" fmla="*/ 5 h 156"/>
                  <a:gd name="T6" fmla="*/ 58 w 62"/>
                  <a:gd name="T7" fmla="*/ 3 h 156"/>
                  <a:gd name="T8" fmla="*/ 60 w 62"/>
                  <a:gd name="T9" fmla="*/ 14 h 156"/>
                  <a:gd name="T10" fmla="*/ 19 w 62"/>
                  <a:gd name="T11" fmla="*/ 147 h 156"/>
                  <a:gd name="T12" fmla="*/ 11 w 62"/>
                  <a:gd name="T13" fmla="*/ 156 h 156"/>
                  <a:gd name="T14" fmla="*/ 11 w 62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56">
                    <a:moveTo>
                      <a:pt x="11" y="156"/>
                    </a:moveTo>
                    <a:cubicBezTo>
                      <a:pt x="7" y="156"/>
                      <a:pt x="3" y="152"/>
                      <a:pt x="3" y="148"/>
                    </a:cubicBezTo>
                    <a:cubicBezTo>
                      <a:pt x="0" y="111"/>
                      <a:pt x="20" y="46"/>
                      <a:pt x="47" y="5"/>
                    </a:cubicBezTo>
                    <a:cubicBezTo>
                      <a:pt x="49" y="1"/>
                      <a:pt x="54" y="0"/>
                      <a:pt x="58" y="3"/>
                    </a:cubicBezTo>
                    <a:cubicBezTo>
                      <a:pt x="61" y="5"/>
                      <a:pt x="62" y="10"/>
                      <a:pt x="60" y="14"/>
                    </a:cubicBezTo>
                    <a:cubicBezTo>
                      <a:pt x="35" y="52"/>
                      <a:pt x="16" y="113"/>
                      <a:pt x="19" y="147"/>
                    </a:cubicBezTo>
                    <a:cubicBezTo>
                      <a:pt x="19" y="151"/>
                      <a:pt x="16" y="155"/>
                      <a:pt x="11" y="156"/>
                    </a:cubicBezTo>
                    <a:cubicBezTo>
                      <a:pt x="11" y="156"/>
                      <a:pt x="11" y="156"/>
                      <a:pt x="11" y="1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35"/>
              <p:cNvSpPr>
                <a:spLocks/>
              </p:cNvSpPr>
              <p:nvPr/>
            </p:nvSpPr>
            <p:spPr bwMode="auto">
              <a:xfrm>
                <a:off x="10812" y="2491"/>
                <a:ext cx="586" cy="478"/>
              </a:xfrm>
              <a:custGeom>
                <a:avLst/>
                <a:gdLst>
                  <a:gd name="T0" fmla="*/ 81 w 337"/>
                  <a:gd name="T1" fmla="*/ 275 h 275"/>
                  <a:gd name="T2" fmla="*/ 36 w 337"/>
                  <a:gd name="T3" fmla="*/ 256 h 275"/>
                  <a:gd name="T4" fmla="*/ 43 w 337"/>
                  <a:gd name="T5" fmla="*/ 126 h 275"/>
                  <a:gd name="T6" fmla="*/ 178 w 337"/>
                  <a:gd name="T7" fmla="*/ 34 h 275"/>
                  <a:gd name="T8" fmla="*/ 328 w 337"/>
                  <a:gd name="T9" fmla="*/ 0 h 275"/>
                  <a:gd name="T10" fmla="*/ 337 w 337"/>
                  <a:gd name="T11" fmla="*/ 7 h 275"/>
                  <a:gd name="T12" fmla="*/ 330 w 337"/>
                  <a:gd name="T13" fmla="*/ 16 h 275"/>
                  <a:gd name="T14" fmla="*/ 56 w 337"/>
                  <a:gd name="T15" fmla="*/ 134 h 275"/>
                  <a:gd name="T16" fmla="*/ 47 w 337"/>
                  <a:gd name="T17" fmla="*/ 245 h 275"/>
                  <a:gd name="T18" fmla="*/ 103 w 337"/>
                  <a:gd name="T19" fmla="*/ 254 h 275"/>
                  <a:gd name="T20" fmla="*/ 113 w 337"/>
                  <a:gd name="T21" fmla="*/ 258 h 275"/>
                  <a:gd name="T22" fmla="*/ 109 w 337"/>
                  <a:gd name="T23" fmla="*/ 268 h 275"/>
                  <a:gd name="T24" fmla="*/ 81 w 337"/>
                  <a:gd name="T2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7" h="275">
                    <a:moveTo>
                      <a:pt x="81" y="275"/>
                    </a:moveTo>
                    <a:cubicBezTo>
                      <a:pt x="64" y="275"/>
                      <a:pt x="48" y="268"/>
                      <a:pt x="36" y="256"/>
                    </a:cubicBezTo>
                    <a:cubicBezTo>
                      <a:pt x="24" y="243"/>
                      <a:pt x="0" y="204"/>
                      <a:pt x="43" y="126"/>
                    </a:cubicBezTo>
                    <a:cubicBezTo>
                      <a:pt x="63" y="89"/>
                      <a:pt x="109" y="58"/>
                      <a:pt x="178" y="34"/>
                    </a:cubicBezTo>
                    <a:cubicBezTo>
                      <a:pt x="240" y="13"/>
                      <a:pt x="304" y="3"/>
                      <a:pt x="328" y="0"/>
                    </a:cubicBezTo>
                    <a:cubicBezTo>
                      <a:pt x="332" y="0"/>
                      <a:pt x="336" y="3"/>
                      <a:pt x="337" y="7"/>
                    </a:cubicBezTo>
                    <a:cubicBezTo>
                      <a:pt x="337" y="11"/>
                      <a:pt x="334" y="15"/>
                      <a:pt x="330" y="16"/>
                    </a:cubicBezTo>
                    <a:cubicBezTo>
                      <a:pt x="293" y="21"/>
                      <a:pt x="104" y="48"/>
                      <a:pt x="56" y="134"/>
                    </a:cubicBezTo>
                    <a:cubicBezTo>
                      <a:pt x="30" y="181"/>
                      <a:pt x="26" y="223"/>
                      <a:pt x="47" y="245"/>
                    </a:cubicBezTo>
                    <a:cubicBezTo>
                      <a:pt x="61" y="260"/>
                      <a:pt x="83" y="263"/>
                      <a:pt x="103" y="254"/>
                    </a:cubicBezTo>
                    <a:cubicBezTo>
                      <a:pt x="107" y="252"/>
                      <a:pt x="111" y="254"/>
                      <a:pt x="113" y="258"/>
                    </a:cubicBezTo>
                    <a:cubicBezTo>
                      <a:pt x="115" y="262"/>
                      <a:pt x="113" y="267"/>
                      <a:pt x="109" y="268"/>
                    </a:cubicBezTo>
                    <a:cubicBezTo>
                      <a:pt x="100" y="273"/>
                      <a:pt x="90" y="275"/>
                      <a:pt x="81" y="27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36"/>
              <p:cNvSpPr>
                <a:spLocks/>
              </p:cNvSpPr>
              <p:nvPr/>
            </p:nvSpPr>
            <p:spPr bwMode="auto">
              <a:xfrm>
                <a:off x="10716" y="2665"/>
                <a:ext cx="185" cy="85"/>
              </a:xfrm>
              <a:custGeom>
                <a:avLst/>
                <a:gdLst>
                  <a:gd name="T0" fmla="*/ 97 w 106"/>
                  <a:gd name="T1" fmla="*/ 49 h 49"/>
                  <a:gd name="T2" fmla="*/ 91 w 106"/>
                  <a:gd name="T3" fmla="*/ 45 h 49"/>
                  <a:gd name="T4" fmla="*/ 13 w 106"/>
                  <a:gd name="T5" fmla="*/ 38 h 49"/>
                  <a:gd name="T6" fmla="*/ 2 w 106"/>
                  <a:gd name="T7" fmla="*/ 35 h 49"/>
                  <a:gd name="T8" fmla="*/ 5 w 106"/>
                  <a:gd name="T9" fmla="*/ 25 h 49"/>
                  <a:gd name="T10" fmla="*/ 104 w 106"/>
                  <a:gd name="T11" fmla="*/ 37 h 49"/>
                  <a:gd name="T12" fmla="*/ 102 w 106"/>
                  <a:gd name="T13" fmla="*/ 47 h 49"/>
                  <a:gd name="T14" fmla="*/ 97 w 106"/>
                  <a:gd name="T1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49">
                    <a:moveTo>
                      <a:pt x="97" y="49"/>
                    </a:moveTo>
                    <a:cubicBezTo>
                      <a:pt x="95" y="49"/>
                      <a:pt x="93" y="48"/>
                      <a:pt x="91" y="45"/>
                    </a:cubicBezTo>
                    <a:cubicBezTo>
                      <a:pt x="88" y="42"/>
                      <a:pt x="50" y="18"/>
                      <a:pt x="13" y="38"/>
                    </a:cubicBezTo>
                    <a:cubicBezTo>
                      <a:pt x="9" y="40"/>
                      <a:pt x="5" y="39"/>
                      <a:pt x="2" y="35"/>
                    </a:cubicBezTo>
                    <a:cubicBezTo>
                      <a:pt x="0" y="31"/>
                      <a:pt x="2" y="27"/>
                      <a:pt x="5" y="25"/>
                    </a:cubicBezTo>
                    <a:cubicBezTo>
                      <a:pt x="50" y="0"/>
                      <a:pt x="98" y="27"/>
                      <a:pt x="104" y="37"/>
                    </a:cubicBezTo>
                    <a:cubicBezTo>
                      <a:pt x="106" y="40"/>
                      <a:pt x="105" y="45"/>
                      <a:pt x="102" y="47"/>
                    </a:cubicBezTo>
                    <a:cubicBezTo>
                      <a:pt x="100" y="48"/>
                      <a:pt x="99" y="49"/>
                      <a:pt x="97" y="4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37"/>
              <p:cNvSpPr>
                <a:spLocks/>
              </p:cNvSpPr>
              <p:nvPr/>
            </p:nvSpPr>
            <p:spPr bwMode="auto">
              <a:xfrm>
                <a:off x="12644" y="4203"/>
                <a:ext cx="314" cy="314"/>
              </a:xfrm>
              <a:custGeom>
                <a:avLst/>
                <a:gdLst>
                  <a:gd name="T0" fmla="*/ 9 w 181"/>
                  <a:gd name="T1" fmla="*/ 180 h 180"/>
                  <a:gd name="T2" fmla="*/ 1 w 181"/>
                  <a:gd name="T3" fmla="*/ 174 h 180"/>
                  <a:gd name="T4" fmla="*/ 7 w 181"/>
                  <a:gd name="T5" fmla="*/ 164 h 180"/>
                  <a:gd name="T6" fmla="*/ 165 w 181"/>
                  <a:gd name="T7" fmla="*/ 7 h 180"/>
                  <a:gd name="T8" fmla="*/ 174 w 181"/>
                  <a:gd name="T9" fmla="*/ 0 h 180"/>
                  <a:gd name="T10" fmla="*/ 181 w 181"/>
                  <a:gd name="T11" fmla="*/ 9 h 180"/>
                  <a:gd name="T12" fmla="*/ 11 w 181"/>
                  <a:gd name="T13" fmla="*/ 180 h 180"/>
                  <a:gd name="T14" fmla="*/ 9 w 181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180">
                    <a:moveTo>
                      <a:pt x="9" y="180"/>
                    </a:moveTo>
                    <a:cubicBezTo>
                      <a:pt x="5" y="180"/>
                      <a:pt x="2" y="177"/>
                      <a:pt x="1" y="174"/>
                    </a:cubicBezTo>
                    <a:cubicBezTo>
                      <a:pt x="0" y="169"/>
                      <a:pt x="3" y="165"/>
                      <a:pt x="7" y="164"/>
                    </a:cubicBezTo>
                    <a:cubicBezTo>
                      <a:pt x="85" y="148"/>
                      <a:pt x="160" y="56"/>
                      <a:pt x="165" y="7"/>
                    </a:cubicBezTo>
                    <a:cubicBezTo>
                      <a:pt x="166" y="3"/>
                      <a:pt x="170" y="0"/>
                      <a:pt x="174" y="0"/>
                    </a:cubicBezTo>
                    <a:cubicBezTo>
                      <a:pt x="178" y="1"/>
                      <a:pt x="181" y="4"/>
                      <a:pt x="181" y="9"/>
                    </a:cubicBezTo>
                    <a:cubicBezTo>
                      <a:pt x="175" y="63"/>
                      <a:pt x="96" y="161"/>
                      <a:pt x="11" y="180"/>
                    </a:cubicBezTo>
                    <a:cubicBezTo>
                      <a:pt x="10" y="180"/>
                      <a:pt x="9" y="180"/>
                      <a:pt x="9" y="1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38"/>
              <p:cNvSpPr>
                <a:spLocks/>
              </p:cNvSpPr>
              <p:nvPr/>
            </p:nvSpPr>
            <p:spPr bwMode="auto">
              <a:xfrm>
                <a:off x="12444" y="4383"/>
                <a:ext cx="255" cy="182"/>
              </a:xfrm>
              <a:custGeom>
                <a:avLst/>
                <a:gdLst>
                  <a:gd name="T0" fmla="*/ 138 w 147"/>
                  <a:gd name="T1" fmla="*/ 105 h 105"/>
                  <a:gd name="T2" fmla="*/ 131 w 147"/>
                  <a:gd name="T3" fmla="*/ 101 h 105"/>
                  <a:gd name="T4" fmla="*/ 8 w 147"/>
                  <a:gd name="T5" fmla="*/ 19 h 105"/>
                  <a:gd name="T6" fmla="*/ 0 w 147"/>
                  <a:gd name="T7" fmla="*/ 12 h 105"/>
                  <a:gd name="T8" fmla="*/ 7 w 147"/>
                  <a:gd name="T9" fmla="*/ 3 h 105"/>
                  <a:gd name="T10" fmla="*/ 97 w 147"/>
                  <a:gd name="T11" fmla="*/ 37 h 105"/>
                  <a:gd name="T12" fmla="*/ 145 w 147"/>
                  <a:gd name="T13" fmla="*/ 94 h 105"/>
                  <a:gd name="T14" fmla="*/ 142 w 147"/>
                  <a:gd name="T15" fmla="*/ 105 h 105"/>
                  <a:gd name="T16" fmla="*/ 138 w 147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105">
                    <a:moveTo>
                      <a:pt x="138" y="105"/>
                    </a:moveTo>
                    <a:cubicBezTo>
                      <a:pt x="135" y="105"/>
                      <a:pt x="132" y="104"/>
                      <a:pt x="131" y="101"/>
                    </a:cubicBezTo>
                    <a:cubicBezTo>
                      <a:pt x="119" y="77"/>
                      <a:pt x="69" y="14"/>
                      <a:pt x="8" y="19"/>
                    </a:cubicBezTo>
                    <a:cubicBezTo>
                      <a:pt x="4" y="19"/>
                      <a:pt x="0" y="16"/>
                      <a:pt x="0" y="12"/>
                    </a:cubicBezTo>
                    <a:cubicBezTo>
                      <a:pt x="0" y="7"/>
                      <a:pt x="3" y="3"/>
                      <a:pt x="7" y="3"/>
                    </a:cubicBezTo>
                    <a:cubicBezTo>
                      <a:pt x="45" y="0"/>
                      <a:pt x="77" y="20"/>
                      <a:pt x="97" y="37"/>
                    </a:cubicBezTo>
                    <a:cubicBezTo>
                      <a:pt x="120" y="56"/>
                      <a:pt x="138" y="79"/>
                      <a:pt x="145" y="94"/>
                    </a:cubicBezTo>
                    <a:cubicBezTo>
                      <a:pt x="147" y="98"/>
                      <a:pt x="145" y="103"/>
                      <a:pt x="142" y="105"/>
                    </a:cubicBezTo>
                    <a:cubicBezTo>
                      <a:pt x="140" y="105"/>
                      <a:pt x="139" y="105"/>
                      <a:pt x="138" y="1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39"/>
              <p:cNvSpPr>
                <a:spLocks/>
              </p:cNvSpPr>
              <p:nvPr/>
            </p:nvSpPr>
            <p:spPr bwMode="auto">
              <a:xfrm>
                <a:off x="12772" y="3894"/>
                <a:ext cx="101" cy="144"/>
              </a:xfrm>
              <a:custGeom>
                <a:avLst/>
                <a:gdLst>
                  <a:gd name="T0" fmla="*/ 9 w 58"/>
                  <a:gd name="T1" fmla="*/ 83 h 83"/>
                  <a:gd name="T2" fmla="*/ 4 w 58"/>
                  <a:gd name="T3" fmla="*/ 81 h 83"/>
                  <a:gd name="T4" fmla="*/ 3 w 58"/>
                  <a:gd name="T5" fmla="*/ 70 h 83"/>
                  <a:gd name="T6" fmla="*/ 42 w 58"/>
                  <a:gd name="T7" fmla="*/ 6 h 83"/>
                  <a:gd name="T8" fmla="*/ 52 w 58"/>
                  <a:gd name="T9" fmla="*/ 1 h 83"/>
                  <a:gd name="T10" fmla="*/ 57 w 58"/>
                  <a:gd name="T11" fmla="*/ 10 h 83"/>
                  <a:gd name="T12" fmla="*/ 15 w 58"/>
                  <a:gd name="T13" fmla="*/ 80 h 83"/>
                  <a:gd name="T14" fmla="*/ 9 w 58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83">
                    <a:moveTo>
                      <a:pt x="9" y="83"/>
                    </a:moveTo>
                    <a:cubicBezTo>
                      <a:pt x="7" y="83"/>
                      <a:pt x="5" y="82"/>
                      <a:pt x="4" y="81"/>
                    </a:cubicBezTo>
                    <a:cubicBezTo>
                      <a:pt x="1" y="78"/>
                      <a:pt x="0" y="73"/>
                      <a:pt x="3" y="70"/>
                    </a:cubicBezTo>
                    <a:cubicBezTo>
                      <a:pt x="24" y="48"/>
                      <a:pt x="38" y="24"/>
                      <a:pt x="42" y="6"/>
                    </a:cubicBezTo>
                    <a:cubicBezTo>
                      <a:pt x="43" y="2"/>
                      <a:pt x="47" y="0"/>
                      <a:pt x="52" y="1"/>
                    </a:cubicBezTo>
                    <a:cubicBezTo>
                      <a:pt x="56" y="2"/>
                      <a:pt x="58" y="6"/>
                      <a:pt x="57" y="10"/>
                    </a:cubicBezTo>
                    <a:cubicBezTo>
                      <a:pt x="51" y="38"/>
                      <a:pt x="28" y="66"/>
                      <a:pt x="15" y="80"/>
                    </a:cubicBezTo>
                    <a:cubicBezTo>
                      <a:pt x="13" y="82"/>
                      <a:pt x="11" y="83"/>
                      <a:pt x="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40"/>
              <p:cNvSpPr>
                <a:spLocks/>
              </p:cNvSpPr>
              <p:nvPr/>
            </p:nvSpPr>
            <p:spPr bwMode="auto">
              <a:xfrm>
                <a:off x="8818" y="3055"/>
                <a:ext cx="1075" cy="337"/>
              </a:xfrm>
              <a:custGeom>
                <a:avLst/>
                <a:gdLst>
                  <a:gd name="T0" fmla="*/ 8 w 618"/>
                  <a:gd name="T1" fmla="*/ 194 h 194"/>
                  <a:gd name="T2" fmla="*/ 3 w 618"/>
                  <a:gd name="T3" fmla="*/ 192 h 194"/>
                  <a:gd name="T4" fmla="*/ 3 w 618"/>
                  <a:gd name="T5" fmla="*/ 181 h 194"/>
                  <a:gd name="T6" fmla="*/ 239 w 618"/>
                  <a:gd name="T7" fmla="*/ 62 h 194"/>
                  <a:gd name="T8" fmla="*/ 345 w 618"/>
                  <a:gd name="T9" fmla="*/ 70 h 194"/>
                  <a:gd name="T10" fmla="*/ 494 w 618"/>
                  <a:gd name="T11" fmla="*/ 7 h 194"/>
                  <a:gd name="T12" fmla="*/ 614 w 618"/>
                  <a:gd name="T13" fmla="*/ 31 h 194"/>
                  <a:gd name="T14" fmla="*/ 615 w 618"/>
                  <a:gd name="T15" fmla="*/ 42 h 194"/>
                  <a:gd name="T16" fmla="*/ 604 w 618"/>
                  <a:gd name="T17" fmla="*/ 43 h 194"/>
                  <a:gd name="T18" fmla="*/ 354 w 618"/>
                  <a:gd name="T19" fmla="*/ 84 h 194"/>
                  <a:gd name="T20" fmla="*/ 350 w 618"/>
                  <a:gd name="T21" fmla="*/ 88 h 194"/>
                  <a:gd name="T22" fmla="*/ 345 w 618"/>
                  <a:gd name="T23" fmla="*/ 87 h 194"/>
                  <a:gd name="T24" fmla="*/ 14 w 618"/>
                  <a:gd name="T25" fmla="*/ 192 h 194"/>
                  <a:gd name="T26" fmla="*/ 8 w 618"/>
                  <a:gd name="T27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8" h="194">
                    <a:moveTo>
                      <a:pt x="8" y="194"/>
                    </a:moveTo>
                    <a:cubicBezTo>
                      <a:pt x="6" y="194"/>
                      <a:pt x="4" y="193"/>
                      <a:pt x="3" y="192"/>
                    </a:cubicBezTo>
                    <a:cubicBezTo>
                      <a:pt x="0" y="189"/>
                      <a:pt x="0" y="184"/>
                      <a:pt x="3" y="181"/>
                    </a:cubicBezTo>
                    <a:cubicBezTo>
                      <a:pt x="89" y="92"/>
                      <a:pt x="179" y="67"/>
                      <a:pt x="239" y="62"/>
                    </a:cubicBezTo>
                    <a:cubicBezTo>
                      <a:pt x="292" y="57"/>
                      <a:pt x="332" y="66"/>
                      <a:pt x="345" y="70"/>
                    </a:cubicBezTo>
                    <a:cubicBezTo>
                      <a:pt x="379" y="33"/>
                      <a:pt x="432" y="10"/>
                      <a:pt x="494" y="7"/>
                    </a:cubicBezTo>
                    <a:cubicBezTo>
                      <a:pt x="550" y="4"/>
                      <a:pt x="597" y="17"/>
                      <a:pt x="614" y="31"/>
                    </a:cubicBezTo>
                    <a:cubicBezTo>
                      <a:pt x="617" y="34"/>
                      <a:pt x="618" y="39"/>
                      <a:pt x="615" y="42"/>
                    </a:cubicBezTo>
                    <a:cubicBezTo>
                      <a:pt x="612" y="45"/>
                      <a:pt x="607" y="46"/>
                      <a:pt x="604" y="43"/>
                    </a:cubicBezTo>
                    <a:cubicBezTo>
                      <a:pt x="575" y="18"/>
                      <a:pt x="425" y="0"/>
                      <a:pt x="354" y="84"/>
                    </a:cubicBezTo>
                    <a:cubicBezTo>
                      <a:pt x="350" y="88"/>
                      <a:pt x="350" y="88"/>
                      <a:pt x="350" y="88"/>
                    </a:cubicBezTo>
                    <a:cubicBezTo>
                      <a:pt x="345" y="87"/>
                      <a:pt x="345" y="87"/>
                      <a:pt x="345" y="87"/>
                    </a:cubicBezTo>
                    <a:cubicBezTo>
                      <a:pt x="343" y="86"/>
                      <a:pt x="173" y="29"/>
                      <a:pt x="14" y="192"/>
                    </a:cubicBezTo>
                    <a:cubicBezTo>
                      <a:pt x="12" y="193"/>
                      <a:pt x="10" y="194"/>
                      <a:pt x="8" y="19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41"/>
              <p:cNvSpPr>
                <a:spLocks/>
              </p:cNvSpPr>
              <p:nvPr/>
            </p:nvSpPr>
            <p:spPr bwMode="auto">
              <a:xfrm>
                <a:off x="9913" y="2623"/>
                <a:ext cx="307" cy="433"/>
              </a:xfrm>
              <a:custGeom>
                <a:avLst/>
                <a:gdLst>
                  <a:gd name="T0" fmla="*/ 20 w 177"/>
                  <a:gd name="T1" fmla="*/ 249 h 249"/>
                  <a:gd name="T2" fmla="*/ 14 w 177"/>
                  <a:gd name="T3" fmla="*/ 245 h 249"/>
                  <a:gd name="T4" fmla="*/ 22 w 177"/>
                  <a:gd name="T5" fmla="*/ 123 h 249"/>
                  <a:gd name="T6" fmla="*/ 167 w 177"/>
                  <a:gd name="T7" fmla="*/ 1 h 249"/>
                  <a:gd name="T8" fmla="*/ 176 w 177"/>
                  <a:gd name="T9" fmla="*/ 7 h 249"/>
                  <a:gd name="T10" fmla="*/ 170 w 177"/>
                  <a:gd name="T11" fmla="*/ 16 h 249"/>
                  <a:gd name="T12" fmla="*/ 36 w 177"/>
                  <a:gd name="T13" fmla="*/ 129 h 249"/>
                  <a:gd name="T14" fmla="*/ 27 w 177"/>
                  <a:gd name="T15" fmla="*/ 237 h 249"/>
                  <a:gd name="T16" fmla="*/ 25 w 177"/>
                  <a:gd name="T17" fmla="*/ 248 h 249"/>
                  <a:gd name="T18" fmla="*/ 20 w 177"/>
                  <a:gd name="T1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249">
                    <a:moveTo>
                      <a:pt x="20" y="249"/>
                    </a:moveTo>
                    <a:cubicBezTo>
                      <a:pt x="18" y="249"/>
                      <a:pt x="15" y="248"/>
                      <a:pt x="14" y="245"/>
                    </a:cubicBezTo>
                    <a:cubicBezTo>
                      <a:pt x="5" y="232"/>
                      <a:pt x="0" y="178"/>
                      <a:pt x="22" y="123"/>
                    </a:cubicBezTo>
                    <a:cubicBezTo>
                      <a:pt x="39" y="79"/>
                      <a:pt x="78" y="23"/>
                      <a:pt x="167" y="1"/>
                    </a:cubicBezTo>
                    <a:cubicBezTo>
                      <a:pt x="171" y="0"/>
                      <a:pt x="175" y="3"/>
                      <a:pt x="176" y="7"/>
                    </a:cubicBezTo>
                    <a:cubicBezTo>
                      <a:pt x="177" y="11"/>
                      <a:pt x="175" y="15"/>
                      <a:pt x="170" y="16"/>
                    </a:cubicBezTo>
                    <a:cubicBezTo>
                      <a:pt x="88" y="36"/>
                      <a:pt x="52" y="88"/>
                      <a:pt x="36" y="129"/>
                    </a:cubicBezTo>
                    <a:cubicBezTo>
                      <a:pt x="15" y="181"/>
                      <a:pt x="22" y="229"/>
                      <a:pt x="27" y="237"/>
                    </a:cubicBezTo>
                    <a:cubicBezTo>
                      <a:pt x="29" y="240"/>
                      <a:pt x="28" y="245"/>
                      <a:pt x="25" y="248"/>
                    </a:cubicBezTo>
                    <a:cubicBezTo>
                      <a:pt x="23" y="249"/>
                      <a:pt x="22" y="249"/>
                      <a:pt x="20" y="24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42"/>
              <p:cNvSpPr>
                <a:spLocks/>
              </p:cNvSpPr>
              <p:nvPr/>
            </p:nvSpPr>
            <p:spPr bwMode="auto">
              <a:xfrm>
                <a:off x="9794" y="2565"/>
                <a:ext cx="221" cy="220"/>
              </a:xfrm>
              <a:custGeom>
                <a:avLst/>
                <a:gdLst>
                  <a:gd name="T0" fmla="*/ 118 w 127"/>
                  <a:gd name="T1" fmla="*/ 126 h 126"/>
                  <a:gd name="T2" fmla="*/ 110 w 127"/>
                  <a:gd name="T3" fmla="*/ 121 h 126"/>
                  <a:gd name="T4" fmla="*/ 7 w 127"/>
                  <a:gd name="T5" fmla="*/ 16 h 126"/>
                  <a:gd name="T6" fmla="*/ 1 w 127"/>
                  <a:gd name="T7" fmla="*/ 7 h 126"/>
                  <a:gd name="T8" fmla="*/ 10 w 127"/>
                  <a:gd name="T9" fmla="*/ 1 h 126"/>
                  <a:gd name="T10" fmla="*/ 125 w 127"/>
                  <a:gd name="T11" fmla="*/ 116 h 126"/>
                  <a:gd name="T12" fmla="*/ 120 w 127"/>
                  <a:gd name="T13" fmla="*/ 126 h 126"/>
                  <a:gd name="T14" fmla="*/ 118 w 127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26">
                    <a:moveTo>
                      <a:pt x="118" y="126"/>
                    </a:moveTo>
                    <a:cubicBezTo>
                      <a:pt x="115" y="126"/>
                      <a:pt x="111" y="124"/>
                      <a:pt x="110" y="121"/>
                    </a:cubicBezTo>
                    <a:cubicBezTo>
                      <a:pt x="106" y="107"/>
                      <a:pt x="67" y="28"/>
                      <a:pt x="7" y="16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2" y="3"/>
                      <a:pt x="6" y="0"/>
                      <a:pt x="10" y="1"/>
                    </a:cubicBezTo>
                    <a:cubicBezTo>
                      <a:pt x="78" y="14"/>
                      <a:pt x="120" y="100"/>
                      <a:pt x="125" y="116"/>
                    </a:cubicBezTo>
                    <a:cubicBezTo>
                      <a:pt x="127" y="120"/>
                      <a:pt x="124" y="124"/>
                      <a:pt x="120" y="126"/>
                    </a:cubicBezTo>
                    <a:cubicBezTo>
                      <a:pt x="119" y="126"/>
                      <a:pt x="119" y="126"/>
                      <a:pt x="118" y="12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43"/>
              <p:cNvSpPr>
                <a:spLocks/>
              </p:cNvSpPr>
              <p:nvPr/>
            </p:nvSpPr>
            <p:spPr bwMode="auto">
              <a:xfrm>
                <a:off x="10253" y="3422"/>
                <a:ext cx="621" cy="726"/>
              </a:xfrm>
              <a:custGeom>
                <a:avLst/>
                <a:gdLst>
                  <a:gd name="T0" fmla="*/ 144 w 357"/>
                  <a:gd name="T1" fmla="*/ 417 h 417"/>
                  <a:gd name="T2" fmla="*/ 134 w 357"/>
                  <a:gd name="T3" fmla="*/ 417 h 417"/>
                  <a:gd name="T4" fmla="*/ 3 w 357"/>
                  <a:gd name="T5" fmla="*/ 347 h 417"/>
                  <a:gd name="T6" fmla="*/ 3 w 357"/>
                  <a:gd name="T7" fmla="*/ 336 h 417"/>
                  <a:gd name="T8" fmla="*/ 14 w 357"/>
                  <a:gd name="T9" fmla="*/ 336 h 417"/>
                  <a:gd name="T10" fmla="*/ 135 w 357"/>
                  <a:gd name="T11" fmla="*/ 401 h 417"/>
                  <a:gd name="T12" fmla="*/ 167 w 357"/>
                  <a:gd name="T13" fmla="*/ 394 h 417"/>
                  <a:gd name="T14" fmla="*/ 180 w 357"/>
                  <a:gd name="T15" fmla="*/ 320 h 417"/>
                  <a:gd name="T16" fmla="*/ 179 w 357"/>
                  <a:gd name="T17" fmla="*/ 302 h 417"/>
                  <a:gd name="T18" fmla="*/ 345 w 357"/>
                  <a:gd name="T19" fmla="*/ 2 h 417"/>
                  <a:gd name="T20" fmla="*/ 355 w 357"/>
                  <a:gd name="T21" fmla="*/ 6 h 417"/>
                  <a:gd name="T22" fmla="*/ 352 w 357"/>
                  <a:gd name="T23" fmla="*/ 16 h 417"/>
                  <a:gd name="T24" fmla="*/ 195 w 357"/>
                  <a:gd name="T25" fmla="*/ 302 h 417"/>
                  <a:gd name="T26" fmla="*/ 195 w 357"/>
                  <a:gd name="T27" fmla="*/ 320 h 417"/>
                  <a:gd name="T28" fmla="*/ 177 w 357"/>
                  <a:gd name="T29" fmla="*/ 406 h 417"/>
                  <a:gd name="T30" fmla="*/ 144 w 357"/>
                  <a:gd name="T31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7" h="417">
                    <a:moveTo>
                      <a:pt x="144" y="417"/>
                    </a:moveTo>
                    <a:cubicBezTo>
                      <a:pt x="140" y="417"/>
                      <a:pt x="137" y="417"/>
                      <a:pt x="134" y="417"/>
                    </a:cubicBezTo>
                    <a:cubicBezTo>
                      <a:pt x="67" y="409"/>
                      <a:pt x="13" y="357"/>
                      <a:pt x="3" y="347"/>
                    </a:cubicBezTo>
                    <a:cubicBezTo>
                      <a:pt x="0" y="344"/>
                      <a:pt x="0" y="339"/>
                      <a:pt x="3" y="336"/>
                    </a:cubicBezTo>
                    <a:cubicBezTo>
                      <a:pt x="6" y="333"/>
                      <a:pt x="11" y="333"/>
                      <a:pt x="14" y="336"/>
                    </a:cubicBezTo>
                    <a:cubicBezTo>
                      <a:pt x="23" y="346"/>
                      <a:pt x="74" y="394"/>
                      <a:pt x="135" y="401"/>
                    </a:cubicBezTo>
                    <a:cubicBezTo>
                      <a:pt x="150" y="403"/>
                      <a:pt x="160" y="401"/>
                      <a:pt x="167" y="394"/>
                    </a:cubicBezTo>
                    <a:cubicBezTo>
                      <a:pt x="182" y="380"/>
                      <a:pt x="181" y="348"/>
                      <a:pt x="180" y="320"/>
                    </a:cubicBezTo>
                    <a:cubicBezTo>
                      <a:pt x="180" y="314"/>
                      <a:pt x="179" y="308"/>
                      <a:pt x="179" y="302"/>
                    </a:cubicBezTo>
                    <a:cubicBezTo>
                      <a:pt x="178" y="166"/>
                      <a:pt x="237" y="59"/>
                      <a:pt x="345" y="2"/>
                    </a:cubicBezTo>
                    <a:cubicBezTo>
                      <a:pt x="348" y="0"/>
                      <a:pt x="353" y="2"/>
                      <a:pt x="355" y="6"/>
                    </a:cubicBezTo>
                    <a:cubicBezTo>
                      <a:pt x="357" y="9"/>
                      <a:pt x="356" y="14"/>
                      <a:pt x="352" y="16"/>
                    </a:cubicBezTo>
                    <a:cubicBezTo>
                      <a:pt x="250" y="70"/>
                      <a:pt x="194" y="172"/>
                      <a:pt x="195" y="302"/>
                    </a:cubicBezTo>
                    <a:cubicBezTo>
                      <a:pt x="195" y="308"/>
                      <a:pt x="195" y="314"/>
                      <a:pt x="195" y="320"/>
                    </a:cubicBezTo>
                    <a:cubicBezTo>
                      <a:pt x="196" y="351"/>
                      <a:pt x="198" y="387"/>
                      <a:pt x="177" y="406"/>
                    </a:cubicBezTo>
                    <a:cubicBezTo>
                      <a:pt x="169" y="413"/>
                      <a:pt x="158" y="417"/>
                      <a:pt x="144" y="41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44"/>
              <p:cNvSpPr>
                <a:spLocks/>
              </p:cNvSpPr>
              <p:nvPr/>
            </p:nvSpPr>
            <p:spPr bwMode="auto">
              <a:xfrm>
                <a:off x="9660" y="4200"/>
                <a:ext cx="146" cy="75"/>
              </a:xfrm>
              <a:custGeom>
                <a:avLst/>
                <a:gdLst>
                  <a:gd name="T0" fmla="*/ 9 w 84"/>
                  <a:gd name="T1" fmla="*/ 43 h 43"/>
                  <a:gd name="T2" fmla="*/ 3 w 84"/>
                  <a:gd name="T3" fmla="*/ 40 h 43"/>
                  <a:gd name="T4" fmla="*/ 4 w 84"/>
                  <a:gd name="T5" fmla="*/ 29 h 43"/>
                  <a:gd name="T6" fmla="*/ 77 w 84"/>
                  <a:gd name="T7" fmla="*/ 7 h 43"/>
                  <a:gd name="T8" fmla="*/ 84 w 84"/>
                  <a:gd name="T9" fmla="*/ 16 h 43"/>
                  <a:gd name="T10" fmla="*/ 75 w 84"/>
                  <a:gd name="T11" fmla="*/ 22 h 43"/>
                  <a:gd name="T12" fmla="*/ 14 w 84"/>
                  <a:gd name="T13" fmla="*/ 41 h 43"/>
                  <a:gd name="T14" fmla="*/ 9 w 8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43">
                    <a:moveTo>
                      <a:pt x="9" y="43"/>
                    </a:moveTo>
                    <a:cubicBezTo>
                      <a:pt x="7" y="43"/>
                      <a:pt x="4" y="42"/>
                      <a:pt x="3" y="40"/>
                    </a:cubicBezTo>
                    <a:cubicBezTo>
                      <a:pt x="0" y="37"/>
                      <a:pt x="1" y="32"/>
                      <a:pt x="4" y="29"/>
                    </a:cubicBezTo>
                    <a:cubicBezTo>
                      <a:pt x="14" y="21"/>
                      <a:pt x="40" y="0"/>
                      <a:pt x="77" y="7"/>
                    </a:cubicBezTo>
                    <a:cubicBezTo>
                      <a:pt x="81" y="7"/>
                      <a:pt x="84" y="11"/>
                      <a:pt x="84" y="16"/>
                    </a:cubicBezTo>
                    <a:cubicBezTo>
                      <a:pt x="83" y="20"/>
                      <a:pt x="79" y="23"/>
                      <a:pt x="75" y="22"/>
                    </a:cubicBezTo>
                    <a:cubicBezTo>
                      <a:pt x="45" y="17"/>
                      <a:pt x="23" y="34"/>
                      <a:pt x="14" y="41"/>
                    </a:cubicBezTo>
                    <a:cubicBezTo>
                      <a:pt x="12" y="43"/>
                      <a:pt x="11" y="43"/>
                      <a:pt x="9" y="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45"/>
              <p:cNvSpPr>
                <a:spLocks/>
              </p:cNvSpPr>
              <p:nvPr/>
            </p:nvSpPr>
            <p:spPr bwMode="auto">
              <a:xfrm>
                <a:off x="9060" y="4437"/>
                <a:ext cx="129" cy="90"/>
              </a:xfrm>
              <a:custGeom>
                <a:avLst/>
                <a:gdLst>
                  <a:gd name="T0" fmla="*/ 9 w 74"/>
                  <a:gd name="T1" fmla="*/ 52 h 52"/>
                  <a:gd name="T2" fmla="*/ 3 w 74"/>
                  <a:gd name="T3" fmla="*/ 50 h 52"/>
                  <a:gd name="T4" fmla="*/ 3 w 74"/>
                  <a:gd name="T5" fmla="*/ 39 h 52"/>
                  <a:gd name="T6" fmla="*/ 62 w 74"/>
                  <a:gd name="T7" fmla="*/ 2 h 52"/>
                  <a:gd name="T8" fmla="*/ 72 w 74"/>
                  <a:gd name="T9" fmla="*/ 6 h 52"/>
                  <a:gd name="T10" fmla="*/ 68 w 74"/>
                  <a:gd name="T11" fmla="*/ 16 h 52"/>
                  <a:gd name="T12" fmla="*/ 14 w 74"/>
                  <a:gd name="T13" fmla="*/ 50 h 52"/>
                  <a:gd name="T14" fmla="*/ 9 w 74"/>
                  <a:gd name="T1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52">
                    <a:moveTo>
                      <a:pt x="9" y="52"/>
                    </a:moveTo>
                    <a:cubicBezTo>
                      <a:pt x="7" y="52"/>
                      <a:pt x="5" y="51"/>
                      <a:pt x="3" y="50"/>
                    </a:cubicBezTo>
                    <a:cubicBezTo>
                      <a:pt x="0" y="47"/>
                      <a:pt x="0" y="42"/>
                      <a:pt x="3" y="39"/>
                    </a:cubicBezTo>
                    <a:cubicBezTo>
                      <a:pt x="11" y="31"/>
                      <a:pt x="52" y="5"/>
                      <a:pt x="62" y="2"/>
                    </a:cubicBezTo>
                    <a:cubicBezTo>
                      <a:pt x="66" y="0"/>
                      <a:pt x="70" y="2"/>
                      <a:pt x="72" y="6"/>
                    </a:cubicBezTo>
                    <a:cubicBezTo>
                      <a:pt x="74" y="10"/>
                      <a:pt x="72" y="14"/>
                      <a:pt x="68" y="16"/>
                    </a:cubicBezTo>
                    <a:cubicBezTo>
                      <a:pt x="60" y="19"/>
                      <a:pt x="21" y="43"/>
                      <a:pt x="14" y="50"/>
                    </a:cubicBezTo>
                    <a:cubicBezTo>
                      <a:pt x="13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46"/>
              <p:cNvSpPr>
                <a:spLocks/>
              </p:cNvSpPr>
              <p:nvPr/>
            </p:nvSpPr>
            <p:spPr bwMode="auto">
              <a:xfrm>
                <a:off x="10041" y="5376"/>
                <a:ext cx="117" cy="115"/>
              </a:xfrm>
              <a:custGeom>
                <a:avLst/>
                <a:gdLst>
                  <a:gd name="T0" fmla="*/ 59 w 67"/>
                  <a:gd name="T1" fmla="*/ 66 h 66"/>
                  <a:gd name="T2" fmla="*/ 55 w 67"/>
                  <a:gd name="T3" fmla="*/ 65 h 66"/>
                  <a:gd name="T4" fmla="*/ 2 w 67"/>
                  <a:gd name="T5" fmla="*/ 13 h 66"/>
                  <a:gd name="T6" fmla="*/ 5 w 67"/>
                  <a:gd name="T7" fmla="*/ 2 h 66"/>
                  <a:gd name="T8" fmla="*/ 16 w 67"/>
                  <a:gd name="T9" fmla="*/ 5 h 66"/>
                  <a:gd name="T10" fmla="*/ 62 w 67"/>
                  <a:gd name="T11" fmla="*/ 51 h 66"/>
                  <a:gd name="T12" fmla="*/ 65 w 67"/>
                  <a:gd name="T13" fmla="*/ 62 h 66"/>
                  <a:gd name="T14" fmla="*/ 59 w 67"/>
                  <a:gd name="T1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66">
                    <a:moveTo>
                      <a:pt x="59" y="66"/>
                    </a:moveTo>
                    <a:cubicBezTo>
                      <a:pt x="57" y="66"/>
                      <a:pt x="56" y="66"/>
                      <a:pt x="55" y="65"/>
                    </a:cubicBezTo>
                    <a:cubicBezTo>
                      <a:pt x="34" y="54"/>
                      <a:pt x="15" y="34"/>
                      <a:pt x="2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9" y="0"/>
                      <a:pt x="13" y="1"/>
                      <a:pt x="16" y="5"/>
                    </a:cubicBezTo>
                    <a:cubicBezTo>
                      <a:pt x="27" y="24"/>
                      <a:pt x="44" y="41"/>
                      <a:pt x="62" y="51"/>
                    </a:cubicBezTo>
                    <a:cubicBezTo>
                      <a:pt x="66" y="53"/>
                      <a:pt x="67" y="58"/>
                      <a:pt x="65" y="62"/>
                    </a:cubicBezTo>
                    <a:cubicBezTo>
                      <a:pt x="64" y="64"/>
                      <a:pt x="61" y="66"/>
                      <a:pt x="59" y="6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47"/>
              <p:cNvSpPr>
                <a:spLocks/>
              </p:cNvSpPr>
              <p:nvPr/>
            </p:nvSpPr>
            <p:spPr bwMode="auto">
              <a:xfrm>
                <a:off x="9352" y="4931"/>
                <a:ext cx="1150" cy="425"/>
              </a:xfrm>
              <a:custGeom>
                <a:avLst/>
                <a:gdLst>
                  <a:gd name="T0" fmla="*/ 622 w 661"/>
                  <a:gd name="T1" fmla="*/ 244 h 244"/>
                  <a:gd name="T2" fmla="*/ 489 w 661"/>
                  <a:gd name="T3" fmla="*/ 192 h 244"/>
                  <a:gd name="T4" fmla="*/ 171 w 661"/>
                  <a:gd name="T5" fmla="*/ 131 h 244"/>
                  <a:gd name="T6" fmla="*/ 3 w 661"/>
                  <a:gd name="T7" fmla="*/ 14 h 244"/>
                  <a:gd name="T8" fmla="*/ 4 w 661"/>
                  <a:gd name="T9" fmla="*/ 3 h 244"/>
                  <a:gd name="T10" fmla="*/ 15 w 661"/>
                  <a:gd name="T11" fmla="*/ 4 h 244"/>
                  <a:gd name="T12" fmla="*/ 178 w 661"/>
                  <a:gd name="T13" fmla="*/ 117 h 244"/>
                  <a:gd name="T14" fmla="*/ 489 w 661"/>
                  <a:gd name="T15" fmla="*/ 176 h 244"/>
                  <a:gd name="T16" fmla="*/ 493 w 661"/>
                  <a:gd name="T17" fmla="*/ 175 h 244"/>
                  <a:gd name="T18" fmla="*/ 496 w 661"/>
                  <a:gd name="T19" fmla="*/ 177 h 244"/>
                  <a:gd name="T20" fmla="*/ 626 w 661"/>
                  <a:gd name="T21" fmla="*/ 229 h 244"/>
                  <a:gd name="T22" fmla="*/ 647 w 661"/>
                  <a:gd name="T23" fmla="*/ 202 h 244"/>
                  <a:gd name="T24" fmla="*/ 658 w 661"/>
                  <a:gd name="T25" fmla="*/ 202 h 244"/>
                  <a:gd name="T26" fmla="*/ 658 w 661"/>
                  <a:gd name="T27" fmla="*/ 213 h 244"/>
                  <a:gd name="T28" fmla="*/ 637 w 661"/>
                  <a:gd name="T29" fmla="*/ 241 h 244"/>
                  <a:gd name="T30" fmla="*/ 635 w 661"/>
                  <a:gd name="T31" fmla="*/ 244 h 244"/>
                  <a:gd name="T32" fmla="*/ 632 w 661"/>
                  <a:gd name="T33" fmla="*/ 244 h 244"/>
                  <a:gd name="T34" fmla="*/ 622 w 661"/>
                  <a:gd name="T3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1" h="244">
                    <a:moveTo>
                      <a:pt x="622" y="244"/>
                    </a:moveTo>
                    <a:cubicBezTo>
                      <a:pt x="601" y="244"/>
                      <a:pt x="549" y="239"/>
                      <a:pt x="489" y="192"/>
                    </a:cubicBezTo>
                    <a:cubicBezTo>
                      <a:pt x="466" y="196"/>
                      <a:pt x="341" y="213"/>
                      <a:pt x="171" y="131"/>
                    </a:cubicBezTo>
                    <a:cubicBezTo>
                      <a:pt x="68" y="82"/>
                      <a:pt x="23" y="40"/>
                      <a:pt x="3" y="14"/>
                    </a:cubicBezTo>
                    <a:cubicBezTo>
                      <a:pt x="0" y="10"/>
                      <a:pt x="1" y="6"/>
                      <a:pt x="4" y="3"/>
                    </a:cubicBezTo>
                    <a:cubicBezTo>
                      <a:pt x="8" y="0"/>
                      <a:pt x="13" y="1"/>
                      <a:pt x="15" y="4"/>
                    </a:cubicBezTo>
                    <a:cubicBezTo>
                      <a:pt x="34" y="29"/>
                      <a:pt x="78" y="69"/>
                      <a:pt x="178" y="117"/>
                    </a:cubicBezTo>
                    <a:cubicBezTo>
                      <a:pt x="357" y="204"/>
                      <a:pt x="488" y="176"/>
                      <a:pt x="489" y="176"/>
                    </a:cubicBezTo>
                    <a:cubicBezTo>
                      <a:pt x="493" y="175"/>
                      <a:pt x="493" y="175"/>
                      <a:pt x="493" y="175"/>
                    </a:cubicBezTo>
                    <a:cubicBezTo>
                      <a:pt x="496" y="177"/>
                      <a:pt x="496" y="177"/>
                      <a:pt x="496" y="177"/>
                    </a:cubicBezTo>
                    <a:cubicBezTo>
                      <a:pt x="560" y="228"/>
                      <a:pt x="613" y="229"/>
                      <a:pt x="626" y="229"/>
                    </a:cubicBezTo>
                    <a:cubicBezTo>
                      <a:pt x="631" y="222"/>
                      <a:pt x="642" y="207"/>
                      <a:pt x="647" y="202"/>
                    </a:cubicBezTo>
                    <a:cubicBezTo>
                      <a:pt x="650" y="199"/>
                      <a:pt x="655" y="199"/>
                      <a:pt x="658" y="202"/>
                    </a:cubicBezTo>
                    <a:cubicBezTo>
                      <a:pt x="661" y="205"/>
                      <a:pt x="661" y="210"/>
                      <a:pt x="658" y="213"/>
                    </a:cubicBezTo>
                    <a:cubicBezTo>
                      <a:pt x="654" y="217"/>
                      <a:pt x="643" y="232"/>
                      <a:pt x="637" y="241"/>
                    </a:cubicBezTo>
                    <a:cubicBezTo>
                      <a:pt x="635" y="244"/>
                      <a:pt x="635" y="244"/>
                      <a:pt x="635" y="244"/>
                    </a:cubicBezTo>
                    <a:cubicBezTo>
                      <a:pt x="632" y="244"/>
                      <a:pt x="632" y="244"/>
                      <a:pt x="632" y="244"/>
                    </a:cubicBezTo>
                    <a:cubicBezTo>
                      <a:pt x="631" y="244"/>
                      <a:pt x="628" y="244"/>
                      <a:pt x="622" y="24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48"/>
              <p:cNvSpPr>
                <a:spLocks/>
              </p:cNvSpPr>
              <p:nvPr/>
            </p:nvSpPr>
            <p:spPr bwMode="auto">
              <a:xfrm>
                <a:off x="10434" y="5326"/>
                <a:ext cx="80" cy="64"/>
              </a:xfrm>
              <a:custGeom>
                <a:avLst/>
                <a:gdLst>
                  <a:gd name="T0" fmla="*/ 37 w 46"/>
                  <a:gd name="T1" fmla="*/ 37 h 37"/>
                  <a:gd name="T2" fmla="*/ 33 w 46"/>
                  <a:gd name="T3" fmla="*/ 36 h 37"/>
                  <a:gd name="T4" fmla="*/ 4 w 46"/>
                  <a:gd name="T5" fmla="*/ 16 h 37"/>
                  <a:gd name="T6" fmla="*/ 2 w 46"/>
                  <a:gd name="T7" fmla="*/ 5 h 37"/>
                  <a:gd name="T8" fmla="*/ 13 w 46"/>
                  <a:gd name="T9" fmla="*/ 3 h 37"/>
                  <a:gd name="T10" fmla="*/ 42 w 46"/>
                  <a:gd name="T11" fmla="*/ 23 h 37"/>
                  <a:gd name="T12" fmla="*/ 44 w 46"/>
                  <a:gd name="T13" fmla="*/ 34 h 37"/>
                  <a:gd name="T14" fmla="*/ 37 w 4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7">
                    <a:moveTo>
                      <a:pt x="37" y="37"/>
                    </a:moveTo>
                    <a:cubicBezTo>
                      <a:pt x="36" y="37"/>
                      <a:pt x="34" y="36"/>
                      <a:pt x="33" y="3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5" y="1"/>
                      <a:pt x="10" y="0"/>
                      <a:pt x="13" y="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25"/>
                      <a:pt x="46" y="30"/>
                      <a:pt x="44" y="34"/>
                    </a:cubicBezTo>
                    <a:cubicBezTo>
                      <a:pt x="42" y="36"/>
                      <a:pt x="40" y="37"/>
                      <a:pt x="37" y="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49"/>
              <p:cNvSpPr>
                <a:spLocks/>
              </p:cNvSpPr>
              <p:nvPr/>
            </p:nvSpPr>
            <p:spPr bwMode="auto">
              <a:xfrm>
                <a:off x="11113" y="5046"/>
                <a:ext cx="292" cy="599"/>
              </a:xfrm>
              <a:custGeom>
                <a:avLst/>
                <a:gdLst>
                  <a:gd name="T0" fmla="*/ 9 w 168"/>
                  <a:gd name="T1" fmla="*/ 344 h 344"/>
                  <a:gd name="T2" fmla="*/ 1 w 168"/>
                  <a:gd name="T3" fmla="*/ 338 h 344"/>
                  <a:gd name="T4" fmla="*/ 7 w 168"/>
                  <a:gd name="T5" fmla="*/ 329 h 344"/>
                  <a:gd name="T6" fmla="*/ 104 w 168"/>
                  <a:gd name="T7" fmla="*/ 223 h 344"/>
                  <a:gd name="T8" fmla="*/ 104 w 168"/>
                  <a:gd name="T9" fmla="*/ 222 h 344"/>
                  <a:gd name="T10" fmla="*/ 105 w 168"/>
                  <a:gd name="T11" fmla="*/ 220 h 344"/>
                  <a:gd name="T12" fmla="*/ 135 w 168"/>
                  <a:gd name="T13" fmla="*/ 12 h 344"/>
                  <a:gd name="T14" fmla="*/ 139 w 168"/>
                  <a:gd name="T15" fmla="*/ 2 h 344"/>
                  <a:gd name="T16" fmla="*/ 149 w 168"/>
                  <a:gd name="T17" fmla="*/ 6 h 344"/>
                  <a:gd name="T18" fmla="*/ 119 w 168"/>
                  <a:gd name="T19" fmla="*/ 228 h 344"/>
                  <a:gd name="T20" fmla="*/ 10 w 168"/>
                  <a:gd name="T21" fmla="*/ 344 h 344"/>
                  <a:gd name="T22" fmla="*/ 9 w 168"/>
                  <a:gd name="T2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44">
                    <a:moveTo>
                      <a:pt x="9" y="344"/>
                    </a:moveTo>
                    <a:cubicBezTo>
                      <a:pt x="5" y="344"/>
                      <a:pt x="2" y="342"/>
                      <a:pt x="1" y="338"/>
                    </a:cubicBezTo>
                    <a:cubicBezTo>
                      <a:pt x="0" y="334"/>
                      <a:pt x="3" y="330"/>
                      <a:pt x="7" y="329"/>
                    </a:cubicBezTo>
                    <a:cubicBezTo>
                      <a:pt x="82" y="311"/>
                      <a:pt x="104" y="224"/>
                      <a:pt x="104" y="223"/>
                    </a:cubicBezTo>
                    <a:cubicBezTo>
                      <a:pt x="104" y="222"/>
                      <a:pt x="104" y="222"/>
                      <a:pt x="104" y="222"/>
                    </a:cubicBezTo>
                    <a:cubicBezTo>
                      <a:pt x="105" y="220"/>
                      <a:pt x="105" y="220"/>
                      <a:pt x="105" y="220"/>
                    </a:cubicBezTo>
                    <a:cubicBezTo>
                      <a:pt x="152" y="156"/>
                      <a:pt x="147" y="43"/>
                      <a:pt x="135" y="12"/>
                    </a:cubicBezTo>
                    <a:cubicBezTo>
                      <a:pt x="133" y="8"/>
                      <a:pt x="135" y="3"/>
                      <a:pt x="139" y="2"/>
                    </a:cubicBezTo>
                    <a:cubicBezTo>
                      <a:pt x="143" y="0"/>
                      <a:pt x="148" y="2"/>
                      <a:pt x="149" y="6"/>
                    </a:cubicBezTo>
                    <a:cubicBezTo>
                      <a:pt x="163" y="41"/>
                      <a:pt x="168" y="158"/>
                      <a:pt x="119" y="228"/>
                    </a:cubicBezTo>
                    <a:cubicBezTo>
                      <a:pt x="115" y="241"/>
                      <a:pt x="91" y="325"/>
                      <a:pt x="10" y="344"/>
                    </a:cubicBezTo>
                    <a:cubicBezTo>
                      <a:pt x="10" y="344"/>
                      <a:pt x="9" y="344"/>
                      <a:pt x="9" y="34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50"/>
              <p:cNvSpPr>
                <a:spLocks/>
              </p:cNvSpPr>
              <p:nvPr/>
            </p:nvSpPr>
            <p:spPr bwMode="auto">
              <a:xfrm>
                <a:off x="13169" y="4468"/>
                <a:ext cx="103" cy="136"/>
              </a:xfrm>
              <a:custGeom>
                <a:avLst/>
                <a:gdLst>
                  <a:gd name="T0" fmla="*/ 51 w 59"/>
                  <a:gd name="T1" fmla="*/ 78 h 78"/>
                  <a:gd name="T2" fmla="*/ 51 w 59"/>
                  <a:gd name="T3" fmla="*/ 78 h 78"/>
                  <a:gd name="T4" fmla="*/ 44 w 59"/>
                  <a:gd name="T5" fmla="*/ 70 h 78"/>
                  <a:gd name="T6" fmla="*/ 6 w 59"/>
                  <a:gd name="T7" fmla="*/ 16 h 78"/>
                  <a:gd name="T8" fmla="*/ 1 w 59"/>
                  <a:gd name="T9" fmla="*/ 7 h 78"/>
                  <a:gd name="T10" fmla="*/ 11 w 59"/>
                  <a:gd name="T11" fmla="*/ 2 h 78"/>
                  <a:gd name="T12" fmla="*/ 59 w 59"/>
                  <a:gd name="T13" fmla="*/ 71 h 78"/>
                  <a:gd name="T14" fmla="*/ 51 w 59"/>
                  <a:gd name="T1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8">
                    <a:moveTo>
                      <a:pt x="51" y="78"/>
                    </a:moveTo>
                    <a:cubicBezTo>
                      <a:pt x="51" y="78"/>
                      <a:pt x="51" y="78"/>
                      <a:pt x="51" y="78"/>
                    </a:cubicBezTo>
                    <a:cubicBezTo>
                      <a:pt x="47" y="78"/>
                      <a:pt x="44" y="75"/>
                      <a:pt x="44" y="70"/>
                    </a:cubicBezTo>
                    <a:cubicBezTo>
                      <a:pt x="44" y="44"/>
                      <a:pt x="24" y="23"/>
                      <a:pt x="6" y="16"/>
                    </a:cubicBezTo>
                    <a:cubicBezTo>
                      <a:pt x="2" y="15"/>
                      <a:pt x="0" y="11"/>
                      <a:pt x="1" y="7"/>
                    </a:cubicBezTo>
                    <a:cubicBezTo>
                      <a:pt x="3" y="2"/>
                      <a:pt x="7" y="0"/>
                      <a:pt x="11" y="2"/>
                    </a:cubicBezTo>
                    <a:cubicBezTo>
                      <a:pt x="35" y="10"/>
                      <a:pt x="59" y="36"/>
                      <a:pt x="59" y="71"/>
                    </a:cubicBezTo>
                    <a:cubicBezTo>
                      <a:pt x="59" y="75"/>
                      <a:pt x="56" y="78"/>
                      <a:pt x="51" y="7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51"/>
              <p:cNvSpPr>
                <a:spLocks/>
              </p:cNvSpPr>
              <p:nvPr/>
            </p:nvSpPr>
            <p:spPr bwMode="auto">
              <a:xfrm>
                <a:off x="13150" y="3974"/>
                <a:ext cx="155" cy="236"/>
              </a:xfrm>
              <a:custGeom>
                <a:avLst/>
                <a:gdLst>
                  <a:gd name="T0" fmla="*/ 9 w 89"/>
                  <a:gd name="T1" fmla="*/ 136 h 136"/>
                  <a:gd name="T2" fmla="*/ 2 w 89"/>
                  <a:gd name="T3" fmla="*/ 132 h 136"/>
                  <a:gd name="T4" fmla="*/ 5 w 89"/>
                  <a:gd name="T5" fmla="*/ 121 h 136"/>
                  <a:gd name="T6" fmla="*/ 73 w 89"/>
                  <a:gd name="T7" fmla="*/ 7 h 136"/>
                  <a:gd name="T8" fmla="*/ 82 w 89"/>
                  <a:gd name="T9" fmla="*/ 0 h 136"/>
                  <a:gd name="T10" fmla="*/ 89 w 89"/>
                  <a:gd name="T11" fmla="*/ 8 h 136"/>
                  <a:gd name="T12" fmla="*/ 13 w 89"/>
                  <a:gd name="T13" fmla="*/ 135 h 136"/>
                  <a:gd name="T14" fmla="*/ 9 w 89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36">
                    <a:moveTo>
                      <a:pt x="9" y="136"/>
                    </a:moveTo>
                    <a:cubicBezTo>
                      <a:pt x="6" y="136"/>
                      <a:pt x="4" y="134"/>
                      <a:pt x="2" y="132"/>
                    </a:cubicBezTo>
                    <a:cubicBezTo>
                      <a:pt x="0" y="128"/>
                      <a:pt x="1" y="123"/>
                      <a:pt x="5" y="121"/>
                    </a:cubicBezTo>
                    <a:cubicBezTo>
                      <a:pt x="62" y="89"/>
                      <a:pt x="72" y="31"/>
                      <a:pt x="73" y="7"/>
                    </a:cubicBezTo>
                    <a:cubicBezTo>
                      <a:pt x="74" y="3"/>
                      <a:pt x="77" y="0"/>
                      <a:pt x="82" y="0"/>
                    </a:cubicBezTo>
                    <a:cubicBezTo>
                      <a:pt x="86" y="0"/>
                      <a:pt x="89" y="4"/>
                      <a:pt x="89" y="8"/>
                    </a:cubicBezTo>
                    <a:cubicBezTo>
                      <a:pt x="87" y="34"/>
                      <a:pt x="76" y="98"/>
                      <a:pt x="13" y="135"/>
                    </a:cubicBezTo>
                    <a:cubicBezTo>
                      <a:pt x="12" y="136"/>
                      <a:pt x="10" y="136"/>
                      <a:pt x="9" y="1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52"/>
              <p:cNvSpPr>
                <a:spLocks/>
              </p:cNvSpPr>
              <p:nvPr/>
            </p:nvSpPr>
            <p:spPr bwMode="auto">
              <a:xfrm>
                <a:off x="12583" y="3115"/>
                <a:ext cx="365" cy="112"/>
              </a:xfrm>
              <a:custGeom>
                <a:avLst/>
                <a:gdLst>
                  <a:gd name="T0" fmla="*/ 201 w 210"/>
                  <a:gd name="T1" fmla="*/ 64 h 64"/>
                  <a:gd name="T2" fmla="*/ 195 w 210"/>
                  <a:gd name="T3" fmla="*/ 61 h 64"/>
                  <a:gd name="T4" fmla="*/ 71 w 210"/>
                  <a:gd name="T5" fmla="*/ 19 h 64"/>
                  <a:gd name="T6" fmla="*/ 16 w 210"/>
                  <a:gd name="T7" fmla="*/ 49 h 64"/>
                  <a:gd name="T8" fmla="*/ 8 w 210"/>
                  <a:gd name="T9" fmla="*/ 57 h 64"/>
                  <a:gd name="T10" fmla="*/ 8 w 210"/>
                  <a:gd name="T11" fmla="*/ 57 h 64"/>
                  <a:gd name="T12" fmla="*/ 0 w 210"/>
                  <a:gd name="T13" fmla="*/ 49 h 64"/>
                  <a:gd name="T14" fmla="*/ 70 w 210"/>
                  <a:gd name="T15" fmla="*/ 3 h 64"/>
                  <a:gd name="T16" fmla="*/ 207 w 210"/>
                  <a:gd name="T17" fmla="*/ 51 h 64"/>
                  <a:gd name="T18" fmla="*/ 206 w 210"/>
                  <a:gd name="T19" fmla="*/ 62 h 64"/>
                  <a:gd name="T20" fmla="*/ 201 w 210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64">
                    <a:moveTo>
                      <a:pt x="201" y="64"/>
                    </a:moveTo>
                    <a:cubicBezTo>
                      <a:pt x="199" y="64"/>
                      <a:pt x="197" y="63"/>
                      <a:pt x="195" y="61"/>
                    </a:cubicBezTo>
                    <a:cubicBezTo>
                      <a:pt x="175" y="39"/>
                      <a:pt x="131" y="14"/>
                      <a:pt x="71" y="19"/>
                    </a:cubicBezTo>
                    <a:cubicBezTo>
                      <a:pt x="30" y="22"/>
                      <a:pt x="16" y="37"/>
                      <a:pt x="16" y="49"/>
                    </a:cubicBezTo>
                    <a:cubicBezTo>
                      <a:pt x="16" y="53"/>
                      <a:pt x="12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4" y="57"/>
                      <a:pt x="0" y="53"/>
                      <a:pt x="0" y="49"/>
                    </a:cubicBezTo>
                    <a:cubicBezTo>
                      <a:pt x="0" y="30"/>
                      <a:pt x="19" y="7"/>
                      <a:pt x="70" y="3"/>
                    </a:cubicBezTo>
                    <a:cubicBezTo>
                      <a:pt x="111" y="0"/>
                      <a:pt x="171" y="11"/>
                      <a:pt x="207" y="51"/>
                    </a:cubicBezTo>
                    <a:cubicBezTo>
                      <a:pt x="210" y="54"/>
                      <a:pt x="209" y="59"/>
                      <a:pt x="206" y="62"/>
                    </a:cubicBezTo>
                    <a:cubicBezTo>
                      <a:pt x="205" y="63"/>
                      <a:pt x="203" y="64"/>
                      <a:pt x="201" y="6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53"/>
              <p:cNvSpPr>
                <a:spLocks/>
              </p:cNvSpPr>
              <p:nvPr/>
            </p:nvSpPr>
            <p:spPr bwMode="auto">
              <a:xfrm>
                <a:off x="12000" y="2959"/>
                <a:ext cx="43" cy="122"/>
              </a:xfrm>
              <a:custGeom>
                <a:avLst/>
                <a:gdLst>
                  <a:gd name="T0" fmla="*/ 17 w 25"/>
                  <a:gd name="T1" fmla="*/ 70 h 70"/>
                  <a:gd name="T2" fmla="*/ 9 w 25"/>
                  <a:gd name="T3" fmla="*/ 64 h 70"/>
                  <a:gd name="T4" fmla="*/ 5 w 25"/>
                  <a:gd name="T5" fmla="*/ 7 h 70"/>
                  <a:gd name="T6" fmla="*/ 14 w 25"/>
                  <a:gd name="T7" fmla="*/ 1 h 70"/>
                  <a:gd name="T8" fmla="*/ 20 w 25"/>
                  <a:gd name="T9" fmla="*/ 10 h 70"/>
                  <a:gd name="T10" fmla="*/ 24 w 25"/>
                  <a:gd name="T11" fmla="*/ 60 h 70"/>
                  <a:gd name="T12" fmla="*/ 19 w 25"/>
                  <a:gd name="T13" fmla="*/ 70 h 70"/>
                  <a:gd name="T14" fmla="*/ 17 w 25"/>
                  <a:gd name="T1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70">
                    <a:moveTo>
                      <a:pt x="17" y="70"/>
                    </a:moveTo>
                    <a:cubicBezTo>
                      <a:pt x="13" y="70"/>
                      <a:pt x="10" y="67"/>
                      <a:pt x="9" y="64"/>
                    </a:cubicBezTo>
                    <a:cubicBezTo>
                      <a:pt x="7" y="55"/>
                      <a:pt x="0" y="26"/>
                      <a:pt x="5" y="7"/>
                    </a:cubicBezTo>
                    <a:cubicBezTo>
                      <a:pt x="6" y="2"/>
                      <a:pt x="10" y="0"/>
                      <a:pt x="14" y="1"/>
                    </a:cubicBezTo>
                    <a:cubicBezTo>
                      <a:pt x="19" y="2"/>
                      <a:pt x="21" y="6"/>
                      <a:pt x="20" y="10"/>
                    </a:cubicBezTo>
                    <a:cubicBezTo>
                      <a:pt x="17" y="23"/>
                      <a:pt x="20" y="44"/>
                      <a:pt x="24" y="60"/>
                    </a:cubicBezTo>
                    <a:cubicBezTo>
                      <a:pt x="25" y="64"/>
                      <a:pt x="23" y="68"/>
                      <a:pt x="19" y="70"/>
                    </a:cubicBezTo>
                    <a:cubicBezTo>
                      <a:pt x="18" y="70"/>
                      <a:pt x="18" y="70"/>
                      <a:pt x="17" y="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54"/>
              <p:cNvSpPr>
                <a:spLocks/>
              </p:cNvSpPr>
              <p:nvPr/>
            </p:nvSpPr>
            <p:spPr bwMode="auto">
              <a:xfrm>
                <a:off x="12525" y="3787"/>
                <a:ext cx="157" cy="80"/>
              </a:xfrm>
              <a:custGeom>
                <a:avLst/>
                <a:gdLst>
                  <a:gd name="T0" fmla="*/ 56 w 90"/>
                  <a:gd name="T1" fmla="*/ 46 h 46"/>
                  <a:gd name="T2" fmla="*/ 2 w 90"/>
                  <a:gd name="T3" fmla="*/ 12 h 46"/>
                  <a:gd name="T4" fmla="*/ 6 w 90"/>
                  <a:gd name="T5" fmla="*/ 2 h 46"/>
                  <a:gd name="T6" fmla="*/ 16 w 90"/>
                  <a:gd name="T7" fmla="*/ 6 h 46"/>
                  <a:gd name="T8" fmla="*/ 78 w 90"/>
                  <a:gd name="T9" fmla="*/ 25 h 46"/>
                  <a:gd name="T10" fmla="*/ 88 w 90"/>
                  <a:gd name="T11" fmla="*/ 30 h 46"/>
                  <a:gd name="T12" fmla="*/ 84 w 90"/>
                  <a:gd name="T13" fmla="*/ 40 h 46"/>
                  <a:gd name="T14" fmla="*/ 56 w 90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6">
                    <a:moveTo>
                      <a:pt x="56" y="46"/>
                    </a:moveTo>
                    <a:cubicBezTo>
                      <a:pt x="33" y="46"/>
                      <a:pt x="12" y="34"/>
                      <a:pt x="2" y="12"/>
                    </a:cubicBezTo>
                    <a:cubicBezTo>
                      <a:pt x="0" y="8"/>
                      <a:pt x="2" y="4"/>
                      <a:pt x="6" y="2"/>
                    </a:cubicBezTo>
                    <a:cubicBezTo>
                      <a:pt x="10" y="0"/>
                      <a:pt x="14" y="2"/>
                      <a:pt x="16" y="6"/>
                    </a:cubicBezTo>
                    <a:cubicBezTo>
                      <a:pt x="27" y="28"/>
                      <a:pt x="53" y="36"/>
                      <a:pt x="78" y="25"/>
                    </a:cubicBezTo>
                    <a:cubicBezTo>
                      <a:pt x="82" y="24"/>
                      <a:pt x="86" y="26"/>
                      <a:pt x="88" y="30"/>
                    </a:cubicBezTo>
                    <a:cubicBezTo>
                      <a:pt x="90" y="34"/>
                      <a:pt x="88" y="38"/>
                      <a:pt x="84" y="40"/>
                    </a:cubicBezTo>
                    <a:cubicBezTo>
                      <a:pt x="75" y="44"/>
                      <a:pt x="65" y="46"/>
                      <a:pt x="56" y="4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55"/>
              <p:cNvSpPr>
                <a:spLocks/>
              </p:cNvSpPr>
              <p:nvPr/>
            </p:nvSpPr>
            <p:spPr bwMode="auto">
              <a:xfrm>
                <a:off x="10327" y="3169"/>
                <a:ext cx="179" cy="145"/>
              </a:xfrm>
              <a:custGeom>
                <a:avLst/>
                <a:gdLst>
                  <a:gd name="T0" fmla="*/ 8 w 103"/>
                  <a:gd name="T1" fmla="*/ 83 h 83"/>
                  <a:gd name="T2" fmla="*/ 7 w 103"/>
                  <a:gd name="T3" fmla="*/ 83 h 83"/>
                  <a:gd name="T4" fmla="*/ 0 w 103"/>
                  <a:gd name="T5" fmla="*/ 74 h 83"/>
                  <a:gd name="T6" fmla="*/ 37 w 103"/>
                  <a:gd name="T7" fmla="*/ 20 h 83"/>
                  <a:gd name="T8" fmla="*/ 96 w 103"/>
                  <a:gd name="T9" fmla="*/ 1 h 83"/>
                  <a:gd name="T10" fmla="*/ 103 w 103"/>
                  <a:gd name="T11" fmla="*/ 9 h 83"/>
                  <a:gd name="T12" fmla="*/ 95 w 103"/>
                  <a:gd name="T13" fmla="*/ 17 h 83"/>
                  <a:gd name="T14" fmla="*/ 16 w 103"/>
                  <a:gd name="T15" fmla="*/ 76 h 83"/>
                  <a:gd name="T16" fmla="*/ 8 w 103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83">
                    <a:moveTo>
                      <a:pt x="8" y="83"/>
                    </a:moveTo>
                    <a:cubicBezTo>
                      <a:pt x="7" y="83"/>
                      <a:pt x="7" y="83"/>
                      <a:pt x="7" y="83"/>
                    </a:cubicBezTo>
                    <a:cubicBezTo>
                      <a:pt x="3" y="83"/>
                      <a:pt x="0" y="79"/>
                      <a:pt x="0" y="74"/>
                    </a:cubicBezTo>
                    <a:cubicBezTo>
                      <a:pt x="3" y="54"/>
                      <a:pt x="16" y="34"/>
                      <a:pt x="37" y="20"/>
                    </a:cubicBezTo>
                    <a:cubicBezTo>
                      <a:pt x="55" y="7"/>
                      <a:pt x="77" y="0"/>
                      <a:pt x="96" y="1"/>
                    </a:cubicBezTo>
                    <a:cubicBezTo>
                      <a:pt x="100" y="1"/>
                      <a:pt x="103" y="5"/>
                      <a:pt x="103" y="9"/>
                    </a:cubicBezTo>
                    <a:cubicBezTo>
                      <a:pt x="103" y="14"/>
                      <a:pt x="99" y="17"/>
                      <a:pt x="95" y="17"/>
                    </a:cubicBezTo>
                    <a:cubicBezTo>
                      <a:pt x="66" y="16"/>
                      <a:pt x="20" y="40"/>
                      <a:pt x="16" y="76"/>
                    </a:cubicBezTo>
                    <a:cubicBezTo>
                      <a:pt x="15" y="80"/>
                      <a:pt x="12" y="83"/>
                      <a:pt x="8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56"/>
              <p:cNvSpPr>
                <a:spLocks/>
              </p:cNvSpPr>
              <p:nvPr/>
            </p:nvSpPr>
            <p:spPr bwMode="auto">
              <a:xfrm>
                <a:off x="10295" y="2377"/>
                <a:ext cx="588" cy="1184"/>
              </a:xfrm>
              <a:custGeom>
                <a:avLst/>
                <a:gdLst>
                  <a:gd name="T0" fmla="*/ 46 w 338"/>
                  <a:gd name="T1" fmla="*/ 680 h 680"/>
                  <a:gd name="T2" fmla="*/ 39 w 338"/>
                  <a:gd name="T3" fmla="*/ 675 h 680"/>
                  <a:gd name="T4" fmla="*/ 27 w 338"/>
                  <a:gd name="T5" fmla="*/ 487 h 680"/>
                  <a:gd name="T6" fmla="*/ 131 w 338"/>
                  <a:gd name="T7" fmla="*/ 196 h 680"/>
                  <a:gd name="T8" fmla="*/ 328 w 338"/>
                  <a:gd name="T9" fmla="*/ 1 h 680"/>
                  <a:gd name="T10" fmla="*/ 337 w 338"/>
                  <a:gd name="T11" fmla="*/ 7 h 680"/>
                  <a:gd name="T12" fmla="*/ 331 w 338"/>
                  <a:gd name="T13" fmla="*/ 16 h 680"/>
                  <a:gd name="T14" fmla="*/ 146 w 338"/>
                  <a:gd name="T15" fmla="*/ 200 h 680"/>
                  <a:gd name="T16" fmla="*/ 144 w 338"/>
                  <a:gd name="T17" fmla="*/ 205 h 680"/>
                  <a:gd name="T18" fmla="*/ 42 w 338"/>
                  <a:gd name="T19" fmla="*/ 486 h 680"/>
                  <a:gd name="T20" fmla="*/ 42 w 338"/>
                  <a:gd name="T21" fmla="*/ 490 h 680"/>
                  <a:gd name="T22" fmla="*/ 53 w 338"/>
                  <a:gd name="T23" fmla="*/ 669 h 680"/>
                  <a:gd name="T24" fmla="*/ 49 w 338"/>
                  <a:gd name="T25" fmla="*/ 679 h 680"/>
                  <a:gd name="T26" fmla="*/ 46 w 338"/>
                  <a:gd name="T27" fmla="*/ 68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8" h="680">
                    <a:moveTo>
                      <a:pt x="46" y="680"/>
                    </a:moveTo>
                    <a:cubicBezTo>
                      <a:pt x="43" y="680"/>
                      <a:pt x="40" y="678"/>
                      <a:pt x="39" y="675"/>
                    </a:cubicBezTo>
                    <a:cubicBezTo>
                      <a:pt x="37" y="672"/>
                      <a:pt x="0" y="583"/>
                      <a:pt x="27" y="487"/>
                    </a:cubicBezTo>
                    <a:cubicBezTo>
                      <a:pt x="25" y="469"/>
                      <a:pt x="13" y="324"/>
                      <a:pt x="131" y="196"/>
                    </a:cubicBezTo>
                    <a:cubicBezTo>
                      <a:pt x="134" y="175"/>
                      <a:pt x="160" y="41"/>
                      <a:pt x="328" y="1"/>
                    </a:cubicBezTo>
                    <a:cubicBezTo>
                      <a:pt x="332" y="0"/>
                      <a:pt x="336" y="3"/>
                      <a:pt x="337" y="7"/>
                    </a:cubicBezTo>
                    <a:cubicBezTo>
                      <a:pt x="338" y="11"/>
                      <a:pt x="335" y="15"/>
                      <a:pt x="331" y="16"/>
                    </a:cubicBezTo>
                    <a:cubicBezTo>
                      <a:pt x="161" y="56"/>
                      <a:pt x="146" y="199"/>
                      <a:pt x="146" y="200"/>
                    </a:cubicBezTo>
                    <a:cubicBezTo>
                      <a:pt x="146" y="202"/>
                      <a:pt x="145" y="203"/>
                      <a:pt x="144" y="205"/>
                    </a:cubicBezTo>
                    <a:cubicBezTo>
                      <a:pt x="23" y="334"/>
                      <a:pt x="42" y="485"/>
                      <a:pt x="42" y="486"/>
                    </a:cubicBezTo>
                    <a:cubicBezTo>
                      <a:pt x="42" y="487"/>
                      <a:pt x="42" y="489"/>
                      <a:pt x="42" y="490"/>
                    </a:cubicBezTo>
                    <a:cubicBezTo>
                      <a:pt x="16" y="581"/>
                      <a:pt x="53" y="668"/>
                      <a:pt x="53" y="669"/>
                    </a:cubicBezTo>
                    <a:cubicBezTo>
                      <a:pt x="55" y="673"/>
                      <a:pt x="53" y="678"/>
                      <a:pt x="49" y="679"/>
                    </a:cubicBezTo>
                    <a:cubicBezTo>
                      <a:pt x="48" y="680"/>
                      <a:pt x="47" y="680"/>
                      <a:pt x="46" y="6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57"/>
              <p:cNvSpPr>
                <a:spLocks/>
              </p:cNvSpPr>
              <p:nvPr/>
            </p:nvSpPr>
            <p:spPr bwMode="auto">
              <a:xfrm>
                <a:off x="9919" y="3535"/>
                <a:ext cx="206" cy="90"/>
              </a:xfrm>
              <a:custGeom>
                <a:avLst/>
                <a:gdLst>
                  <a:gd name="T0" fmla="*/ 9 w 118"/>
                  <a:gd name="T1" fmla="*/ 52 h 52"/>
                  <a:gd name="T2" fmla="*/ 3 w 118"/>
                  <a:gd name="T3" fmla="*/ 48 h 52"/>
                  <a:gd name="T4" fmla="*/ 5 w 118"/>
                  <a:gd name="T5" fmla="*/ 37 h 52"/>
                  <a:gd name="T6" fmla="*/ 58 w 118"/>
                  <a:gd name="T7" fmla="*/ 2 h 52"/>
                  <a:gd name="T8" fmla="*/ 66 w 118"/>
                  <a:gd name="T9" fmla="*/ 2 h 52"/>
                  <a:gd name="T10" fmla="*/ 114 w 118"/>
                  <a:gd name="T11" fmla="*/ 31 h 52"/>
                  <a:gd name="T12" fmla="*/ 115 w 118"/>
                  <a:gd name="T13" fmla="*/ 42 h 52"/>
                  <a:gd name="T14" fmla="*/ 104 w 118"/>
                  <a:gd name="T15" fmla="*/ 44 h 52"/>
                  <a:gd name="T16" fmla="*/ 63 w 118"/>
                  <a:gd name="T17" fmla="*/ 18 h 52"/>
                  <a:gd name="T18" fmla="*/ 13 w 118"/>
                  <a:gd name="T19" fmla="*/ 51 h 52"/>
                  <a:gd name="T20" fmla="*/ 9 w 118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52">
                    <a:moveTo>
                      <a:pt x="9" y="52"/>
                    </a:moveTo>
                    <a:cubicBezTo>
                      <a:pt x="7" y="52"/>
                      <a:pt x="4" y="51"/>
                      <a:pt x="3" y="48"/>
                    </a:cubicBezTo>
                    <a:cubicBezTo>
                      <a:pt x="0" y="45"/>
                      <a:pt x="1" y="40"/>
                      <a:pt x="5" y="37"/>
                    </a:cubicBezTo>
                    <a:cubicBezTo>
                      <a:pt x="39" y="16"/>
                      <a:pt x="58" y="2"/>
                      <a:pt x="58" y="2"/>
                    </a:cubicBezTo>
                    <a:cubicBezTo>
                      <a:pt x="61" y="0"/>
                      <a:pt x="64" y="0"/>
                      <a:pt x="66" y="2"/>
                    </a:cubicBezTo>
                    <a:cubicBezTo>
                      <a:pt x="67" y="2"/>
                      <a:pt x="92" y="15"/>
                      <a:pt x="114" y="31"/>
                    </a:cubicBezTo>
                    <a:cubicBezTo>
                      <a:pt x="117" y="34"/>
                      <a:pt x="118" y="39"/>
                      <a:pt x="115" y="42"/>
                    </a:cubicBezTo>
                    <a:cubicBezTo>
                      <a:pt x="113" y="46"/>
                      <a:pt x="108" y="46"/>
                      <a:pt x="104" y="44"/>
                    </a:cubicBezTo>
                    <a:cubicBezTo>
                      <a:pt x="89" y="32"/>
                      <a:pt x="71" y="22"/>
                      <a:pt x="63" y="18"/>
                    </a:cubicBezTo>
                    <a:cubicBezTo>
                      <a:pt x="56" y="23"/>
                      <a:pt x="39" y="35"/>
                      <a:pt x="13" y="51"/>
                    </a:cubicBezTo>
                    <a:cubicBezTo>
                      <a:pt x="12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58"/>
              <p:cNvSpPr>
                <a:spLocks/>
              </p:cNvSpPr>
              <p:nvPr/>
            </p:nvSpPr>
            <p:spPr bwMode="auto">
              <a:xfrm>
                <a:off x="10015" y="3166"/>
                <a:ext cx="99" cy="397"/>
              </a:xfrm>
              <a:custGeom>
                <a:avLst/>
                <a:gdLst>
                  <a:gd name="T0" fmla="*/ 12 w 57"/>
                  <a:gd name="T1" fmla="*/ 228 h 228"/>
                  <a:gd name="T2" fmla="*/ 7 w 57"/>
                  <a:gd name="T3" fmla="*/ 225 h 228"/>
                  <a:gd name="T4" fmla="*/ 1 w 57"/>
                  <a:gd name="T5" fmla="*/ 174 h 228"/>
                  <a:gd name="T6" fmla="*/ 43 w 57"/>
                  <a:gd name="T7" fmla="*/ 3 h 228"/>
                  <a:gd name="T8" fmla="*/ 54 w 57"/>
                  <a:gd name="T9" fmla="*/ 3 h 228"/>
                  <a:gd name="T10" fmla="*/ 54 w 57"/>
                  <a:gd name="T11" fmla="*/ 14 h 228"/>
                  <a:gd name="T12" fmla="*/ 18 w 57"/>
                  <a:gd name="T13" fmla="*/ 215 h 228"/>
                  <a:gd name="T14" fmla="*/ 18 w 57"/>
                  <a:gd name="T15" fmla="*/ 226 h 228"/>
                  <a:gd name="T16" fmla="*/ 12 w 57"/>
                  <a:gd name="T17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28">
                    <a:moveTo>
                      <a:pt x="12" y="228"/>
                    </a:moveTo>
                    <a:cubicBezTo>
                      <a:pt x="10" y="228"/>
                      <a:pt x="8" y="227"/>
                      <a:pt x="7" y="225"/>
                    </a:cubicBezTo>
                    <a:cubicBezTo>
                      <a:pt x="5" y="224"/>
                      <a:pt x="0" y="218"/>
                      <a:pt x="1" y="174"/>
                    </a:cubicBezTo>
                    <a:cubicBezTo>
                      <a:pt x="1" y="160"/>
                      <a:pt x="4" y="39"/>
                      <a:pt x="43" y="3"/>
                    </a:cubicBezTo>
                    <a:cubicBezTo>
                      <a:pt x="46" y="0"/>
                      <a:pt x="51" y="0"/>
                      <a:pt x="54" y="3"/>
                    </a:cubicBezTo>
                    <a:cubicBezTo>
                      <a:pt x="57" y="6"/>
                      <a:pt x="57" y="11"/>
                      <a:pt x="54" y="14"/>
                    </a:cubicBezTo>
                    <a:cubicBezTo>
                      <a:pt x="17" y="49"/>
                      <a:pt x="13" y="200"/>
                      <a:pt x="18" y="215"/>
                    </a:cubicBezTo>
                    <a:cubicBezTo>
                      <a:pt x="21" y="218"/>
                      <a:pt x="20" y="223"/>
                      <a:pt x="18" y="226"/>
                    </a:cubicBezTo>
                    <a:cubicBezTo>
                      <a:pt x="16" y="227"/>
                      <a:pt x="14" y="228"/>
                      <a:pt x="12" y="22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59"/>
              <p:cNvSpPr>
                <a:spLocks/>
              </p:cNvSpPr>
              <p:nvPr/>
            </p:nvSpPr>
            <p:spPr bwMode="auto">
              <a:xfrm>
                <a:off x="9304" y="2753"/>
                <a:ext cx="111" cy="232"/>
              </a:xfrm>
              <a:custGeom>
                <a:avLst/>
                <a:gdLst>
                  <a:gd name="T0" fmla="*/ 15 w 64"/>
                  <a:gd name="T1" fmla="*/ 133 h 133"/>
                  <a:gd name="T2" fmla="*/ 8 w 64"/>
                  <a:gd name="T3" fmla="*/ 129 h 133"/>
                  <a:gd name="T4" fmla="*/ 51 w 64"/>
                  <a:gd name="T5" fmla="*/ 2 h 133"/>
                  <a:gd name="T6" fmla="*/ 62 w 64"/>
                  <a:gd name="T7" fmla="*/ 3 h 133"/>
                  <a:gd name="T8" fmla="*/ 61 w 64"/>
                  <a:gd name="T9" fmla="*/ 14 h 133"/>
                  <a:gd name="T10" fmla="*/ 22 w 64"/>
                  <a:gd name="T11" fmla="*/ 121 h 133"/>
                  <a:gd name="T12" fmla="*/ 19 w 64"/>
                  <a:gd name="T13" fmla="*/ 131 h 133"/>
                  <a:gd name="T14" fmla="*/ 15 w 64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33">
                    <a:moveTo>
                      <a:pt x="15" y="133"/>
                    </a:moveTo>
                    <a:cubicBezTo>
                      <a:pt x="12" y="133"/>
                      <a:pt x="10" y="131"/>
                      <a:pt x="8" y="129"/>
                    </a:cubicBezTo>
                    <a:cubicBezTo>
                      <a:pt x="0" y="116"/>
                      <a:pt x="16" y="33"/>
                      <a:pt x="51" y="2"/>
                    </a:cubicBezTo>
                    <a:cubicBezTo>
                      <a:pt x="54" y="0"/>
                      <a:pt x="59" y="0"/>
                      <a:pt x="62" y="3"/>
                    </a:cubicBezTo>
                    <a:cubicBezTo>
                      <a:pt x="64" y="6"/>
                      <a:pt x="64" y="11"/>
                      <a:pt x="61" y="14"/>
                    </a:cubicBezTo>
                    <a:cubicBezTo>
                      <a:pt x="30" y="41"/>
                      <a:pt x="20" y="111"/>
                      <a:pt x="22" y="121"/>
                    </a:cubicBezTo>
                    <a:cubicBezTo>
                      <a:pt x="24" y="125"/>
                      <a:pt x="23" y="129"/>
                      <a:pt x="19" y="131"/>
                    </a:cubicBezTo>
                    <a:cubicBezTo>
                      <a:pt x="18" y="132"/>
                      <a:pt x="16" y="133"/>
                      <a:pt x="15" y="133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60"/>
              <p:cNvSpPr>
                <a:spLocks/>
              </p:cNvSpPr>
              <p:nvPr/>
            </p:nvSpPr>
            <p:spPr bwMode="auto">
              <a:xfrm>
                <a:off x="9224" y="3538"/>
                <a:ext cx="64" cy="79"/>
              </a:xfrm>
              <a:custGeom>
                <a:avLst/>
                <a:gdLst>
                  <a:gd name="T0" fmla="*/ 28 w 37"/>
                  <a:gd name="T1" fmla="*/ 45 h 45"/>
                  <a:gd name="T2" fmla="*/ 21 w 37"/>
                  <a:gd name="T3" fmla="*/ 41 h 45"/>
                  <a:gd name="T4" fmla="*/ 2 w 37"/>
                  <a:gd name="T5" fmla="*/ 14 h 45"/>
                  <a:gd name="T6" fmla="*/ 4 w 37"/>
                  <a:gd name="T7" fmla="*/ 3 h 45"/>
                  <a:gd name="T8" fmla="*/ 15 w 37"/>
                  <a:gd name="T9" fmla="*/ 5 h 45"/>
                  <a:gd name="T10" fmla="*/ 34 w 37"/>
                  <a:gd name="T11" fmla="*/ 32 h 45"/>
                  <a:gd name="T12" fmla="*/ 32 w 37"/>
                  <a:gd name="T13" fmla="*/ 43 h 45"/>
                  <a:gd name="T14" fmla="*/ 28 w 37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5">
                    <a:moveTo>
                      <a:pt x="28" y="45"/>
                    </a:moveTo>
                    <a:cubicBezTo>
                      <a:pt x="25" y="45"/>
                      <a:pt x="23" y="43"/>
                      <a:pt x="21" y="4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7" y="36"/>
                      <a:pt x="36" y="41"/>
                      <a:pt x="32" y="43"/>
                    </a:cubicBezTo>
                    <a:cubicBezTo>
                      <a:pt x="31" y="44"/>
                      <a:pt x="29" y="45"/>
                      <a:pt x="28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61"/>
              <p:cNvSpPr>
                <a:spLocks/>
              </p:cNvSpPr>
              <p:nvPr/>
            </p:nvSpPr>
            <p:spPr bwMode="auto">
              <a:xfrm>
                <a:off x="9165" y="3900"/>
                <a:ext cx="207" cy="126"/>
              </a:xfrm>
              <a:custGeom>
                <a:avLst/>
                <a:gdLst>
                  <a:gd name="T0" fmla="*/ 9 w 119"/>
                  <a:gd name="T1" fmla="*/ 72 h 72"/>
                  <a:gd name="T2" fmla="*/ 4 w 119"/>
                  <a:gd name="T3" fmla="*/ 71 h 72"/>
                  <a:gd name="T4" fmla="*/ 2 w 119"/>
                  <a:gd name="T5" fmla="*/ 60 h 72"/>
                  <a:gd name="T6" fmla="*/ 111 w 119"/>
                  <a:gd name="T7" fmla="*/ 1 h 72"/>
                  <a:gd name="T8" fmla="*/ 119 w 119"/>
                  <a:gd name="T9" fmla="*/ 8 h 72"/>
                  <a:gd name="T10" fmla="*/ 111 w 119"/>
                  <a:gd name="T11" fmla="*/ 16 h 72"/>
                  <a:gd name="T12" fmla="*/ 15 w 119"/>
                  <a:gd name="T13" fmla="*/ 68 h 72"/>
                  <a:gd name="T14" fmla="*/ 9 w 119"/>
                  <a:gd name="T1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72">
                    <a:moveTo>
                      <a:pt x="9" y="72"/>
                    </a:moveTo>
                    <a:cubicBezTo>
                      <a:pt x="7" y="72"/>
                      <a:pt x="6" y="71"/>
                      <a:pt x="4" y="71"/>
                    </a:cubicBezTo>
                    <a:cubicBezTo>
                      <a:pt x="1" y="68"/>
                      <a:pt x="0" y="64"/>
                      <a:pt x="2" y="60"/>
                    </a:cubicBezTo>
                    <a:cubicBezTo>
                      <a:pt x="23" y="26"/>
                      <a:pt x="74" y="3"/>
                      <a:pt x="111" y="1"/>
                    </a:cubicBezTo>
                    <a:cubicBezTo>
                      <a:pt x="115" y="0"/>
                      <a:pt x="119" y="4"/>
                      <a:pt x="119" y="8"/>
                    </a:cubicBezTo>
                    <a:cubicBezTo>
                      <a:pt x="119" y="12"/>
                      <a:pt x="116" y="16"/>
                      <a:pt x="111" y="16"/>
                    </a:cubicBezTo>
                    <a:cubicBezTo>
                      <a:pt x="80" y="18"/>
                      <a:pt x="34" y="39"/>
                      <a:pt x="15" y="68"/>
                    </a:cubicBezTo>
                    <a:cubicBezTo>
                      <a:pt x="14" y="71"/>
                      <a:pt x="11" y="72"/>
                      <a:pt x="9" y="7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62"/>
              <p:cNvSpPr>
                <a:spLocks/>
              </p:cNvSpPr>
              <p:nvPr/>
            </p:nvSpPr>
            <p:spPr bwMode="auto">
              <a:xfrm>
                <a:off x="9469" y="3427"/>
                <a:ext cx="181" cy="51"/>
              </a:xfrm>
              <a:custGeom>
                <a:avLst/>
                <a:gdLst>
                  <a:gd name="T0" fmla="*/ 9 w 104"/>
                  <a:gd name="T1" fmla="*/ 29 h 29"/>
                  <a:gd name="T2" fmla="*/ 2 w 104"/>
                  <a:gd name="T3" fmla="*/ 25 h 29"/>
                  <a:gd name="T4" fmla="*/ 5 w 104"/>
                  <a:gd name="T5" fmla="*/ 15 h 29"/>
                  <a:gd name="T6" fmla="*/ 97 w 104"/>
                  <a:gd name="T7" fmla="*/ 2 h 29"/>
                  <a:gd name="T8" fmla="*/ 104 w 104"/>
                  <a:gd name="T9" fmla="*/ 10 h 29"/>
                  <a:gd name="T10" fmla="*/ 96 w 104"/>
                  <a:gd name="T11" fmla="*/ 17 h 29"/>
                  <a:gd name="T12" fmla="*/ 12 w 104"/>
                  <a:gd name="T13" fmla="*/ 28 h 29"/>
                  <a:gd name="T14" fmla="*/ 9 w 104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29">
                    <a:moveTo>
                      <a:pt x="9" y="29"/>
                    </a:moveTo>
                    <a:cubicBezTo>
                      <a:pt x="6" y="29"/>
                      <a:pt x="3" y="28"/>
                      <a:pt x="2" y="25"/>
                    </a:cubicBezTo>
                    <a:cubicBezTo>
                      <a:pt x="0" y="22"/>
                      <a:pt x="1" y="17"/>
                      <a:pt x="5" y="15"/>
                    </a:cubicBezTo>
                    <a:cubicBezTo>
                      <a:pt x="19" y="7"/>
                      <a:pt x="58" y="0"/>
                      <a:pt x="97" y="2"/>
                    </a:cubicBezTo>
                    <a:cubicBezTo>
                      <a:pt x="101" y="2"/>
                      <a:pt x="104" y="6"/>
                      <a:pt x="104" y="10"/>
                    </a:cubicBezTo>
                    <a:cubicBezTo>
                      <a:pt x="104" y="14"/>
                      <a:pt x="100" y="17"/>
                      <a:pt x="96" y="17"/>
                    </a:cubicBezTo>
                    <a:cubicBezTo>
                      <a:pt x="58" y="15"/>
                      <a:pt x="23" y="22"/>
                      <a:pt x="12" y="28"/>
                    </a:cubicBezTo>
                    <a:cubicBezTo>
                      <a:pt x="11" y="29"/>
                      <a:pt x="10" y="29"/>
                      <a:pt x="9" y="2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63"/>
              <p:cNvSpPr>
                <a:spLocks/>
              </p:cNvSpPr>
              <p:nvPr/>
            </p:nvSpPr>
            <p:spPr bwMode="auto">
              <a:xfrm>
                <a:off x="10473" y="4118"/>
                <a:ext cx="200" cy="507"/>
              </a:xfrm>
              <a:custGeom>
                <a:avLst/>
                <a:gdLst>
                  <a:gd name="T0" fmla="*/ 106 w 115"/>
                  <a:gd name="T1" fmla="*/ 291 h 291"/>
                  <a:gd name="T2" fmla="*/ 103 w 115"/>
                  <a:gd name="T3" fmla="*/ 290 h 291"/>
                  <a:gd name="T4" fmla="*/ 46 w 115"/>
                  <a:gd name="T5" fmla="*/ 161 h 291"/>
                  <a:gd name="T6" fmla="*/ 43 w 115"/>
                  <a:gd name="T7" fmla="*/ 134 h 291"/>
                  <a:gd name="T8" fmla="*/ 42 w 115"/>
                  <a:gd name="T9" fmla="*/ 124 h 291"/>
                  <a:gd name="T10" fmla="*/ 5 w 115"/>
                  <a:gd name="T11" fmla="*/ 16 h 291"/>
                  <a:gd name="T12" fmla="*/ 2 w 115"/>
                  <a:gd name="T13" fmla="*/ 5 h 291"/>
                  <a:gd name="T14" fmla="*/ 12 w 115"/>
                  <a:gd name="T15" fmla="*/ 2 h 291"/>
                  <a:gd name="T16" fmla="*/ 57 w 115"/>
                  <a:gd name="T17" fmla="*/ 122 h 291"/>
                  <a:gd name="T18" fmla="*/ 59 w 115"/>
                  <a:gd name="T19" fmla="*/ 133 h 291"/>
                  <a:gd name="T20" fmla="*/ 61 w 115"/>
                  <a:gd name="T21" fmla="*/ 160 h 291"/>
                  <a:gd name="T22" fmla="*/ 109 w 115"/>
                  <a:gd name="T23" fmla="*/ 276 h 291"/>
                  <a:gd name="T24" fmla="*/ 113 w 115"/>
                  <a:gd name="T25" fmla="*/ 286 h 291"/>
                  <a:gd name="T26" fmla="*/ 106 w 115"/>
                  <a:gd name="T27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91">
                    <a:moveTo>
                      <a:pt x="106" y="291"/>
                    </a:moveTo>
                    <a:cubicBezTo>
                      <a:pt x="105" y="291"/>
                      <a:pt x="104" y="291"/>
                      <a:pt x="103" y="290"/>
                    </a:cubicBezTo>
                    <a:cubicBezTo>
                      <a:pt x="56" y="272"/>
                      <a:pt x="51" y="213"/>
                      <a:pt x="46" y="161"/>
                    </a:cubicBezTo>
                    <a:cubicBezTo>
                      <a:pt x="45" y="152"/>
                      <a:pt x="44" y="143"/>
                      <a:pt x="43" y="134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36" y="76"/>
                      <a:pt x="30" y="30"/>
                      <a:pt x="5" y="16"/>
                    </a:cubicBezTo>
                    <a:cubicBezTo>
                      <a:pt x="1" y="14"/>
                      <a:pt x="0" y="9"/>
                      <a:pt x="2" y="5"/>
                    </a:cubicBezTo>
                    <a:cubicBezTo>
                      <a:pt x="4" y="1"/>
                      <a:pt x="8" y="0"/>
                      <a:pt x="12" y="2"/>
                    </a:cubicBezTo>
                    <a:cubicBezTo>
                      <a:pt x="45" y="20"/>
                      <a:pt x="51" y="70"/>
                      <a:pt x="57" y="122"/>
                    </a:cubicBezTo>
                    <a:cubicBezTo>
                      <a:pt x="59" y="133"/>
                      <a:pt x="59" y="133"/>
                      <a:pt x="59" y="133"/>
                    </a:cubicBezTo>
                    <a:cubicBezTo>
                      <a:pt x="60" y="141"/>
                      <a:pt x="61" y="150"/>
                      <a:pt x="61" y="160"/>
                    </a:cubicBezTo>
                    <a:cubicBezTo>
                      <a:pt x="66" y="207"/>
                      <a:pt x="71" y="261"/>
                      <a:pt x="109" y="276"/>
                    </a:cubicBezTo>
                    <a:cubicBezTo>
                      <a:pt x="113" y="277"/>
                      <a:pt x="115" y="282"/>
                      <a:pt x="113" y="286"/>
                    </a:cubicBezTo>
                    <a:cubicBezTo>
                      <a:pt x="112" y="289"/>
                      <a:pt x="109" y="291"/>
                      <a:pt x="106" y="2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64"/>
              <p:cNvSpPr>
                <a:spLocks/>
              </p:cNvSpPr>
              <p:nvPr/>
            </p:nvSpPr>
            <p:spPr bwMode="auto">
              <a:xfrm>
                <a:off x="9385" y="3171"/>
                <a:ext cx="60" cy="115"/>
              </a:xfrm>
              <a:custGeom>
                <a:avLst/>
                <a:gdLst>
                  <a:gd name="T0" fmla="*/ 9 w 34"/>
                  <a:gd name="T1" fmla="*/ 66 h 66"/>
                  <a:gd name="T2" fmla="*/ 8 w 34"/>
                  <a:gd name="T3" fmla="*/ 66 h 66"/>
                  <a:gd name="T4" fmla="*/ 1 w 34"/>
                  <a:gd name="T5" fmla="*/ 58 h 66"/>
                  <a:gd name="T6" fmla="*/ 1 w 34"/>
                  <a:gd name="T7" fmla="*/ 49 h 66"/>
                  <a:gd name="T8" fmla="*/ 20 w 34"/>
                  <a:gd name="T9" fmla="*/ 3 h 66"/>
                  <a:gd name="T10" fmla="*/ 31 w 34"/>
                  <a:gd name="T11" fmla="*/ 3 h 66"/>
                  <a:gd name="T12" fmla="*/ 31 w 34"/>
                  <a:gd name="T13" fmla="*/ 14 h 66"/>
                  <a:gd name="T14" fmla="*/ 17 w 34"/>
                  <a:gd name="T15" fmla="*/ 49 h 66"/>
                  <a:gd name="T16" fmla="*/ 17 w 34"/>
                  <a:gd name="T17" fmla="*/ 59 h 66"/>
                  <a:gd name="T18" fmla="*/ 9 w 34"/>
                  <a:gd name="T1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66">
                    <a:moveTo>
                      <a:pt x="9" y="66"/>
                    </a:moveTo>
                    <a:cubicBezTo>
                      <a:pt x="8" y="66"/>
                      <a:pt x="8" y="66"/>
                      <a:pt x="8" y="66"/>
                    </a:cubicBezTo>
                    <a:cubicBezTo>
                      <a:pt x="4" y="66"/>
                      <a:pt x="1" y="62"/>
                      <a:pt x="1" y="58"/>
                    </a:cubicBezTo>
                    <a:cubicBezTo>
                      <a:pt x="1" y="55"/>
                      <a:pt x="1" y="52"/>
                      <a:pt x="1" y="49"/>
                    </a:cubicBezTo>
                    <a:cubicBezTo>
                      <a:pt x="1" y="37"/>
                      <a:pt x="0" y="21"/>
                      <a:pt x="20" y="3"/>
                    </a:cubicBezTo>
                    <a:cubicBezTo>
                      <a:pt x="24" y="0"/>
                      <a:pt x="28" y="0"/>
                      <a:pt x="31" y="3"/>
                    </a:cubicBezTo>
                    <a:cubicBezTo>
                      <a:pt x="34" y="7"/>
                      <a:pt x="34" y="11"/>
                      <a:pt x="31" y="14"/>
                    </a:cubicBezTo>
                    <a:cubicBezTo>
                      <a:pt x="16" y="28"/>
                      <a:pt x="16" y="38"/>
                      <a:pt x="17" y="49"/>
                    </a:cubicBezTo>
                    <a:cubicBezTo>
                      <a:pt x="17" y="52"/>
                      <a:pt x="17" y="56"/>
                      <a:pt x="17" y="59"/>
                    </a:cubicBezTo>
                    <a:cubicBezTo>
                      <a:pt x="16" y="63"/>
                      <a:pt x="13" y="66"/>
                      <a:pt x="9" y="6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65"/>
              <p:cNvSpPr>
                <a:spLocks/>
              </p:cNvSpPr>
              <p:nvPr/>
            </p:nvSpPr>
            <p:spPr bwMode="auto">
              <a:xfrm>
                <a:off x="8782" y="4967"/>
                <a:ext cx="1465" cy="923"/>
              </a:xfrm>
              <a:custGeom>
                <a:avLst/>
                <a:gdLst>
                  <a:gd name="T0" fmla="*/ 688 w 842"/>
                  <a:gd name="T1" fmla="*/ 530 h 530"/>
                  <a:gd name="T2" fmla="*/ 540 w 842"/>
                  <a:gd name="T3" fmla="*/ 497 h 530"/>
                  <a:gd name="T4" fmla="*/ 454 w 842"/>
                  <a:gd name="T5" fmla="*/ 484 h 530"/>
                  <a:gd name="T6" fmla="*/ 251 w 842"/>
                  <a:gd name="T7" fmla="*/ 443 h 530"/>
                  <a:gd name="T8" fmla="*/ 25 w 842"/>
                  <a:gd name="T9" fmla="*/ 213 h 530"/>
                  <a:gd name="T10" fmla="*/ 35 w 842"/>
                  <a:gd name="T11" fmla="*/ 8 h 530"/>
                  <a:gd name="T12" fmla="*/ 50 w 842"/>
                  <a:gd name="T13" fmla="*/ 2 h 530"/>
                  <a:gd name="T14" fmla="*/ 56 w 842"/>
                  <a:gd name="T15" fmla="*/ 18 h 530"/>
                  <a:gd name="T16" fmla="*/ 47 w 842"/>
                  <a:gd name="T17" fmla="*/ 205 h 530"/>
                  <a:gd name="T18" fmla="*/ 261 w 842"/>
                  <a:gd name="T19" fmla="*/ 422 h 530"/>
                  <a:gd name="T20" fmla="*/ 456 w 842"/>
                  <a:gd name="T21" fmla="*/ 461 h 530"/>
                  <a:gd name="T22" fmla="*/ 550 w 842"/>
                  <a:gd name="T23" fmla="*/ 476 h 530"/>
                  <a:gd name="T24" fmla="*/ 822 w 842"/>
                  <a:gd name="T25" fmla="*/ 474 h 530"/>
                  <a:gd name="T26" fmla="*/ 838 w 842"/>
                  <a:gd name="T27" fmla="*/ 477 h 530"/>
                  <a:gd name="T28" fmla="*/ 836 w 842"/>
                  <a:gd name="T29" fmla="*/ 493 h 530"/>
                  <a:gd name="T30" fmla="*/ 688 w 842"/>
                  <a:gd name="T31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2" h="530">
                    <a:moveTo>
                      <a:pt x="688" y="530"/>
                    </a:moveTo>
                    <a:cubicBezTo>
                      <a:pt x="641" y="530"/>
                      <a:pt x="590" y="521"/>
                      <a:pt x="540" y="497"/>
                    </a:cubicBezTo>
                    <a:cubicBezTo>
                      <a:pt x="522" y="489"/>
                      <a:pt x="491" y="487"/>
                      <a:pt x="454" y="484"/>
                    </a:cubicBezTo>
                    <a:cubicBezTo>
                      <a:pt x="395" y="480"/>
                      <a:pt x="321" y="476"/>
                      <a:pt x="251" y="443"/>
                    </a:cubicBezTo>
                    <a:cubicBezTo>
                      <a:pt x="168" y="404"/>
                      <a:pt x="65" y="324"/>
                      <a:pt x="25" y="213"/>
                    </a:cubicBezTo>
                    <a:cubicBezTo>
                      <a:pt x="0" y="144"/>
                      <a:pt x="3" y="75"/>
                      <a:pt x="35" y="8"/>
                    </a:cubicBezTo>
                    <a:cubicBezTo>
                      <a:pt x="38" y="2"/>
                      <a:pt x="45" y="0"/>
                      <a:pt x="50" y="2"/>
                    </a:cubicBezTo>
                    <a:cubicBezTo>
                      <a:pt x="56" y="5"/>
                      <a:pt x="59" y="12"/>
                      <a:pt x="56" y="18"/>
                    </a:cubicBezTo>
                    <a:cubicBezTo>
                      <a:pt x="27" y="79"/>
                      <a:pt x="24" y="142"/>
                      <a:pt x="47" y="205"/>
                    </a:cubicBezTo>
                    <a:cubicBezTo>
                      <a:pt x="85" y="309"/>
                      <a:pt x="182" y="385"/>
                      <a:pt x="261" y="422"/>
                    </a:cubicBezTo>
                    <a:cubicBezTo>
                      <a:pt x="327" y="453"/>
                      <a:pt x="398" y="457"/>
                      <a:pt x="456" y="461"/>
                    </a:cubicBezTo>
                    <a:cubicBezTo>
                      <a:pt x="496" y="464"/>
                      <a:pt x="529" y="466"/>
                      <a:pt x="550" y="476"/>
                    </a:cubicBezTo>
                    <a:cubicBezTo>
                      <a:pt x="617" y="508"/>
                      <a:pt x="749" y="526"/>
                      <a:pt x="822" y="474"/>
                    </a:cubicBezTo>
                    <a:cubicBezTo>
                      <a:pt x="827" y="470"/>
                      <a:pt x="835" y="471"/>
                      <a:pt x="838" y="477"/>
                    </a:cubicBezTo>
                    <a:cubicBezTo>
                      <a:pt x="842" y="482"/>
                      <a:pt x="841" y="489"/>
                      <a:pt x="836" y="493"/>
                    </a:cubicBezTo>
                    <a:cubicBezTo>
                      <a:pt x="807" y="513"/>
                      <a:pt x="752" y="530"/>
                      <a:pt x="688" y="5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66"/>
              <p:cNvSpPr>
                <a:spLocks/>
              </p:cNvSpPr>
              <p:nvPr/>
            </p:nvSpPr>
            <p:spPr bwMode="auto">
              <a:xfrm>
                <a:off x="10215" y="2404"/>
                <a:ext cx="426" cy="121"/>
              </a:xfrm>
              <a:custGeom>
                <a:avLst/>
                <a:gdLst>
                  <a:gd name="T0" fmla="*/ 236 w 245"/>
                  <a:gd name="T1" fmla="*/ 70 h 70"/>
                  <a:gd name="T2" fmla="*/ 231 w 245"/>
                  <a:gd name="T3" fmla="*/ 68 h 70"/>
                  <a:gd name="T4" fmla="*/ 9 w 245"/>
                  <a:gd name="T5" fmla="*/ 24 h 70"/>
                  <a:gd name="T6" fmla="*/ 0 w 245"/>
                  <a:gd name="T7" fmla="*/ 17 h 70"/>
                  <a:gd name="T8" fmla="*/ 7 w 245"/>
                  <a:gd name="T9" fmla="*/ 8 h 70"/>
                  <a:gd name="T10" fmla="*/ 241 w 245"/>
                  <a:gd name="T11" fmla="*/ 56 h 70"/>
                  <a:gd name="T12" fmla="*/ 242 w 245"/>
                  <a:gd name="T13" fmla="*/ 67 h 70"/>
                  <a:gd name="T14" fmla="*/ 236 w 245"/>
                  <a:gd name="T1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70">
                    <a:moveTo>
                      <a:pt x="236" y="70"/>
                    </a:moveTo>
                    <a:cubicBezTo>
                      <a:pt x="234" y="70"/>
                      <a:pt x="232" y="69"/>
                      <a:pt x="231" y="68"/>
                    </a:cubicBezTo>
                    <a:cubicBezTo>
                      <a:pt x="218" y="58"/>
                      <a:pt x="81" y="16"/>
                      <a:pt x="9" y="24"/>
                    </a:cubicBezTo>
                    <a:cubicBezTo>
                      <a:pt x="4" y="24"/>
                      <a:pt x="1" y="21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cubicBezTo>
                      <a:pt x="83" y="0"/>
                      <a:pt x="223" y="42"/>
                      <a:pt x="241" y="56"/>
                    </a:cubicBezTo>
                    <a:cubicBezTo>
                      <a:pt x="244" y="59"/>
                      <a:pt x="245" y="64"/>
                      <a:pt x="242" y="67"/>
                    </a:cubicBezTo>
                    <a:cubicBezTo>
                      <a:pt x="240" y="69"/>
                      <a:pt x="238" y="70"/>
                      <a:pt x="236" y="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67"/>
              <p:cNvSpPr>
                <a:spLocks/>
              </p:cNvSpPr>
              <p:nvPr/>
            </p:nvSpPr>
            <p:spPr bwMode="auto">
              <a:xfrm>
                <a:off x="9610" y="2877"/>
                <a:ext cx="90" cy="207"/>
              </a:xfrm>
              <a:custGeom>
                <a:avLst/>
                <a:gdLst>
                  <a:gd name="T0" fmla="*/ 43 w 52"/>
                  <a:gd name="T1" fmla="*/ 119 h 119"/>
                  <a:gd name="T2" fmla="*/ 37 w 52"/>
                  <a:gd name="T3" fmla="*/ 116 h 119"/>
                  <a:gd name="T4" fmla="*/ 6 w 52"/>
                  <a:gd name="T5" fmla="*/ 7 h 119"/>
                  <a:gd name="T6" fmla="*/ 15 w 52"/>
                  <a:gd name="T7" fmla="*/ 0 h 119"/>
                  <a:gd name="T8" fmla="*/ 21 w 52"/>
                  <a:gd name="T9" fmla="*/ 9 h 119"/>
                  <a:gd name="T10" fmla="*/ 49 w 52"/>
                  <a:gd name="T11" fmla="*/ 106 h 119"/>
                  <a:gd name="T12" fmla="*/ 48 w 52"/>
                  <a:gd name="T13" fmla="*/ 117 h 119"/>
                  <a:gd name="T14" fmla="*/ 43 w 52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19">
                    <a:moveTo>
                      <a:pt x="43" y="119"/>
                    </a:moveTo>
                    <a:cubicBezTo>
                      <a:pt x="41" y="119"/>
                      <a:pt x="38" y="118"/>
                      <a:pt x="37" y="116"/>
                    </a:cubicBezTo>
                    <a:cubicBezTo>
                      <a:pt x="25" y="100"/>
                      <a:pt x="0" y="41"/>
                      <a:pt x="6" y="7"/>
                    </a:cubicBezTo>
                    <a:cubicBezTo>
                      <a:pt x="7" y="3"/>
                      <a:pt x="11" y="0"/>
                      <a:pt x="15" y="0"/>
                    </a:cubicBezTo>
                    <a:cubicBezTo>
                      <a:pt x="19" y="1"/>
                      <a:pt x="22" y="5"/>
                      <a:pt x="21" y="9"/>
                    </a:cubicBezTo>
                    <a:cubicBezTo>
                      <a:pt x="17" y="38"/>
                      <a:pt x="39" y="92"/>
                      <a:pt x="49" y="106"/>
                    </a:cubicBezTo>
                    <a:cubicBezTo>
                      <a:pt x="52" y="110"/>
                      <a:pt x="51" y="115"/>
                      <a:pt x="48" y="117"/>
                    </a:cubicBezTo>
                    <a:cubicBezTo>
                      <a:pt x="46" y="118"/>
                      <a:pt x="45" y="119"/>
                      <a:pt x="43" y="11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68"/>
              <p:cNvSpPr>
                <a:spLocks/>
              </p:cNvSpPr>
              <p:nvPr/>
            </p:nvSpPr>
            <p:spPr bwMode="auto">
              <a:xfrm>
                <a:off x="10387" y="5638"/>
                <a:ext cx="548" cy="644"/>
              </a:xfrm>
              <a:custGeom>
                <a:avLst/>
                <a:gdLst>
                  <a:gd name="T0" fmla="*/ 8 w 315"/>
                  <a:gd name="T1" fmla="*/ 370 h 370"/>
                  <a:gd name="T2" fmla="*/ 5 w 315"/>
                  <a:gd name="T3" fmla="*/ 369 h 370"/>
                  <a:gd name="T4" fmla="*/ 1 w 315"/>
                  <a:gd name="T5" fmla="*/ 359 h 370"/>
                  <a:gd name="T6" fmla="*/ 68 w 315"/>
                  <a:gd name="T7" fmla="*/ 259 h 370"/>
                  <a:gd name="T8" fmla="*/ 175 w 315"/>
                  <a:gd name="T9" fmla="*/ 150 h 370"/>
                  <a:gd name="T10" fmla="*/ 299 w 315"/>
                  <a:gd name="T11" fmla="*/ 8 h 370"/>
                  <a:gd name="T12" fmla="*/ 308 w 315"/>
                  <a:gd name="T13" fmla="*/ 1 h 370"/>
                  <a:gd name="T14" fmla="*/ 315 w 315"/>
                  <a:gd name="T15" fmla="*/ 9 h 370"/>
                  <a:gd name="T16" fmla="*/ 186 w 315"/>
                  <a:gd name="T17" fmla="*/ 161 h 370"/>
                  <a:gd name="T18" fmla="*/ 79 w 315"/>
                  <a:gd name="T19" fmla="*/ 270 h 370"/>
                  <a:gd name="T20" fmla="*/ 15 w 315"/>
                  <a:gd name="T21" fmla="*/ 366 h 370"/>
                  <a:gd name="T22" fmla="*/ 8 w 315"/>
                  <a:gd name="T2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5" h="370">
                    <a:moveTo>
                      <a:pt x="8" y="370"/>
                    </a:moveTo>
                    <a:cubicBezTo>
                      <a:pt x="7" y="370"/>
                      <a:pt x="6" y="370"/>
                      <a:pt x="5" y="369"/>
                    </a:cubicBezTo>
                    <a:cubicBezTo>
                      <a:pt x="1" y="367"/>
                      <a:pt x="0" y="363"/>
                      <a:pt x="1" y="359"/>
                    </a:cubicBezTo>
                    <a:cubicBezTo>
                      <a:pt x="14" y="333"/>
                      <a:pt x="36" y="294"/>
                      <a:pt x="68" y="259"/>
                    </a:cubicBezTo>
                    <a:cubicBezTo>
                      <a:pt x="101" y="223"/>
                      <a:pt x="139" y="186"/>
                      <a:pt x="175" y="150"/>
                    </a:cubicBezTo>
                    <a:cubicBezTo>
                      <a:pt x="236" y="91"/>
                      <a:pt x="298" y="30"/>
                      <a:pt x="299" y="8"/>
                    </a:cubicBezTo>
                    <a:cubicBezTo>
                      <a:pt x="300" y="4"/>
                      <a:pt x="303" y="0"/>
                      <a:pt x="308" y="1"/>
                    </a:cubicBezTo>
                    <a:cubicBezTo>
                      <a:pt x="312" y="1"/>
                      <a:pt x="315" y="5"/>
                      <a:pt x="315" y="9"/>
                    </a:cubicBezTo>
                    <a:cubicBezTo>
                      <a:pt x="313" y="35"/>
                      <a:pt x="265" y="84"/>
                      <a:pt x="186" y="161"/>
                    </a:cubicBezTo>
                    <a:cubicBezTo>
                      <a:pt x="150" y="197"/>
                      <a:pt x="112" y="234"/>
                      <a:pt x="79" y="270"/>
                    </a:cubicBezTo>
                    <a:cubicBezTo>
                      <a:pt x="49" y="303"/>
                      <a:pt x="28" y="340"/>
                      <a:pt x="15" y="366"/>
                    </a:cubicBezTo>
                    <a:cubicBezTo>
                      <a:pt x="14" y="368"/>
                      <a:pt x="11" y="370"/>
                      <a:pt x="8" y="3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69"/>
              <p:cNvSpPr>
                <a:spLocks/>
              </p:cNvSpPr>
              <p:nvPr/>
            </p:nvSpPr>
            <p:spPr bwMode="auto">
              <a:xfrm>
                <a:off x="12240" y="4548"/>
                <a:ext cx="760" cy="397"/>
              </a:xfrm>
              <a:custGeom>
                <a:avLst/>
                <a:gdLst>
                  <a:gd name="T0" fmla="*/ 105 w 437"/>
                  <a:gd name="T1" fmla="*/ 228 h 228"/>
                  <a:gd name="T2" fmla="*/ 6 w 437"/>
                  <a:gd name="T3" fmla="*/ 213 h 228"/>
                  <a:gd name="T4" fmla="*/ 1 w 437"/>
                  <a:gd name="T5" fmla="*/ 203 h 228"/>
                  <a:gd name="T6" fmla="*/ 11 w 437"/>
                  <a:gd name="T7" fmla="*/ 198 h 228"/>
                  <a:gd name="T8" fmla="*/ 169 w 437"/>
                  <a:gd name="T9" fmla="*/ 208 h 228"/>
                  <a:gd name="T10" fmla="*/ 421 w 437"/>
                  <a:gd name="T11" fmla="*/ 7 h 228"/>
                  <a:gd name="T12" fmla="*/ 431 w 437"/>
                  <a:gd name="T13" fmla="*/ 1 h 228"/>
                  <a:gd name="T14" fmla="*/ 437 w 437"/>
                  <a:gd name="T15" fmla="*/ 11 h 228"/>
                  <a:gd name="T16" fmla="*/ 171 w 437"/>
                  <a:gd name="T17" fmla="*/ 223 h 228"/>
                  <a:gd name="T18" fmla="*/ 105 w 437"/>
                  <a:gd name="T1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7" h="228">
                    <a:moveTo>
                      <a:pt x="105" y="228"/>
                    </a:moveTo>
                    <a:cubicBezTo>
                      <a:pt x="66" y="228"/>
                      <a:pt x="33" y="223"/>
                      <a:pt x="6" y="213"/>
                    </a:cubicBezTo>
                    <a:cubicBezTo>
                      <a:pt x="2" y="211"/>
                      <a:pt x="0" y="207"/>
                      <a:pt x="1" y="203"/>
                    </a:cubicBezTo>
                    <a:cubicBezTo>
                      <a:pt x="3" y="199"/>
                      <a:pt x="7" y="197"/>
                      <a:pt x="11" y="198"/>
                    </a:cubicBezTo>
                    <a:cubicBezTo>
                      <a:pt x="50" y="212"/>
                      <a:pt x="105" y="216"/>
                      <a:pt x="169" y="208"/>
                    </a:cubicBezTo>
                    <a:cubicBezTo>
                      <a:pt x="309" y="191"/>
                      <a:pt x="402" y="94"/>
                      <a:pt x="421" y="7"/>
                    </a:cubicBezTo>
                    <a:cubicBezTo>
                      <a:pt x="422" y="3"/>
                      <a:pt x="426" y="0"/>
                      <a:pt x="431" y="1"/>
                    </a:cubicBezTo>
                    <a:cubicBezTo>
                      <a:pt x="435" y="2"/>
                      <a:pt x="437" y="7"/>
                      <a:pt x="437" y="11"/>
                    </a:cubicBezTo>
                    <a:cubicBezTo>
                      <a:pt x="416" y="103"/>
                      <a:pt x="318" y="205"/>
                      <a:pt x="171" y="223"/>
                    </a:cubicBezTo>
                    <a:cubicBezTo>
                      <a:pt x="147" y="226"/>
                      <a:pt x="125" y="228"/>
                      <a:pt x="105" y="22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70"/>
              <p:cNvSpPr>
                <a:spLocks/>
              </p:cNvSpPr>
              <p:nvPr/>
            </p:nvSpPr>
            <p:spPr bwMode="auto">
              <a:xfrm>
                <a:off x="11221" y="4651"/>
                <a:ext cx="1108" cy="339"/>
              </a:xfrm>
              <a:custGeom>
                <a:avLst/>
                <a:gdLst>
                  <a:gd name="T0" fmla="*/ 407 w 637"/>
                  <a:gd name="T1" fmla="*/ 195 h 195"/>
                  <a:gd name="T2" fmla="*/ 395 w 637"/>
                  <a:gd name="T3" fmla="*/ 195 h 195"/>
                  <a:gd name="T4" fmla="*/ 2 w 637"/>
                  <a:gd name="T5" fmla="*/ 12 h 195"/>
                  <a:gd name="T6" fmla="*/ 6 w 637"/>
                  <a:gd name="T7" fmla="*/ 2 h 195"/>
                  <a:gd name="T8" fmla="*/ 16 w 637"/>
                  <a:gd name="T9" fmla="*/ 6 h 195"/>
                  <a:gd name="T10" fmla="*/ 395 w 637"/>
                  <a:gd name="T11" fmla="*/ 179 h 195"/>
                  <a:gd name="T12" fmla="*/ 622 w 637"/>
                  <a:gd name="T13" fmla="*/ 107 h 195"/>
                  <a:gd name="T14" fmla="*/ 633 w 637"/>
                  <a:gd name="T15" fmla="*/ 104 h 195"/>
                  <a:gd name="T16" fmla="*/ 635 w 637"/>
                  <a:gd name="T17" fmla="*/ 115 h 195"/>
                  <a:gd name="T18" fmla="*/ 407 w 637"/>
                  <a:gd name="T1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7" h="195">
                    <a:moveTo>
                      <a:pt x="407" y="195"/>
                    </a:moveTo>
                    <a:cubicBezTo>
                      <a:pt x="403" y="195"/>
                      <a:pt x="399" y="195"/>
                      <a:pt x="395" y="195"/>
                    </a:cubicBezTo>
                    <a:cubicBezTo>
                      <a:pt x="175" y="190"/>
                      <a:pt x="30" y="83"/>
                      <a:pt x="2" y="12"/>
                    </a:cubicBezTo>
                    <a:cubicBezTo>
                      <a:pt x="0" y="8"/>
                      <a:pt x="2" y="3"/>
                      <a:pt x="6" y="2"/>
                    </a:cubicBezTo>
                    <a:cubicBezTo>
                      <a:pt x="10" y="0"/>
                      <a:pt x="14" y="2"/>
                      <a:pt x="16" y="6"/>
                    </a:cubicBezTo>
                    <a:cubicBezTo>
                      <a:pt x="37" y="58"/>
                      <a:pt x="162" y="174"/>
                      <a:pt x="395" y="179"/>
                    </a:cubicBezTo>
                    <a:cubicBezTo>
                      <a:pt x="544" y="182"/>
                      <a:pt x="613" y="122"/>
                      <a:pt x="622" y="107"/>
                    </a:cubicBezTo>
                    <a:cubicBezTo>
                      <a:pt x="624" y="103"/>
                      <a:pt x="629" y="102"/>
                      <a:pt x="633" y="104"/>
                    </a:cubicBezTo>
                    <a:cubicBezTo>
                      <a:pt x="636" y="107"/>
                      <a:pt x="637" y="111"/>
                      <a:pt x="635" y="115"/>
                    </a:cubicBezTo>
                    <a:cubicBezTo>
                      <a:pt x="625" y="132"/>
                      <a:pt x="556" y="195"/>
                      <a:pt x="407" y="19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71"/>
              <p:cNvSpPr>
                <a:spLocks/>
              </p:cNvSpPr>
              <p:nvPr/>
            </p:nvSpPr>
            <p:spPr bwMode="auto">
              <a:xfrm>
                <a:off x="12847" y="3753"/>
                <a:ext cx="185" cy="62"/>
              </a:xfrm>
              <a:custGeom>
                <a:avLst/>
                <a:gdLst>
                  <a:gd name="T0" fmla="*/ 50 w 106"/>
                  <a:gd name="T1" fmla="*/ 36 h 36"/>
                  <a:gd name="T2" fmla="*/ 5 w 106"/>
                  <a:gd name="T3" fmla="*/ 24 h 36"/>
                  <a:gd name="T4" fmla="*/ 2 w 106"/>
                  <a:gd name="T5" fmla="*/ 13 h 36"/>
                  <a:gd name="T6" fmla="*/ 13 w 106"/>
                  <a:gd name="T7" fmla="*/ 11 h 36"/>
                  <a:gd name="T8" fmla="*/ 73 w 106"/>
                  <a:gd name="T9" fmla="*/ 17 h 36"/>
                  <a:gd name="T10" fmla="*/ 90 w 106"/>
                  <a:gd name="T11" fmla="*/ 5 h 36"/>
                  <a:gd name="T12" fmla="*/ 100 w 106"/>
                  <a:gd name="T13" fmla="*/ 1 h 36"/>
                  <a:gd name="T14" fmla="*/ 104 w 106"/>
                  <a:gd name="T15" fmla="*/ 11 h 36"/>
                  <a:gd name="T16" fmla="*/ 78 w 106"/>
                  <a:gd name="T17" fmla="*/ 32 h 36"/>
                  <a:gd name="T18" fmla="*/ 50 w 106"/>
                  <a:gd name="T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36">
                    <a:moveTo>
                      <a:pt x="50" y="36"/>
                    </a:moveTo>
                    <a:cubicBezTo>
                      <a:pt x="35" y="36"/>
                      <a:pt x="18" y="33"/>
                      <a:pt x="5" y="24"/>
                    </a:cubicBezTo>
                    <a:cubicBezTo>
                      <a:pt x="1" y="22"/>
                      <a:pt x="0" y="17"/>
                      <a:pt x="2" y="13"/>
                    </a:cubicBezTo>
                    <a:cubicBezTo>
                      <a:pt x="5" y="10"/>
                      <a:pt x="10" y="9"/>
                      <a:pt x="13" y="11"/>
                    </a:cubicBezTo>
                    <a:cubicBezTo>
                      <a:pt x="31" y="22"/>
                      <a:pt x="57" y="22"/>
                      <a:pt x="73" y="17"/>
                    </a:cubicBezTo>
                    <a:cubicBezTo>
                      <a:pt x="82" y="14"/>
                      <a:pt x="88" y="10"/>
                      <a:pt x="90" y="5"/>
                    </a:cubicBezTo>
                    <a:cubicBezTo>
                      <a:pt x="91" y="1"/>
                      <a:pt x="96" y="0"/>
                      <a:pt x="100" y="1"/>
                    </a:cubicBezTo>
                    <a:cubicBezTo>
                      <a:pt x="104" y="3"/>
                      <a:pt x="106" y="7"/>
                      <a:pt x="104" y="11"/>
                    </a:cubicBezTo>
                    <a:cubicBezTo>
                      <a:pt x="101" y="20"/>
                      <a:pt x="91" y="28"/>
                      <a:pt x="78" y="32"/>
                    </a:cubicBezTo>
                    <a:cubicBezTo>
                      <a:pt x="70" y="34"/>
                      <a:pt x="60" y="36"/>
                      <a:pt x="50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72"/>
              <p:cNvSpPr>
                <a:spLocks/>
              </p:cNvSpPr>
              <p:nvPr/>
            </p:nvSpPr>
            <p:spPr bwMode="auto">
              <a:xfrm>
                <a:off x="12847" y="3342"/>
                <a:ext cx="198" cy="68"/>
              </a:xfrm>
              <a:custGeom>
                <a:avLst/>
                <a:gdLst>
                  <a:gd name="T0" fmla="*/ 8 w 114"/>
                  <a:gd name="T1" fmla="*/ 39 h 39"/>
                  <a:gd name="T2" fmla="*/ 3 w 114"/>
                  <a:gd name="T3" fmla="*/ 37 h 39"/>
                  <a:gd name="T4" fmla="*/ 3 w 114"/>
                  <a:gd name="T5" fmla="*/ 26 h 39"/>
                  <a:gd name="T6" fmla="*/ 107 w 114"/>
                  <a:gd name="T7" fmla="*/ 8 h 39"/>
                  <a:gd name="T8" fmla="*/ 113 w 114"/>
                  <a:gd name="T9" fmla="*/ 18 h 39"/>
                  <a:gd name="T10" fmla="*/ 103 w 114"/>
                  <a:gd name="T11" fmla="*/ 23 h 39"/>
                  <a:gd name="T12" fmla="*/ 14 w 114"/>
                  <a:gd name="T13" fmla="*/ 36 h 39"/>
                  <a:gd name="T14" fmla="*/ 8 w 114"/>
                  <a:gd name="T1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39">
                    <a:moveTo>
                      <a:pt x="8" y="39"/>
                    </a:moveTo>
                    <a:cubicBezTo>
                      <a:pt x="7" y="39"/>
                      <a:pt x="5" y="38"/>
                      <a:pt x="3" y="37"/>
                    </a:cubicBezTo>
                    <a:cubicBezTo>
                      <a:pt x="0" y="34"/>
                      <a:pt x="0" y="29"/>
                      <a:pt x="3" y="26"/>
                    </a:cubicBezTo>
                    <a:cubicBezTo>
                      <a:pt x="23" y="4"/>
                      <a:pt x="79" y="0"/>
                      <a:pt x="107" y="8"/>
                    </a:cubicBezTo>
                    <a:cubicBezTo>
                      <a:pt x="112" y="9"/>
                      <a:pt x="114" y="14"/>
                      <a:pt x="113" y="18"/>
                    </a:cubicBezTo>
                    <a:cubicBezTo>
                      <a:pt x="112" y="22"/>
                      <a:pt x="107" y="24"/>
                      <a:pt x="103" y="23"/>
                    </a:cubicBezTo>
                    <a:cubicBezTo>
                      <a:pt x="80" y="16"/>
                      <a:pt x="30" y="20"/>
                      <a:pt x="14" y="36"/>
                    </a:cubicBezTo>
                    <a:cubicBezTo>
                      <a:pt x="13" y="38"/>
                      <a:pt x="10" y="39"/>
                      <a:pt x="8" y="3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73"/>
              <p:cNvSpPr>
                <a:spLocks/>
              </p:cNvSpPr>
              <p:nvPr/>
            </p:nvSpPr>
            <p:spPr bwMode="auto">
              <a:xfrm>
                <a:off x="12398" y="3250"/>
                <a:ext cx="348" cy="243"/>
              </a:xfrm>
              <a:custGeom>
                <a:avLst/>
                <a:gdLst>
                  <a:gd name="T0" fmla="*/ 191 w 200"/>
                  <a:gd name="T1" fmla="*/ 140 h 140"/>
                  <a:gd name="T2" fmla="*/ 184 w 200"/>
                  <a:gd name="T3" fmla="*/ 136 h 140"/>
                  <a:gd name="T4" fmla="*/ 129 w 200"/>
                  <a:gd name="T5" fmla="*/ 99 h 140"/>
                  <a:gd name="T6" fmla="*/ 75 w 200"/>
                  <a:gd name="T7" fmla="*/ 78 h 140"/>
                  <a:gd name="T8" fmla="*/ 7 w 200"/>
                  <a:gd name="T9" fmla="*/ 21 h 140"/>
                  <a:gd name="T10" fmla="*/ 3 w 200"/>
                  <a:gd name="T11" fmla="*/ 13 h 140"/>
                  <a:gd name="T12" fmla="*/ 5 w 200"/>
                  <a:gd name="T13" fmla="*/ 2 h 140"/>
                  <a:gd name="T14" fmla="*/ 16 w 200"/>
                  <a:gd name="T15" fmla="*/ 5 h 140"/>
                  <a:gd name="T16" fmla="*/ 21 w 200"/>
                  <a:gd name="T17" fmla="*/ 14 h 140"/>
                  <a:gd name="T18" fmla="*/ 81 w 200"/>
                  <a:gd name="T19" fmla="*/ 63 h 140"/>
                  <a:gd name="T20" fmla="*/ 134 w 200"/>
                  <a:gd name="T21" fmla="*/ 84 h 140"/>
                  <a:gd name="T22" fmla="*/ 197 w 200"/>
                  <a:gd name="T23" fmla="*/ 128 h 140"/>
                  <a:gd name="T24" fmla="*/ 195 w 200"/>
                  <a:gd name="T25" fmla="*/ 139 h 140"/>
                  <a:gd name="T26" fmla="*/ 191 w 200"/>
                  <a:gd name="T27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40">
                    <a:moveTo>
                      <a:pt x="191" y="140"/>
                    </a:moveTo>
                    <a:cubicBezTo>
                      <a:pt x="188" y="140"/>
                      <a:pt x="186" y="139"/>
                      <a:pt x="184" y="136"/>
                    </a:cubicBezTo>
                    <a:cubicBezTo>
                      <a:pt x="170" y="113"/>
                      <a:pt x="159" y="110"/>
                      <a:pt x="129" y="99"/>
                    </a:cubicBezTo>
                    <a:cubicBezTo>
                      <a:pt x="115" y="94"/>
                      <a:pt x="98" y="88"/>
                      <a:pt x="75" y="78"/>
                    </a:cubicBezTo>
                    <a:cubicBezTo>
                      <a:pt x="27" y="57"/>
                      <a:pt x="18" y="41"/>
                      <a:pt x="7" y="21"/>
                    </a:cubicBezTo>
                    <a:cubicBezTo>
                      <a:pt x="6" y="19"/>
                      <a:pt x="4" y="16"/>
                      <a:pt x="3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9" y="0"/>
                      <a:pt x="14" y="1"/>
                      <a:pt x="16" y="5"/>
                    </a:cubicBezTo>
                    <a:cubicBezTo>
                      <a:pt x="18" y="8"/>
                      <a:pt x="19" y="11"/>
                      <a:pt x="21" y="14"/>
                    </a:cubicBezTo>
                    <a:cubicBezTo>
                      <a:pt x="31" y="31"/>
                      <a:pt x="38" y="45"/>
                      <a:pt x="81" y="63"/>
                    </a:cubicBezTo>
                    <a:cubicBezTo>
                      <a:pt x="104" y="73"/>
                      <a:pt x="121" y="79"/>
                      <a:pt x="134" y="84"/>
                    </a:cubicBezTo>
                    <a:cubicBezTo>
                      <a:pt x="166" y="95"/>
                      <a:pt x="180" y="101"/>
                      <a:pt x="197" y="128"/>
                    </a:cubicBezTo>
                    <a:cubicBezTo>
                      <a:pt x="200" y="132"/>
                      <a:pt x="199" y="136"/>
                      <a:pt x="195" y="139"/>
                    </a:cubicBezTo>
                    <a:cubicBezTo>
                      <a:pt x="194" y="139"/>
                      <a:pt x="192" y="140"/>
                      <a:pt x="191" y="14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74"/>
              <p:cNvSpPr>
                <a:spLocks/>
              </p:cNvSpPr>
              <p:nvPr/>
            </p:nvSpPr>
            <p:spPr bwMode="auto">
              <a:xfrm>
                <a:off x="11128" y="2555"/>
                <a:ext cx="865" cy="138"/>
              </a:xfrm>
              <a:custGeom>
                <a:avLst/>
                <a:gdLst>
                  <a:gd name="T0" fmla="*/ 23 w 497"/>
                  <a:gd name="T1" fmla="*/ 79 h 79"/>
                  <a:gd name="T2" fmla="*/ 3 w 497"/>
                  <a:gd name="T3" fmla="*/ 70 h 79"/>
                  <a:gd name="T4" fmla="*/ 4 w 497"/>
                  <a:gd name="T5" fmla="*/ 59 h 79"/>
                  <a:gd name="T6" fmla="*/ 15 w 497"/>
                  <a:gd name="T7" fmla="*/ 61 h 79"/>
                  <a:gd name="T8" fmla="*/ 73 w 497"/>
                  <a:gd name="T9" fmla="*/ 50 h 79"/>
                  <a:gd name="T10" fmla="*/ 216 w 497"/>
                  <a:gd name="T11" fmla="*/ 16 h 79"/>
                  <a:gd name="T12" fmla="*/ 488 w 497"/>
                  <a:gd name="T13" fmla="*/ 38 h 79"/>
                  <a:gd name="T14" fmla="*/ 491 w 497"/>
                  <a:gd name="T15" fmla="*/ 39 h 79"/>
                  <a:gd name="T16" fmla="*/ 496 w 497"/>
                  <a:gd name="T17" fmla="*/ 49 h 79"/>
                  <a:gd name="T18" fmla="*/ 486 w 497"/>
                  <a:gd name="T19" fmla="*/ 54 h 79"/>
                  <a:gd name="T20" fmla="*/ 483 w 497"/>
                  <a:gd name="T21" fmla="*/ 53 h 79"/>
                  <a:gd name="T22" fmla="*/ 218 w 497"/>
                  <a:gd name="T23" fmla="*/ 31 h 79"/>
                  <a:gd name="T24" fmla="*/ 78 w 497"/>
                  <a:gd name="T25" fmla="*/ 65 h 79"/>
                  <a:gd name="T26" fmla="*/ 23 w 497"/>
                  <a:gd name="T2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7" h="79">
                    <a:moveTo>
                      <a:pt x="23" y="79"/>
                    </a:moveTo>
                    <a:cubicBezTo>
                      <a:pt x="14" y="79"/>
                      <a:pt x="8" y="76"/>
                      <a:pt x="3" y="70"/>
                    </a:cubicBezTo>
                    <a:cubicBezTo>
                      <a:pt x="0" y="66"/>
                      <a:pt x="1" y="62"/>
                      <a:pt x="4" y="59"/>
                    </a:cubicBezTo>
                    <a:cubicBezTo>
                      <a:pt x="8" y="56"/>
                      <a:pt x="13" y="57"/>
                      <a:pt x="15" y="61"/>
                    </a:cubicBezTo>
                    <a:cubicBezTo>
                      <a:pt x="21" y="68"/>
                      <a:pt x="44" y="60"/>
                      <a:pt x="73" y="50"/>
                    </a:cubicBezTo>
                    <a:cubicBezTo>
                      <a:pt x="108" y="39"/>
                      <a:pt x="156" y="22"/>
                      <a:pt x="216" y="16"/>
                    </a:cubicBezTo>
                    <a:cubicBezTo>
                      <a:pt x="358" y="0"/>
                      <a:pt x="407" y="14"/>
                      <a:pt x="488" y="38"/>
                    </a:cubicBezTo>
                    <a:cubicBezTo>
                      <a:pt x="491" y="39"/>
                      <a:pt x="491" y="39"/>
                      <a:pt x="491" y="39"/>
                    </a:cubicBezTo>
                    <a:cubicBezTo>
                      <a:pt x="495" y="40"/>
                      <a:pt x="497" y="45"/>
                      <a:pt x="496" y="49"/>
                    </a:cubicBezTo>
                    <a:cubicBezTo>
                      <a:pt x="495" y="53"/>
                      <a:pt x="491" y="55"/>
                      <a:pt x="486" y="54"/>
                    </a:cubicBezTo>
                    <a:cubicBezTo>
                      <a:pt x="483" y="53"/>
                      <a:pt x="483" y="53"/>
                      <a:pt x="483" y="53"/>
                    </a:cubicBezTo>
                    <a:cubicBezTo>
                      <a:pt x="402" y="29"/>
                      <a:pt x="357" y="15"/>
                      <a:pt x="218" y="31"/>
                    </a:cubicBezTo>
                    <a:cubicBezTo>
                      <a:pt x="159" y="38"/>
                      <a:pt x="112" y="54"/>
                      <a:pt x="78" y="65"/>
                    </a:cubicBezTo>
                    <a:cubicBezTo>
                      <a:pt x="55" y="73"/>
                      <a:pt x="37" y="79"/>
                      <a:pt x="23" y="7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75"/>
              <p:cNvSpPr>
                <a:spLocks/>
              </p:cNvSpPr>
              <p:nvPr/>
            </p:nvSpPr>
            <p:spPr bwMode="auto">
              <a:xfrm>
                <a:off x="11878" y="4964"/>
                <a:ext cx="68" cy="103"/>
              </a:xfrm>
              <a:custGeom>
                <a:avLst/>
                <a:gdLst>
                  <a:gd name="T0" fmla="*/ 31 w 39"/>
                  <a:gd name="T1" fmla="*/ 59 h 59"/>
                  <a:gd name="T2" fmla="*/ 23 w 39"/>
                  <a:gd name="T3" fmla="*/ 52 h 59"/>
                  <a:gd name="T4" fmla="*/ 3 w 39"/>
                  <a:gd name="T5" fmla="*/ 14 h 59"/>
                  <a:gd name="T6" fmla="*/ 3 w 39"/>
                  <a:gd name="T7" fmla="*/ 3 h 59"/>
                  <a:gd name="T8" fmla="*/ 14 w 39"/>
                  <a:gd name="T9" fmla="*/ 3 h 59"/>
                  <a:gd name="T10" fmla="*/ 39 w 39"/>
                  <a:gd name="T11" fmla="*/ 51 h 59"/>
                  <a:gd name="T12" fmla="*/ 31 w 39"/>
                  <a:gd name="T13" fmla="*/ 59 h 59"/>
                  <a:gd name="T14" fmla="*/ 31 w 39"/>
                  <a:gd name="T1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59">
                    <a:moveTo>
                      <a:pt x="31" y="59"/>
                    </a:moveTo>
                    <a:cubicBezTo>
                      <a:pt x="27" y="59"/>
                      <a:pt x="24" y="56"/>
                      <a:pt x="23" y="52"/>
                    </a:cubicBezTo>
                    <a:cubicBezTo>
                      <a:pt x="23" y="39"/>
                      <a:pt x="12" y="24"/>
                      <a:pt x="3" y="14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9" y="9"/>
                      <a:pt x="38" y="30"/>
                      <a:pt x="39" y="51"/>
                    </a:cubicBezTo>
                    <a:cubicBezTo>
                      <a:pt x="39" y="56"/>
                      <a:pt x="36" y="59"/>
                      <a:pt x="31" y="59"/>
                    </a:cubicBezTo>
                    <a:cubicBezTo>
                      <a:pt x="31" y="59"/>
                      <a:pt x="31" y="59"/>
                      <a:pt x="31" y="5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76"/>
              <p:cNvSpPr>
                <a:spLocks/>
              </p:cNvSpPr>
              <p:nvPr/>
            </p:nvSpPr>
            <p:spPr bwMode="auto">
              <a:xfrm>
                <a:off x="11118" y="4870"/>
                <a:ext cx="84" cy="181"/>
              </a:xfrm>
              <a:custGeom>
                <a:avLst/>
                <a:gdLst>
                  <a:gd name="T0" fmla="*/ 29 w 48"/>
                  <a:gd name="T1" fmla="*/ 104 h 104"/>
                  <a:gd name="T2" fmla="*/ 27 w 48"/>
                  <a:gd name="T3" fmla="*/ 104 h 104"/>
                  <a:gd name="T4" fmla="*/ 21 w 48"/>
                  <a:gd name="T5" fmla="*/ 95 h 104"/>
                  <a:gd name="T6" fmla="*/ 22 w 48"/>
                  <a:gd name="T7" fmla="*/ 91 h 104"/>
                  <a:gd name="T8" fmla="*/ 3 w 48"/>
                  <a:gd name="T9" fmla="*/ 14 h 104"/>
                  <a:gd name="T10" fmla="*/ 5 w 48"/>
                  <a:gd name="T11" fmla="*/ 3 h 104"/>
                  <a:gd name="T12" fmla="*/ 16 w 48"/>
                  <a:gd name="T13" fmla="*/ 5 h 104"/>
                  <a:gd name="T14" fmla="*/ 37 w 48"/>
                  <a:gd name="T15" fmla="*/ 95 h 104"/>
                  <a:gd name="T16" fmla="*/ 37 w 48"/>
                  <a:gd name="T17" fmla="*/ 98 h 104"/>
                  <a:gd name="T18" fmla="*/ 29 w 48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04">
                    <a:moveTo>
                      <a:pt x="29" y="104"/>
                    </a:moveTo>
                    <a:cubicBezTo>
                      <a:pt x="28" y="104"/>
                      <a:pt x="28" y="104"/>
                      <a:pt x="27" y="104"/>
                    </a:cubicBezTo>
                    <a:cubicBezTo>
                      <a:pt x="23" y="103"/>
                      <a:pt x="20" y="99"/>
                      <a:pt x="21" y="95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27" y="72"/>
                      <a:pt x="31" y="54"/>
                      <a:pt x="3" y="14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6" y="5"/>
                    </a:cubicBezTo>
                    <a:cubicBezTo>
                      <a:pt x="48" y="51"/>
                      <a:pt x="42" y="74"/>
                      <a:pt x="37" y="95"/>
                    </a:cubicBezTo>
                    <a:cubicBezTo>
                      <a:pt x="37" y="98"/>
                      <a:pt x="37" y="98"/>
                      <a:pt x="37" y="98"/>
                    </a:cubicBezTo>
                    <a:cubicBezTo>
                      <a:pt x="36" y="102"/>
                      <a:pt x="33" y="104"/>
                      <a:pt x="29" y="10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77"/>
              <p:cNvSpPr>
                <a:spLocks/>
              </p:cNvSpPr>
              <p:nvPr/>
            </p:nvSpPr>
            <p:spPr bwMode="auto">
              <a:xfrm>
                <a:off x="11995" y="5142"/>
                <a:ext cx="295" cy="179"/>
              </a:xfrm>
              <a:custGeom>
                <a:avLst/>
                <a:gdLst>
                  <a:gd name="T0" fmla="*/ 55 w 170"/>
                  <a:gd name="T1" fmla="*/ 103 h 103"/>
                  <a:gd name="T2" fmla="*/ 7 w 170"/>
                  <a:gd name="T3" fmla="*/ 99 h 103"/>
                  <a:gd name="T4" fmla="*/ 1 w 170"/>
                  <a:gd name="T5" fmla="*/ 91 h 103"/>
                  <a:gd name="T6" fmla="*/ 9 w 170"/>
                  <a:gd name="T7" fmla="*/ 84 h 103"/>
                  <a:gd name="T8" fmla="*/ 154 w 170"/>
                  <a:gd name="T9" fmla="*/ 7 h 103"/>
                  <a:gd name="T10" fmla="*/ 163 w 170"/>
                  <a:gd name="T11" fmla="*/ 1 h 103"/>
                  <a:gd name="T12" fmla="*/ 170 w 170"/>
                  <a:gd name="T13" fmla="*/ 10 h 103"/>
                  <a:gd name="T14" fmla="*/ 55 w 170"/>
                  <a:gd name="T1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0" h="103">
                    <a:moveTo>
                      <a:pt x="55" y="103"/>
                    </a:moveTo>
                    <a:cubicBezTo>
                      <a:pt x="38" y="103"/>
                      <a:pt x="21" y="101"/>
                      <a:pt x="7" y="99"/>
                    </a:cubicBezTo>
                    <a:cubicBezTo>
                      <a:pt x="3" y="99"/>
                      <a:pt x="0" y="95"/>
                      <a:pt x="1" y="91"/>
                    </a:cubicBezTo>
                    <a:cubicBezTo>
                      <a:pt x="1" y="86"/>
                      <a:pt x="5" y="83"/>
                      <a:pt x="9" y="84"/>
                    </a:cubicBezTo>
                    <a:cubicBezTo>
                      <a:pt x="73" y="92"/>
                      <a:pt x="137" y="93"/>
                      <a:pt x="154" y="7"/>
                    </a:cubicBezTo>
                    <a:cubicBezTo>
                      <a:pt x="155" y="3"/>
                      <a:pt x="159" y="0"/>
                      <a:pt x="163" y="1"/>
                    </a:cubicBezTo>
                    <a:cubicBezTo>
                      <a:pt x="168" y="2"/>
                      <a:pt x="170" y="6"/>
                      <a:pt x="170" y="10"/>
                    </a:cubicBezTo>
                    <a:cubicBezTo>
                      <a:pt x="153" y="88"/>
                      <a:pt x="101" y="103"/>
                      <a:pt x="55" y="10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78"/>
              <p:cNvSpPr>
                <a:spLocks/>
              </p:cNvSpPr>
              <p:nvPr/>
            </p:nvSpPr>
            <p:spPr bwMode="auto">
              <a:xfrm>
                <a:off x="12948" y="4635"/>
                <a:ext cx="108" cy="388"/>
              </a:xfrm>
              <a:custGeom>
                <a:avLst/>
                <a:gdLst>
                  <a:gd name="T0" fmla="*/ 23 w 62"/>
                  <a:gd name="T1" fmla="*/ 223 h 223"/>
                  <a:gd name="T2" fmla="*/ 19 w 62"/>
                  <a:gd name="T3" fmla="*/ 222 h 223"/>
                  <a:gd name="T4" fmla="*/ 16 w 62"/>
                  <a:gd name="T5" fmla="*/ 211 h 223"/>
                  <a:gd name="T6" fmla="*/ 3 w 62"/>
                  <a:gd name="T7" fmla="*/ 15 h 223"/>
                  <a:gd name="T8" fmla="*/ 3 w 62"/>
                  <a:gd name="T9" fmla="*/ 4 h 223"/>
                  <a:gd name="T10" fmla="*/ 14 w 62"/>
                  <a:gd name="T11" fmla="*/ 3 h 223"/>
                  <a:gd name="T12" fmla="*/ 30 w 62"/>
                  <a:gd name="T13" fmla="*/ 219 h 223"/>
                  <a:gd name="T14" fmla="*/ 23 w 62"/>
                  <a:gd name="T15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223">
                    <a:moveTo>
                      <a:pt x="23" y="223"/>
                    </a:moveTo>
                    <a:cubicBezTo>
                      <a:pt x="22" y="223"/>
                      <a:pt x="20" y="223"/>
                      <a:pt x="19" y="222"/>
                    </a:cubicBezTo>
                    <a:cubicBezTo>
                      <a:pt x="15" y="220"/>
                      <a:pt x="14" y="215"/>
                      <a:pt x="16" y="211"/>
                    </a:cubicBezTo>
                    <a:cubicBezTo>
                      <a:pt x="42" y="167"/>
                      <a:pt x="39" y="48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1"/>
                      <a:pt x="11" y="0"/>
                      <a:pt x="14" y="3"/>
                    </a:cubicBezTo>
                    <a:cubicBezTo>
                      <a:pt x="53" y="39"/>
                      <a:pt x="62" y="164"/>
                      <a:pt x="30" y="219"/>
                    </a:cubicBezTo>
                    <a:cubicBezTo>
                      <a:pt x="28" y="222"/>
                      <a:pt x="26" y="223"/>
                      <a:pt x="23" y="22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79"/>
              <p:cNvSpPr>
                <a:spLocks/>
              </p:cNvSpPr>
              <p:nvPr/>
            </p:nvSpPr>
            <p:spPr bwMode="auto">
              <a:xfrm>
                <a:off x="8966" y="3521"/>
                <a:ext cx="108" cy="101"/>
              </a:xfrm>
              <a:custGeom>
                <a:avLst/>
                <a:gdLst>
                  <a:gd name="T0" fmla="*/ 0 w 62"/>
                  <a:gd name="T1" fmla="*/ 58 h 58"/>
                  <a:gd name="T2" fmla="*/ 0 w 62"/>
                  <a:gd name="T3" fmla="*/ 8 h 58"/>
                  <a:gd name="T4" fmla="*/ 8 w 62"/>
                  <a:gd name="T5" fmla="*/ 0 h 58"/>
                  <a:gd name="T6" fmla="*/ 8 w 62"/>
                  <a:gd name="T7" fmla="*/ 0 h 58"/>
                  <a:gd name="T8" fmla="*/ 15 w 62"/>
                  <a:gd name="T9" fmla="*/ 8 h 58"/>
                  <a:gd name="T10" fmla="*/ 15 w 62"/>
                  <a:gd name="T11" fmla="*/ 41 h 58"/>
                  <a:gd name="T12" fmla="*/ 54 w 62"/>
                  <a:gd name="T13" fmla="*/ 38 h 58"/>
                  <a:gd name="T14" fmla="*/ 62 w 62"/>
                  <a:gd name="T15" fmla="*/ 46 h 58"/>
                  <a:gd name="T16" fmla="*/ 55 w 62"/>
                  <a:gd name="T17" fmla="*/ 54 h 58"/>
                  <a:gd name="T18" fmla="*/ 0 w 62"/>
                  <a:gd name="T1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58">
                    <a:moveTo>
                      <a:pt x="0" y="5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3"/>
                      <a:pt x="15" y="8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8" y="38"/>
                      <a:pt x="62" y="41"/>
                      <a:pt x="62" y="46"/>
                    </a:cubicBezTo>
                    <a:cubicBezTo>
                      <a:pt x="62" y="50"/>
                      <a:pt x="59" y="54"/>
                      <a:pt x="55" y="54"/>
                    </a:cubicBez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80"/>
              <p:cNvSpPr>
                <a:spLocks/>
              </p:cNvSpPr>
              <p:nvPr/>
            </p:nvSpPr>
            <p:spPr bwMode="auto">
              <a:xfrm>
                <a:off x="11600" y="5060"/>
                <a:ext cx="118" cy="165"/>
              </a:xfrm>
              <a:custGeom>
                <a:avLst/>
                <a:gdLst>
                  <a:gd name="T0" fmla="*/ 59 w 68"/>
                  <a:gd name="T1" fmla="*/ 95 h 95"/>
                  <a:gd name="T2" fmla="*/ 55 w 68"/>
                  <a:gd name="T3" fmla="*/ 94 h 95"/>
                  <a:gd name="T4" fmla="*/ 4 w 68"/>
                  <a:gd name="T5" fmla="*/ 7 h 95"/>
                  <a:gd name="T6" fmla="*/ 13 w 68"/>
                  <a:gd name="T7" fmla="*/ 1 h 95"/>
                  <a:gd name="T8" fmla="*/ 19 w 68"/>
                  <a:gd name="T9" fmla="*/ 10 h 95"/>
                  <a:gd name="T10" fmla="*/ 63 w 68"/>
                  <a:gd name="T11" fmla="*/ 81 h 95"/>
                  <a:gd name="T12" fmla="*/ 66 w 68"/>
                  <a:gd name="T13" fmla="*/ 91 h 95"/>
                  <a:gd name="T14" fmla="*/ 59 w 68"/>
                  <a:gd name="T1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95">
                    <a:moveTo>
                      <a:pt x="59" y="95"/>
                    </a:moveTo>
                    <a:cubicBezTo>
                      <a:pt x="57" y="95"/>
                      <a:pt x="56" y="95"/>
                      <a:pt x="55" y="94"/>
                    </a:cubicBezTo>
                    <a:cubicBezTo>
                      <a:pt x="2" y="63"/>
                      <a:pt x="0" y="31"/>
                      <a:pt x="4" y="7"/>
                    </a:cubicBezTo>
                    <a:cubicBezTo>
                      <a:pt x="4" y="3"/>
                      <a:pt x="8" y="0"/>
                      <a:pt x="13" y="1"/>
                    </a:cubicBezTo>
                    <a:cubicBezTo>
                      <a:pt x="17" y="1"/>
                      <a:pt x="20" y="5"/>
                      <a:pt x="19" y="10"/>
                    </a:cubicBezTo>
                    <a:cubicBezTo>
                      <a:pt x="14" y="39"/>
                      <a:pt x="27" y="60"/>
                      <a:pt x="63" y="81"/>
                    </a:cubicBezTo>
                    <a:cubicBezTo>
                      <a:pt x="66" y="83"/>
                      <a:pt x="68" y="88"/>
                      <a:pt x="66" y="91"/>
                    </a:cubicBezTo>
                    <a:cubicBezTo>
                      <a:pt x="64" y="94"/>
                      <a:pt x="62" y="95"/>
                      <a:pt x="59" y="9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81"/>
              <p:cNvSpPr>
                <a:spLocks/>
              </p:cNvSpPr>
              <p:nvPr/>
            </p:nvSpPr>
            <p:spPr bwMode="auto">
              <a:xfrm>
                <a:off x="10716" y="5446"/>
                <a:ext cx="82" cy="145"/>
              </a:xfrm>
              <a:custGeom>
                <a:avLst/>
                <a:gdLst>
                  <a:gd name="T0" fmla="*/ 39 w 47"/>
                  <a:gd name="T1" fmla="*/ 83 h 83"/>
                  <a:gd name="T2" fmla="*/ 32 w 47"/>
                  <a:gd name="T3" fmla="*/ 80 h 83"/>
                  <a:gd name="T4" fmla="*/ 9 w 47"/>
                  <a:gd name="T5" fmla="*/ 6 h 83"/>
                  <a:gd name="T6" fmla="*/ 18 w 47"/>
                  <a:gd name="T7" fmla="*/ 1 h 83"/>
                  <a:gd name="T8" fmla="*/ 24 w 47"/>
                  <a:gd name="T9" fmla="*/ 10 h 83"/>
                  <a:gd name="T10" fmla="*/ 45 w 47"/>
                  <a:gd name="T11" fmla="*/ 70 h 83"/>
                  <a:gd name="T12" fmla="*/ 43 w 47"/>
                  <a:gd name="T13" fmla="*/ 81 h 83"/>
                  <a:gd name="T14" fmla="*/ 39 w 47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83">
                    <a:moveTo>
                      <a:pt x="39" y="83"/>
                    </a:moveTo>
                    <a:cubicBezTo>
                      <a:pt x="36" y="83"/>
                      <a:pt x="34" y="82"/>
                      <a:pt x="32" y="80"/>
                    </a:cubicBezTo>
                    <a:cubicBezTo>
                      <a:pt x="24" y="69"/>
                      <a:pt x="0" y="39"/>
                      <a:pt x="9" y="6"/>
                    </a:cubicBezTo>
                    <a:cubicBezTo>
                      <a:pt x="10" y="2"/>
                      <a:pt x="14" y="0"/>
                      <a:pt x="18" y="1"/>
                    </a:cubicBezTo>
                    <a:cubicBezTo>
                      <a:pt x="22" y="2"/>
                      <a:pt x="25" y="6"/>
                      <a:pt x="24" y="10"/>
                    </a:cubicBezTo>
                    <a:cubicBezTo>
                      <a:pt x="18" y="33"/>
                      <a:pt x="32" y="54"/>
                      <a:pt x="45" y="70"/>
                    </a:cubicBezTo>
                    <a:cubicBezTo>
                      <a:pt x="47" y="74"/>
                      <a:pt x="47" y="79"/>
                      <a:pt x="43" y="81"/>
                    </a:cubicBezTo>
                    <a:cubicBezTo>
                      <a:pt x="42" y="82"/>
                      <a:pt x="40" y="83"/>
                      <a:pt x="3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82"/>
              <p:cNvSpPr>
                <a:spLocks/>
              </p:cNvSpPr>
              <p:nvPr/>
            </p:nvSpPr>
            <p:spPr bwMode="auto">
              <a:xfrm>
                <a:off x="9471" y="4473"/>
                <a:ext cx="47" cy="124"/>
              </a:xfrm>
              <a:custGeom>
                <a:avLst/>
                <a:gdLst>
                  <a:gd name="T0" fmla="*/ 18 w 27"/>
                  <a:gd name="T1" fmla="*/ 71 h 71"/>
                  <a:gd name="T2" fmla="*/ 12 w 27"/>
                  <a:gd name="T3" fmla="*/ 68 h 71"/>
                  <a:gd name="T4" fmla="*/ 10 w 27"/>
                  <a:gd name="T5" fmla="*/ 4 h 71"/>
                  <a:gd name="T6" fmla="*/ 21 w 27"/>
                  <a:gd name="T7" fmla="*/ 2 h 71"/>
                  <a:gd name="T8" fmla="*/ 23 w 27"/>
                  <a:gd name="T9" fmla="*/ 13 h 71"/>
                  <a:gd name="T10" fmla="*/ 24 w 27"/>
                  <a:gd name="T11" fmla="*/ 59 h 71"/>
                  <a:gd name="T12" fmla="*/ 22 w 27"/>
                  <a:gd name="T13" fmla="*/ 70 h 71"/>
                  <a:gd name="T14" fmla="*/ 18 w 27"/>
                  <a:gd name="T1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1">
                    <a:moveTo>
                      <a:pt x="18" y="71"/>
                    </a:moveTo>
                    <a:cubicBezTo>
                      <a:pt x="15" y="71"/>
                      <a:pt x="13" y="70"/>
                      <a:pt x="12" y="68"/>
                    </a:cubicBezTo>
                    <a:cubicBezTo>
                      <a:pt x="1" y="52"/>
                      <a:pt x="0" y="17"/>
                      <a:pt x="10" y="4"/>
                    </a:cubicBezTo>
                    <a:cubicBezTo>
                      <a:pt x="13" y="0"/>
                      <a:pt x="18" y="0"/>
                      <a:pt x="21" y="2"/>
                    </a:cubicBezTo>
                    <a:cubicBezTo>
                      <a:pt x="25" y="5"/>
                      <a:pt x="25" y="10"/>
                      <a:pt x="23" y="13"/>
                    </a:cubicBezTo>
                    <a:cubicBezTo>
                      <a:pt x="17" y="21"/>
                      <a:pt x="17" y="48"/>
                      <a:pt x="24" y="59"/>
                    </a:cubicBezTo>
                    <a:cubicBezTo>
                      <a:pt x="27" y="62"/>
                      <a:pt x="26" y="67"/>
                      <a:pt x="22" y="70"/>
                    </a:cubicBezTo>
                    <a:cubicBezTo>
                      <a:pt x="21" y="71"/>
                      <a:pt x="19" y="71"/>
                      <a:pt x="18" y="7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83"/>
              <p:cNvSpPr>
                <a:spLocks/>
              </p:cNvSpPr>
              <p:nvPr/>
            </p:nvSpPr>
            <p:spPr bwMode="auto">
              <a:xfrm>
                <a:off x="10490" y="4873"/>
                <a:ext cx="49" cy="154"/>
              </a:xfrm>
              <a:custGeom>
                <a:avLst/>
                <a:gdLst>
                  <a:gd name="T0" fmla="*/ 16 w 28"/>
                  <a:gd name="T1" fmla="*/ 88 h 88"/>
                  <a:gd name="T2" fmla="*/ 9 w 28"/>
                  <a:gd name="T3" fmla="*/ 84 h 88"/>
                  <a:gd name="T4" fmla="*/ 12 w 28"/>
                  <a:gd name="T5" fmla="*/ 6 h 88"/>
                  <a:gd name="T6" fmla="*/ 22 w 28"/>
                  <a:gd name="T7" fmla="*/ 2 h 88"/>
                  <a:gd name="T8" fmla="*/ 26 w 28"/>
                  <a:gd name="T9" fmla="*/ 12 h 88"/>
                  <a:gd name="T10" fmla="*/ 23 w 28"/>
                  <a:gd name="T11" fmla="*/ 77 h 88"/>
                  <a:gd name="T12" fmla="*/ 20 w 28"/>
                  <a:gd name="T13" fmla="*/ 88 h 88"/>
                  <a:gd name="T14" fmla="*/ 16 w 2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88">
                    <a:moveTo>
                      <a:pt x="16" y="88"/>
                    </a:moveTo>
                    <a:cubicBezTo>
                      <a:pt x="13" y="88"/>
                      <a:pt x="11" y="87"/>
                      <a:pt x="9" y="84"/>
                    </a:cubicBezTo>
                    <a:cubicBezTo>
                      <a:pt x="0" y="68"/>
                      <a:pt x="3" y="28"/>
                      <a:pt x="12" y="6"/>
                    </a:cubicBezTo>
                    <a:cubicBezTo>
                      <a:pt x="13" y="2"/>
                      <a:pt x="18" y="0"/>
                      <a:pt x="22" y="2"/>
                    </a:cubicBezTo>
                    <a:cubicBezTo>
                      <a:pt x="26" y="3"/>
                      <a:pt x="28" y="8"/>
                      <a:pt x="26" y="12"/>
                    </a:cubicBezTo>
                    <a:cubicBezTo>
                      <a:pt x="18" y="33"/>
                      <a:pt x="17" y="67"/>
                      <a:pt x="23" y="77"/>
                    </a:cubicBezTo>
                    <a:cubicBezTo>
                      <a:pt x="25" y="81"/>
                      <a:pt x="24" y="85"/>
                      <a:pt x="20" y="88"/>
                    </a:cubicBezTo>
                    <a:cubicBezTo>
                      <a:pt x="19" y="88"/>
                      <a:pt x="17" y="88"/>
                      <a:pt x="16" y="8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84"/>
              <p:cNvSpPr>
                <a:spLocks/>
              </p:cNvSpPr>
              <p:nvPr/>
            </p:nvSpPr>
            <p:spPr bwMode="auto">
              <a:xfrm>
                <a:off x="9876" y="4612"/>
                <a:ext cx="64" cy="208"/>
              </a:xfrm>
              <a:custGeom>
                <a:avLst/>
                <a:gdLst>
                  <a:gd name="T0" fmla="*/ 28 w 37"/>
                  <a:gd name="T1" fmla="*/ 119 h 119"/>
                  <a:gd name="T2" fmla="*/ 22 w 37"/>
                  <a:gd name="T3" fmla="*/ 117 h 119"/>
                  <a:gd name="T4" fmla="*/ 9 w 37"/>
                  <a:gd name="T5" fmla="*/ 7 h 119"/>
                  <a:gd name="T6" fmla="*/ 19 w 37"/>
                  <a:gd name="T7" fmla="*/ 1 h 119"/>
                  <a:gd name="T8" fmla="*/ 24 w 37"/>
                  <a:gd name="T9" fmla="*/ 11 h 119"/>
                  <a:gd name="T10" fmla="*/ 34 w 37"/>
                  <a:gd name="T11" fmla="*/ 107 h 119"/>
                  <a:gd name="T12" fmla="*/ 33 w 37"/>
                  <a:gd name="T13" fmla="*/ 117 h 119"/>
                  <a:gd name="T14" fmla="*/ 28 w 37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19">
                    <a:moveTo>
                      <a:pt x="28" y="119"/>
                    </a:moveTo>
                    <a:cubicBezTo>
                      <a:pt x="26" y="119"/>
                      <a:pt x="24" y="118"/>
                      <a:pt x="22" y="117"/>
                    </a:cubicBezTo>
                    <a:cubicBezTo>
                      <a:pt x="2" y="93"/>
                      <a:pt x="0" y="41"/>
                      <a:pt x="9" y="7"/>
                    </a:cubicBezTo>
                    <a:cubicBezTo>
                      <a:pt x="10" y="3"/>
                      <a:pt x="15" y="0"/>
                      <a:pt x="19" y="1"/>
                    </a:cubicBezTo>
                    <a:cubicBezTo>
                      <a:pt x="23" y="2"/>
                      <a:pt x="25" y="7"/>
                      <a:pt x="24" y="11"/>
                    </a:cubicBezTo>
                    <a:cubicBezTo>
                      <a:pt x="15" y="45"/>
                      <a:pt x="19" y="90"/>
                      <a:pt x="34" y="107"/>
                    </a:cubicBezTo>
                    <a:cubicBezTo>
                      <a:pt x="37" y="110"/>
                      <a:pt x="36" y="115"/>
                      <a:pt x="33" y="117"/>
                    </a:cubicBezTo>
                    <a:cubicBezTo>
                      <a:pt x="32" y="119"/>
                      <a:pt x="30" y="119"/>
                      <a:pt x="28" y="11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85"/>
              <p:cNvSpPr>
                <a:spLocks/>
              </p:cNvSpPr>
              <p:nvPr/>
            </p:nvSpPr>
            <p:spPr bwMode="auto">
              <a:xfrm>
                <a:off x="9956" y="4927"/>
                <a:ext cx="158" cy="94"/>
              </a:xfrm>
              <a:custGeom>
                <a:avLst/>
                <a:gdLst>
                  <a:gd name="T0" fmla="*/ 8 w 91"/>
                  <a:gd name="T1" fmla="*/ 54 h 54"/>
                  <a:gd name="T2" fmla="*/ 6 w 91"/>
                  <a:gd name="T3" fmla="*/ 54 h 54"/>
                  <a:gd name="T4" fmla="*/ 1 w 91"/>
                  <a:gd name="T5" fmla="*/ 44 h 54"/>
                  <a:gd name="T6" fmla="*/ 41 w 91"/>
                  <a:gd name="T7" fmla="*/ 7 h 54"/>
                  <a:gd name="T8" fmla="*/ 86 w 91"/>
                  <a:gd name="T9" fmla="*/ 6 h 54"/>
                  <a:gd name="T10" fmla="*/ 89 w 91"/>
                  <a:gd name="T11" fmla="*/ 17 h 54"/>
                  <a:gd name="T12" fmla="*/ 78 w 91"/>
                  <a:gd name="T13" fmla="*/ 20 h 54"/>
                  <a:gd name="T14" fmla="*/ 47 w 91"/>
                  <a:gd name="T15" fmla="*/ 22 h 54"/>
                  <a:gd name="T16" fmla="*/ 16 w 91"/>
                  <a:gd name="T17" fmla="*/ 49 h 54"/>
                  <a:gd name="T18" fmla="*/ 8 w 91"/>
                  <a:gd name="T1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54">
                    <a:moveTo>
                      <a:pt x="8" y="54"/>
                    </a:moveTo>
                    <a:cubicBezTo>
                      <a:pt x="7" y="54"/>
                      <a:pt x="7" y="54"/>
                      <a:pt x="6" y="54"/>
                    </a:cubicBezTo>
                    <a:cubicBezTo>
                      <a:pt x="2" y="53"/>
                      <a:pt x="0" y="48"/>
                      <a:pt x="1" y="44"/>
                    </a:cubicBezTo>
                    <a:cubicBezTo>
                      <a:pt x="6" y="29"/>
                      <a:pt x="21" y="15"/>
                      <a:pt x="41" y="7"/>
                    </a:cubicBezTo>
                    <a:cubicBezTo>
                      <a:pt x="58" y="1"/>
                      <a:pt x="75" y="0"/>
                      <a:pt x="86" y="6"/>
                    </a:cubicBezTo>
                    <a:cubicBezTo>
                      <a:pt x="89" y="8"/>
                      <a:pt x="91" y="13"/>
                      <a:pt x="89" y="17"/>
                    </a:cubicBezTo>
                    <a:cubicBezTo>
                      <a:pt x="87" y="21"/>
                      <a:pt x="82" y="22"/>
                      <a:pt x="78" y="20"/>
                    </a:cubicBezTo>
                    <a:cubicBezTo>
                      <a:pt x="72" y="16"/>
                      <a:pt x="59" y="17"/>
                      <a:pt x="47" y="22"/>
                    </a:cubicBezTo>
                    <a:cubicBezTo>
                      <a:pt x="31" y="28"/>
                      <a:pt x="19" y="38"/>
                      <a:pt x="16" y="49"/>
                    </a:cubicBezTo>
                    <a:cubicBezTo>
                      <a:pt x="15" y="52"/>
                      <a:pt x="12" y="54"/>
                      <a:pt x="8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86"/>
              <p:cNvSpPr>
                <a:spLocks/>
              </p:cNvSpPr>
              <p:nvPr/>
            </p:nvSpPr>
            <p:spPr bwMode="auto">
              <a:xfrm>
                <a:off x="9335" y="4755"/>
                <a:ext cx="87" cy="226"/>
              </a:xfrm>
              <a:custGeom>
                <a:avLst/>
                <a:gdLst>
                  <a:gd name="T0" fmla="*/ 29 w 50"/>
                  <a:gd name="T1" fmla="*/ 130 h 130"/>
                  <a:gd name="T2" fmla="*/ 24 w 50"/>
                  <a:gd name="T3" fmla="*/ 128 h 130"/>
                  <a:gd name="T4" fmla="*/ 2 w 50"/>
                  <a:gd name="T5" fmla="*/ 63 h 130"/>
                  <a:gd name="T6" fmla="*/ 37 w 50"/>
                  <a:gd name="T7" fmla="*/ 2 h 130"/>
                  <a:gd name="T8" fmla="*/ 47 w 50"/>
                  <a:gd name="T9" fmla="*/ 5 h 130"/>
                  <a:gd name="T10" fmla="*/ 45 w 50"/>
                  <a:gd name="T11" fmla="*/ 15 h 130"/>
                  <a:gd name="T12" fmla="*/ 17 w 50"/>
                  <a:gd name="T13" fmla="*/ 64 h 130"/>
                  <a:gd name="T14" fmla="*/ 35 w 50"/>
                  <a:gd name="T15" fmla="*/ 116 h 130"/>
                  <a:gd name="T16" fmla="*/ 35 w 50"/>
                  <a:gd name="T17" fmla="*/ 127 h 130"/>
                  <a:gd name="T18" fmla="*/ 29 w 50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30">
                    <a:moveTo>
                      <a:pt x="29" y="130"/>
                    </a:moveTo>
                    <a:cubicBezTo>
                      <a:pt x="28" y="130"/>
                      <a:pt x="26" y="129"/>
                      <a:pt x="24" y="128"/>
                    </a:cubicBezTo>
                    <a:cubicBezTo>
                      <a:pt x="9" y="115"/>
                      <a:pt x="0" y="89"/>
                      <a:pt x="2" y="63"/>
                    </a:cubicBezTo>
                    <a:cubicBezTo>
                      <a:pt x="3" y="38"/>
                      <a:pt x="16" y="16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50" y="8"/>
                      <a:pt x="49" y="13"/>
                      <a:pt x="45" y="15"/>
                    </a:cubicBezTo>
                    <a:cubicBezTo>
                      <a:pt x="24" y="29"/>
                      <a:pt x="18" y="50"/>
                      <a:pt x="17" y="64"/>
                    </a:cubicBezTo>
                    <a:cubicBezTo>
                      <a:pt x="16" y="87"/>
                      <a:pt x="25" y="108"/>
                      <a:pt x="35" y="116"/>
                    </a:cubicBezTo>
                    <a:cubicBezTo>
                      <a:pt x="38" y="119"/>
                      <a:pt x="38" y="124"/>
                      <a:pt x="35" y="127"/>
                    </a:cubicBezTo>
                    <a:cubicBezTo>
                      <a:pt x="34" y="129"/>
                      <a:pt x="32" y="130"/>
                      <a:pt x="2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87"/>
              <p:cNvSpPr>
                <a:spLocks/>
              </p:cNvSpPr>
              <p:nvPr/>
            </p:nvSpPr>
            <p:spPr bwMode="auto">
              <a:xfrm>
                <a:off x="8994" y="4945"/>
                <a:ext cx="52" cy="132"/>
              </a:xfrm>
              <a:custGeom>
                <a:avLst/>
                <a:gdLst>
                  <a:gd name="T0" fmla="*/ 19 w 30"/>
                  <a:gd name="T1" fmla="*/ 76 h 76"/>
                  <a:gd name="T2" fmla="*/ 13 w 30"/>
                  <a:gd name="T3" fmla="*/ 73 h 76"/>
                  <a:gd name="T4" fmla="*/ 14 w 30"/>
                  <a:gd name="T5" fmla="*/ 6 h 76"/>
                  <a:gd name="T6" fmla="*/ 23 w 30"/>
                  <a:gd name="T7" fmla="*/ 1 h 76"/>
                  <a:gd name="T8" fmla="*/ 29 w 30"/>
                  <a:gd name="T9" fmla="*/ 11 h 76"/>
                  <a:gd name="T10" fmla="*/ 25 w 30"/>
                  <a:gd name="T11" fmla="*/ 63 h 76"/>
                  <a:gd name="T12" fmla="*/ 24 w 30"/>
                  <a:gd name="T13" fmla="*/ 74 h 76"/>
                  <a:gd name="T14" fmla="*/ 19 w 30"/>
                  <a:gd name="T1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76">
                    <a:moveTo>
                      <a:pt x="19" y="76"/>
                    </a:moveTo>
                    <a:cubicBezTo>
                      <a:pt x="17" y="76"/>
                      <a:pt x="15" y="75"/>
                      <a:pt x="13" y="73"/>
                    </a:cubicBezTo>
                    <a:cubicBezTo>
                      <a:pt x="0" y="57"/>
                      <a:pt x="7" y="27"/>
                      <a:pt x="14" y="6"/>
                    </a:cubicBezTo>
                    <a:cubicBezTo>
                      <a:pt x="15" y="2"/>
                      <a:pt x="19" y="0"/>
                      <a:pt x="23" y="1"/>
                    </a:cubicBezTo>
                    <a:cubicBezTo>
                      <a:pt x="28" y="2"/>
                      <a:pt x="30" y="7"/>
                      <a:pt x="29" y="11"/>
                    </a:cubicBezTo>
                    <a:cubicBezTo>
                      <a:pt x="18" y="45"/>
                      <a:pt x="21" y="58"/>
                      <a:pt x="25" y="63"/>
                    </a:cubicBezTo>
                    <a:cubicBezTo>
                      <a:pt x="28" y="66"/>
                      <a:pt x="27" y="71"/>
                      <a:pt x="24" y="74"/>
                    </a:cubicBezTo>
                    <a:cubicBezTo>
                      <a:pt x="23" y="75"/>
                      <a:pt x="21" y="76"/>
                      <a:pt x="19" y="7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88"/>
              <p:cNvSpPr>
                <a:spLocks/>
              </p:cNvSpPr>
              <p:nvPr/>
            </p:nvSpPr>
            <p:spPr bwMode="auto">
              <a:xfrm>
                <a:off x="8742" y="4355"/>
                <a:ext cx="104" cy="78"/>
              </a:xfrm>
              <a:custGeom>
                <a:avLst/>
                <a:gdLst>
                  <a:gd name="T0" fmla="*/ 9 w 60"/>
                  <a:gd name="T1" fmla="*/ 45 h 45"/>
                  <a:gd name="T2" fmla="*/ 1 w 60"/>
                  <a:gd name="T3" fmla="*/ 40 h 45"/>
                  <a:gd name="T4" fmla="*/ 6 w 60"/>
                  <a:gd name="T5" fmla="*/ 30 h 45"/>
                  <a:gd name="T6" fmla="*/ 8 w 60"/>
                  <a:gd name="T7" fmla="*/ 29 h 45"/>
                  <a:gd name="T8" fmla="*/ 44 w 60"/>
                  <a:gd name="T9" fmla="*/ 7 h 45"/>
                  <a:gd name="T10" fmla="*/ 53 w 60"/>
                  <a:gd name="T11" fmla="*/ 0 h 45"/>
                  <a:gd name="T12" fmla="*/ 59 w 60"/>
                  <a:gd name="T13" fmla="*/ 9 h 45"/>
                  <a:gd name="T14" fmla="*/ 12 w 60"/>
                  <a:gd name="T15" fmla="*/ 44 h 45"/>
                  <a:gd name="T16" fmla="*/ 11 w 60"/>
                  <a:gd name="T17" fmla="*/ 45 h 45"/>
                  <a:gd name="T18" fmla="*/ 9 w 60"/>
                  <a:gd name="T1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5">
                    <a:moveTo>
                      <a:pt x="9" y="45"/>
                    </a:moveTo>
                    <a:cubicBezTo>
                      <a:pt x="6" y="45"/>
                      <a:pt x="3" y="43"/>
                      <a:pt x="1" y="40"/>
                    </a:cubicBezTo>
                    <a:cubicBezTo>
                      <a:pt x="0" y="35"/>
                      <a:pt x="2" y="31"/>
                      <a:pt x="6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39" y="19"/>
                      <a:pt x="43" y="9"/>
                      <a:pt x="44" y="7"/>
                    </a:cubicBezTo>
                    <a:cubicBezTo>
                      <a:pt x="45" y="2"/>
                      <a:pt x="49" y="0"/>
                      <a:pt x="53" y="0"/>
                    </a:cubicBezTo>
                    <a:cubicBezTo>
                      <a:pt x="57" y="1"/>
                      <a:pt x="60" y="5"/>
                      <a:pt x="59" y="9"/>
                    </a:cubicBezTo>
                    <a:cubicBezTo>
                      <a:pt x="57" y="24"/>
                      <a:pt x="41" y="35"/>
                      <a:pt x="12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0" y="45"/>
                      <a:pt x="9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89"/>
              <p:cNvSpPr>
                <a:spLocks/>
              </p:cNvSpPr>
              <p:nvPr/>
            </p:nvSpPr>
            <p:spPr bwMode="auto">
              <a:xfrm>
                <a:off x="8865" y="4054"/>
                <a:ext cx="96" cy="116"/>
              </a:xfrm>
              <a:custGeom>
                <a:avLst/>
                <a:gdLst>
                  <a:gd name="T0" fmla="*/ 46 w 55"/>
                  <a:gd name="T1" fmla="*/ 67 h 67"/>
                  <a:gd name="T2" fmla="*/ 43 w 55"/>
                  <a:gd name="T3" fmla="*/ 66 h 67"/>
                  <a:gd name="T4" fmla="*/ 1 w 55"/>
                  <a:gd name="T5" fmla="*/ 11 h 67"/>
                  <a:gd name="T6" fmla="*/ 6 w 55"/>
                  <a:gd name="T7" fmla="*/ 1 h 67"/>
                  <a:gd name="T8" fmla="*/ 16 w 55"/>
                  <a:gd name="T9" fmla="*/ 6 h 67"/>
                  <a:gd name="T10" fmla="*/ 50 w 55"/>
                  <a:gd name="T11" fmla="*/ 52 h 67"/>
                  <a:gd name="T12" fmla="*/ 53 w 55"/>
                  <a:gd name="T13" fmla="*/ 62 h 67"/>
                  <a:gd name="T14" fmla="*/ 46 w 55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7">
                    <a:moveTo>
                      <a:pt x="46" y="67"/>
                    </a:moveTo>
                    <a:cubicBezTo>
                      <a:pt x="45" y="67"/>
                      <a:pt x="44" y="66"/>
                      <a:pt x="43" y="66"/>
                    </a:cubicBezTo>
                    <a:cubicBezTo>
                      <a:pt x="36" y="62"/>
                      <a:pt x="12" y="4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25" y="38"/>
                      <a:pt x="46" y="50"/>
                      <a:pt x="50" y="52"/>
                    </a:cubicBezTo>
                    <a:cubicBezTo>
                      <a:pt x="54" y="54"/>
                      <a:pt x="55" y="59"/>
                      <a:pt x="53" y="62"/>
                    </a:cubicBezTo>
                    <a:cubicBezTo>
                      <a:pt x="52" y="65"/>
                      <a:pt x="49" y="67"/>
                      <a:pt x="46" y="6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90"/>
              <p:cNvSpPr>
                <a:spLocks/>
              </p:cNvSpPr>
              <p:nvPr/>
            </p:nvSpPr>
            <p:spPr bwMode="auto">
              <a:xfrm>
                <a:off x="10838" y="5215"/>
                <a:ext cx="198" cy="255"/>
              </a:xfrm>
              <a:custGeom>
                <a:avLst/>
                <a:gdLst>
                  <a:gd name="T0" fmla="*/ 106 w 114"/>
                  <a:gd name="T1" fmla="*/ 147 h 147"/>
                  <a:gd name="T2" fmla="*/ 106 w 114"/>
                  <a:gd name="T3" fmla="*/ 147 h 147"/>
                  <a:gd name="T4" fmla="*/ 98 w 114"/>
                  <a:gd name="T5" fmla="*/ 140 h 147"/>
                  <a:gd name="T6" fmla="*/ 74 w 114"/>
                  <a:gd name="T7" fmla="*/ 71 h 147"/>
                  <a:gd name="T8" fmla="*/ 7 w 114"/>
                  <a:gd name="T9" fmla="*/ 16 h 147"/>
                  <a:gd name="T10" fmla="*/ 1 w 114"/>
                  <a:gd name="T11" fmla="*/ 7 h 147"/>
                  <a:gd name="T12" fmla="*/ 10 w 114"/>
                  <a:gd name="T13" fmla="*/ 1 h 147"/>
                  <a:gd name="T14" fmla="*/ 114 w 114"/>
                  <a:gd name="T15" fmla="*/ 140 h 147"/>
                  <a:gd name="T16" fmla="*/ 106 w 114"/>
                  <a:gd name="T17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47">
                    <a:moveTo>
                      <a:pt x="106" y="147"/>
                    </a:moveTo>
                    <a:cubicBezTo>
                      <a:pt x="106" y="147"/>
                      <a:pt x="106" y="147"/>
                      <a:pt x="106" y="147"/>
                    </a:cubicBezTo>
                    <a:cubicBezTo>
                      <a:pt x="101" y="147"/>
                      <a:pt x="98" y="144"/>
                      <a:pt x="98" y="140"/>
                    </a:cubicBezTo>
                    <a:cubicBezTo>
                      <a:pt x="98" y="126"/>
                      <a:pt x="90" y="98"/>
                      <a:pt x="74" y="71"/>
                    </a:cubicBezTo>
                    <a:cubicBezTo>
                      <a:pt x="63" y="54"/>
                      <a:pt x="40" y="23"/>
                      <a:pt x="7" y="16"/>
                    </a:cubicBezTo>
                    <a:cubicBezTo>
                      <a:pt x="3" y="16"/>
                      <a:pt x="0" y="12"/>
                      <a:pt x="1" y="7"/>
                    </a:cubicBezTo>
                    <a:cubicBezTo>
                      <a:pt x="2" y="3"/>
                      <a:pt x="6" y="0"/>
                      <a:pt x="10" y="1"/>
                    </a:cubicBezTo>
                    <a:cubicBezTo>
                      <a:pt x="75" y="14"/>
                      <a:pt x="114" y="104"/>
                      <a:pt x="114" y="140"/>
                    </a:cubicBezTo>
                    <a:cubicBezTo>
                      <a:pt x="113" y="144"/>
                      <a:pt x="110" y="147"/>
                      <a:pt x="106" y="14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91"/>
              <p:cNvSpPr>
                <a:spLocks/>
              </p:cNvSpPr>
              <p:nvPr/>
            </p:nvSpPr>
            <p:spPr bwMode="auto">
              <a:xfrm>
                <a:off x="8592" y="3927"/>
                <a:ext cx="162" cy="118"/>
              </a:xfrm>
              <a:custGeom>
                <a:avLst/>
                <a:gdLst>
                  <a:gd name="T0" fmla="*/ 9 w 93"/>
                  <a:gd name="T1" fmla="*/ 68 h 68"/>
                  <a:gd name="T2" fmla="*/ 6 w 93"/>
                  <a:gd name="T3" fmla="*/ 68 h 68"/>
                  <a:gd name="T4" fmla="*/ 2 w 93"/>
                  <a:gd name="T5" fmla="*/ 57 h 68"/>
                  <a:gd name="T6" fmla="*/ 68 w 93"/>
                  <a:gd name="T7" fmla="*/ 8 h 68"/>
                  <a:gd name="T8" fmla="*/ 81 w 93"/>
                  <a:gd name="T9" fmla="*/ 2 h 68"/>
                  <a:gd name="T10" fmla="*/ 92 w 93"/>
                  <a:gd name="T11" fmla="*/ 6 h 68"/>
                  <a:gd name="T12" fmla="*/ 88 w 93"/>
                  <a:gd name="T13" fmla="*/ 16 h 68"/>
                  <a:gd name="T14" fmla="*/ 74 w 93"/>
                  <a:gd name="T15" fmla="*/ 23 h 68"/>
                  <a:gd name="T16" fmla="*/ 16 w 93"/>
                  <a:gd name="T17" fmla="*/ 63 h 68"/>
                  <a:gd name="T18" fmla="*/ 9 w 93"/>
                  <a:gd name="T1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68">
                    <a:moveTo>
                      <a:pt x="9" y="68"/>
                    </a:moveTo>
                    <a:cubicBezTo>
                      <a:pt x="8" y="68"/>
                      <a:pt x="7" y="68"/>
                      <a:pt x="6" y="68"/>
                    </a:cubicBezTo>
                    <a:cubicBezTo>
                      <a:pt x="2" y="66"/>
                      <a:pt x="0" y="61"/>
                      <a:pt x="2" y="57"/>
                    </a:cubicBezTo>
                    <a:cubicBezTo>
                      <a:pt x="11" y="34"/>
                      <a:pt x="38" y="22"/>
                      <a:pt x="68" y="8"/>
                    </a:cubicBezTo>
                    <a:cubicBezTo>
                      <a:pt x="72" y="6"/>
                      <a:pt x="77" y="4"/>
                      <a:pt x="81" y="2"/>
                    </a:cubicBezTo>
                    <a:cubicBezTo>
                      <a:pt x="85" y="0"/>
                      <a:pt x="90" y="2"/>
                      <a:pt x="92" y="6"/>
                    </a:cubicBezTo>
                    <a:cubicBezTo>
                      <a:pt x="93" y="10"/>
                      <a:pt x="92" y="15"/>
                      <a:pt x="88" y="16"/>
                    </a:cubicBezTo>
                    <a:cubicBezTo>
                      <a:pt x="83" y="19"/>
                      <a:pt x="79" y="21"/>
                      <a:pt x="74" y="23"/>
                    </a:cubicBezTo>
                    <a:cubicBezTo>
                      <a:pt x="46" y="35"/>
                      <a:pt x="23" y="45"/>
                      <a:pt x="16" y="63"/>
                    </a:cubicBezTo>
                    <a:cubicBezTo>
                      <a:pt x="15" y="66"/>
                      <a:pt x="12" y="68"/>
                      <a:pt x="9" y="6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92"/>
              <p:cNvSpPr>
                <a:spLocks/>
              </p:cNvSpPr>
              <p:nvPr/>
            </p:nvSpPr>
            <p:spPr bwMode="auto">
              <a:xfrm>
                <a:off x="8898" y="5441"/>
                <a:ext cx="1469" cy="249"/>
              </a:xfrm>
              <a:custGeom>
                <a:avLst/>
                <a:gdLst>
                  <a:gd name="T0" fmla="*/ 355 w 844"/>
                  <a:gd name="T1" fmla="*/ 137 h 143"/>
                  <a:gd name="T2" fmla="*/ 219 w 844"/>
                  <a:gd name="T3" fmla="*/ 119 h 143"/>
                  <a:gd name="T4" fmla="*/ 138 w 844"/>
                  <a:gd name="T5" fmla="*/ 98 h 143"/>
                  <a:gd name="T6" fmla="*/ 3 w 844"/>
                  <a:gd name="T7" fmla="*/ 14 h 143"/>
                  <a:gd name="T8" fmla="*/ 4 w 844"/>
                  <a:gd name="T9" fmla="*/ 3 h 143"/>
                  <a:gd name="T10" fmla="*/ 15 w 844"/>
                  <a:gd name="T11" fmla="*/ 4 h 143"/>
                  <a:gd name="T12" fmla="*/ 222 w 844"/>
                  <a:gd name="T13" fmla="*/ 104 h 143"/>
                  <a:gd name="T14" fmla="*/ 223 w 844"/>
                  <a:gd name="T15" fmla="*/ 104 h 143"/>
                  <a:gd name="T16" fmla="*/ 588 w 844"/>
                  <a:gd name="T17" fmla="*/ 86 h 143"/>
                  <a:gd name="T18" fmla="*/ 837 w 844"/>
                  <a:gd name="T19" fmla="*/ 55 h 143"/>
                  <a:gd name="T20" fmla="*/ 843 w 844"/>
                  <a:gd name="T21" fmla="*/ 64 h 143"/>
                  <a:gd name="T22" fmla="*/ 834 w 844"/>
                  <a:gd name="T23" fmla="*/ 70 h 143"/>
                  <a:gd name="T24" fmla="*/ 593 w 844"/>
                  <a:gd name="T25" fmla="*/ 101 h 143"/>
                  <a:gd name="T26" fmla="*/ 355 w 844"/>
                  <a:gd name="T2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143">
                    <a:moveTo>
                      <a:pt x="355" y="137"/>
                    </a:moveTo>
                    <a:cubicBezTo>
                      <a:pt x="309" y="137"/>
                      <a:pt x="263" y="132"/>
                      <a:pt x="219" y="119"/>
                    </a:cubicBezTo>
                    <a:cubicBezTo>
                      <a:pt x="214" y="118"/>
                      <a:pt x="180" y="113"/>
                      <a:pt x="138" y="98"/>
                    </a:cubicBezTo>
                    <a:cubicBezTo>
                      <a:pt x="78" y="77"/>
                      <a:pt x="32" y="48"/>
                      <a:pt x="3" y="14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1"/>
                      <a:pt x="15" y="4"/>
                    </a:cubicBezTo>
                    <a:cubicBezTo>
                      <a:pt x="81" y="81"/>
                      <a:pt x="221" y="104"/>
                      <a:pt x="222" y="104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351" y="143"/>
                      <a:pt x="507" y="109"/>
                      <a:pt x="588" y="86"/>
                    </a:cubicBezTo>
                    <a:cubicBezTo>
                      <a:pt x="656" y="67"/>
                      <a:pt x="780" y="45"/>
                      <a:pt x="837" y="55"/>
                    </a:cubicBezTo>
                    <a:cubicBezTo>
                      <a:pt x="841" y="56"/>
                      <a:pt x="844" y="60"/>
                      <a:pt x="843" y="64"/>
                    </a:cubicBezTo>
                    <a:cubicBezTo>
                      <a:pt x="843" y="68"/>
                      <a:pt x="838" y="71"/>
                      <a:pt x="834" y="70"/>
                    </a:cubicBezTo>
                    <a:cubicBezTo>
                      <a:pt x="779" y="61"/>
                      <a:pt x="659" y="82"/>
                      <a:pt x="593" y="101"/>
                    </a:cubicBezTo>
                    <a:cubicBezTo>
                      <a:pt x="537" y="117"/>
                      <a:pt x="448" y="137"/>
                      <a:pt x="355" y="1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93"/>
              <p:cNvSpPr>
                <a:spLocks/>
              </p:cNvSpPr>
              <p:nvPr/>
            </p:nvSpPr>
            <p:spPr bwMode="auto">
              <a:xfrm>
                <a:off x="9921" y="5422"/>
                <a:ext cx="185" cy="160"/>
              </a:xfrm>
              <a:custGeom>
                <a:avLst/>
                <a:gdLst>
                  <a:gd name="T0" fmla="*/ 93 w 106"/>
                  <a:gd name="T1" fmla="*/ 92 h 92"/>
                  <a:gd name="T2" fmla="*/ 85 w 106"/>
                  <a:gd name="T3" fmla="*/ 87 h 92"/>
                  <a:gd name="T4" fmla="*/ 10 w 106"/>
                  <a:gd name="T5" fmla="*/ 22 h 92"/>
                  <a:gd name="T6" fmla="*/ 1 w 106"/>
                  <a:gd name="T7" fmla="*/ 10 h 92"/>
                  <a:gd name="T8" fmla="*/ 13 w 106"/>
                  <a:gd name="T9" fmla="*/ 1 h 92"/>
                  <a:gd name="T10" fmla="*/ 102 w 106"/>
                  <a:gd name="T11" fmla="*/ 75 h 92"/>
                  <a:gd name="T12" fmla="*/ 100 w 106"/>
                  <a:gd name="T13" fmla="*/ 90 h 92"/>
                  <a:gd name="T14" fmla="*/ 93 w 106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92">
                    <a:moveTo>
                      <a:pt x="93" y="92"/>
                    </a:moveTo>
                    <a:cubicBezTo>
                      <a:pt x="90" y="92"/>
                      <a:pt x="87" y="90"/>
                      <a:pt x="85" y="87"/>
                    </a:cubicBezTo>
                    <a:cubicBezTo>
                      <a:pt x="72" y="70"/>
                      <a:pt x="35" y="25"/>
                      <a:pt x="10" y="22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7" y="0"/>
                      <a:pt x="13" y="1"/>
                    </a:cubicBezTo>
                    <a:cubicBezTo>
                      <a:pt x="52" y="6"/>
                      <a:pt x="97" y="68"/>
                      <a:pt x="102" y="75"/>
                    </a:cubicBezTo>
                    <a:cubicBezTo>
                      <a:pt x="106" y="80"/>
                      <a:pt x="104" y="86"/>
                      <a:pt x="100" y="90"/>
                    </a:cubicBezTo>
                    <a:cubicBezTo>
                      <a:pt x="98" y="91"/>
                      <a:pt x="96" y="92"/>
                      <a:pt x="93" y="9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94"/>
              <p:cNvSpPr>
                <a:spLocks/>
              </p:cNvSpPr>
              <p:nvPr/>
            </p:nvSpPr>
            <p:spPr bwMode="auto">
              <a:xfrm>
                <a:off x="8797" y="5117"/>
                <a:ext cx="642" cy="557"/>
              </a:xfrm>
              <a:custGeom>
                <a:avLst/>
                <a:gdLst>
                  <a:gd name="T0" fmla="*/ 357 w 369"/>
                  <a:gd name="T1" fmla="*/ 320 h 320"/>
                  <a:gd name="T2" fmla="*/ 348 w 369"/>
                  <a:gd name="T3" fmla="*/ 316 h 320"/>
                  <a:gd name="T4" fmla="*/ 153 w 369"/>
                  <a:gd name="T5" fmla="*/ 103 h 320"/>
                  <a:gd name="T6" fmla="*/ 13 w 369"/>
                  <a:gd name="T7" fmla="*/ 23 h 320"/>
                  <a:gd name="T8" fmla="*/ 1 w 369"/>
                  <a:gd name="T9" fmla="*/ 14 h 320"/>
                  <a:gd name="T10" fmla="*/ 10 w 369"/>
                  <a:gd name="T11" fmla="*/ 2 h 320"/>
                  <a:gd name="T12" fmla="*/ 167 w 369"/>
                  <a:gd name="T13" fmla="*/ 86 h 320"/>
                  <a:gd name="T14" fmla="*/ 365 w 369"/>
                  <a:gd name="T15" fmla="*/ 303 h 320"/>
                  <a:gd name="T16" fmla="*/ 363 w 369"/>
                  <a:gd name="T17" fmla="*/ 318 h 320"/>
                  <a:gd name="T18" fmla="*/ 357 w 369"/>
                  <a:gd name="T1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9" h="320">
                    <a:moveTo>
                      <a:pt x="357" y="320"/>
                    </a:moveTo>
                    <a:cubicBezTo>
                      <a:pt x="354" y="320"/>
                      <a:pt x="350" y="319"/>
                      <a:pt x="348" y="316"/>
                    </a:cubicBezTo>
                    <a:cubicBezTo>
                      <a:pt x="347" y="315"/>
                      <a:pt x="234" y="171"/>
                      <a:pt x="153" y="103"/>
                    </a:cubicBezTo>
                    <a:cubicBezTo>
                      <a:pt x="71" y="33"/>
                      <a:pt x="21" y="22"/>
                      <a:pt x="13" y="23"/>
                    </a:cubicBezTo>
                    <a:cubicBezTo>
                      <a:pt x="7" y="24"/>
                      <a:pt x="2" y="20"/>
                      <a:pt x="1" y="14"/>
                    </a:cubicBezTo>
                    <a:cubicBezTo>
                      <a:pt x="0" y="9"/>
                      <a:pt x="4" y="3"/>
                      <a:pt x="10" y="2"/>
                    </a:cubicBezTo>
                    <a:cubicBezTo>
                      <a:pt x="23" y="0"/>
                      <a:pt x="78" y="11"/>
                      <a:pt x="167" y="86"/>
                    </a:cubicBezTo>
                    <a:cubicBezTo>
                      <a:pt x="250" y="156"/>
                      <a:pt x="361" y="297"/>
                      <a:pt x="365" y="303"/>
                    </a:cubicBezTo>
                    <a:cubicBezTo>
                      <a:pt x="369" y="308"/>
                      <a:pt x="368" y="314"/>
                      <a:pt x="363" y="318"/>
                    </a:cubicBezTo>
                    <a:cubicBezTo>
                      <a:pt x="361" y="319"/>
                      <a:pt x="359" y="320"/>
                      <a:pt x="357" y="32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95"/>
              <p:cNvSpPr>
                <a:spLocks/>
              </p:cNvSpPr>
              <p:nvPr/>
            </p:nvSpPr>
            <p:spPr bwMode="auto">
              <a:xfrm>
                <a:off x="8829" y="5016"/>
                <a:ext cx="690" cy="655"/>
              </a:xfrm>
              <a:custGeom>
                <a:avLst/>
                <a:gdLst>
                  <a:gd name="T0" fmla="*/ 385 w 397"/>
                  <a:gd name="T1" fmla="*/ 376 h 376"/>
                  <a:gd name="T2" fmla="*/ 376 w 397"/>
                  <a:gd name="T3" fmla="*/ 371 h 376"/>
                  <a:gd name="T4" fmla="*/ 173 w 397"/>
                  <a:gd name="T5" fmla="*/ 127 h 376"/>
                  <a:gd name="T6" fmla="*/ 8 w 397"/>
                  <a:gd name="T7" fmla="*/ 22 h 376"/>
                  <a:gd name="T8" fmla="*/ 2 w 397"/>
                  <a:gd name="T9" fmla="*/ 8 h 376"/>
                  <a:gd name="T10" fmla="*/ 16 w 397"/>
                  <a:gd name="T11" fmla="*/ 2 h 376"/>
                  <a:gd name="T12" fmla="*/ 186 w 397"/>
                  <a:gd name="T13" fmla="*/ 110 h 376"/>
                  <a:gd name="T14" fmla="*/ 394 w 397"/>
                  <a:gd name="T15" fmla="*/ 360 h 376"/>
                  <a:gd name="T16" fmla="*/ 390 w 397"/>
                  <a:gd name="T17" fmla="*/ 374 h 376"/>
                  <a:gd name="T18" fmla="*/ 385 w 397"/>
                  <a:gd name="T19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76">
                    <a:moveTo>
                      <a:pt x="385" y="376"/>
                    </a:moveTo>
                    <a:cubicBezTo>
                      <a:pt x="381" y="376"/>
                      <a:pt x="378" y="374"/>
                      <a:pt x="376" y="371"/>
                    </a:cubicBezTo>
                    <a:cubicBezTo>
                      <a:pt x="374" y="369"/>
                      <a:pt x="269" y="203"/>
                      <a:pt x="173" y="127"/>
                    </a:cubicBezTo>
                    <a:cubicBezTo>
                      <a:pt x="77" y="51"/>
                      <a:pt x="8" y="22"/>
                      <a:pt x="8" y="22"/>
                    </a:cubicBezTo>
                    <a:cubicBezTo>
                      <a:pt x="2" y="19"/>
                      <a:pt x="0" y="13"/>
                      <a:pt x="2" y="8"/>
                    </a:cubicBezTo>
                    <a:cubicBezTo>
                      <a:pt x="4" y="2"/>
                      <a:pt x="11" y="0"/>
                      <a:pt x="16" y="2"/>
                    </a:cubicBezTo>
                    <a:cubicBezTo>
                      <a:pt x="19" y="3"/>
                      <a:pt x="88" y="32"/>
                      <a:pt x="186" y="110"/>
                    </a:cubicBezTo>
                    <a:cubicBezTo>
                      <a:pt x="285" y="188"/>
                      <a:pt x="389" y="353"/>
                      <a:pt x="394" y="360"/>
                    </a:cubicBezTo>
                    <a:cubicBezTo>
                      <a:pt x="397" y="365"/>
                      <a:pt x="395" y="371"/>
                      <a:pt x="390" y="374"/>
                    </a:cubicBezTo>
                    <a:cubicBezTo>
                      <a:pt x="389" y="376"/>
                      <a:pt x="387" y="376"/>
                      <a:pt x="385" y="37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96"/>
              <p:cNvSpPr>
                <a:spLocks/>
              </p:cNvSpPr>
              <p:nvPr/>
            </p:nvSpPr>
            <p:spPr bwMode="auto">
              <a:xfrm>
                <a:off x="9239" y="5194"/>
                <a:ext cx="362" cy="471"/>
              </a:xfrm>
              <a:custGeom>
                <a:avLst/>
                <a:gdLst>
                  <a:gd name="T0" fmla="*/ 196 w 208"/>
                  <a:gd name="T1" fmla="*/ 271 h 271"/>
                  <a:gd name="T2" fmla="*/ 187 w 208"/>
                  <a:gd name="T3" fmla="*/ 266 h 271"/>
                  <a:gd name="T4" fmla="*/ 5 w 208"/>
                  <a:gd name="T5" fmla="*/ 21 h 271"/>
                  <a:gd name="T6" fmla="*/ 3 w 208"/>
                  <a:gd name="T7" fmla="*/ 6 h 271"/>
                  <a:gd name="T8" fmla="*/ 19 w 208"/>
                  <a:gd name="T9" fmla="*/ 4 h 271"/>
                  <a:gd name="T10" fmla="*/ 205 w 208"/>
                  <a:gd name="T11" fmla="*/ 255 h 271"/>
                  <a:gd name="T12" fmla="*/ 201 w 208"/>
                  <a:gd name="T13" fmla="*/ 270 h 271"/>
                  <a:gd name="T14" fmla="*/ 196 w 208"/>
                  <a:gd name="T15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271">
                    <a:moveTo>
                      <a:pt x="196" y="271"/>
                    </a:moveTo>
                    <a:cubicBezTo>
                      <a:pt x="192" y="271"/>
                      <a:pt x="189" y="269"/>
                      <a:pt x="187" y="266"/>
                    </a:cubicBezTo>
                    <a:cubicBezTo>
                      <a:pt x="185" y="264"/>
                      <a:pt x="65" y="67"/>
                      <a:pt x="5" y="21"/>
                    </a:cubicBezTo>
                    <a:cubicBezTo>
                      <a:pt x="1" y="17"/>
                      <a:pt x="0" y="10"/>
                      <a:pt x="3" y="6"/>
                    </a:cubicBezTo>
                    <a:cubicBezTo>
                      <a:pt x="7" y="1"/>
                      <a:pt x="14" y="0"/>
                      <a:pt x="19" y="4"/>
                    </a:cubicBezTo>
                    <a:cubicBezTo>
                      <a:pt x="81" y="52"/>
                      <a:pt x="200" y="247"/>
                      <a:pt x="205" y="255"/>
                    </a:cubicBezTo>
                    <a:cubicBezTo>
                      <a:pt x="208" y="260"/>
                      <a:pt x="207" y="267"/>
                      <a:pt x="201" y="270"/>
                    </a:cubicBezTo>
                    <a:cubicBezTo>
                      <a:pt x="200" y="271"/>
                      <a:pt x="198" y="271"/>
                      <a:pt x="196" y="27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97"/>
              <p:cNvSpPr>
                <a:spLocks/>
              </p:cNvSpPr>
              <p:nvPr/>
            </p:nvSpPr>
            <p:spPr bwMode="auto">
              <a:xfrm>
                <a:off x="9378" y="5246"/>
                <a:ext cx="310" cy="423"/>
              </a:xfrm>
              <a:custGeom>
                <a:avLst/>
                <a:gdLst>
                  <a:gd name="T0" fmla="*/ 166 w 178"/>
                  <a:gd name="T1" fmla="*/ 243 h 243"/>
                  <a:gd name="T2" fmla="*/ 157 w 178"/>
                  <a:gd name="T3" fmla="*/ 237 h 243"/>
                  <a:gd name="T4" fmla="*/ 6 w 178"/>
                  <a:gd name="T5" fmla="*/ 21 h 243"/>
                  <a:gd name="T6" fmla="*/ 3 w 178"/>
                  <a:gd name="T7" fmla="*/ 6 h 243"/>
                  <a:gd name="T8" fmla="*/ 18 w 178"/>
                  <a:gd name="T9" fmla="*/ 4 h 243"/>
                  <a:gd name="T10" fmla="*/ 176 w 178"/>
                  <a:gd name="T11" fmla="*/ 227 h 243"/>
                  <a:gd name="T12" fmla="*/ 171 w 178"/>
                  <a:gd name="T13" fmla="*/ 242 h 243"/>
                  <a:gd name="T14" fmla="*/ 166 w 178"/>
                  <a:gd name="T15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43">
                    <a:moveTo>
                      <a:pt x="166" y="243"/>
                    </a:moveTo>
                    <a:cubicBezTo>
                      <a:pt x="162" y="243"/>
                      <a:pt x="158" y="241"/>
                      <a:pt x="157" y="237"/>
                    </a:cubicBezTo>
                    <a:cubicBezTo>
                      <a:pt x="156" y="235"/>
                      <a:pt x="62" y="63"/>
                      <a:pt x="6" y="21"/>
                    </a:cubicBezTo>
                    <a:cubicBezTo>
                      <a:pt x="1" y="18"/>
                      <a:pt x="0" y="11"/>
                      <a:pt x="3" y="6"/>
                    </a:cubicBezTo>
                    <a:cubicBezTo>
                      <a:pt x="7" y="1"/>
                      <a:pt x="13" y="0"/>
                      <a:pt x="18" y="4"/>
                    </a:cubicBezTo>
                    <a:cubicBezTo>
                      <a:pt x="79" y="48"/>
                      <a:pt x="172" y="220"/>
                      <a:pt x="176" y="227"/>
                    </a:cubicBezTo>
                    <a:cubicBezTo>
                      <a:pt x="178" y="232"/>
                      <a:pt x="176" y="239"/>
                      <a:pt x="171" y="242"/>
                    </a:cubicBezTo>
                    <a:cubicBezTo>
                      <a:pt x="169" y="242"/>
                      <a:pt x="168" y="243"/>
                      <a:pt x="166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98"/>
              <p:cNvSpPr>
                <a:spLocks/>
              </p:cNvSpPr>
              <p:nvPr/>
            </p:nvSpPr>
            <p:spPr bwMode="auto">
              <a:xfrm>
                <a:off x="9528" y="5307"/>
                <a:ext cx="244" cy="345"/>
              </a:xfrm>
              <a:custGeom>
                <a:avLst/>
                <a:gdLst>
                  <a:gd name="T0" fmla="*/ 128 w 140"/>
                  <a:gd name="T1" fmla="*/ 198 h 198"/>
                  <a:gd name="T2" fmla="*/ 118 w 140"/>
                  <a:gd name="T3" fmla="*/ 192 h 198"/>
                  <a:gd name="T4" fmla="*/ 4 w 140"/>
                  <a:gd name="T5" fmla="*/ 19 h 198"/>
                  <a:gd name="T6" fmla="*/ 4 w 140"/>
                  <a:gd name="T7" fmla="*/ 4 h 198"/>
                  <a:gd name="T8" fmla="*/ 19 w 140"/>
                  <a:gd name="T9" fmla="*/ 4 h 198"/>
                  <a:gd name="T10" fmla="*/ 137 w 140"/>
                  <a:gd name="T11" fmla="*/ 182 h 198"/>
                  <a:gd name="T12" fmla="*/ 133 w 140"/>
                  <a:gd name="T13" fmla="*/ 197 h 198"/>
                  <a:gd name="T14" fmla="*/ 128 w 140"/>
                  <a:gd name="T15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98">
                    <a:moveTo>
                      <a:pt x="128" y="198"/>
                    </a:moveTo>
                    <a:cubicBezTo>
                      <a:pt x="124" y="198"/>
                      <a:pt x="120" y="196"/>
                      <a:pt x="118" y="192"/>
                    </a:cubicBezTo>
                    <a:cubicBezTo>
                      <a:pt x="117" y="191"/>
                      <a:pt x="49" y="65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9" y="0"/>
                      <a:pt x="15" y="0"/>
                      <a:pt x="19" y="4"/>
                    </a:cubicBezTo>
                    <a:cubicBezTo>
                      <a:pt x="66" y="52"/>
                      <a:pt x="134" y="177"/>
                      <a:pt x="137" y="182"/>
                    </a:cubicBezTo>
                    <a:cubicBezTo>
                      <a:pt x="140" y="187"/>
                      <a:pt x="138" y="194"/>
                      <a:pt x="133" y="197"/>
                    </a:cubicBezTo>
                    <a:cubicBezTo>
                      <a:pt x="131" y="197"/>
                      <a:pt x="129" y="198"/>
                      <a:pt x="128" y="19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99"/>
              <p:cNvSpPr>
                <a:spLocks/>
              </p:cNvSpPr>
              <p:nvPr/>
            </p:nvSpPr>
            <p:spPr bwMode="auto">
              <a:xfrm>
                <a:off x="9787" y="5403"/>
                <a:ext cx="179" cy="205"/>
              </a:xfrm>
              <a:custGeom>
                <a:avLst/>
                <a:gdLst>
                  <a:gd name="T0" fmla="*/ 91 w 103"/>
                  <a:gd name="T1" fmla="*/ 118 h 118"/>
                  <a:gd name="T2" fmla="*/ 81 w 103"/>
                  <a:gd name="T3" fmla="*/ 110 h 118"/>
                  <a:gd name="T4" fmla="*/ 67 w 103"/>
                  <a:gd name="T5" fmla="*/ 83 h 118"/>
                  <a:gd name="T6" fmla="*/ 7 w 103"/>
                  <a:gd name="T7" fmla="*/ 22 h 118"/>
                  <a:gd name="T8" fmla="*/ 2 w 103"/>
                  <a:gd name="T9" fmla="*/ 7 h 118"/>
                  <a:gd name="T10" fmla="*/ 17 w 103"/>
                  <a:gd name="T11" fmla="*/ 3 h 118"/>
                  <a:gd name="T12" fmla="*/ 85 w 103"/>
                  <a:gd name="T13" fmla="*/ 71 h 118"/>
                  <a:gd name="T14" fmla="*/ 102 w 103"/>
                  <a:gd name="T15" fmla="*/ 105 h 118"/>
                  <a:gd name="T16" fmla="*/ 94 w 103"/>
                  <a:gd name="T17" fmla="*/ 118 h 118"/>
                  <a:gd name="T18" fmla="*/ 91 w 103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18">
                    <a:moveTo>
                      <a:pt x="91" y="118"/>
                    </a:moveTo>
                    <a:cubicBezTo>
                      <a:pt x="86" y="118"/>
                      <a:pt x="82" y="115"/>
                      <a:pt x="81" y="110"/>
                    </a:cubicBezTo>
                    <a:cubicBezTo>
                      <a:pt x="80" y="107"/>
                      <a:pt x="77" y="98"/>
                      <a:pt x="67" y="83"/>
                    </a:cubicBezTo>
                    <a:cubicBezTo>
                      <a:pt x="52" y="61"/>
                      <a:pt x="29" y="34"/>
                      <a:pt x="7" y="22"/>
                    </a:cubicBezTo>
                    <a:cubicBezTo>
                      <a:pt x="1" y="19"/>
                      <a:pt x="0" y="13"/>
                      <a:pt x="2" y="7"/>
                    </a:cubicBezTo>
                    <a:cubicBezTo>
                      <a:pt x="5" y="2"/>
                      <a:pt x="12" y="0"/>
                      <a:pt x="17" y="3"/>
                    </a:cubicBezTo>
                    <a:cubicBezTo>
                      <a:pt x="49" y="20"/>
                      <a:pt x="77" y="60"/>
                      <a:pt x="85" y="71"/>
                    </a:cubicBezTo>
                    <a:cubicBezTo>
                      <a:pt x="89" y="78"/>
                      <a:pt x="100" y="95"/>
                      <a:pt x="102" y="105"/>
                    </a:cubicBezTo>
                    <a:cubicBezTo>
                      <a:pt x="103" y="111"/>
                      <a:pt x="100" y="117"/>
                      <a:pt x="94" y="118"/>
                    </a:cubicBezTo>
                    <a:cubicBezTo>
                      <a:pt x="93" y="118"/>
                      <a:pt x="92" y="118"/>
                      <a:pt x="91" y="11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100"/>
              <p:cNvSpPr>
                <a:spLocks/>
              </p:cNvSpPr>
              <p:nvPr/>
            </p:nvSpPr>
            <p:spPr bwMode="auto">
              <a:xfrm>
                <a:off x="9641" y="5361"/>
                <a:ext cx="214" cy="271"/>
              </a:xfrm>
              <a:custGeom>
                <a:avLst/>
                <a:gdLst>
                  <a:gd name="T0" fmla="*/ 111 w 123"/>
                  <a:gd name="T1" fmla="*/ 156 h 156"/>
                  <a:gd name="T2" fmla="*/ 101 w 123"/>
                  <a:gd name="T3" fmla="*/ 147 h 156"/>
                  <a:gd name="T4" fmla="*/ 7 w 123"/>
                  <a:gd name="T5" fmla="*/ 21 h 156"/>
                  <a:gd name="T6" fmla="*/ 3 w 123"/>
                  <a:gd name="T7" fmla="*/ 6 h 156"/>
                  <a:gd name="T8" fmla="*/ 18 w 123"/>
                  <a:gd name="T9" fmla="*/ 3 h 156"/>
                  <a:gd name="T10" fmla="*/ 122 w 123"/>
                  <a:gd name="T11" fmla="*/ 143 h 156"/>
                  <a:gd name="T12" fmla="*/ 113 w 123"/>
                  <a:gd name="T13" fmla="*/ 156 h 156"/>
                  <a:gd name="T14" fmla="*/ 111 w 123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56">
                    <a:moveTo>
                      <a:pt x="111" y="156"/>
                    </a:moveTo>
                    <a:cubicBezTo>
                      <a:pt x="106" y="156"/>
                      <a:pt x="102" y="152"/>
                      <a:pt x="101" y="147"/>
                    </a:cubicBezTo>
                    <a:cubicBezTo>
                      <a:pt x="98" y="139"/>
                      <a:pt x="62" y="56"/>
                      <a:pt x="7" y="21"/>
                    </a:cubicBezTo>
                    <a:cubicBezTo>
                      <a:pt x="2" y="18"/>
                      <a:pt x="0" y="11"/>
                      <a:pt x="3" y="6"/>
                    </a:cubicBezTo>
                    <a:cubicBezTo>
                      <a:pt x="6" y="1"/>
                      <a:pt x="13" y="0"/>
                      <a:pt x="18" y="3"/>
                    </a:cubicBezTo>
                    <a:cubicBezTo>
                      <a:pt x="82" y="43"/>
                      <a:pt x="121" y="136"/>
                      <a:pt x="122" y="143"/>
                    </a:cubicBezTo>
                    <a:cubicBezTo>
                      <a:pt x="123" y="149"/>
                      <a:pt x="119" y="154"/>
                      <a:pt x="113" y="156"/>
                    </a:cubicBezTo>
                    <a:cubicBezTo>
                      <a:pt x="113" y="156"/>
                      <a:pt x="112" y="156"/>
                      <a:pt x="111" y="1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101"/>
              <p:cNvSpPr>
                <a:spLocks/>
              </p:cNvSpPr>
              <p:nvPr/>
            </p:nvSpPr>
            <p:spPr bwMode="auto">
              <a:xfrm>
                <a:off x="9175" y="5639"/>
                <a:ext cx="228" cy="82"/>
              </a:xfrm>
              <a:custGeom>
                <a:avLst/>
                <a:gdLst>
                  <a:gd name="T0" fmla="*/ 19 w 131"/>
                  <a:gd name="T1" fmla="*/ 47 h 47"/>
                  <a:gd name="T2" fmla="*/ 11 w 131"/>
                  <a:gd name="T3" fmla="*/ 46 h 47"/>
                  <a:gd name="T4" fmla="*/ 1 w 131"/>
                  <a:gd name="T5" fmla="*/ 35 h 47"/>
                  <a:gd name="T6" fmla="*/ 12 w 131"/>
                  <a:gd name="T7" fmla="*/ 25 h 47"/>
                  <a:gd name="T8" fmla="*/ 114 w 131"/>
                  <a:gd name="T9" fmla="*/ 3 h 47"/>
                  <a:gd name="T10" fmla="*/ 128 w 131"/>
                  <a:gd name="T11" fmla="*/ 7 h 47"/>
                  <a:gd name="T12" fmla="*/ 125 w 131"/>
                  <a:gd name="T13" fmla="*/ 22 h 47"/>
                  <a:gd name="T14" fmla="*/ 19 w 131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47">
                    <a:moveTo>
                      <a:pt x="19" y="47"/>
                    </a:moveTo>
                    <a:cubicBezTo>
                      <a:pt x="16" y="47"/>
                      <a:pt x="14" y="46"/>
                      <a:pt x="11" y="46"/>
                    </a:cubicBezTo>
                    <a:cubicBezTo>
                      <a:pt x="5" y="46"/>
                      <a:pt x="0" y="41"/>
                      <a:pt x="1" y="35"/>
                    </a:cubicBezTo>
                    <a:cubicBezTo>
                      <a:pt x="1" y="29"/>
                      <a:pt x="6" y="24"/>
                      <a:pt x="12" y="25"/>
                    </a:cubicBezTo>
                    <a:cubicBezTo>
                      <a:pt x="51" y="27"/>
                      <a:pt x="108" y="6"/>
                      <a:pt x="114" y="3"/>
                    </a:cubicBezTo>
                    <a:cubicBezTo>
                      <a:pt x="119" y="0"/>
                      <a:pt x="126" y="2"/>
                      <a:pt x="128" y="7"/>
                    </a:cubicBezTo>
                    <a:cubicBezTo>
                      <a:pt x="131" y="12"/>
                      <a:pt x="130" y="19"/>
                      <a:pt x="125" y="22"/>
                    </a:cubicBezTo>
                    <a:cubicBezTo>
                      <a:pt x="118" y="25"/>
                      <a:pt x="64" y="47"/>
                      <a:pt x="19" y="47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102"/>
              <p:cNvSpPr>
                <a:spLocks/>
              </p:cNvSpPr>
              <p:nvPr/>
            </p:nvSpPr>
            <p:spPr bwMode="auto">
              <a:xfrm>
                <a:off x="8813" y="5213"/>
                <a:ext cx="519" cy="442"/>
              </a:xfrm>
              <a:custGeom>
                <a:avLst/>
                <a:gdLst>
                  <a:gd name="T0" fmla="*/ 286 w 298"/>
                  <a:gd name="T1" fmla="*/ 254 h 254"/>
                  <a:gd name="T2" fmla="*/ 278 w 298"/>
                  <a:gd name="T3" fmla="*/ 251 h 254"/>
                  <a:gd name="T4" fmla="*/ 264 w 298"/>
                  <a:gd name="T5" fmla="*/ 233 h 254"/>
                  <a:gd name="T6" fmla="*/ 9 w 298"/>
                  <a:gd name="T7" fmla="*/ 22 h 254"/>
                  <a:gd name="T8" fmla="*/ 1 w 298"/>
                  <a:gd name="T9" fmla="*/ 9 h 254"/>
                  <a:gd name="T10" fmla="*/ 14 w 298"/>
                  <a:gd name="T11" fmla="*/ 1 h 254"/>
                  <a:gd name="T12" fmla="*/ 280 w 298"/>
                  <a:gd name="T13" fmla="*/ 220 h 254"/>
                  <a:gd name="T14" fmla="*/ 294 w 298"/>
                  <a:gd name="T15" fmla="*/ 236 h 254"/>
                  <a:gd name="T16" fmla="*/ 293 w 298"/>
                  <a:gd name="T17" fmla="*/ 252 h 254"/>
                  <a:gd name="T18" fmla="*/ 286 w 298"/>
                  <a:gd name="T19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8" h="254">
                    <a:moveTo>
                      <a:pt x="286" y="254"/>
                    </a:moveTo>
                    <a:cubicBezTo>
                      <a:pt x="283" y="254"/>
                      <a:pt x="280" y="253"/>
                      <a:pt x="278" y="251"/>
                    </a:cubicBezTo>
                    <a:cubicBezTo>
                      <a:pt x="275" y="247"/>
                      <a:pt x="270" y="241"/>
                      <a:pt x="264" y="233"/>
                    </a:cubicBezTo>
                    <a:cubicBezTo>
                      <a:pt x="221" y="182"/>
                      <a:pt x="108" y="45"/>
                      <a:pt x="9" y="22"/>
                    </a:cubicBezTo>
                    <a:cubicBezTo>
                      <a:pt x="4" y="21"/>
                      <a:pt x="0" y="15"/>
                      <a:pt x="1" y="9"/>
                    </a:cubicBezTo>
                    <a:cubicBezTo>
                      <a:pt x="3" y="3"/>
                      <a:pt x="9" y="0"/>
                      <a:pt x="14" y="1"/>
                    </a:cubicBezTo>
                    <a:cubicBezTo>
                      <a:pt x="120" y="26"/>
                      <a:pt x="232" y="162"/>
                      <a:pt x="280" y="220"/>
                    </a:cubicBezTo>
                    <a:cubicBezTo>
                      <a:pt x="286" y="227"/>
                      <a:pt x="291" y="233"/>
                      <a:pt x="294" y="236"/>
                    </a:cubicBezTo>
                    <a:cubicBezTo>
                      <a:pt x="298" y="241"/>
                      <a:pt x="298" y="248"/>
                      <a:pt x="293" y="252"/>
                    </a:cubicBezTo>
                    <a:cubicBezTo>
                      <a:pt x="291" y="253"/>
                      <a:pt x="289" y="254"/>
                      <a:pt x="286" y="25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103"/>
              <p:cNvSpPr>
                <a:spLocks/>
              </p:cNvSpPr>
              <p:nvPr/>
            </p:nvSpPr>
            <p:spPr bwMode="auto">
              <a:xfrm>
                <a:off x="9337" y="5650"/>
                <a:ext cx="141" cy="129"/>
              </a:xfrm>
              <a:custGeom>
                <a:avLst/>
                <a:gdLst>
                  <a:gd name="T0" fmla="*/ 11 w 81"/>
                  <a:gd name="T1" fmla="*/ 74 h 74"/>
                  <a:gd name="T2" fmla="*/ 10 w 81"/>
                  <a:gd name="T3" fmla="*/ 74 h 74"/>
                  <a:gd name="T4" fmla="*/ 0 w 81"/>
                  <a:gd name="T5" fmla="*/ 64 h 74"/>
                  <a:gd name="T6" fmla="*/ 10 w 81"/>
                  <a:gd name="T7" fmla="*/ 53 h 74"/>
                  <a:gd name="T8" fmla="*/ 11 w 81"/>
                  <a:gd name="T9" fmla="*/ 53 h 74"/>
                  <a:gd name="T10" fmla="*/ 59 w 81"/>
                  <a:gd name="T11" fmla="*/ 9 h 74"/>
                  <a:gd name="T12" fmla="*/ 72 w 81"/>
                  <a:gd name="T13" fmla="*/ 1 h 74"/>
                  <a:gd name="T14" fmla="*/ 80 w 81"/>
                  <a:gd name="T15" fmla="*/ 14 h 74"/>
                  <a:gd name="T16" fmla="*/ 11 w 81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74">
                    <a:moveTo>
                      <a:pt x="11" y="74"/>
                    </a:moveTo>
                    <a:cubicBezTo>
                      <a:pt x="10" y="74"/>
                      <a:pt x="10" y="74"/>
                      <a:pt x="10" y="74"/>
                    </a:cubicBezTo>
                    <a:cubicBezTo>
                      <a:pt x="4" y="74"/>
                      <a:pt x="0" y="69"/>
                      <a:pt x="0" y="64"/>
                    </a:cubicBezTo>
                    <a:cubicBezTo>
                      <a:pt x="0" y="58"/>
                      <a:pt x="5" y="53"/>
                      <a:pt x="10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33" y="53"/>
                      <a:pt x="57" y="16"/>
                      <a:pt x="59" y="9"/>
                    </a:cubicBezTo>
                    <a:cubicBezTo>
                      <a:pt x="60" y="3"/>
                      <a:pt x="66" y="0"/>
                      <a:pt x="72" y="1"/>
                    </a:cubicBezTo>
                    <a:cubicBezTo>
                      <a:pt x="77" y="2"/>
                      <a:pt x="81" y="8"/>
                      <a:pt x="80" y="14"/>
                    </a:cubicBezTo>
                    <a:cubicBezTo>
                      <a:pt x="76" y="28"/>
                      <a:pt x="46" y="74"/>
                      <a:pt x="11" y="7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104"/>
              <p:cNvSpPr>
                <a:spLocks/>
              </p:cNvSpPr>
              <p:nvPr/>
            </p:nvSpPr>
            <p:spPr bwMode="auto">
              <a:xfrm>
                <a:off x="9415" y="5657"/>
                <a:ext cx="148" cy="137"/>
              </a:xfrm>
              <a:custGeom>
                <a:avLst/>
                <a:gdLst>
                  <a:gd name="T0" fmla="*/ 11 w 85"/>
                  <a:gd name="T1" fmla="*/ 79 h 79"/>
                  <a:gd name="T2" fmla="*/ 11 w 85"/>
                  <a:gd name="T3" fmla="*/ 79 h 79"/>
                  <a:gd name="T4" fmla="*/ 0 w 85"/>
                  <a:gd name="T5" fmla="*/ 68 h 79"/>
                  <a:gd name="T6" fmla="*/ 11 w 85"/>
                  <a:gd name="T7" fmla="*/ 57 h 79"/>
                  <a:gd name="T8" fmla="*/ 11 w 85"/>
                  <a:gd name="T9" fmla="*/ 57 h 79"/>
                  <a:gd name="T10" fmla="*/ 63 w 85"/>
                  <a:gd name="T11" fmla="*/ 9 h 79"/>
                  <a:gd name="T12" fmla="*/ 76 w 85"/>
                  <a:gd name="T13" fmla="*/ 1 h 79"/>
                  <a:gd name="T14" fmla="*/ 84 w 85"/>
                  <a:gd name="T15" fmla="*/ 13 h 79"/>
                  <a:gd name="T16" fmla="*/ 11 w 85"/>
                  <a:gd name="T1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79">
                    <a:moveTo>
                      <a:pt x="11" y="79"/>
                    </a:moveTo>
                    <a:cubicBezTo>
                      <a:pt x="11" y="79"/>
                      <a:pt x="11" y="79"/>
                      <a:pt x="11" y="79"/>
                    </a:cubicBezTo>
                    <a:cubicBezTo>
                      <a:pt x="5" y="79"/>
                      <a:pt x="0" y="74"/>
                      <a:pt x="0" y="68"/>
                    </a:cubicBezTo>
                    <a:cubicBezTo>
                      <a:pt x="0" y="62"/>
                      <a:pt x="5" y="57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31" y="57"/>
                      <a:pt x="61" y="17"/>
                      <a:pt x="63" y="9"/>
                    </a:cubicBezTo>
                    <a:cubicBezTo>
                      <a:pt x="64" y="3"/>
                      <a:pt x="70" y="0"/>
                      <a:pt x="76" y="1"/>
                    </a:cubicBezTo>
                    <a:cubicBezTo>
                      <a:pt x="81" y="2"/>
                      <a:pt x="85" y="8"/>
                      <a:pt x="84" y="13"/>
                    </a:cubicBezTo>
                    <a:cubicBezTo>
                      <a:pt x="80" y="29"/>
                      <a:pt x="44" y="79"/>
                      <a:pt x="11" y="79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105"/>
              <p:cNvSpPr>
                <a:spLocks/>
              </p:cNvSpPr>
              <p:nvPr/>
            </p:nvSpPr>
            <p:spPr bwMode="auto">
              <a:xfrm>
                <a:off x="10151" y="5542"/>
                <a:ext cx="151" cy="294"/>
              </a:xfrm>
              <a:custGeom>
                <a:avLst/>
                <a:gdLst>
                  <a:gd name="T0" fmla="*/ 37 w 87"/>
                  <a:gd name="T1" fmla="*/ 169 h 169"/>
                  <a:gd name="T2" fmla="*/ 28 w 87"/>
                  <a:gd name="T3" fmla="*/ 165 h 169"/>
                  <a:gd name="T4" fmla="*/ 30 w 87"/>
                  <a:gd name="T5" fmla="*/ 148 h 169"/>
                  <a:gd name="T6" fmla="*/ 54 w 87"/>
                  <a:gd name="T7" fmla="*/ 62 h 169"/>
                  <a:gd name="T8" fmla="*/ 10 w 87"/>
                  <a:gd name="T9" fmla="*/ 15 h 169"/>
                  <a:gd name="T10" fmla="*/ 0 w 87"/>
                  <a:gd name="T11" fmla="*/ 7 h 169"/>
                  <a:gd name="T12" fmla="*/ 13 w 87"/>
                  <a:gd name="T13" fmla="*/ 0 h 169"/>
                  <a:gd name="T14" fmla="*/ 76 w 87"/>
                  <a:gd name="T15" fmla="*/ 55 h 169"/>
                  <a:gd name="T16" fmla="*/ 44 w 87"/>
                  <a:gd name="T17" fmla="*/ 167 h 169"/>
                  <a:gd name="T18" fmla="*/ 37 w 87"/>
                  <a:gd name="T1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169">
                    <a:moveTo>
                      <a:pt x="37" y="169"/>
                    </a:moveTo>
                    <a:cubicBezTo>
                      <a:pt x="34" y="169"/>
                      <a:pt x="30" y="168"/>
                      <a:pt x="28" y="165"/>
                    </a:cubicBezTo>
                    <a:cubicBezTo>
                      <a:pt x="24" y="159"/>
                      <a:pt x="25" y="152"/>
                      <a:pt x="30" y="148"/>
                    </a:cubicBezTo>
                    <a:cubicBezTo>
                      <a:pt x="61" y="126"/>
                      <a:pt x="62" y="88"/>
                      <a:pt x="54" y="62"/>
                    </a:cubicBezTo>
                    <a:cubicBezTo>
                      <a:pt x="46" y="36"/>
                      <a:pt x="27" y="16"/>
                      <a:pt x="10" y="15"/>
                    </a:cubicBezTo>
                    <a:cubicBezTo>
                      <a:pt x="3" y="15"/>
                      <a:pt x="0" y="14"/>
                      <a:pt x="0" y="7"/>
                    </a:cubicBezTo>
                    <a:cubicBezTo>
                      <a:pt x="0" y="1"/>
                      <a:pt x="7" y="0"/>
                      <a:pt x="13" y="0"/>
                    </a:cubicBezTo>
                    <a:cubicBezTo>
                      <a:pt x="41" y="0"/>
                      <a:pt x="65" y="19"/>
                      <a:pt x="76" y="55"/>
                    </a:cubicBezTo>
                    <a:cubicBezTo>
                      <a:pt x="87" y="88"/>
                      <a:pt x="85" y="138"/>
                      <a:pt x="44" y="167"/>
                    </a:cubicBezTo>
                    <a:cubicBezTo>
                      <a:pt x="42" y="169"/>
                      <a:pt x="40" y="169"/>
                      <a:pt x="37" y="16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106"/>
              <p:cNvSpPr>
                <a:spLocks/>
              </p:cNvSpPr>
              <p:nvPr/>
            </p:nvSpPr>
            <p:spPr bwMode="auto">
              <a:xfrm>
                <a:off x="9530" y="5655"/>
                <a:ext cx="102" cy="146"/>
              </a:xfrm>
              <a:custGeom>
                <a:avLst/>
                <a:gdLst>
                  <a:gd name="T0" fmla="*/ 13 w 59"/>
                  <a:gd name="T1" fmla="*/ 84 h 84"/>
                  <a:gd name="T2" fmla="*/ 2 w 59"/>
                  <a:gd name="T3" fmla="*/ 76 h 84"/>
                  <a:gd name="T4" fmla="*/ 9 w 59"/>
                  <a:gd name="T5" fmla="*/ 63 h 84"/>
                  <a:gd name="T6" fmla="*/ 37 w 59"/>
                  <a:gd name="T7" fmla="*/ 9 h 84"/>
                  <a:gd name="T8" fmla="*/ 50 w 59"/>
                  <a:gd name="T9" fmla="*/ 1 h 84"/>
                  <a:gd name="T10" fmla="*/ 58 w 59"/>
                  <a:gd name="T11" fmla="*/ 13 h 84"/>
                  <a:gd name="T12" fmla="*/ 16 w 59"/>
                  <a:gd name="T13" fmla="*/ 83 h 84"/>
                  <a:gd name="T14" fmla="*/ 13 w 5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4">
                    <a:moveTo>
                      <a:pt x="13" y="84"/>
                    </a:moveTo>
                    <a:cubicBezTo>
                      <a:pt x="8" y="84"/>
                      <a:pt x="4" y="81"/>
                      <a:pt x="2" y="76"/>
                    </a:cubicBezTo>
                    <a:cubicBezTo>
                      <a:pt x="0" y="71"/>
                      <a:pt x="3" y="65"/>
                      <a:pt x="9" y="63"/>
                    </a:cubicBezTo>
                    <a:cubicBezTo>
                      <a:pt x="20" y="59"/>
                      <a:pt x="35" y="22"/>
                      <a:pt x="37" y="9"/>
                    </a:cubicBezTo>
                    <a:cubicBezTo>
                      <a:pt x="38" y="4"/>
                      <a:pt x="44" y="0"/>
                      <a:pt x="50" y="1"/>
                    </a:cubicBezTo>
                    <a:cubicBezTo>
                      <a:pt x="56" y="2"/>
                      <a:pt x="59" y="7"/>
                      <a:pt x="58" y="13"/>
                    </a:cubicBezTo>
                    <a:cubicBezTo>
                      <a:pt x="57" y="20"/>
                      <a:pt x="42" y="74"/>
                      <a:pt x="16" y="83"/>
                    </a:cubicBezTo>
                    <a:cubicBezTo>
                      <a:pt x="15" y="83"/>
                      <a:pt x="14" y="84"/>
                      <a:pt x="13" y="8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107"/>
              <p:cNvSpPr>
                <a:spLocks/>
              </p:cNvSpPr>
              <p:nvPr/>
            </p:nvSpPr>
            <p:spPr bwMode="auto">
              <a:xfrm>
                <a:off x="10264" y="5558"/>
                <a:ext cx="209" cy="111"/>
              </a:xfrm>
              <a:custGeom>
                <a:avLst/>
                <a:gdLst>
                  <a:gd name="T0" fmla="*/ 13 w 120"/>
                  <a:gd name="T1" fmla="*/ 64 h 64"/>
                  <a:gd name="T2" fmla="*/ 8 w 120"/>
                  <a:gd name="T3" fmla="*/ 63 h 64"/>
                  <a:gd name="T4" fmla="*/ 0 w 120"/>
                  <a:gd name="T5" fmla="*/ 55 h 64"/>
                  <a:gd name="T6" fmla="*/ 8 w 120"/>
                  <a:gd name="T7" fmla="*/ 48 h 64"/>
                  <a:gd name="T8" fmla="*/ 104 w 120"/>
                  <a:gd name="T9" fmla="*/ 6 h 64"/>
                  <a:gd name="T10" fmla="*/ 114 w 120"/>
                  <a:gd name="T11" fmla="*/ 2 h 64"/>
                  <a:gd name="T12" fmla="*/ 119 w 120"/>
                  <a:gd name="T13" fmla="*/ 12 h 64"/>
                  <a:gd name="T14" fmla="*/ 13 w 120"/>
                  <a:gd name="T1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64">
                    <a:moveTo>
                      <a:pt x="13" y="64"/>
                    </a:moveTo>
                    <a:cubicBezTo>
                      <a:pt x="11" y="64"/>
                      <a:pt x="9" y="64"/>
                      <a:pt x="8" y="63"/>
                    </a:cubicBezTo>
                    <a:cubicBezTo>
                      <a:pt x="3" y="63"/>
                      <a:pt x="0" y="60"/>
                      <a:pt x="0" y="55"/>
                    </a:cubicBezTo>
                    <a:cubicBezTo>
                      <a:pt x="0" y="51"/>
                      <a:pt x="4" y="48"/>
                      <a:pt x="8" y="48"/>
                    </a:cubicBezTo>
                    <a:cubicBezTo>
                      <a:pt x="47" y="50"/>
                      <a:pt x="95" y="29"/>
                      <a:pt x="104" y="6"/>
                    </a:cubicBezTo>
                    <a:cubicBezTo>
                      <a:pt x="106" y="2"/>
                      <a:pt x="110" y="0"/>
                      <a:pt x="114" y="2"/>
                    </a:cubicBezTo>
                    <a:cubicBezTo>
                      <a:pt x="118" y="3"/>
                      <a:pt x="120" y="8"/>
                      <a:pt x="119" y="12"/>
                    </a:cubicBezTo>
                    <a:cubicBezTo>
                      <a:pt x="106" y="43"/>
                      <a:pt x="54" y="64"/>
                      <a:pt x="13" y="6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108"/>
              <p:cNvSpPr>
                <a:spLocks/>
              </p:cNvSpPr>
              <p:nvPr/>
            </p:nvSpPr>
            <p:spPr bwMode="auto">
              <a:xfrm>
                <a:off x="10118" y="5803"/>
                <a:ext cx="118" cy="317"/>
              </a:xfrm>
              <a:custGeom>
                <a:avLst/>
                <a:gdLst>
                  <a:gd name="T0" fmla="*/ 9 w 68"/>
                  <a:gd name="T1" fmla="*/ 182 h 182"/>
                  <a:gd name="T2" fmla="*/ 7 w 68"/>
                  <a:gd name="T3" fmla="*/ 182 h 182"/>
                  <a:gd name="T4" fmla="*/ 1 w 68"/>
                  <a:gd name="T5" fmla="*/ 173 h 182"/>
                  <a:gd name="T6" fmla="*/ 54 w 68"/>
                  <a:gd name="T7" fmla="*/ 2 h 182"/>
                  <a:gd name="T8" fmla="*/ 65 w 68"/>
                  <a:gd name="T9" fmla="*/ 3 h 182"/>
                  <a:gd name="T10" fmla="*/ 65 w 68"/>
                  <a:gd name="T11" fmla="*/ 14 h 182"/>
                  <a:gd name="T12" fmla="*/ 16 w 68"/>
                  <a:gd name="T13" fmla="*/ 175 h 182"/>
                  <a:gd name="T14" fmla="*/ 9 w 68"/>
                  <a:gd name="T1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82">
                    <a:moveTo>
                      <a:pt x="9" y="182"/>
                    </a:moveTo>
                    <a:cubicBezTo>
                      <a:pt x="8" y="182"/>
                      <a:pt x="8" y="182"/>
                      <a:pt x="7" y="182"/>
                    </a:cubicBezTo>
                    <a:cubicBezTo>
                      <a:pt x="3" y="181"/>
                      <a:pt x="0" y="178"/>
                      <a:pt x="1" y="173"/>
                    </a:cubicBezTo>
                    <a:cubicBezTo>
                      <a:pt x="21" y="34"/>
                      <a:pt x="53" y="4"/>
                      <a:pt x="54" y="2"/>
                    </a:cubicBezTo>
                    <a:cubicBezTo>
                      <a:pt x="58" y="0"/>
                      <a:pt x="63" y="0"/>
                      <a:pt x="65" y="3"/>
                    </a:cubicBezTo>
                    <a:cubicBezTo>
                      <a:pt x="68" y="6"/>
                      <a:pt x="68" y="11"/>
                      <a:pt x="65" y="14"/>
                    </a:cubicBezTo>
                    <a:cubicBezTo>
                      <a:pt x="65" y="14"/>
                      <a:pt x="35" y="43"/>
                      <a:pt x="16" y="175"/>
                    </a:cubicBezTo>
                    <a:cubicBezTo>
                      <a:pt x="16" y="179"/>
                      <a:pt x="12" y="182"/>
                      <a:pt x="9" y="182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09"/>
              <p:cNvSpPr>
                <a:spLocks/>
              </p:cNvSpPr>
              <p:nvPr/>
            </p:nvSpPr>
            <p:spPr bwMode="auto">
              <a:xfrm>
                <a:off x="8831" y="5307"/>
                <a:ext cx="391" cy="327"/>
              </a:xfrm>
              <a:custGeom>
                <a:avLst/>
                <a:gdLst>
                  <a:gd name="T0" fmla="*/ 213 w 225"/>
                  <a:gd name="T1" fmla="*/ 188 h 188"/>
                  <a:gd name="T2" fmla="*/ 205 w 225"/>
                  <a:gd name="T3" fmla="*/ 184 h 188"/>
                  <a:gd name="T4" fmla="*/ 15 w 225"/>
                  <a:gd name="T5" fmla="*/ 39 h 188"/>
                  <a:gd name="T6" fmla="*/ 2 w 225"/>
                  <a:gd name="T7" fmla="*/ 31 h 188"/>
                  <a:gd name="T8" fmla="*/ 10 w 225"/>
                  <a:gd name="T9" fmla="*/ 18 h 188"/>
                  <a:gd name="T10" fmla="*/ 222 w 225"/>
                  <a:gd name="T11" fmla="*/ 170 h 188"/>
                  <a:gd name="T12" fmla="*/ 220 w 225"/>
                  <a:gd name="T13" fmla="*/ 185 h 188"/>
                  <a:gd name="T14" fmla="*/ 213 w 225"/>
                  <a:gd name="T1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188">
                    <a:moveTo>
                      <a:pt x="213" y="188"/>
                    </a:moveTo>
                    <a:cubicBezTo>
                      <a:pt x="210" y="188"/>
                      <a:pt x="207" y="186"/>
                      <a:pt x="205" y="184"/>
                    </a:cubicBezTo>
                    <a:cubicBezTo>
                      <a:pt x="154" y="122"/>
                      <a:pt x="57" y="28"/>
                      <a:pt x="15" y="39"/>
                    </a:cubicBezTo>
                    <a:cubicBezTo>
                      <a:pt x="9" y="40"/>
                      <a:pt x="3" y="37"/>
                      <a:pt x="2" y="31"/>
                    </a:cubicBezTo>
                    <a:cubicBezTo>
                      <a:pt x="0" y="25"/>
                      <a:pt x="4" y="19"/>
                      <a:pt x="10" y="18"/>
                    </a:cubicBezTo>
                    <a:cubicBezTo>
                      <a:pt x="79" y="0"/>
                      <a:pt x="207" y="153"/>
                      <a:pt x="222" y="170"/>
                    </a:cubicBezTo>
                    <a:cubicBezTo>
                      <a:pt x="225" y="175"/>
                      <a:pt x="225" y="181"/>
                      <a:pt x="220" y="185"/>
                    </a:cubicBezTo>
                    <a:cubicBezTo>
                      <a:pt x="218" y="187"/>
                      <a:pt x="216" y="188"/>
                      <a:pt x="213" y="188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10"/>
              <p:cNvSpPr>
                <a:spLocks/>
              </p:cNvSpPr>
              <p:nvPr/>
            </p:nvSpPr>
            <p:spPr bwMode="auto">
              <a:xfrm>
                <a:off x="9582" y="5638"/>
                <a:ext cx="148" cy="174"/>
              </a:xfrm>
              <a:custGeom>
                <a:avLst/>
                <a:gdLst>
                  <a:gd name="T0" fmla="*/ 12 w 85"/>
                  <a:gd name="T1" fmla="*/ 100 h 100"/>
                  <a:gd name="T2" fmla="*/ 2 w 85"/>
                  <a:gd name="T3" fmla="*/ 92 h 100"/>
                  <a:gd name="T4" fmla="*/ 9 w 85"/>
                  <a:gd name="T5" fmla="*/ 79 h 100"/>
                  <a:gd name="T6" fmla="*/ 63 w 85"/>
                  <a:gd name="T7" fmla="*/ 10 h 100"/>
                  <a:gd name="T8" fmla="*/ 75 w 85"/>
                  <a:gd name="T9" fmla="*/ 1 h 100"/>
                  <a:gd name="T10" fmla="*/ 84 w 85"/>
                  <a:gd name="T11" fmla="*/ 13 h 100"/>
                  <a:gd name="T12" fmla="*/ 15 w 85"/>
                  <a:gd name="T13" fmla="*/ 100 h 100"/>
                  <a:gd name="T14" fmla="*/ 12 w 85"/>
                  <a:gd name="T1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100">
                    <a:moveTo>
                      <a:pt x="12" y="100"/>
                    </a:moveTo>
                    <a:cubicBezTo>
                      <a:pt x="7" y="100"/>
                      <a:pt x="3" y="97"/>
                      <a:pt x="2" y="92"/>
                    </a:cubicBezTo>
                    <a:cubicBezTo>
                      <a:pt x="0" y="86"/>
                      <a:pt x="3" y="81"/>
                      <a:pt x="9" y="79"/>
                    </a:cubicBezTo>
                    <a:cubicBezTo>
                      <a:pt x="30" y="73"/>
                      <a:pt x="60" y="32"/>
                      <a:pt x="63" y="10"/>
                    </a:cubicBezTo>
                    <a:cubicBezTo>
                      <a:pt x="64" y="4"/>
                      <a:pt x="69" y="0"/>
                      <a:pt x="75" y="1"/>
                    </a:cubicBezTo>
                    <a:cubicBezTo>
                      <a:pt x="81" y="2"/>
                      <a:pt x="85" y="8"/>
                      <a:pt x="84" y="13"/>
                    </a:cubicBezTo>
                    <a:cubicBezTo>
                      <a:pt x="80" y="43"/>
                      <a:pt x="44" y="92"/>
                      <a:pt x="15" y="100"/>
                    </a:cubicBezTo>
                    <a:cubicBezTo>
                      <a:pt x="14" y="100"/>
                      <a:pt x="13" y="100"/>
                      <a:pt x="12" y="10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111"/>
              <p:cNvSpPr>
                <a:spLocks/>
              </p:cNvSpPr>
              <p:nvPr/>
            </p:nvSpPr>
            <p:spPr bwMode="auto">
              <a:xfrm>
                <a:off x="10050" y="5605"/>
                <a:ext cx="214" cy="266"/>
              </a:xfrm>
              <a:custGeom>
                <a:avLst/>
                <a:gdLst>
                  <a:gd name="T0" fmla="*/ 12 w 123"/>
                  <a:gd name="T1" fmla="*/ 153 h 153"/>
                  <a:gd name="T2" fmla="*/ 1 w 123"/>
                  <a:gd name="T3" fmla="*/ 144 h 153"/>
                  <a:gd name="T4" fmla="*/ 10 w 123"/>
                  <a:gd name="T5" fmla="*/ 131 h 153"/>
                  <a:gd name="T6" fmla="*/ 101 w 123"/>
                  <a:gd name="T7" fmla="*/ 8 h 153"/>
                  <a:gd name="T8" fmla="*/ 115 w 123"/>
                  <a:gd name="T9" fmla="*/ 2 h 153"/>
                  <a:gd name="T10" fmla="*/ 121 w 123"/>
                  <a:gd name="T11" fmla="*/ 15 h 153"/>
                  <a:gd name="T12" fmla="*/ 14 w 123"/>
                  <a:gd name="T13" fmla="*/ 153 h 153"/>
                  <a:gd name="T14" fmla="*/ 12 w 123"/>
                  <a:gd name="T1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53">
                    <a:moveTo>
                      <a:pt x="12" y="153"/>
                    </a:moveTo>
                    <a:cubicBezTo>
                      <a:pt x="7" y="153"/>
                      <a:pt x="2" y="149"/>
                      <a:pt x="1" y="144"/>
                    </a:cubicBezTo>
                    <a:cubicBezTo>
                      <a:pt x="0" y="138"/>
                      <a:pt x="4" y="132"/>
                      <a:pt x="10" y="131"/>
                    </a:cubicBezTo>
                    <a:cubicBezTo>
                      <a:pt x="41" y="126"/>
                      <a:pt x="74" y="81"/>
                      <a:pt x="101" y="8"/>
                    </a:cubicBezTo>
                    <a:cubicBezTo>
                      <a:pt x="103" y="2"/>
                      <a:pt x="109" y="0"/>
                      <a:pt x="115" y="2"/>
                    </a:cubicBezTo>
                    <a:cubicBezTo>
                      <a:pt x="120" y="4"/>
                      <a:pt x="123" y="10"/>
                      <a:pt x="121" y="15"/>
                    </a:cubicBezTo>
                    <a:cubicBezTo>
                      <a:pt x="83" y="121"/>
                      <a:pt x="42" y="148"/>
                      <a:pt x="14" y="153"/>
                    </a:cubicBezTo>
                    <a:cubicBezTo>
                      <a:pt x="13" y="153"/>
                      <a:pt x="12" y="153"/>
                      <a:pt x="12" y="15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12"/>
              <p:cNvSpPr>
                <a:spLocks/>
              </p:cNvSpPr>
              <p:nvPr/>
            </p:nvSpPr>
            <p:spPr bwMode="auto">
              <a:xfrm>
                <a:off x="9963" y="5554"/>
                <a:ext cx="264" cy="329"/>
              </a:xfrm>
              <a:custGeom>
                <a:avLst/>
                <a:gdLst>
                  <a:gd name="T0" fmla="*/ 12 w 152"/>
                  <a:gd name="T1" fmla="*/ 189 h 189"/>
                  <a:gd name="T2" fmla="*/ 1 w 152"/>
                  <a:gd name="T3" fmla="*/ 179 h 189"/>
                  <a:gd name="T4" fmla="*/ 11 w 152"/>
                  <a:gd name="T5" fmla="*/ 167 h 189"/>
                  <a:gd name="T6" fmla="*/ 85 w 152"/>
                  <a:gd name="T7" fmla="*/ 92 h 189"/>
                  <a:gd name="T8" fmla="*/ 130 w 152"/>
                  <a:gd name="T9" fmla="*/ 8 h 189"/>
                  <a:gd name="T10" fmla="*/ 143 w 152"/>
                  <a:gd name="T11" fmla="*/ 2 h 189"/>
                  <a:gd name="T12" fmla="*/ 150 w 152"/>
                  <a:gd name="T13" fmla="*/ 15 h 189"/>
                  <a:gd name="T14" fmla="*/ 103 w 152"/>
                  <a:gd name="T15" fmla="*/ 103 h 189"/>
                  <a:gd name="T16" fmla="*/ 12 w 152"/>
                  <a:gd name="T17" fmla="*/ 189 h 189"/>
                  <a:gd name="T18" fmla="*/ 12 w 152"/>
                  <a:gd name="T1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89">
                    <a:moveTo>
                      <a:pt x="12" y="189"/>
                    </a:moveTo>
                    <a:cubicBezTo>
                      <a:pt x="6" y="189"/>
                      <a:pt x="1" y="184"/>
                      <a:pt x="1" y="179"/>
                    </a:cubicBezTo>
                    <a:cubicBezTo>
                      <a:pt x="0" y="173"/>
                      <a:pt x="5" y="168"/>
                      <a:pt x="11" y="167"/>
                    </a:cubicBezTo>
                    <a:cubicBezTo>
                      <a:pt x="19" y="167"/>
                      <a:pt x="43" y="158"/>
                      <a:pt x="85" y="92"/>
                    </a:cubicBezTo>
                    <a:cubicBezTo>
                      <a:pt x="110" y="52"/>
                      <a:pt x="128" y="12"/>
                      <a:pt x="130" y="8"/>
                    </a:cubicBezTo>
                    <a:cubicBezTo>
                      <a:pt x="132" y="3"/>
                      <a:pt x="138" y="0"/>
                      <a:pt x="143" y="2"/>
                    </a:cubicBezTo>
                    <a:cubicBezTo>
                      <a:pt x="149" y="4"/>
                      <a:pt x="152" y="10"/>
                      <a:pt x="150" y="15"/>
                    </a:cubicBezTo>
                    <a:cubicBezTo>
                      <a:pt x="148" y="21"/>
                      <a:pt x="129" y="63"/>
                      <a:pt x="103" y="103"/>
                    </a:cubicBezTo>
                    <a:cubicBezTo>
                      <a:pt x="68" y="159"/>
                      <a:pt x="38" y="187"/>
                      <a:pt x="12" y="189"/>
                    </a:cubicBezTo>
                    <a:cubicBezTo>
                      <a:pt x="12" y="189"/>
                      <a:pt x="12" y="189"/>
                      <a:pt x="12" y="18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13"/>
              <p:cNvSpPr>
                <a:spLocks/>
              </p:cNvSpPr>
              <p:nvPr/>
            </p:nvSpPr>
            <p:spPr bwMode="auto">
              <a:xfrm>
                <a:off x="9879" y="5547"/>
                <a:ext cx="274" cy="333"/>
              </a:xfrm>
              <a:custGeom>
                <a:avLst/>
                <a:gdLst>
                  <a:gd name="T0" fmla="*/ 11 w 157"/>
                  <a:gd name="T1" fmla="*/ 191 h 191"/>
                  <a:gd name="T2" fmla="*/ 11 w 157"/>
                  <a:gd name="T3" fmla="*/ 191 h 191"/>
                  <a:gd name="T4" fmla="*/ 0 w 157"/>
                  <a:gd name="T5" fmla="*/ 180 h 191"/>
                  <a:gd name="T6" fmla="*/ 11 w 157"/>
                  <a:gd name="T7" fmla="*/ 169 h 191"/>
                  <a:gd name="T8" fmla="*/ 11 w 157"/>
                  <a:gd name="T9" fmla="*/ 169 h 191"/>
                  <a:gd name="T10" fmla="*/ 88 w 157"/>
                  <a:gd name="T11" fmla="*/ 97 h 191"/>
                  <a:gd name="T12" fmla="*/ 135 w 157"/>
                  <a:gd name="T13" fmla="*/ 9 h 191"/>
                  <a:gd name="T14" fmla="*/ 148 w 157"/>
                  <a:gd name="T15" fmla="*/ 2 h 191"/>
                  <a:gd name="T16" fmla="*/ 155 w 157"/>
                  <a:gd name="T17" fmla="*/ 15 h 191"/>
                  <a:gd name="T18" fmla="*/ 11 w 157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91">
                    <a:moveTo>
                      <a:pt x="11" y="191"/>
                    </a:moveTo>
                    <a:cubicBezTo>
                      <a:pt x="11" y="191"/>
                      <a:pt x="11" y="191"/>
                      <a:pt x="11" y="191"/>
                    </a:cubicBezTo>
                    <a:cubicBezTo>
                      <a:pt x="5" y="191"/>
                      <a:pt x="0" y="186"/>
                      <a:pt x="0" y="180"/>
                    </a:cubicBezTo>
                    <a:cubicBezTo>
                      <a:pt x="0" y="174"/>
                      <a:pt x="5" y="169"/>
                      <a:pt x="11" y="169"/>
                    </a:cubicBezTo>
                    <a:cubicBezTo>
                      <a:pt x="11" y="169"/>
                      <a:pt x="11" y="169"/>
                      <a:pt x="11" y="169"/>
                    </a:cubicBezTo>
                    <a:cubicBezTo>
                      <a:pt x="30" y="169"/>
                      <a:pt x="58" y="143"/>
                      <a:pt x="88" y="97"/>
                    </a:cubicBezTo>
                    <a:cubicBezTo>
                      <a:pt x="114" y="57"/>
                      <a:pt x="132" y="16"/>
                      <a:pt x="135" y="9"/>
                    </a:cubicBezTo>
                    <a:cubicBezTo>
                      <a:pt x="136" y="3"/>
                      <a:pt x="142" y="0"/>
                      <a:pt x="148" y="2"/>
                    </a:cubicBezTo>
                    <a:cubicBezTo>
                      <a:pt x="154" y="4"/>
                      <a:pt x="157" y="10"/>
                      <a:pt x="155" y="15"/>
                    </a:cubicBezTo>
                    <a:cubicBezTo>
                      <a:pt x="151" y="29"/>
                      <a:pt x="77" y="191"/>
                      <a:pt x="11" y="1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14"/>
              <p:cNvSpPr>
                <a:spLocks/>
              </p:cNvSpPr>
              <p:nvPr/>
            </p:nvSpPr>
            <p:spPr bwMode="auto">
              <a:xfrm>
                <a:off x="9659" y="5620"/>
                <a:ext cx="163" cy="192"/>
              </a:xfrm>
              <a:custGeom>
                <a:avLst/>
                <a:gdLst>
                  <a:gd name="T0" fmla="*/ 11 w 94"/>
                  <a:gd name="T1" fmla="*/ 110 h 110"/>
                  <a:gd name="T2" fmla="*/ 1 w 94"/>
                  <a:gd name="T3" fmla="*/ 101 h 110"/>
                  <a:gd name="T4" fmla="*/ 9 w 94"/>
                  <a:gd name="T5" fmla="*/ 89 h 110"/>
                  <a:gd name="T6" fmla="*/ 68 w 94"/>
                  <a:gd name="T7" fmla="*/ 15 h 110"/>
                  <a:gd name="T8" fmla="*/ 73 w 94"/>
                  <a:gd name="T9" fmla="*/ 6 h 110"/>
                  <a:gd name="T10" fmla="*/ 88 w 94"/>
                  <a:gd name="T11" fmla="*/ 3 h 110"/>
                  <a:gd name="T12" fmla="*/ 91 w 94"/>
                  <a:gd name="T13" fmla="*/ 18 h 110"/>
                  <a:gd name="T14" fmla="*/ 88 w 94"/>
                  <a:gd name="T15" fmla="*/ 23 h 110"/>
                  <a:gd name="T16" fmla="*/ 13 w 94"/>
                  <a:gd name="T17" fmla="*/ 110 h 110"/>
                  <a:gd name="T18" fmla="*/ 11 w 94"/>
                  <a:gd name="T1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110">
                    <a:moveTo>
                      <a:pt x="11" y="110"/>
                    </a:moveTo>
                    <a:cubicBezTo>
                      <a:pt x="6" y="110"/>
                      <a:pt x="1" y="107"/>
                      <a:pt x="1" y="101"/>
                    </a:cubicBezTo>
                    <a:cubicBezTo>
                      <a:pt x="0" y="95"/>
                      <a:pt x="4" y="90"/>
                      <a:pt x="9" y="89"/>
                    </a:cubicBezTo>
                    <a:cubicBezTo>
                      <a:pt x="40" y="84"/>
                      <a:pt x="61" y="32"/>
                      <a:pt x="68" y="15"/>
                    </a:cubicBezTo>
                    <a:cubicBezTo>
                      <a:pt x="71" y="10"/>
                      <a:pt x="71" y="8"/>
                      <a:pt x="73" y="6"/>
                    </a:cubicBezTo>
                    <a:cubicBezTo>
                      <a:pt x="76" y="1"/>
                      <a:pt x="83" y="0"/>
                      <a:pt x="88" y="3"/>
                    </a:cubicBezTo>
                    <a:cubicBezTo>
                      <a:pt x="92" y="6"/>
                      <a:pt x="94" y="13"/>
                      <a:pt x="91" y="18"/>
                    </a:cubicBezTo>
                    <a:cubicBezTo>
                      <a:pt x="90" y="19"/>
                      <a:pt x="89" y="21"/>
                      <a:pt x="88" y="23"/>
                    </a:cubicBezTo>
                    <a:cubicBezTo>
                      <a:pt x="79" y="45"/>
                      <a:pt x="55" y="103"/>
                      <a:pt x="13" y="110"/>
                    </a:cubicBezTo>
                    <a:cubicBezTo>
                      <a:pt x="12" y="110"/>
                      <a:pt x="12" y="110"/>
                      <a:pt x="11" y="11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15"/>
              <p:cNvSpPr>
                <a:spLocks/>
              </p:cNvSpPr>
              <p:nvPr/>
            </p:nvSpPr>
            <p:spPr bwMode="auto">
              <a:xfrm>
                <a:off x="9817" y="5563"/>
                <a:ext cx="242" cy="303"/>
              </a:xfrm>
              <a:custGeom>
                <a:avLst/>
                <a:gdLst>
                  <a:gd name="T0" fmla="*/ 11 w 139"/>
                  <a:gd name="T1" fmla="*/ 174 h 174"/>
                  <a:gd name="T2" fmla="*/ 1 w 139"/>
                  <a:gd name="T3" fmla="*/ 165 h 174"/>
                  <a:gd name="T4" fmla="*/ 10 w 139"/>
                  <a:gd name="T5" fmla="*/ 153 h 174"/>
                  <a:gd name="T6" fmla="*/ 117 w 139"/>
                  <a:gd name="T7" fmla="*/ 8 h 174"/>
                  <a:gd name="T8" fmla="*/ 131 w 139"/>
                  <a:gd name="T9" fmla="*/ 2 h 174"/>
                  <a:gd name="T10" fmla="*/ 137 w 139"/>
                  <a:gd name="T11" fmla="*/ 15 h 174"/>
                  <a:gd name="T12" fmla="*/ 13 w 139"/>
                  <a:gd name="T13" fmla="*/ 174 h 174"/>
                  <a:gd name="T14" fmla="*/ 11 w 139"/>
                  <a:gd name="T1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74">
                    <a:moveTo>
                      <a:pt x="11" y="174"/>
                    </a:moveTo>
                    <a:cubicBezTo>
                      <a:pt x="6" y="174"/>
                      <a:pt x="2" y="171"/>
                      <a:pt x="1" y="165"/>
                    </a:cubicBezTo>
                    <a:cubicBezTo>
                      <a:pt x="0" y="159"/>
                      <a:pt x="4" y="154"/>
                      <a:pt x="10" y="153"/>
                    </a:cubicBezTo>
                    <a:cubicBezTo>
                      <a:pt x="57" y="145"/>
                      <a:pt x="103" y="46"/>
                      <a:pt x="117" y="8"/>
                    </a:cubicBezTo>
                    <a:cubicBezTo>
                      <a:pt x="119" y="3"/>
                      <a:pt x="125" y="0"/>
                      <a:pt x="131" y="2"/>
                    </a:cubicBezTo>
                    <a:cubicBezTo>
                      <a:pt x="136" y="4"/>
                      <a:pt x="139" y="10"/>
                      <a:pt x="137" y="15"/>
                    </a:cubicBezTo>
                    <a:cubicBezTo>
                      <a:pt x="135" y="21"/>
                      <a:pt x="83" y="163"/>
                      <a:pt x="13" y="174"/>
                    </a:cubicBezTo>
                    <a:cubicBezTo>
                      <a:pt x="13" y="174"/>
                      <a:pt x="12" y="174"/>
                      <a:pt x="11" y="17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116"/>
              <p:cNvSpPr>
                <a:spLocks/>
              </p:cNvSpPr>
              <p:nvPr/>
            </p:nvSpPr>
            <p:spPr bwMode="auto">
              <a:xfrm>
                <a:off x="9759" y="5605"/>
                <a:ext cx="166" cy="236"/>
              </a:xfrm>
              <a:custGeom>
                <a:avLst/>
                <a:gdLst>
                  <a:gd name="T0" fmla="*/ 9 w 95"/>
                  <a:gd name="T1" fmla="*/ 136 h 136"/>
                  <a:gd name="T2" fmla="*/ 1 w 95"/>
                  <a:gd name="T3" fmla="*/ 129 h 136"/>
                  <a:gd name="T4" fmla="*/ 8 w 95"/>
                  <a:gd name="T5" fmla="*/ 120 h 136"/>
                  <a:gd name="T6" fmla="*/ 55 w 95"/>
                  <a:gd name="T7" fmla="*/ 69 h 136"/>
                  <a:gd name="T8" fmla="*/ 79 w 95"/>
                  <a:gd name="T9" fmla="*/ 7 h 136"/>
                  <a:gd name="T10" fmla="*/ 88 w 95"/>
                  <a:gd name="T11" fmla="*/ 1 h 136"/>
                  <a:gd name="T12" fmla="*/ 95 w 95"/>
                  <a:gd name="T13" fmla="*/ 10 h 136"/>
                  <a:gd name="T14" fmla="*/ 9 w 95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36">
                    <a:moveTo>
                      <a:pt x="9" y="136"/>
                    </a:moveTo>
                    <a:cubicBezTo>
                      <a:pt x="5" y="136"/>
                      <a:pt x="1" y="133"/>
                      <a:pt x="1" y="129"/>
                    </a:cubicBezTo>
                    <a:cubicBezTo>
                      <a:pt x="0" y="124"/>
                      <a:pt x="4" y="121"/>
                      <a:pt x="8" y="120"/>
                    </a:cubicBezTo>
                    <a:cubicBezTo>
                      <a:pt x="22" y="119"/>
                      <a:pt x="39" y="101"/>
                      <a:pt x="55" y="69"/>
                    </a:cubicBezTo>
                    <a:cubicBezTo>
                      <a:pt x="69" y="42"/>
                      <a:pt x="78" y="14"/>
                      <a:pt x="79" y="7"/>
                    </a:cubicBezTo>
                    <a:cubicBezTo>
                      <a:pt x="80" y="3"/>
                      <a:pt x="84" y="0"/>
                      <a:pt x="88" y="1"/>
                    </a:cubicBezTo>
                    <a:cubicBezTo>
                      <a:pt x="93" y="2"/>
                      <a:pt x="95" y="6"/>
                      <a:pt x="95" y="10"/>
                    </a:cubicBezTo>
                    <a:cubicBezTo>
                      <a:pt x="93" y="21"/>
                      <a:pt x="57" y="132"/>
                      <a:pt x="9" y="136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17"/>
              <p:cNvSpPr>
                <a:spLocks/>
              </p:cNvSpPr>
              <p:nvPr/>
            </p:nvSpPr>
            <p:spPr bwMode="auto">
              <a:xfrm>
                <a:off x="10173" y="5631"/>
                <a:ext cx="234" cy="562"/>
              </a:xfrm>
              <a:custGeom>
                <a:avLst/>
                <a:gdLst>
                  <a:gd name="T0" fmla="*/ 12 w 134"/>
                  <a:gd name="T1" fmla="*/ 323 h 323"/>
                  <a:gd name="T2" fmla="*/ 10 w 134"/>
                  <a:gd name="T3" fmla="*/ 323 h 323"/>
                  <a:gd name="T4" fmla="*/ 1 w 134"/>
                  <a:gd name="T5" fmla="*/ 310 h 323"/>
                  <a:gd name="T6" fmla="*/ 2 w 134"/>
                  <a:gd name="T7" fmla="*/ 307 h 323"/>
                  <a:gd name="T8" fmla="*/ 69 w 134"/>
                  <a:gd name="T9" fmla="*/ 121 h 323"/>
                  <a:gd name="T10" fmla="*/ 101 w 134"/>
                  <a:gd name="T11" fmla="*/ 18 h 323"/>
                  <a:gd name="T12" fmla="*/ 104 w 134"/>
                  <a:gd name="T13" fmla="*/ 3 h 323"/>
                  <a:gd name="T14" fmla="*/ 119 w 134"/>
                  <a:gd name="T15" fmla="*/ 7 h 323"/>
                  <a:gd name="T16" fmla="*/ 85 w 134"/>
                  <a:gd name="T17" fmla="*/ 135 h 323"/>
                  <a:gd name="T18" fmla="*/ 23 w 134"/>
                  <a:gd name="T19" fmla="*/ 310 h 323"/>
                  <a:gd name="T20" fmla="*/ 22 w 134"/>
                  <a:gd name="T21" fmla="*/ 314 h 323"/>
                  <a:gd name="T22" fmla="*/ 12 w 134"/>
                  <a:gd name="T23" fmla="*/ 323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323">
                    <a:moveTo>
                      <a:pt x="12" y="323"/>
                    </a:moveTo>
                    <a:cubicBezTo>
                      <a:pt x="11" y="323"/>
                      <a:pt x="10" y="323"/>
                      <a:pt x="10" y="323"/>
                    </a:cubicBezTo>
                    <a:cubicBezTo>
                      <a:pt x="4" y="322"/>
                      <a:pt x="0" y="316"/>
                      <a:pt x="1" y="310"/>
                    </a:cubicBezTo>
                    <a:cubicBezTo>
                      <a:pt x="2" y="307"/>
                      <a:pt x="2" y="307"/>
                      <a:pt x="2" y="307"/>
                    </a:cubicBezTo>
                    <a:cubicBezTo>
                      <a:pt x="16" y="219"/>
                      <a:pt x="39" y="156"/>
                      <a:pt x="69" y="121"/>
                    </a:cubicBezTo>
                    <a:cubicBezTo>
                      <a:pt x="99" y="85"/>
                      <a:pt x="111" y="35"/>
                      <a:pt x="101" y="18"/>
                    </a:cubicBezTo>
                    <a:cubicBezTo>
                      <a:pt x="98" y="13"/>
                      <a:pt x="99" y="7"/>
                      <a:pt x="104" y="3"/>
                    </a:cubicBezTo>
                    <a:cubicBezTo>
                      <a:pt x="110" y="0"/>
                      <a:pt x="116" y="2"/>
                      <a:pt x="119" y="7"/>
                    </a:cubicBezTo>
                    <a:cubicBezTo>
                      <a:pt x="134" y="32"/>
                      <a:pt x="124" y="89"/>
                      <a:pt x="85" y="135"/>
                    </a:cubicBezTo>
                    <a:cubicBezTo>
                      <a:pt x="58" y="167"/>
                      <a:pt x="37" y="226"/>
                      <a:pt x="23" y="310"/>
                    </a:cubicBezTo>
                    <a:cubicBezTo>
                      <a:pt x="22" y="314"/>
                      <a:pt x="22" y="314"/>
                      <a:pt x="22" y="314"/>
                    </a:cubicBezTo>
                    <a:cubicBezTo>
                      <a:pt x="21" y="319"/>
                      <a:pt x="17" y="323"/>
                      <a:pt x="12" y="323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118"/>
              <p:cNvSpPr>
                <a:spLocks/>
              </p:cNvSpPr>
              <p:nvPr/>
            </p:nvSpPr>
            <p:spPr bwMode="auto">
              <a:xfrm>
                <a:off x="10314" y="5601"/>
                <a:ext cx="524" cy="693"/>
              </a:xfrm>
              <a:custGeom>
                <a:avLst/>
                <a:gdLst>
                  <a:gd name="T0" fmla="*/ 9 w 301"/>
                  <a:gd name="T1" fmla="*/ 398 h 398"/>
                  <a:gd name="T2" fmla="*/ 7 w 301"/>
                  <a:gd name="T3" fmla="*/ 397 h 398"/>
                  <a:gd name="T4" fmla="*/ 1 w 301"/>
                  <a:gd name="T5" fmla="*/ 388 h 398"/>
                  <a:gd name="T6" fmla="*/ 197 w 301"/>
                  <a:gd name="T7" fmla="*/ 124 h 398"/>
                  <a:gd name="T8" fmla="*/ 285 w 301"/>
                  <a:gd name="T9" fmla="*/ 6 h 398"/>
                  <a:gd name="T10" fmla="*/ 295 w 301"/>
                  <a:gd name="T11" fmla="*/ 1 h 398"/>
                  <a:gd name="T12" fmla="*/ 300 w 301"/>
                  <a:gd name="T13" fmla="*/ 11 h 398"/>
                  <a:gd name="T14" fmla="*/ 208 w 301"/>
                  <a:gd name="T15" fmla="*/ 136 h 398"/>
                  <a:gd name="T16" fmla="*/ 16 w 301"/>
                  <a:gd name="T17" fmla="*/ 392 h 398"/>
                  <a:gd name="T18" fmla="*/ 9 w 301"/>
                  <a:gd name="T1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1" h="398">
                    <a:moveTo>
                      <a:pt x="9" y="398"/>
                    </a:moveTo>
                    <a:cubicBezTo>
                      <a:pt x="8" y="398"/>
                      <a:pt x="7" y="398"/>
                      <a:pt x="7" y="397"/>
                    </a:cubicBezTo>
                    <a:cubicBezTo>
                      <a:pt x="3" y="396"/>
                      <a:pt x="0" y="392"/>
                      <a:pt x="1" y="388"/>
                    </a:cubicBezTo>
                    <a:cubicBezTo>
                      <a:pt x="29" y="290"/>
                      <a:pt x="152" y="164"/>
                      <a:pt x="197" y="124"/>
                    </a:cubicBezTo>
                    <a:cubicBezTo>
                      <a:pt x="258" y="70"/>
                      <a:pt x="278" y="30"/>
                      <a:pt x="285" y="6"/>
                    </a:cubicBezTo>
                    <a:cubicBezTo>
                      <a:pt x="286" y="2"/>
                      <a:pt x="291" y="0"/>
                      <a:pt x="295" y="1"/>
                    </a:cubicBezTo>
                    <a:cubicBezTo>
                      <a:pt x="299" y="2"/>
                      <a:pt x="301" y="6"/>
                      <a:pt x="300" y="11"/>
                    </a:cubicBezTo>
                    <a:cubicBezTo>
                      <a:pt x="290" y="48"/>
                      <a:pt x="258" y="91"/>
                      <a:pt x="208" y="136"/>
                    </a:cubicBezTo>
                    <a:cubicBezTo>
                      <a:pt x="163" y="175"/>
                      <a:pt x="43" y="298"/>
                      <a:pt x="16" y="392"/>
                    </a:cubicBezTo>
                    <a:cubicBezTo>
                      <a:pt x="15" y="395"/>
                      <a:pt x="12" y="398"/>
                      <a:pt x="9" y="39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19"/>
              <p:cNvSpPr>
                <a:spLocks/>
              </p:cNvSpPr>
              <p:nvPr/>
            </p:nvSpPr>
            <p:spPr bwMode="auto">
              <a:xfrm>
                <a:off x="10716" y="4585"/>
                <a:ext cx="256" cy="62"/>
              </a:xfrm>
              <a:custGeom>
                <a:avLst/>
                <a:gdLst>
                  <a:gd name="T0" fmla="*/ 37 w 147"/>
                  <a:gd name="T1" fmla="*/ 36 h 36"/>
                  <a:gd name="T2" fmla="*/ 7 w 147"/>
                  <a:gd name="T3" fmla="*/ 32 h 36"/>
                  <a:gd name="T4" fmla="*/ 1 w 147"/>
                  <a:gd name="T5" fmla="*/ 23 h 36"/>
                  <a:gd name="T6" fmla="*/ 11 w 147"/>
                  <a:gd name="T7" fmla="*/ 18 h 36"/>
                  <a:gd name="T8" fmla="*/ 134 w 147"/>
                  <a:gd name="T9" fmla="*/ 2 h 36"/>
                  <a:gd name="T10" fmla="*/ 145 w 147"/>
                  <a:gd name="T11" fmla="*/ 5 h 36"/>
                  <a:gd name="T12" fmla="*/ 142 w 147"/>
                  <a:gd name="T13" fmla="*/ 15 h 36"/>
                  <a:gd name="T14" fmla="*/ 37 w 147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36">
                    <a:moveTo>
                      <a:pt x="37" y="36"/>
                    </a:moveTo>
                    <a:cubicBezTo>
                      <a:pt x="25" y="36"/>
                      <a:pt x="14" y="35"/>
                      <a:pt x="7" y="32"/>
                    </a:cubicBezTo>
                    <a:cubicBezTo>
                      <a:pt x="2" y="31"/>
                      <a:pt x="0" y="27"/>
                      <a:pt x="1" y="23"/>
                    </a:cubicBezTo>
                    <a:cubicBezTo>
                      <a:pt x="3" y="19"/>
                      <a:pt x="7" y="16"/>
                      <a:pt x="11" y="18"/>
                    </a:cubicBezTo>
                    <a:cubicBezTo>
                      <a:pt x="38" y="26"/>
                      <a:pt x="111" y="15"/>
                      <a:pt x="134" y="2"/>
                    </a:cubicBezTo>
                    <a:cubicBezTo>
                      <a:pt x="138" y="0"/>
                      <a:pt x="142" y="1"/>
                      <a:pt x="145" y="5"/>
                    </a:cubicBezTo>
                    <a:cubicBezTo>
                      <a:pt x="147" y="8"/>
                      <a:pt x="145" y="13"/>
                      <a:pt x="142" y="15"/>
                    </a:cubicBezTo>
                    <a:cubicBezTo>
                      <a:pt x="122" y="26"/>
                      <a:pt x="73" y="36"/>
                      <a:pt x="37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20"/>
              <p:cNvSpPr>
                <a:spLocks/>
              </p:cNvSpPr>
              <p:nvPr/>
            </p:nvSpPr>
            <p:spPr bwMode="auto">
              <a:xfrm>
                <a:off x="10240" y="4504"/>
                <a:ext cx="220" cy="67"/>
              </a:xfrm>
              <a:custGeom>
                <a:avLst/>
                <a:gdLst>
                  <a:gd name="T0" fmla="*/ 8 w 127"/>
                  <a:gd name="T1" fmla="*/ 38 h 38"/>
                  <a:gd name="T2" fmla="*/ 3 w 127"/>
                  <a:gd name="T3" fmla="*/ 37 h 38"/>
                  <a:gd name="T4" fmla="*/ 2 w 127"/>
                  <a:gd name="T5" fmla="*/ 26 h 38"/>
                  <a:gd name="T6" fmla="*/ 120 w 127"/>
                  <a:gd name="T7" fmla="*/ 15 h 38"/>
                  <a:gd name="T8" fmla="*/ 125 w 127"/>
                  <a:gd name="T9" fmla="*/ 25 h 38"/>
                  <a:gd name="T10" fmla="*/ 115 w 127"/>
                  <a:gd name="T11" fmla="*/ 30 h 38"/>
                  <a:gd name="T12" fmla="*/ 14 w 127"/>
                  <a:gd name="T13" fmla="*/ 36 h 38"/>
                  <a:gd name="T14" fmla="*/ 8 w 12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8">
                    <a:moveTo>
                      <a:pt x="8" y="38"/>
                    </a:moveTo>
                    <a:cubicBezTo>
                      <a:pt x="7" y="38"/>
                      <a:pt x="5" y="38"/>
                      <a:pt x="3" y="37"/>
                    </a:cubicBezTo>
                    <a:cubicBezTo>
                      <a:pt x="0" y="34"/>
                      <a:pt x="0" y="29"/>
                      <a:pt x="2" y="26"/>
                    </a:cubicBezTo>
                    <a:cubicBezTo>
                      <a:pt x="24" y="0"/>
                      <a:pt x="78" y="1"/>
                      <a:pt x="120" y="15"/>
                    </a:cubicBezTo>
                    <a:cubicBezTo>
                      <a:pt x="124" y="16"/>
                      <a:pt x="127" y="21"/>
                      <a:pt x="125" y="25"/>
                    </a:cubicBezTo>
                    <a:cubicBezTo>
                      <a:pt x="124" y="29"/>
                      <a:pt x="119" y="31"/>
                      <a:pt x="115" y="30"/>
                    </a:cubicBezTo>
                    <a:cubicBezTo>
                      <a:pt x="79" y="17"/>
                      <a:pt x="31" y="16"/>
                      <a:pt x="14" y="36"/>
                    </a:cubicBezTo>
                    <a:cubicBezTo>
                      <a:pt x="13" y="37"/>
                      <a:pt x="11" y="38"/>
                      <a:pt x="8" y="3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121"/>
              <p:cNvSpPr>
                <a:spLocks/>
              </p:cNvSpPr>
              <p:nvPr/>
            </p:nvSpPr>
            <p:spPr bwMode="auto">
              <a:xfrm>
                <a:off x="11723" y="4014"/>
                <a:ext cx="79" cy="94"/>
              </a:xfrm>
              <a:custGeom>
                <a:avLst/>
                <a:gdLst>
                  <a:gd name="T0" fmla="*/ 9 w 45"/>
                  <a:gd name="T1" fmla="*/ 54 h 54"/>
                  <a:gd name="T2" fmla="*/ 4 w 45"/>
                  <a:gd name="T3" fmla="*/ 53 h 54"/>
                  <a:gd name="T4" fmla="*/ 2 w 45"/>
                  <a:gd name="T5" fmla="*/ 42 h 54"/>
                  <a:gd name="T6" fmla="*/ 29 w 45"/>
                  <a:gd name="T7" fmla="*/ 5 h 54"/>
                  <a:gd name="T8" fmla="*/ 40 w 45"/>
                  <a:gd name="T9" fmla="*/ 3 h 54"/>
                  <a:gd name="T10" fmla="*/ 42 w 45"/>
                  <a:gd name="T11" fmla="*/ 14 h 54"/>
                  <a:gd name="T12" fmla="*/ 15 w 45"/>
                  <a:gd name="T13" fmla="*/ 51 h 54"/>
                  <a:gd name="T14" fmla="*/ 9 w 45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4">
                    <a:moveTo>
                      <a:pt x="9" y="54"/>
                    </a:moveTo>
                    <a:cubicBezTo>
                      <a:pt x="7" y="54"/>
                      <a:pt x="5" y="54"/>
                      <a:pt x="4" y="53"/>
                    </a:cubicBezTo>
                    <a:cubicBezTo>
                      <a:pt x="0" y="50"/>
                      <a:pt x="0" y="45"/>
                      <a:pt x="2" y="42"/>
                    </a:cubicBezTo>
                    <a:cubicBezTo>
                      <a:pt x="2" y="42"/>
                      <a:pt x="22" y="15"/>
                      <a:pt x="29" y="5"/>
                    </a:cubicBezTo>
                    <a:cubicBezTo>
                      <a:pt x="32" y="1"/>
                      <a:pt x="36" y="0"/>
                      <a:pt x="40" y="3"/>
                    </a:cubicBezTo>
                    <a:cubicBezTo>
                      <a:pt x="44" y="5"/>
                      <a:pt x="45" y="10"/>
                      <a:pt x="42" y="14"/>
                    </a:cubicBezTo>
                    <a:cubicBezTo>
                      <a:pt x="35" y="24"/>
                      <a:pt x="16" y="50"/>
                      <a:pt x="15" y="51"/>
                    </a:cubicBezTo>
                    <a:cubicBezTo>
                      <a:pt x="13" y="53"/>
                      <a:pt x="11" y="54"/>
                      <a:pt x="9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122"/>
              <p:cNvSpPr>
                <a:spLocks/>
              </p:cNvSpPr>
              <p:nvPr/>
            </p:nvSpPr>
            <p:spPr bwMode="auto">
              <a:xfrm>
                <a:off x="12066" y="3540"/>
                <a:ext cx="247" cy="105"/>
              </a:xfrm>
              <a:custGeom>
                <a:avLst/>
                <a:gdLst>
                  <a:gd name="T0" fmla="*/ 9 w 142"/>
                  <a:gd name="T1" fmla="*/ 60 h 60"/>
                  <a:gd name="T2" fmla="*/ 4 w 142"/>
                  <a:gd name="T3" fmla="*/ 57 h 60"/>
                  <a:gd name="T4" fmla="*/ 4 w 142"/>
                  <a:gd name="T5" fmla="*/ 46 h 60"/>
                  <a:gd name="T6" fmla="*/ 135 w 142"/>
                  <a:gd name="T7" fmla="*/ 7 h 60"/>
                  <a:gd name="T8" fmla="*/ 141 w 142"/>
                  <a:gd name="T9" fmla="*/ 16 h 60"/>
                  <a:gd name="T10" fmla="*/ 132 w 142"/>
                  <a:gd name="T11" fmla="*/ 23 h 60"/>
                  <a:gd name="T12" fmla="*/ 15 w 142"/>
                  <a:gd name="T13" fmla="*/ 57 h 60"/>
                  <a:gd name="T14" fmla="*/ 9 w 142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60">
                    <a:moveTo>
                      <a:pt x="9" y="60"/>
                    </a:moveTo>
                    <a:cubicBezTo>
                      <a:pt x="7" y="60"/>
                      <a:pt x="5" y="59"/>
                      <a:pt x="4" y="57"/>
                    </a:cubicBezTo>
                    <a:cubicBezTo>
                      <a:pt x="0" y="54"/>
                      <a:pt x="1" y="49"/>
                      <a:pt x="4" y="46"/>
                    </a:cubicBezTo>
                    <a:cubicBezTo>
                      <a:pt x="17" y="33"/>
                      <a:pt x="86" y="0"/>
                      <a:pt x="135" y="7"/>
                    </a:cubicBezTo>
                    <a:cubicBezTo>
                      <a:pt x="139" y="8"/>
                      <a:pt x="142" y="12"/>
                      <a:pt x="141" y="16"/>
                    </a:cubicBezTo>
                    <a:cubicBezTo>
                      <a:pt x="141" y="21"/>
                      <a:pt x="137" y="23"/>
                      <a:pt x="132" y="23"/>
                    </a:cubicBezTo>
                    <a:cubicBezTo>
                      <a:pt x="88" y="16"/>
                      <a:pt x="24" y="48"/>
                      <a:pt x="15" y="57"/>
                    </a:cubicBezTo>
                    <a:cubicBezTo>
                      <a:pt x="13" y="59"/>
                      <a:pt x="11" y="60"/>
                      <a:pt x="9" y="6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23"/>
              <p:cNvSpPr>
                <a:spLocks/>
              </p:cNvSpPr>
              <p:nvPr/>
            </p:nvSpPr>
            <p:spPr bwMode="auto">
              <a:xfrm>
                <a:off x="9893" y="3935"/>
                <a:ext cx="206" cy="423"/>
              </a:xfrm>
              <a:custGeom>
                <a:avLst/>
                <a:gdLst>
                  <a:gd name="T0" fmla="*/ 110 w 118"/>
                  <a:gd name="T1" fmla="*/ 243 h 243"/>
                  <a:gd name="T2" fmla="*/ 103 w 118"/>
                  <a:gd name="T3" fmla="*/ 240 h 243"/>
                  <a:gd name="T4" fmla="*/ 95 w 118"/>
                  <a:gd name="T5" fmla="*/ 230 h 243"/>
                  <a:gd name="T6" fmla="*/ 17 w 118"/>
                  <a:gd name="T7" fmla="*/ 7 h 243"/>
                  <a:gd name="T8" fmla="*/ 26 w 118"/>
                  <a:gd name="T9" fmla="*/ 1 h 243"/>
                  <a:gd name="T10" fmla="*/ 32 w 118"/>
                  <a:gd name="T11" fmla="*/ 10 h 243"/>
                  <a:gd name="T12" fmla="*/ 107 w 118"/>
                  <a:gd name="T13" fmla="*/ 220 h 243"/>
                  <a:gd name="T14" fmla="*/ 116 w 118"/>
                  <a:gd name="T15" fmla="*/ 230 h 243"/>
                  <a:gd name="T16" fmla="*/ 114 w 118"/>
                  <a:gd name="T17" fmla="*/ 241 h 243"/>
                  <a:gd name="T18" fmla="*/ 110 w 118"/>
                  <a:gd name="T1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43">
                    <a:moveTo>
                      <a:pt x="110" y="243"/>
                    </a:moveTo>
                    <a:cubicBezTo>
                      <a:pt x="107" y="243"/>
                      <a:pt x="105" y="242"/>
                      <a:pt x="103" y="240"/>
                    </a:cubicBezTo>
                    <a:cubicBezTo>
                      <a:pt x="101" y="237"/>
                      <a:pt x="98" y="234"/>
                      <a:pt x="95" y="230"/>
                    </a:cubicBezTo>
                    <a:cubicBezTo>
                      <a:pt x="66" y="196"/>
                      <a:pt x="0" y="118"/>
                      <a:pt x="17" y="7"/>
                    </a:cubicBezTo>
                    <a:cubicBezTo>
                      <a:pt x="18" y="3"/>
                      <a:pt x="22" y="0"/>
                      <a:pt x="26" y="1"/>
                    </a:cubicBezTo>
                    <a:cubicBezTo>
                      <a:pt x="30" y="1"/>
                      <a:pt x="33" y="5"/>
                      <a:pt x="32" y="10"/>
                    </a:cubicBezTo>
                    <a:cubicBezTo>
                      <a:pt x="16" y="113"/>
                      <a:pt x="80" y="188"/>
                      <a:pt x="107" y="220"/>
                    </a:cubicBezTo>
                    <a:cubicBezTo>
                      <a:pt x="111" y="224"/>
                      <a:pt x="114" y="228"/>
                      <a:pt x="116" y="230"/>
                    </a:cubicBezTo>
                    <a:cubicBezTo>
                      <a:pt x="118" y="234"/>
                      <a:pt x="118" y="239"/>
                      <a:pt x="114" y="241"/>
                    </a:cubicBezTo>
                    <a:cubicBezTo>
                      <a:pt x="113" y="242"/>
                      <a:pt x="111" y="243"/>
                      <a:pt x="110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124"/>
              <p:cNvSpPr>
                <a:spLocks/>
              </p:cNvSpPr>
              <p:nvPr/>
            </p:nvSpPr>
            <p:spPr bwMode="auto">
              <a:xfrm>
                <a:off x="9871" y="3878"/>
                <a:ext cx="146" cy="90"/>
              </a:xfrm>
              <a:custGeom>
                <a:avLst/>
                <a:gdLst>
                  <a:gd name="T0" fmla="*/ 37 w 84"/>
                  <a:gd name="T1" fmla="*/ 52 h 52"/>
                  <a:gd name="T2" fmla="*/ 32 w 84"/>
                  <a:gd name="T3" fmla="*/ 48 h 52"/>
                  <a:gd name="T4" fmla="*/ 0 w 84"/>
                  <a:gd name="T5" fmla="*/ 8 h 52"/>
                  <a:gd name="T6" fmla="*/ 7 w 84"/>
                  <a:gd name="T7" fmla="*/ 0 h 52"/>
                  <a:gd name="T8" fmla="*/ 15 w 84"/>
                  <a:gd name="T9" fmla="*/ 6 h 52"/>
                  <a:gd name="T10" fmla="*/ 39 w 84"/>
                  <a:gd name="T11" fmla="*/ 32 h 52"/>
                  <a:gd name="T12" fmla="*/ 71 w 84"/>
                  <a:gd name="T13" fmla="*/ 10 h 52"/>
                  <a:gd name="T14" fmla="*/ 82 w 84"/>
                  <a:gd name="T15" fmla="*/ 13 h 52"/>
                  <a:gd name="T16" fmla="*/ 80 w 84"/>
                  <a:gd name="T17" fmla="*/ 23 h 52"/>
                  <a:gd name="T18" fmla="*/ 37 w 84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2">
                    <a:moveTo>
                      <a:pt x="37" y="52"/>
                    </a:moveTo>
                    <a:cubicBezTo>
                      <a:pt x="32" y="48"/>
                      <a:pt x="32" y="48"/>
                      <a:pt x="32" y="48"/>
                    </a:cubicBezTo>
                    <a:cubicBezTo>
                      <a:pt x="0" y="17"/>
                      <a:pt x="0" y="11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1" y="0"/>
                      <a:pt x="14" y="2"/>
                      <a:pt x="15" y="6"/>
                    </a:cubicBezTo>
                    <a:cubicBezTo>
                      <a:pt x="17" y="10"/>
                      <a:pt x="28" y="22"/>
                      <a:pt x="39" y="32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5" y="8"/>
                      <a:pt x="80" y="9"/>
                      <a:pt x="82" y="13"/>
                    </a:cubicBezTo>
                    <a:cubicBezTo>
                      <a:pt x="84" y="16"/>
                      <a:pt x="83" y="21"/>
                      <a:pt x="80" y="23"/>
                    </a:cubicBezTo>
                    <a:cubicBezTo>
                      <a:pt x="37" y="52"/>
                      <a:pt x="37" y="52"/>
                      <a:pt x="37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125"/>
              <p:cNvSpPr>
                <a:spLocks/>
              </p:cNvSpPr>
              <p:nvPr/>
            </p:nvSpPr>
            <p:spPr bwMode="auto">
              <a:xfrm>
                <a:off x="11657" y="4050"/>
                <a:ext cx="218" cy="437"/>
              </a:xfrm>
              <a:custGeom>
                <a:avLst/>
                <a:gdLst>
                  <a:gd name="T0" fmla="*/ 115 w 125"/>
                  <a:gd name="T1" fmla="*/ 251 h 251"/>
                  <a:gd name="T2" fmla="*/ 115 w 125"/>
                  <a:gd name="T3" fmla="*/ 251 h 251"/>
                  <a:gd name="T4" fmla="*/ 107 w 125"/>
                  <a:gd name="T5" fmla="*/ 243 h 251"/>
                  <a:gd name="T6" fmla="*/ 5 w 125"/>
                  <a:gd name="T7" fmla="*/ 16 h 251"/>
                  <a:gd name="T8" fmla="*/ 2 w 125"/>
                  <a:gd name="T9" fmla="*/ 6 h 251"/>
                  <a:gd name="T10" fmla="*/ 13 w 125"/>
                  <a:gd name="T11" fmla="*/ 2 h 251"/>
                  <a:gd name="T12" fmla="*/ 123 w 125"/>
                  <a:gd name="T13" fmla="*/ 243 h 251"/>
                  <a:gd name="T14" fmla="*/ 115 w 125"/>
                  <a:gd name="T15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" h="251">
                    <a:moveTo>
                      <a:pt x="115" y="251"/>
                    </a:moveTo>
                    <a:cubicBezTo>
                      <a:pt x="115" y="251"/>
                      <a:pt x="115" y="251"/>
                      <a:pt x="115" y="251"/>
                    </a:cubicBezTo>
                    <a:cubicBezTo>
                      <a:pt x="111" y="251"/>
                      <a:pt x="107" y="247"/>
                      <a:pt x="107" y="243"/>
                    </a:cubicBezTo>
                    <a:cubicBezTo>
                      <a:pt x="110" y="146"/>
                      <a:pt x="54" y="41"/>
                      <a:pt x="5" y="16"/>
                    </a:cubicBezTo>
                    <a:cubicBezTo>
                      <a:pt x="2" y="14"/>
                      <a:pt x="0" y="10"/>
                      <a:pt x="2" y="6"/>
                    </a:cubicBezTo>
                    <a:cubicBezTo>
                      <a:pt x="4" y="2"/>
                      <a:pt x="9" y="0"/>
                      <a:pt x="13" y="2"/>
                    </a:cubicBezTo>
                    <a:cubicBezTo>
                      <a:pt x="67" y="30"/>
                      <a:pt x="125" y="139"/>
                      <a:pt x="123" y="243"/>
                    </a:cubicBezTo>
                    <a:cubicBezTo>
                      <a:pt x="123" y="247"/>
                      <a:pt x="119" y="251"/>
                      <a:pt x="115" y="2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126"/>
              <p:cNvSpPr>
                <a:spLocks/>
              </p:cNvSpPr>
              <p:nvPr/>
            </p:nvSpPr>
            <p:spPr bwMode="auto">
              <a:xfrm>
                <a:off x="10921" y="3860"/>
                <a:ext cx="39" cy="140"/>
              </a:xfrm>
              <a:custGeom>
                <a:avLst/>
                <a:gdLst>
                  <a:gd name="T0" fmla="*/ 14 w 22"/>
                  <a:gd name="T1" fmla="*/ 80 h 80"/>
                  <a:gd name="T2" fmla="*/ 6 w 22"/>
                  <a:gd name="T3" fmla="*/ 73 h 80"/>
                  <a:gd name="T4" fmla="*/ 0 w 22"/>
                  <a:gd name="T5" fmla="*/ 9 h 80"/>
                  <a:gd name="T6" fmla="*/ 7 w 22"/>
                  <a:gd name="T7" fmla="*/ 1 h 80"/>
                  <a:gd name="T8" fmla="*/ 15 w 22"/>
                  <a:gd name="T9" fmla="*/ 8 h 80"/>
                  <a:gd name="T10" fmla="*/ 22 w 22"/>
                  <a:gd name="T11" fmla="*/ 71 h 80"/>
                  <a:gd name="T12" fmla="*/ 15 w 22"/>
                  <a:gd name="T13" fmla="*/ 80 h 80"/>
                  <a:gd name="T14" fmla="*/ 14 w 22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80">
                    <a:moveTo>
                      <a:pt x="14" y="80"/>
                    </a:moveTo>
                    <a:cubicBezTo>
                      <a:pt x="10" y="80"/>
                      <a:pt x="7" y="77"/>
                      <a:pt x="6" y="7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3" y="1"/>
                      <a:pt x="7" y="1"/>
                    </a:cubicBezTo>
                    <a:cubicBezTo>
                      <a:pt x="11" y="0"/>
                      <a:pt x="15" y="3"/>
                      <a:pt x="15" y="8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19" y="79"/>
                      <a:pt x="15" y="80"/>
                    </a:cubicBezTo>
                    <a:cubicBezTo>
                      <a:pt x="14" y="80"/>
                      <a:pt x="14" y="80"/>
                      <a:pt x="14" y="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27"/>
              <p:cNvSpPr>
                <a:spLocks/>
              </p:cNvSpPr>
              <p:nvPr/>
            </p:nvSpPr>
            <p:spPr bwMode="auto">
              <a:xfrm>
                <a:off x="11332" y="4189"/>
                <a:ext cx="106" cy="89"/>
              </a:xfrm>
              <a:custGeom>
                <a:avLst/>
                <a:gdLst>
                  <a:gd name="T0" fmla="*/ 52 w 61"/>
                  <a:gd name="T1" fmla="*/ 51 h 51"/>
                  <a:gd name="T2" fmla="*/ 48 w 61"/>
                  <a:gd name="T3" fmla="*/ 50 h 51"/>
                  <a:gd name="T4" fmla="*/ 3 w 61"/>
                  <a:gd name="T5" fmla="*/ 7 h 51"/>
                  <a:gd name="T6" fmla="*/ 13 w 61"/>
                  <a:gd name="T7" fmla="*/ 1 h 51"/>
                  <a:gd name="T8" fmla="*/ 19 w 61"/>
                  <a:gd name="T9" fmla="*/ 8 h 51"/>
                  <a:gd name="T10" fmla="*/ 56 w 61"/>
                  <a:gd name="T11" fmla="*/ 37 h 51"/>
                  <a:gd name="T12" fmla="*/ 59 w 61"/>
                  <a:gd name="T13" fmla="*/ 47 h 51"/>
                  <a:gd name="T14" fmla="*/ 52 w 61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1">
                    <a:moveTo>
                      <a:pt x="52" y="51"/>
                    </a:moveTo>
                    <a:cubicBezTo>
                      <a:pt x="50" y="51"/>
                      <a:pt x="49" y="51"/>
                      <a:pt x="48" y="50"/>
                    </a:cubicBezTo>
                    <a:cubicBezTo>
                      <a:pt x="0" y="20"/>
                      <a:pt x="2" y="11"/>
                      <a:pt x="3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6" y="2"/>
                      <a:pt x="18" y="5"/>
                      <a:pt x="19" y="8"/>
                    </a:cubicBezTo>
                    <a:cubicBezTo>
                      <a:pt x="22" y="13"/>
                      <a:pt x="40" y="27"/>
                      <a:pt x="56" y="37"/>
                    </a:cubicBezTo>
                    <a:cubicBezTo>
                      <a:pt x="60" y="39"/>
                      <a:pt x="61" y="44"/>
                      <a:pt x="59" y="47"/>
                    </a:cubicBezTo>
                    <a:cubicBezTo>
                      <a:pt x="57" y="50"/>
                      <a:pt x="54" y="51"/>
                      <a:pt x="52" y="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28"/>
              <p:cNvSpPr>
                <a:spLocks/>
              </p:cNvSpPr>
              <p:nvPr/>
            </p:nvSpPr>
            <p:spPr bwMode="auto">
              <a:xfrm>
                <a:off x="11823" y="3197"/>
                <a:ext cx="85" cy="59"/>
              </a:xfrm>
              <a:custGeom>
                <a:avLst/>
                <a:gdLst>
                  <a:gd name="T0" fmla="*/ 9 w 49"/>
                  <a:gd name="T1" fmla="*/ 34 h 34"/>
                  <a:gd name="T2" fmla="*/ 2 w 49"/>
                  <a:gd name="T3" fmla="*/ 30 h 34"/>
                  <a:gd name="T4" fmla="*/ 5 w 49"/>
                  <a:gd name="T5" fmla="*/ 19 h 34"/>
                  <a:gd name="T6" fmla="*/ 37 w 49"/>
                  <a:gd name="T7" fmla="*/ 2 h 34"/>
                  <a:gd name="T8" fmla="*/ 47 w 49"/>
                  <a:gd name="T9" fmla="*/ 5 h 34"/>
                  <a:gd name="T10" fmla="*/ 44 w 49"/>
                  <a:gd name="T11" fmla="*/ 16 h 34"/>
                  <a:gd name="T12" fmla="*/ 12 w 49"/>
                  <a:gd name="T13" fmla="*/ 33 h 34"/>
                  <a:gd name="T14" fmla="*/ 9 w 49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34">
                    <a:moveTo>
                      <a:pt x="9" y="34"/>
                    </a:moveTo>
                    <a:cubicBezTo>
                      <a:pt x="6" y="34"/>
                      <a:pt x="3" y="32"/>
                      <a:pt x="2" y="30"/>
                    </a:cubicBezTo>
                    <a:cubicBezTo>
                      <a:pt x="0" y="26"/>
                      <a:pt x="1" y="21"/>
                      <a:pt x="5" y="19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49" y="9"/>
                      <a:pt x="48" y="14"/>
                      <a:pt x="44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4"/>
                      <a:pt x="10" y="34"/>
                      <a:pt x="9" y="3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29"/>
              <p:cNvSpPr>
                <a:spLocks/>
              </p:cNvSpPr>
              <p:nvPr/>
            </p:nvSpPr>
            <p:spPr bwMode="auto">
              <a:xfrm>
                <a:off x="12444" y="4383"/>
                <a:ext cx="255" cy="182"/>
              </a:xfrm>
              <a:custGeom>
                <a:avLst/>
                <a:gdLst>
                  <a:gd name="T0" fmla="*/ 138 w 147"/>
                  <a:gd name="T1" fmla="*/ 105 h 105"/>
                  <a:gd name="T2" fmla="*/ 131 w 147"/>
                  <a:gd name="T3" fmla="*/ 101 h 105"/>
                  <a:gd name="T4" fmla="*/ 8 w 147"/>
                  <a:gd name="T5" fmla="*/ 19 h 105"/>
                  <a:gd name="T6" fmla="*/ 0 w 147"/>
                  <a:gd name="T7" fmla="*/ 12 h 105"/>
                  <a:gd name="T8" fmla="*/ 7 w 147"/>
                  <a:gd name="T9" fmla="*/ 3 h 105"/>
                  <a:gd name="T10" fmla="*/ 97 w 147"/>
                  <a:gd name="T11" fmla="*/ 37 h 105"/>
                  <a:gd name="T12" fmla="*/ 145 w 147"/>
                  <a:gd name="T13" fmla="*/ 94 h 105"/>
                  <a:gd name="T14" fmla="*/ 142 w 147"/>
                  <a:gd name="T15" fmla="*/ 105 h 105"/>
                  <a:gd name="T16" fmla="*/ 138 w 147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105">
                    <a:moveTo>
                      <a:pt x="138" y="105"/>
                    </a:moveTo>
                    <a:cubicBezTo>
                      <a:pt x="135" y="105"/>
                      <a:pt x="132" y="104"/>
                      <a:pt x="131" y="101"/>
                    </a:cubicBezTo>
                    <a:cubicBezTo>
                      <a:pt x="119" y="77"/>
                      <a:pt x="69" y="14"/>
                      <a:pt x="8" y="19"/>
                    </a:cubicBezTo>
                    <a:cubicBezTo>
                      <a:pt x="4" y="19"/>
                      <a:pt x="0" y="16"/>
                      <a:pt x="0" y="12"/>
                    </a:cubicBezTo>
                    <a:cubicBezTo>
                      <a:pt x="0" y="7"/>
                      <a:pt x="3" y="3"/>
                      <a:pt x="7" y="3"/>
                    </a:cubicBezTo>
                    <a:cubicBezTo>
                      <a:pt x="45" y="0"/>
                      <a:pt x="77" y="20"/>
                      <a:pt x="97" y="37"/>
                    </a:cubicBezTo>
                    <a:cubicBezTo>
                      <a:pt x="120" y="56"/>
                      <a:pt x="138" y="79"/>
                      <a:pt x="145" y="94"/>
                    </a:cubicBezTo>
                    <a:cubicBezTo>
                      <a:pt x="147" y="98"/>
                      <a:pt x="145" y="103"/>
                      <a:pt x="142" y="105"/>
                    </a:cubicBezTo>
                    <a:cubicBezTo>
                      <a:pt x="140" y="105"/>
                      <a:pt x="139" y="105"/>
                      <a:pt x="138" y="1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30"/>
              <p:cNvSpPr>
                <a:spLocks/>
              </p:cNvSpPr>
              <p:nvPr/>
            </p:nvSpPr>
            <p:spPr bwMode="auto">
              <a:xfrm>
                <a:off x="12772" y="3894"/>
                <a:ext cx="101" cy="144"/>
              </a:xfrm>
              <a:custGeom>
                <a:avLst/>
                <a:gdLst>
                  <a:gd name="T0" fmla="*/ 9 w 58"/>
                  <a:gd name="T1" fmla="*/ 83 h 83"/>
                  <a:gd name="T2" fmla="*/ 4 w 58"/>
                  <a:gd name="T3" fmla="*/ 81 h 83"/>
                  <a:gd name="T4" fmla="*/ 3 w 58"/>
                  <a:gd name="T5" fmla="*/ 70 h 83"/>
                  <a:gd name="T6" fmla="*/ 42 w 58"/>
                  <a:gd name="T7" fmla="*/ 6 h 83"/>
                  <a:gd name="T8" fmla="*/ 52 w 58"/>
                  <a:gd name="T9" fmla="*/ 1 h 83"/>
                  <a:gd name="T10" fmla="*/ 57 w 58"/>
                  <a:gd name="T11" fmla="*/ 10 h 83"/>
                  <a:gd name="T12" fmla="*/ 15 w 58"/>
                  <a:gd name="T13" fmla="*/ 80 h 83"/>
                  <a:gd name="T14" fmla="*/ 9 w 58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83">
                    <a:moveTo>
                      <a:pt x="9" y="83"/>
                    </a:moveTo>
                    <a:cubicBezTo>
                      <a:pt x="7" y="83"/>
                      <a:pt x="5" y="82"/>
                      <a:pt x="4" y="81"/>
                    </a:cubicBezTo>
                    <a:cubicBezTo>
                      <a:pt x="1" y="78"/>
                      <a:pt x="0" y="73"/>
                      <a:pt x="3" y="70"/>
                    </a:cubicBezTo>
                    <a:cubicBezTo>
                      <a:pt x="24" y="48"/>
                      <a:pt x="38" y="24"/>
                      <a:pt x="42" y="6"/>
                    </a:cubicBezTo>
                    <a:cubicBezTo>
                      <a:pt x="43" y="2"/>
                      <a:pt x="47" y="0"/>
                      <a:pt x="52" y="1"/>
                    </a:cubicBezTo>
                    <a:cubicBezTo>
                      <a:pt x="56" y="2"/>
                      <a:pt x="58" y="6"/>
                      <a:pt x="57" y="10"/>
                    </a:cubicBezTo>
                    <a:cubicBezTo>
                      <a:pt x="51" y="38"/>
                      <a:pt x="28" y="66"/>
                      <a:pt x="15" y="80"/>
                    </a:cubicBezTo>
                    <a:cubicBezTo>
                      <a:pt x="13" y="82"/>
                      <a:pt x="11" y="83"/>
                      <a:pt x="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131"/>
              <p:cNvSpPr>
                <a:spLocks/>
              </p:cNvSpPr>
              <p:nvPr/>
            </p:nvSpPr>
            <p:spPr bwMode="auto">
              <a:xfrm>
                <a:off x="9660" y="4200"/>
                <a:ext cx="146" cy="75"/>
              </a:xfrm>
              <a:custGeom>
                <a:avLst/>
                <a:gdLst>
                  <a:gd name="T0" fmla="*/ 9 w 84"/>
                  <a:gd name="T1" fmla="*/ 43 h 43"/>
                  <a:gd name="T2" fmla="*/ 3 w 84"/>
                  <a:gd name="T3" fmla="*/ 40 h 43"/>
                  <a:gd name="T4" fmla="*/ 4 w 84"/>
                  <a:gd name="T5" fmla="*/ 29 h 43"/>
                  <a:gd name="T6" fmla="*/ 77 w 84"/>
                  <a:gd name="T7" fmla="*/ 7 h 43"/>
                  <a:gd name="T8" fmla="*/ 84 w 84"/>
                  <a:gd name="T9" fmla="*/ 16 h 43"/>
                  <a:gd name="T10" fmla="*/ 75 w 84"/>
                  <a:gd name="T11" fmla="*/ 22 h 43"/>
                  <a:gd name="T12" fmla="*/ 14 w 84"/>
                  <a:gd name="T13" fmla="*/ 41 h 43"/>
                  <a:gd name="T14" fmla="*/ 9 w 8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43">
                    <a:moveTo>
                      <a:pt x="9" y="43"/>
                    </a:moveTo>
                    <a:cubicBezTo>
                      <a:pt x="7" y="43"/>
                      <a:pt x="4" y="42"/>
                      <a:pt x="3" y="40"/>
                    </a:cubicBezTo>
                    <a:cubicBezTo>
                      <a:pt x="0" y="37"/>
                      <a:pt x="1" y="32"/>
                      <a:pt x="4" y="29"/>
                    </a:cubicBezTo>
                    <a:cubicBezTo>
                      <a:pt x="14" y="21"/>
                      <a:pt x="40" y="0"/>
                      <a:pt x="77" y="7"/>
                    </a:cubicBezTo>
                    <a:cubicBezTo>
                      <a:pt x="81" y="7"/>
                      <a:pt x="84" y="11"/>
                      <a:pt x="84" y="16"/>
                    </a:cubicBezTo>
                    <a:cubicBezTo>
                      <a:pt x="83" y="20"/>
                      <a:pt x="79" y="23"/>
                      <a:pt x="75" y="22"/>
                    </a:cubicBezTo>
                    <a:cubicBezTo>
                      <a:pt x="45" y="17"/>
                      <a:pt x="23" y="34"/>
                      <a:pt x="14" y="41"/>
                    </a:cubicBezTo>
                    <a:cubicBezTo>
                      <a:pt x="12" y="43"/>
                      <a:pt x="11" y="43"/>
                      <a:pt x="9" y="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32"/>
              <p:cNvSpPr>
                <a:spLocks/>
              </p:cNvSpPr>
              <p:nvPr/>
            </p:nvSpPr>
            <p:spPr bwMode="auto">
              <a:xfrm>
                <a:off x="10434" y="5326"/>
                <a:ext cx="80" cy="64"/>
              </a:xfrm>
              <a:custGeom>
                <a:avLst/>
                <a:gdLst>
                  <a:gd name="T0" fmla="*/ 37 w 46"/>
                  <a:gd name="T1" fmla="*/ 37 h 37"/>
                  <a:gd name="T2" fmla="*/ 33 w 46"/>
                  <a:gd name="T3" fmla="*/ 36 h 37"/>
                  <a:gd name="T4" fmla="*/ 4 w 46"/>
                  <a:gd name="T5" fmla="*/ 16 h 37"/>
                  <a:gd name="T6" fmla="*/ 2 w 46"/>
                  <a:gd name="T7" fmla="*/ 5 h 37"/>
                  <a:gd name="T8" fmla="*/ 13 w 46"/>
                  <a:gd name="T9" fmla="*/ 3 h 37"/>
                  <a:gd name="T10" fmla="*/ 42 w 46"/>
                  <a:gd name="T11" fmla="*/ 23 h 37"/>
                  <a:gd name="T12" fmla="*/ 44 w 46"/>
                  <a:gd name="T13" fmla="*/ 34 h 37"/>
                  <a:gd name="T14" fmla="*/ 37 w 4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7">
                    <a:moveTo>
                      <a:pt x="37" y="37"/>
                    </a:moveTo>
                    <a:cubicBezTo>
                      <a:pt x="36" y="37"/>
                      <a:pt x="34" y="36"/>
                      <a:pt x="33" y="3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5" y="1"/>
                      <a:pt x="10" y="0"/>
                      <a:pt x="13" y="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25"/>
                      <a:pt x="46" y="30"/>
                      <a:pt x="44" y="34"/>
                    </a:cubicBezTo>
                    <a:cubicBezTo>
                      <a:pt x="42" y="36"/>
                      <a:pt x="40" y="37"/>
                      <a:pt x="37" y="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33"/>
              <p:cNvSpPr>
                <a:spLocks/>
              </p:cNvSpPr>
              <p:nvPr/>
            </p:nvSpPr>
            <p:spPr bwMode="auto">
              <a:xfrm>
                <a:off x="9919" y="3535"/>
                <a:ext cx="206" cy="90"/>
              </a:xfrm>
              <a:custGeom>
                <a:avLst/>
                <a:gdLst>
                  <a:gd name="T0" fmla="*/ 9 w 118"/>
                  <a:gd name="T1" fmla="*/ 52 h 52"/>
                  <a:gd name="T2" fmla="*/ 3 w 118"/>
                  <a:gd name="T3" fmla="*/ 48 h 52"/>
                  <a:gd name="T4" fmla="*/ 5 w 118"/>
                  <a:gd name="T5" fmla="*/ 37 h 52"/>
                  <a:gd name="T6" fmla="*/ 58 w 118"/>
                  <a:gd name="T7" fmla="*/ 2 h 52"/>
                  <a:gd name="T8" fmla="*/ 66 w 118"/>
                  <a:gd name="T9" fmla="*/ 2 h 52"/>
                  <a:gd name="T10" fmla="*/ 114 w 118"/>
                  <a:gd name="T11" fmla="*/ 31 h 52"/>
                  <a:gd name="T12" fmla="*/ 115 w 118"/>
                  <a:gd name="T13" fmla="*/ 42 h 52"/>
                  <a:gd name="T14" fmla="*/ 104 w 118"/>
                  <a:gd name="T15" fmla="*/ 44 h 52"/>
                  <a:gd name="T16" fmla="*/ 63 w 118"/>
                  <a:gd name="T17" fmla="*/ 18 h 52"/>
                  <a:gd name="T18" fmla="*/ 13 w 118"/>
                  <a:gd name="T19" fmla="*/ 51 h 52"/>
                  <a:gd name="T20" fmla="*/ 9 w 118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52">
                    <a:moveTo>
                      <a:pt x="9" y="52"/>
                    </a:moveTo>
                    <a:cubicBezTo>
                      <a:pt x="7" y="52"/>
                      <a:pt x="4" y="51"/>
                      <a:pt x="3" y="48"/>
                    </a:cubicBezTo>
                    <a:cubicBezTo>
                      <a:pt x="0" y="45"/>
                      <a:pt x="1" y="40"/>
                      <a:pt x="5" y="37"/>
                    </a:cubicBezTo>
                    <a:cubicBezTo>
                      <a:pt x="39" y="16"/>
                      <a:pt x="58" y="2"/>
                      <a:pt x="58" y="2"/>
                    </a:cubicBezTo>
                    <a:cubicBezTo>
                      <a:pt x="61" y="0"/>
                      <a:pt x="64" y="0"/>
                      <a:pt x="66" y="2"/>
                    </a:cubicBezTo>
                    <a:cubicBezTo>
                      <a:pt x="67" y="2"/>
                      <a:pt x="92" y="15"/>
                      <a:pt x="114" y="31"/>
                    </a:cubicBezTo>
                    <a:cubicBezTo>
                      <a:pt x="117" y="34"/>
                      <a:pt x="118" y="39"/>
                      <a:pt x="115" y="42"/>
                    </a:cubicBezTo>
                    <a:cubicBezTo>
                      <a:pt x="113" y="46"/>
                      <a:pt x="108" y="46"/>
                      <a:pt x="104" y="44"/>
                    </a:cubicBezTo>
                    <a:cubicBezTo>
                      <a:pt x="89" y="32"/>
                      <a:pt x="71" y="22"/>
                      <a:pt x="63" y="18"/>
                    </a:cubicBezTo>
                    <a:cubicBezTo>
                      <a:pt x="56" y="23"/>
                      <a:pt x="39" y="35"/>
                      <a:pt x="13" y="51"/>
                    </a:cubicBezTo>
                    <a:cubicBezTo>
                      <a:pt x="12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34"/>
              <p:cNvSpPr>
                <a:spLocks/>
              </p:cNvSpPr>
              <p:nvPr/>
            </p:nvSpPr>
            <p:spPr bwMode="auto">
              <a:xfrm>
                <a:off x="9224" y="3538"/>
                <a:ext cx="64" cy="79"/>
              </a:xfrm>
              <a:custGeom>
                <a:avLst/>
                <a:gdLst>
                  <a:gd name="T0" fmla="*/ 28 w 37"/>
                  <a:gd name="T1" fmla="*/ 45 h 45"/>
                  <a:gd name="T2" fmla="*/ 21 w 37"/>
                  <a:gd name="T3" fmla="*/ 41 h 45"/>
                  <a:gd name="T4" fmla="*/ 2 w 37"/>
                  <a:gd name="T5" fmla="*/ 14 h 45"/>
                  <a:gd name="T6" fmla="*/ 4 w 37"/>
                  <a:gd name="T7" fmla="*/ 3 h 45"/>
                  <a:gd name="T8" fmla="*/ 15 w 37"/>
                  <a:gd name="T9" fmla="*/ 5 h 45"/>
                  <a:gd name="T10" fmla="*/ 34 w 37"/>
                  <a:gd name="T11" fmla="*/ 32 h 45"/>
                  <a:gd name="T12" fmla="*/ 32 w 37"/>
                  <a:gd name="T13" fmla="*/ 43 h 45"/>
                  <a:gd name="T14" fmla="*/ 28 w 37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5">
                    <a:moveTo>
                      <a:pt x="28" y="45"/>
                    </a:moveTo>
                    <a:cubicBezTo>
                      <a:pt x="25" y="45"/>
                      <a:pt x="23" y="43"/>
                      <a:pt x="21" y="4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7" y="36"/>
                      <a:pt x="36" y="41"/>
                      <a:pt x="32" y="43"/>
                    </a:cubicBezTo>
                    <a:cubicBezTo>
                      <a:pt x="31" y="44"/>
                      <a:pt x="29" y="45"/>
                      <a:pt x="28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135"/>
              <p:cNvSpPr>
                <a:spLocks/>
              </p:cNvSpPr>
              <p:nvPr/>
            </p:nvSpPr>
            <p:spPr bwMode="auto">
              <a:xfrm>
                <a:off x="9165" y="3900"/>
                <a:ext cx="207" cy="126"/>
              </a:xfrm>
              <a:custGeom>
                <a:avLst/>
                <a:gdLst>
                  <a:gd name="T0" fmla="*/ 9 w 119"/>
                  <a:gd name="T1" fmla="*/ 72 h 72"/>
                  <a:gd name="T2" fmla="*/ 4 w 119"/>
                  <a:gd name="T3" fmla="*/ 71 h 72"/>
                  <a:gd name="T4" fmla="*/ 2 w 119"/>
                  <a:gd name="T5" fmla="*/ 60 h 72"/>
                  <a:gd name="T6" fmla="*/ 111 w 119"/>
                  <a:gd name="T7" fmla="*/ 1 h 72"/>
                  <a:gd name="T8" fmla="*/ 119 w 119"/>
                  <a:gd name="T9" fmla="*/ 8 h 72"/>
                  <a:gd name="T10" fmla="*/ 111 w 119"/>
                  <a:gd name="T11" fmla="*/ 16 h 72"/>
                  <a:gd name="T12" fmla="*/ 15 w 119"/>
                  <a:gd name="T13" fmla="*/ 68 h 72"/>
                  <a:gd name="T14" fmla="*/ 9 w 119"/>
                  <a:gd name="T1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72">
                    <a:moveTo>
                      <a:pt x="9" y="72"/>
                    </a:moveTo>
                    <a:cubicBezTo>
                      <a:pt x="7" y="72"/>
                      <a:pt x="6" y="71"/>
                      <a:pt x="4" y="71"/>
                    </a:cubicBezTo>
                    <a:cubicBezTo>
                      <a:pt x="1" y="68"/>
                      <a:pt x="0" y="64"/>
                      <a:pt x="2" y="60"/>
                    </a:cubicBezTo>
                    <a:cubicBezTo>
                      <a:pt x="23" y="26"/>
                      <a:pt x="74" y="3"/>
                      <a:pt x="111" y="1"/>
                    </a:cubicBezTo>
                    <a:cubicBezTo>
                      <a:pt x="115" y="0"/>
                      <a:pt x="119" y="4"/>
                      <a:pt x="119" y="8"/>
                    </a:cubicBezTo>
                    <a:cubicBezTo>
                      <a:pt x="119" y="12"/>
                      <a:pt x="116" y="16"/>
                      <a:pt x="111" y="16"/>
                    </a:cubicBezTo>
                    <a:cubicBezTo>
                      <a:pt x="80" y="18"/>
                      <a:pt x="34" y="39"/>
                      <a:pt x="15" y="68"/>
                    </a:cubicBezTo>
                    <a:cubicBezTo>
                      <a:pt x="14" y="71"/>
                      <a:pt x="11" y="72"/>
                      <a:pt x="9" y="7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136"/>
              <p:cNvSpPr>
                <a:spLocks/>
              </p:cNvSpPr>
              <p:nvPr/>
            </p:nvSpPr>
            <p:spPr bwMode="auto">
              <a:xfrm>
                <a:off x="9956" y="4927"/>
                <a:ext cx="158" cy="94"/>
              </a:xfrm>
              <a:custGeom>
                <a:avLst/>
                <a:gdLst>
                  <a:gd name="T0" fmla="*/ 8 w 91"/>
                  <a:gd name="T1" fmla="*/ 54 h 54"/>
                  <a:gd name="T2" fmla="*/ 6 w 91"/>
                  <a:gd name="T3" fmla="*/ 54 h 54"/>
                  <a:gd name="T4" fmla="*/ 1 w 91"/>
                  <a:gd name="T5" fmla="*/ 44 h 54"/>
                  <a:gd name="T6" fmla="*/ 41 w 91"/>
                  <a:gd name="T7" fmla="*/ 7 h 54"/>
                  <a:gd name="T8" fmla="*/ 86 w 91"/>
                  <a:gd name="T9" fmla="*/ 6 h 54"/>
                  <a:gd name="T10" fmla="*/ 89 w 91"/>
                  <a:gd name="T11" fmla="*/ 17 h 54"/>
                  <a:gd name="T12" fmla="*/ 78 w 91"/>
                  <a:gd name="T13" fmla="*/ 20 h 54"/>
                  <a:gd name="T14" fmla="*/ 47 w 91"/>
                  <a:gd name="T15" fmla="*/ 22 h 54"/>
                  <a:gd name="T16" fmla="*/ 16 w 91"/>
                  <a:gd name="T17" fmla="*/ 49 h 54"/>
                  <a:gd name="T18" fmla="*/ 8 w 91"/>
                  <a:gd name="T1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54">
                    <a:moveTo>
                      <a:pt x="8" y="54"/>
                    </a:moveTo>
                    <a:cubicBezTo>
                      <a:pt x="7" y="54"/>
                      <a:pt x="7" y="54"/>
                      <a:pt x="6" y="54"/>
                    </a:cubicBezTo>
                    <a:cubicBezTo>
                      <a:pt x="2" y="53"/>
                      <a:pt x="0" y="48"/>
                      <a:pt x="1" y="44"/>
                    </a:cubicBezTo>
                    <a:cubicBezTo>
                      <a:pt x="6" y="29"/>
                      <a:pt x="21" y="15"/>
                      <a:pt x="41" y="7"/>
                    </a:cubicBezTo>
                    <a:cubicBezTo>
                      <a:pt x="58" y="1"/>
                      <a:pt x="75" y="0"/>
                      <a:pt x="86" y="6"/>
                    </a:cubicBezTo>
                    <a:cubicBezTo>
                      <a:pt x="89" y="8"/>
                      <a:pt x="91" y="13"/>
                      <a:pt x="89" y="17"/>
                    </a:cubicBezTo>
                    <a:cubicBezTo>
                      <a:pt x="87" y="21"/>
                      <a:pt x="82" y="22"/>
                      <a:pt x="78" y="20"/>
                    </a:cubicBezTo>
                    <a:cubicBezTo>
                      <a:pt x="72" y="16"/>
                      <a:pt x="59" y="17"/>
                      <a:pt x="47" y="22"/>
                    </a:cubicBezTo>
                    <a:cubicBezTo>
                      <a:pt x="31" y="28"/>
                      <a:pt x="19" y="38"/>
                      <a:pt x="16" y="49"/>
                    </a:cubicBezTo>
                    <a:cubicBezTo>
                      <a:pt x="15" y="52"/>
                      <a:pt x="12" y="54"/>
                      <a:pt x="8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137"/>
              <p:cNvSpPr>
                <a:spLocks/>
              </p:cNvSpPr>
              <p:nvPr/>
            </p:nvSpPr>
            <p:spPr bwMode="auto">
              <a:xfrm>
                <a:off x="9335" y="4755"/>
                <a:ext cx="87" cy="226"/>
              </a:xfrm>
              <a:custGeom>
                <a:avLst/>
                <a:gdLst>
                  <a:gd name="T0" fmla="*/ 29 w 50"/>
                  <a:gd name="T1" fmla="*/ 130 h 130"/>
                  <a:gd name="T2" fmla="*/ 24 w 50"/>
                  <a:gd name="T3" fmla="*/ 128 h 130"/>
                  <a:gd name="T4" fmla="*/ 2 w 50"/>
                  <a:gd name="T5" fmla="*/ 63 h 130"/>
                  <a:gd name="T6" fmla="*/ 37 w 50"/>
                  <a:gd name="T7" fmla="*/ 2 h 130"/>
                  <a:gd name="T8" fmla="*/ 47 w 50"/>
                  <a:gd name="T9" fmla="*/ 5 h 130"/>
                  <a:gd name="T10" fmla="*/ 45 w 50"/>
                  <a:gd name="T11" fmla="*/ 15 h 130"/>
                  <a:gd name="T12" fmla="*/ 17 w 50"/>
                  <a:gd name="T13" fmla="*/ 64 h 130"/>
                  <a:gd name="T14" fmla="*/ 35 w 50"/>
                  <a:gd name="T15" fmla="*/ 116 h 130"/>
                  <a:gd name="T16" fmla="*/ 35 w 50"/>
                  <a:gd name="T17" fmla="*/ 127 h 130"/>
                  <a:gd name="T18" fmla="*/ 29 w 50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30">
                    <a:moveTo>
                      <a:pt x="29" y="130"/>
                    </a:moveTo>
                    <a:cubicBezTo>
                      <a:pt x="28" y="130"/>
                      <a:pt x="26" y="129"/>
                      <a:pt x="24" y="128"/>
                    </a:cubicBezTo>
                    <a:cubicBezTo>
                      <a:pt x="9" y="115"/>
                      <a:pt x="0" y="89"/>
                      <a:pt x="2" y="63"/>
                    </a:cubicBezTo>
                    <a:cubicBezTo>
                      <a:pt x="3" y="38"/>
                      <a:pt x="16" y="16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50" y="8"/>
                      <a:pt x="49" y="13"/>
                      <a:pt x="45" y="15"/>
                    </a:cubicBezTo>
                    <a:cubicBezTo>
                      <a:pt x="24" y="29"/>
                      <a:pt x="18" y="50"/>
                      <a:pt x="17" y="64"/>
                    </a:cubicBezTo>
                    <a:cubicBezTo>
                      <a:pt x="16" y="87"/>
                      <a:pt x="25" y="108"/>
                      <a:pt x="35" y="116"/>
                    </a:cubicBezTo>
                    <a:cubicBezTo>
                      <a:pt x="38" y="119"/>
                      <a:pt x="38" y="124"/>
                      <a:pt x="35" y="127"/>
                    </a:cubicBezTo>
                    <a:cubicBezTo>
                      <a:pt x="34" y="129"/>
                      <a:pt x="32" y="130"/>
                      <a:pt x="2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138"/>
              <p:cNvSpPr>
                <a:spLocks/>
              </p:cNvSpPr>
              <p:nvPr/>
            </p:nvSpPr>
            <p:spPr bwMode="auto">
              <a:xfrm>
                <a:off x="8742" y="4355"/>
                <a:ext cx="104" cy="78"/>
              </a:xfrm>
              <a:custGeom>
                <a:avLst/>
                <a:gdLst>
                  <a:gd name="T0" fmla="*/ 9 w 60"/>
                  <a:gd name="T1" fmla="*/ 45 h 45"/>
                  <a:gd name="T2" fmla="*/ 1 w 60"/>
                  <a:gd name="T3" fmla="*/ 40 h 45"/>
                  <a:gd name="T4" fmla="*/ 6 w 60"/>
                  <a:gd name="T5" fmla="*/ 30 h 45"/>
                  <a:gd name="T6" fmla="*/ 8 w 60"/>
                  <a:gd name="T7" fmla="*/ 29 h 45"/>
                  <a:gd name="T8" fmla="*/ 44 w 60"/>
                  <a:gd name="T9" fmla="*/ 7 h 45"/>
                  <a:gd name="T10" fmla="*/ 53 w 60"/>
                  <a:gd name="T11" fmla="*/ 0 h 45"/>
                  <a:gd name="T12" fmla="*/ 59 w 60"/>
                  <a:gd name="T13" fmla="*/ 9 h 45"/>
                  <a:gd name="T14" fmla="*/ 12 w 60"/>
                  <a:gd name="T15" fmla="*/ 44 h 45"/>
                  <a:gd name="T16" fmla="*/ 11 w 60"/>
                  <a:gd name="T17" fmla="*/ 45 h 45"/>
                  <a:gd name="T18" fmla="*/ 9 w 60"/>
                  <a:gd name="T1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5">
                    <a:moveTo>
                      <a:pt x="9" y="45"/>
                    </a:moveTo>
                    <a:cubicBezTo>
                      <a:pt x="6" y="45"/>
                      <a:pt x="3" y="43"/>
                      <a:pt x="1" y="40"/>
                    </a:cubicBezTo>
                    <a:cubicBezTo>
                      <a:pt x="0" y="35"/>
                      <a:pt x="2" y="31"/>
                      <a:pt x="6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39" y="19"/>
                      <a:pt x="43" y="9"/>
                      <a:pt x="44" y="7"/>
                    </a:cubicBezTo>
                    <a:cubicBezTo>
                      <a:pt x="45" y="2"/>
                      <a:pt x="49" y="0"/>
                      <a:pt x="53" y="0"/>
                    </a:cubicBezTo>
                    <a:cubicBezTo>
                      <a:pt x="57" y="1"/>
                      <a:pt x="60" y="5"/>
                      <a:pt x="59" y="9"/>
                    </a:cubicBezTo>
                    <a:cubicBezTo>
                      <a:pt x="57" y="24"/>
                      <a:pt x="41" y="35"/>
                      <a:pt x="12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0" y="45"/>
                      <a:pt x="9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139"/>
              <p:cNvSpPr>
                <a:spLocks/>
              </p:cNvSpPr>
              <p:nvPr/>
            </p:nvSpPr>
            <p:spPr bwMode="auto">
              <a:xfrm>
                <a:off x="8865" y="4054"/>
                <a:ext cx="96" cy="116"/>
              </a:xfrm>
              <a:custGeom>
                <a:avLst/>
                <a:gdLst>
                  <a:gd name="T0" fmla="*/ 46 w 55"/>
                  <a:gd name="T1" fmla="*/ 67 h 67"/>
                  <a:gd name="T2" fmla="*/ 43 w 55"/>
                  <a:gd name="T3" fmla="*/ 66 h 67"/>
                  <a:gd name="T4" fmla="*/ 1 w 55"/>
                  <a:gd name="T5" fmla="*/ 11 h 67"/>
                  <a:gd name="T6" fmla="*/ 6 w 55"/>
                  <a:gd name="T7" fmla="*/ 1 h 67"/>
                  <a:gd name="T8" fmla="*/ 16 w 55"/>
                  <a:gd name="T9" fmla="*/ 6 h 67"/>
                  <a:gd name="T10" fmla="*/ 50 w 55"/>
                  <a:gd name="T11" fmla="*/ 52 h 67"/>
                  <a:gd name="T12" fmla="*/ 53 w 55"/>
                  <a:gd name="T13" fmla="*/ 62 h 67"/>
                  <a:gd name="T14" fmla="*/ 46 w 55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7">
                    <a:moveTo>
                      <a:pt x="46" y="67"/>
                    </a:moveTo>
                    <a:cubicBezTo>
                      <a:pt x="45" y="67"/>
                      <a:pt x="44" y="66"/>
                      <a:pt x="43" y="66"/>
                    </a:cubicBezTo>
                    <a:cubicBezTo>
                      <a:pt x="36" y="62"/>
                      <a:pt x="12" y="4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25" y="38"/>
                      <a:pt x="46" y="50"/>
                      <a:pt x="50" y="52"/>
                    </a:cubicBezTo>
                    <a:cubicBezTo>
                      <a:pt x="54" y="54"/>
                      <a:pt x="55" y="59"/>
                      <a:pt x="53" y="62"/>
                    </a:cubicBezTo>
                    <a:cubicBezTo>
                      <a:pt x="52" y="65"/>
                      <a:pt x="49" y="67"/>
                      <a:pt x="46" y="6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140"/>
              <p:cNvSpPr>
                <a:spLocks/>
              </p:cNvSpPr>
              <p:nvPr/>
            </p:nvSpPr>
            <p:spPr bwMode="auto">
              <a:xfrm>
                <a:off x="9921" y="5422"/>
                <a:ext cx="185" cy="160"/>
              </a:xfrm>
              <a:custGeom>
                <a:avLst/>
                <a:gdLst>
                  <a:gd name="T0" fmla="*/ 93 w 106"/>
                  <a:gd name="T1" fmla="*/ 92 h 92"/>
                  <a:gd name="T2" fmla="*/ 85 w 106"/>
                  <a:gd name="T3" fmla="*/ 87 h 92"/>
                  <a:gd name="T4" fmla="*/ 10 w 106"/>
                  <a:gd name="T5" fmla="*/ 22 h 92"/>
                  <a:gd name="T6" fmla="*/ 1 w 106"/>
                  <a:gd name="T7" fmla="*/ 10 h 92"/>
                  <a:gd name="T8" fmla="*/ 13 w 106"/>
                  <a:gd name="T9" fmla="*/ 1 h 92"/>
                  <a:gd name="T10" fmla="*/ 102 w 106"/>
                  <a:gd name="T11" fmla="*/ 75 h 92"/>
                  <a:gd name="T12" fmla="*/ 100 w 106"/>
                  <a:gd name="T13" fmla="*/ 90 h 92"/>
                  <a:gd name="T14" fmla="*/ 93 w 106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92">
                    <a:moveTo>
                      <a:pt x="93" y="92"/>
                    </a:moveTo>
                    <a:cubicBezTo>
                      <a:pt x="90" y="92"/>
                      <a:pt x="87" y="90"/>
                      <a:pt x="85" y="87"/>
                    </a:cubicBezTo>
                    <a:cubicBezTo>
                      <a:pt x="72" y="70"/>
                      <a:pt x="35" y="25"/>
                      <a:pt x="10" y="22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7" y="0"/>
                      <a:pt x="13" y="1"/>
                    </a:cubicBezTo>
                    <a:cubicBezTo>
                      <a:pt x="52" y="6"/>
                      <a:pt x="97" y="68"/>
                      <a:pt x="102" y="75"/>
                    </a:cubicBezTo>
                    <a:cubicBezTo>
                      <a:pt x="106" y="80"/>
                      <a:pt x="104" y="86"/>
                      <a:pt x="100" y="90"/>
                    </a:cubicBezTo>
                    <a:cubicBezTo>
                      <a:pt x="98" y="91"/>
                      <a:pt x="96" y="92"/>
                      <a:pt x="93" y="9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141"/>
              <p:cNvSpPr>
                <a:spLocks/>
              </p:cNvSpPr>
              <p:nvPr/>
            </p:nvSpPr>
            <p:spPr bwMode="auto">
              <a:xfrm>
                <a:off x="9879" y="5547"/>
                <a:ext cx="274" cy="333"/>
              </a:xfrm>
              <a:custGeom>
                <a:avLst/>
                <a:gdLst>
                  <a:gd name="T0" fmla="*/ 11 w 157"/>
                  <a:gd name="T1" fmla="*/ 191 h 191"/>
                  <a:gd name="T2" fmla="*/ 11 w 157"/>
                  <a:gd name="T3" fmla="*/ 191 h 191"/>
                  <a:gd name="T4" fmla="*/ 0 w 157"/>
                  <a:gd name="T5" fmla="*/ 180 h 191"/>
                  <a:gd name="T6" fmla="*/ 11 w 157"/>
                  <a:gd name="T7" fmla="*/ 169 h 191"/>
                  <a:gd name="T8" fmla="*/ 11 w 157"/>
                  <a:gd name="T9" fmla="*/ 169 h 191"/>
                  <a:gd name="T10" fmla="*/ 88 w 157"/>
                  <a:gd name="T11" fmla="*/ 97 h 191"/>
                  <a:gd name="T12" fmla="*/ 135 w 157"/>
                  <a:gd name="T13" fmla="*/ 9 h 191"/>
                  <a:gd name="T14" fmla="*/ 148 w 157"/>
                  <a:gd name="T15" fmla="*/ 2 h 191"/>
                  <a:gd name="T16" fmla="*/ 155 w 157"/>
                  <a:gd name="T17" fmla="*/ 15 h 191"/>
                  <a:gd name="T18" fmla="*/ 11 w 157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91">
                    <a:moveTo>
                      <a:pt x="11" y="191"/>
                    </a:moveTo>
                    <a:cubicBezTo>
                      <a:pt x="11" y="191"/>
                      <a:pt x="11" y="191"/>
                      <a:pt x="11" y="191"/>
                    </a:cubicBezTo>
                    <a:cubicBezTo>
                      <a:pt x="5" y="191"/>
                      <a:pt x="0" y="186"/>
                      <a:pt x="0" y="180"/>
                    </a:cubicBezTo>
                    <a:cubicBezTo>
                      <a:pt x="0" y="174"/>
                      <a:pt x="5" y="169"/>
                      <a:pt x="11" y="169"/>
                    </a:cubicBezTo>
                    <a:cubicBezTo>
                      <a:pt x="11" y="169"/>
                      <a:pt x="11" y="169"/>
                      <a:pt x="11" y="169"/>
                    </a:cubicBezTo>
                    <a:cubicBezTo>
                      <a:pt x="30" y="169"/>
                      <a:pt x="58" y="143"/>
                      <a:pt x="88" y="97"/>
                    </a:cubicBezTo>
                    <a:cubicBezTo>
                      <a:pt x="114" y="57"/>
                      <a:pt x="132" y="16"/>
                      <a:pt x="135" y="9"/>
                    </a:cubicBezTo>
                    <a:cubicBezTo>
                      <a:pt x="136" y="3"/>
                      <a:pt x="142" y="0"/>
                      <a:pt x="148" y="2"/>
                    </a:cubicBezTo>
                    <a:cubicBezTo>
                      <a:pt x="154" y="4"/>
                      <a:pt x="157" y="10"/>
                      <a:pt x="155" y="15"/>
                    </a:cubicBezTo>
                    <a:cubicBezTo>
                      <a:pt x="151" y="29"/>
                      <a:pt x="77" y="191"/>
                      <a:pt x="11" y="1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142"/>
              <p:cNvSpPr>
                <a:spLocks noEditPoints="1"/>
              </p:cNvSpPr>
              <p:nvPr/>
            </p:nvSpPr>
            <p:spPr bwMode="auto">
              <a:xfrm>
                <a:off x="10934" y="3653"/>
                <a:ext cx="2423" cy="2009"/>
              </a:xfrm>
              <a:custGeom>
                <a:avLst/>
                <a:gdLst>
                  <a:gd name="T0" fmla="*/ 1 w 1393"/>
                  <a:gd name="T1" fmla="*/ 1150 h 1154"/>
                  <a:gd name="T2" fmla="*/ 0 w 1393"/>
                  <a:gd name="T3" fmla="*/ 1154 h 1154"/>
                  <a:gd name="T4" fmla="*/ 3 w 1393"/>
                  <a:gd name="T5" fmla="*/ 1154 h 1154"/>
                  <a:gd name="T6" fmla="*/ 17 w 1393"/>
                  <a:gd name="T7" fmla="*/ 1153 h 1154"/>
                  <a:gd name="T8" fmla="*/ 25 w 1393"/>
                  <a:gd name="T9" fmla="*/ 1152 h 1154"/>
                  <a:gd name="T10" fmla="*/ 1 w 1393"/>
                  <a:gd name="T11" fmla="*/ 1150 h 1154"/>
                  <a:gd name="T12" fmla="*/ 135 w 1393"/>
                  <a:gd name="T13" fmla="*/ 1145 h 1154"/>
                  <a:gd name="T14" fmla="*/ 102 w 1393"/>
                  <a:gd name="T15" fmla="*/ 1149 h 1154"/>
                  <a:gd name="T16" fmla="*/ 118 w 1393"/>
                  <a:gd name="T17" fmla="*/ 1148 h 1154"/>
                  <a:gd name="T18" fmla="*/ 135 w 1393"/>
                  <a:gd name="T19" fmla="*/ 1145 h 1154"/>
                  <a:gd name="T20" fmla="*/ 1075 w 1393"/>
                  <a:gd name="T21" fmla="*/ 890 h 1154"/>
                  <a:gd name="T22" fmla="*/ 976 w 1393"/>
                  <a:gd name="T23" fmla="*/ 921 h 1154"/>
                  <a:gd name="T24" fmla="*/ 950 w 1393"/>
                  <a:gd name="T25" fmla="*/ 932 h 1154"/>
                  <a:gd name="T26" fmla="*/ 1004 w 1393"/>
                  <a:gd name="T27" fmla="*/ 917 h 1154"/>
                  <a:gd name="T28" fmla="*/ 1075 w 1393"/>
                  <a:gd name="T29" fmla="*/ 890 h 1154"/>
                  <a:gd name="T30" fmla="*/ 352 w 1393"/>
                  <a:gd name="T31" fmla="*/ 870 h 1154"/>
                  <a:gd name="T32" fmla="*/ 331 w 1393"/>
                  <a:gd name="T33" fmla="*/ 1010 h 1154"/>
                  <a:gd name="T34" fmla="*/ 170 w 1393"/>
                  <a:gd name="T35" fmla="*/ 1138 h 1154"/>
                  <a:gd name="T36" fmla="*/ 174 w 1393"/>
                  <a:gd name="T37" fmla="*/ 1138 h 1154"/>
                  <a:gd name="T38" fmla="*/ 178 w 1393"/>
                  <a:gd name="T39" fmla="*/ 1138 h 1154"/>
                  <a:gd name="T40" fmla="*/ 351 w 1393"/>
                  <a:gd name="T41" fmla="*/ 960 h 1154"/>
                  <a:gd name="T42" fmla="*/ 359 w 1393"/>
                  <a:gd name="T43" fmla="*/ 874 h 1154"/>
                  <a:gd name="T44" fmla="*/ 466 w 1393"/>
                  <a:gd name="T45" fmla="*/ 920 h 1154"/>
                  <a:gd name="T46" fmla="*/ 554 w 1393"/>
                  <a:gd name="T47" fmla="*/ 949 h 1154"/>
                  <a:gd name="T48" fmla="*/ 364 w 1393"/>
                  <a:gd name="T49" fmla="*/ 873 h 1154"/>
                  <a:gd name="T50" fmla="*/ 363 w 1393"/>
                  <a:gd name="T51" fmla="*/ 873 h 1154"/>
                  <a:gd name="T52" fmla="*/ 358 w 1393"/>
                  <a:gd name="T53" fmla="*/ 872 h 1154"/>
                  <a:gd name="T54" fmla="*/ 352 w 1393"/>
                  <a:gd name="T55" fmla="*/ 870 h 1154"/>
                  <a:gd name="T56" fmla="*/ 1139 w 1393"/>
                  <a:gd name="T57" fmla="*/ 850 h 1154"/>
                  <a:gd name="T58" fmla="*/ 1102 w 1393"/>
                  <a:gd name="T59" fmla="*/ 875 h 1154"/>
                  <a:gd name="T60" fmla="*/ 1104 w 1393"/>
                  <a:gd name="T61" fmla="*/ 875 h 1154"/>
                  <a:gd name="T62" fmla="*/ 1134 w 1393"/>
                  <a:gd name="T63" fmla="*/ 854 h 1154"/>
                  <a:gd name="T64" fmla="*/ 1139 w 1393"/>
                  <a:gd name="T65" fmla="*/ 850 h 1154"/>
                  <a:gd name="T66" fmla="*/ 1237 w 1393"/>
                  <a:gd name="T67" fmla="*/ 757 h 1154"/>
                  <a:gd name="T68" fmla="*/ 1189 w 1393"/>
                  <a:gd name="T69" fmla="*/ 787 h 1154"/>
                  <a:gd name="T70" fmla="*/ 1167 w 1393"/>
                  <a:gd name="T71" fmla="*/ 821 h 1154"/>
                  <a:gd name="T72" fmla="*/ 1237 w 1393"/>
                  <a:gd name="T73" fmla="*/ 757 h 1154"/>
                  <a:gd name="T74" fmla="*/ 1340 w 1393"/>
                  <a:gd name="T75" fmla="*/ 575 h 1154"/>
                  <a:gd name="T76" fmla="*/ 1251 w 1393"/>
                  <a:gd name="T77" fmla="*/ 743 h 1154"/>
                  <a:gd name="T78" fmla="*/ 1256 w 1393"/>
                  <a:gd name="T79" fmla="*/ 739 h 1154"/>
                  <a:gd name="T80" fmla="*/ 1338 w 1393"/>
                  <a:gd name="T81" fmla="*/ 581 h 1154"/>
                  <a:gd name="T82" fmla="*/ 1340 w 1393"/>
                  <a:gd name="T83" fmla="*/ 575 h 1154"/>
                  <a:gd name="T84" fmla="*/ 1382 w 1393"/>
                  <a:gd name="T85" fmla="*/ 447 h 1154"/>
                  <a:gd name="T86" fmla="*/ 1377 w 1393"/>
                  <a:gd name="T87" fmla="*/ 464 h 1154"/>
                  <a:gd name="T88" fmla="*/ 1382 w 1393"/>
                  <a:gd name="T89" fmla="*/ 447 h 1154"/>
                  <a:gd name="T90" fmla="*/ 1393 w 1393"/>
                  <a:gd name="T91" fmla="*/ 390 h 1154"/>
                  <a:gd name="T92" fmla="*/ 1391 w 1393"/>
                  <a:gd name="T93" fmla="*/ 402 h 1154"/>
                  <a:gd name="T94" fmla="*/ 1393 w 1393"/>
                  <a:gd name="T95" fmla="*/ 395 h 1154"/>
                  <a:gd name="T96" fmla="*/ 1393 w 1393"/>
                  <a:gd name="T97" fmla="*/ 390 h 1154"/>
                  <a:gd name="T98" fmla="*/ 1365 w 1393"/>
                  <a:gd name="T99" fmla="*/ 203 h 1154"/>
                  <a:gd name="T100" fmla="*/ 1365 w 1393"/>
                  <a:gd name="T101" fmla="*/ 205 h 1154"/>
                  <a:gd name="T102" fmla="*/ 1365 w 1393"/>
                  <a:gd name="T103" fmla="*/ 205 h 1154"/>
                  <a:gd name="T104" fmla="*/ 1365 w 1393"/>
                  <a:gd name="T105" fmla="*/ 203 h 1154"/>
                  <a:gd name="T106" fmla="*/ 1295 w 1393"/>
                  <a:gd name="T107" fmla="*/ 0 h 1154"/>
                  <a:gd name="T108" fmla="*/ 1294 w 1393"/>
                  <a:gd name="T109" fmla="*/ 5 h 1154"/>
                  <a:gd name="T110" fmla="*/ 1295 w 1393"/>
                  <a:gd name="T111" fmla="*/ 5 h 1154"/>
                  <a:gd name="T112" fmla="*/ 1295 w 1393"/>
                  <a:gd name="T113" fmla="*/ 5 h 1154"/>
                  <a:gd name="T114" fmla="*/ 1295 w 1393"/>
                  <a:gd name="T115" fmla="*/ 0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93" h="1154">
                    <a:moveTo>
                      <a:pt x="1" y="1150"/>
                    </a:moveTo>
                    <a:cubicBezTo>
                      <a:pt x="1" y="1152"/>
                      <a:pt x="1" y="1153"/>
                      <a:pt x="0" y="1154"/>
                    </a:cubicBezTo>
                    <a:cubicBezTo>
                      <a:pt x="1" y="1154"/>
                      <a:pt x="2" y="1154"/>
                      <a:pt x="3" y="1154"/>
                    </a:cubicBezTo>
                    <a:cubicBezTo>
                      <a:pt x="8" y="1154"/>
                      <a:pt x="12" y="1154"/>
                      <a:pt x="17" y="1153"/>
                    </a:cubicBezTo>
                    <a:cubicBezTo>
                      <a:pt x="20" y="1153"/>
                      <a:pt x="23" y="1153"/>
                      <a:pt x="25" y="1152"/>
                    </a:cubicBezTo>
                    <a:cubicBezTo>
                      <a:pt x="17" y="1152"/>
                      <a:pt x="9" y="1151"/>
                      <a:pt x="1" y="1150"/>
                    </a:cubicBezTo>
                    <a:moveTo>
                      <a:pt x="135" y="1145"/>
                    </a:moveTo>
                    <a:cubicBezTo>
                      <a:pt x="123" y="1147"/>
                      <a:pt x="112" y="1148"/>
                      <a:pt x="102" y="1149"/>
                    </a:cubicBezTo>
                    <a:cubicBezTo>
                      <a:pt x="107" y="1149"/>
                      <a:pt x="113" y="1149"/>
                      <a:pt x="118" y="1148"/>
                    </a:cubicBezTo>
                    <a:cubicBezTo>
                      <a:pt x="124" y="1148"/>
                      <a:pt x="129" y="1147"/>
                      <a:pt x="135" y="1145"/>
                    </a:cubicBezTo>
                    <a:moveTo>
                      <a:pt x="1075" y="890"/>
                    </a:moveTo>
                    <a:cubicBezTo>
                      <a:pt x="1048" y="902"/>
                      <a:pt x="1016" y="913"/>
                      <a:pt x="976" y="921"/>
                    </a:cubicBezTo>
                    <a:cubicBezTo>
                      <a:pt x="968" y="924"/>
                      <a:pt x="959" y="928"/>
                      <a:pt x="950" y="932"/>
                    </a:cubicBezTo>
                    <a:cubicBezTo>
                      <a:pt x="968" y="927"/>
                      <a:pt x="986" y="922"/>
                      <a:pt x="1004" y="917"/>
                    </a:cubicBezTo>
                    <a:cubicBezTo>
                      <a:pt x="1028" y="909"/>
                      <a:pt x="1055" y="906"/>
                      <a:pt x="1075" y="890"/>
                    </a:cubicBezTo>
                    <a:moveTo>
                      <a:pt x="352" y="870"/>
                    </a:moveTo>
                    <a:cubicBezTo>
                      <a:pt x="358" y="906"/>
                      <a:pt x="354" y="960"/>
                      <a:pt x="331" y="1010"/>
                    </a:cubicBezTo>
                    <a:cubicBezTo>
                      <a:pt x="309" y="1056"/>
                      <a:pt x="264" y="1114"/>
                      <a:pt x="170" y="1138"/>
                    </a:cubicBezTo>
                    <a:cubicBezTo>
                      <a:pt x="171" y="1138"/>
                      <a:pt x="172" y="1138"/>
                      <a:pt x="174" y="1138"/>
                    </a:cubicBezTo>
                    <a:cubicBezTo>
                      <a:pt x="175" y="1138"/>
                      <a:pt x="177" y="1138"/>
                      <a:pt x="178" y="1138"/>
                    </a:cubicBezTo>
                    <a:cubicBezTo>
                      <a:pt x="270" y="1112"/>
                      <a:pt x="330" y="1054"/>
                      <a:pt x="351" y="960"/>
                    </a:cubicBezTo>
                    <a:cubicBezTo>
                      <a:pt x="357" y="931"/>
                      <a:pt x="356" y="902"/>
                      <a:pt x="359" y="874"/>
                    </a:cubicBezTo>
                    <a:cubicBezTo>
                      <a:pt x="393" y="889"/>
                      <a:pt x="429" y="906"/>
                      <a:pt x="466" y="920"/>
                    </a:cubicBezTo>
                    <a:cubicBezTo>
                      <a:pt x="495" y="932"/>
                      <a:pt x="525" y="941"/>
                      <a:pt x="554" y="949"/>
                    </a:cubicBezTo>
                    <a:cubicBezTo>
                      <a:pt x="494" y="933"/>
                      <a:pt x="431" y="909"/>
                      <a:pt x="364" y="873"/>
                    </a:cubicBezTo>
                    <a:cubicBezTo>
                      <a:pt x="364" y="873"/>
                      <a:pt x="363" y="873"/>
                      <a:pt x="363" y="873"/>
                    </a:cubicBezTo>
                    <a:cubicBezTo>
                      <a:pt x="362" y="873"/>
                      <a:pt x="360" y="873"/>
                      <a:pt x="358" y="872"/>
                    </a:cubicBezTo>
                    <a:cubicBezTo>
                      <a:pt x="357" y="872"/>
                      <a:pt x="355" y="871"/>
                      <a:pt x="352" y="870"/>
                    </a:cubicBezTo>
                    <a:moveTo>
                      <a:pt x="1139" y="850"/>
                    </a:moveTo>
                    <a:cubicBezTo>
                      <a:pt x="1128" y="858"/>
                      <a:pt x="1116" y="867"/>
                      <a:pt x="1102" y="875"/>
                    </a:cubicBezTo>
                    <a:cubicBezTo>
                      <a:pt x="1103" y="875"/>
                      <a:pt x="1103" y="875"/>
                      <a:pt x="1104" y="875"/>
                    </a:cubicBezTo>
                    <a:cubicBezTo>
                      <a:pt x="1118" y="875"/>
                      <a:pt x="1127" y="862"/>
                      <a:pt x="1134" y="854"/>
                    </a:cubicBezTo>
                    <a:cubicBezTo>
                      <a:pt x="1136" y="853"/>
                      <a:pt x="1137" y="851"/>
                      <a:pt x="1139" y="850"/>
                    </a:cubicBezTo>
                    <a:moveTo>
                      <a:pt x="1237" y="757"/>
                    </a:moveTo>
                    <a:cubicBezTo>
                      <a:pt x="1223" y="769"/>
                      <a:pt x="1207" y="779"/>
                      <a:pt x="1189" y="787"/>
                    </a:cubicBezTo>
                    <a:cubicBezTo>
                      <a:pt x="1186" y="794"/>
                      <a:pt x="1179" y="807"/>
                      <a:pt x="1167" y="821"/>
                    </a:cubicBezTo>
                    <a:cubicBezTo>
                      <a:pt x="1190" y="799"/>
                      <a:pt x="1213" y="778"/>
                      <a:pt x="1237" y="757"/>
                    </a:cubicBezTo>
                    <a:moveTo>
                      <a:pt x="1340" y="575"/>
                    </a:moveTo>
                    <a:cubicBezTo>
                      <a:pt x="1328" y="620"/>
                      <a:pt x="1304" y="692"/>
                      <a:pt x="1251" y="743"/>
                    </a:cubicBezTo>
                    <a:cubicBezTo>
                      <a:pt x="1253" y="742"/>
                      <a:pt x="1255" y="741"/>
                      <a:pt x="1256" y="739"/>
                    </a:cubicBezTo>
                    <a:cubicBezTo>
                      <a:pt x="1301" y="697"/>
                      <a:pt x="1321" y="640"/>
                      <a:pt x="1338" y="581"/>
                    </a:cubicBezTo>
                    <a:cubicBezTo>
                      <a:pt x="1339" y="579"/>
                      <a:pt x="1339" y="577"/>
                      <a:pt x="1340" y="575"/>
                    </a:cubicBezTo>
                    <a:moveTo>
                      <a:pt x="1382" y="447"/>
                    </a:moveTo>
                    <a:cubicBezTo>
                      <a:pt x="1381" y="453"/>
                      <a:pt x="1379" y="458"/>
                      <a:pt x="1377" y="464"/>
                    </a:cubicBezTo>
                    <a:cubicBezTo>
                      <a:pt x="1380" y="459"/>
                      <a:pt x="1381" y="454"/>
                      <a:pt x="1382" y="447"/>
                    </a:cubicBezTo>
                    <a:moveTo>
                      <a:pt x="1393" y="390"/>
                    </a:moveTo>
                    <a:cubicBezTo>
                      <a:pt x="1393" y="394"/>
                      <a:pt x="1392" y="398"/>
                      <a:pt x="1391" y="402"/>
                    </a:cubicBezTo>
                    <a:cubicBezTo>
                      <a:pt x="1392" y="400"/>
                      <a:pt x="1392" y="398"/>
                      <a:pt x="1393" y="395"/>
                    </a:cubicBezTo>
                    <a:cubicBezTo>
                      <a:pt x="1393" y="393"/>
                      <a:pt x="1393" y="391"/>
                      <a:pt x="1393" y="390"/>
                    </a:cubicBezTo>
                    <a:moveTo>
                      <a:pt x="1365" y="203"/>
                    </a:moveTo>
                    <a:cubicBezTo>
                      <a:pt x="1365" y="203"/>
                      <a:pt x="1365" y="204"/>
                      <a:pt x="1365" y="205"/>
                    </a:cubicBezTo>
                    <a:cubicBezTo>
                      <a:pt x="1365" y="205"/>
                      <a:pt x="1365" y="205"/>
                      <a:pt x="1365" y="205"/>
                    </a:cubicBezTo>
                    <a:cubicBezTo>
                      <a:pt x="1365" y="204"/>
                      <a:pt x="1365" y="203"/>
                      <a:pt x="1365" y="203"/>
                    </a:cubicBezTo>
                    <a:moveTo>
                      <a:pt x="1295" y="0"/>
                    </a:moveTo>
                    <a:cubicBezTo>
                      <a:pt x="1295" y="2"/>
                      <a:pt x="1295" y="3"/>
                      <a:pt x="1294" y="5"/>
                    </a:cubicBezTo>
                    <a:cubicBezTo>
                      <a:pt x="1295" y="5"/>
                      <a:pt x="1295" y="5"/>
                      <a:pt x="1295" y="5"/>
                    </a:cubicBezTo>
                    <a:cubicBezTo>
                      <a:pt x="1295" y="5"/>
                      <a:pt x="1295" y="5"/>
                      <a:pt x="1295" y="5"/>
                    </a:cubicBezTo>
                    <a:cubicBezTo>
                      <a:pt x="1295" y="3"/>
                      <a:pt x="1295" y="2"/>
                      <a:pt x="1295" y="0"/>
                    </a:cubicBezTo>
                  </a:path>
                </a:pathLst>
              </a:custGeom>
              <a:solidFill>
                <a:srgbClr val="FB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143"/>
              <p:cNvSpPr>
                <a:spLocks noEditPoints="1"/>
              </p:cNvSpPr>
              <p:nvPr/>
            </p:nvSpPr>
            <p:spPr bwMode="auto">
              <a:xfrm>
                <a:off x="8869" y="5018"/>
                <a:ext cx="2039" cy="640"/>
              </a:xfrm>
              <a:custGeom>
                <a:avLst/>
                <a:gdLst>
                  <a:gd name="T0" fmla="*/ 1129 w 1172"/>
                  <a:gd name="T1" fmla="*/ 353 h 368"/>
                  <a:gd name="T2" fmla="*/ 1128 w 1172"/>
                  <a:gd name="T3" fmla="*/ 354 h 368"/>
                  <a:gd name="T4" fmla="*/ 1140 w 1172"/>
                  <a:gd name="T5" fmla="*/ 360 h 368"/>
                  <a:gd name="T6" fmla="*/ 1172 w 1172"/>
                  <a:gd name="T7" fmla="*/ 368 h 368"/>
                  <a:gd name="T8" fmla="*/ 1172 w 1172"/>
                  <a:gd name="T9" fmla="*/ 364 h 368"/>
                  <a:gd name="T10" fmla="*/ 1129 w 1172"/>
                  <a:gd name="T11" fmla="*/ 353 h 368"/>
                  <a:gd name="T12" fmla="*/ 1070 w 1172"/>
                  <a:gd name="T13" fmla="*/ 325 h 368"/>
                  <a:gd name="T14" fmla="*/ 974 w 1172"/>
                  <a:gd name="T15" fmla="*/ 331 h 368"/>
                  <a:gd name="T16" fmla="*/ 917 w 1172"/>
                  <a:gd name="T17" fmla="*/ 329 h 368"/>
                  <a:gd name="T18" fmla="*/ 907 w 1172"/>
                  <a:gd name="T19" fmla="*/ 341 h 368"/>
                  <a:gd name="T20" fmla="*/ 917 w 1172"/>
                  <a:gd name="T21" fmla="*/ 341 h 368"/>
                  <a:gd name="T22" fmla="*/ 933 w 1172"/>
                  <a:gd name="T23" fmla="*/ 341 h 368"/>
                  <a:gd name="T24" fmla="*/ 1070 w 1172"/>
                  <a:gd name="T25" fmla="*/ 325 h 368"/>
                  <a:gd name="T26" fmla="*/ 815 w 1172"/>
                  <a:gd name="T27" fmla="*/ 311 h 368"/>
                  <a:gd name="T28" fmla="*/ 784 w 1172"/>
                  <a:gd name="T29" fmla="*/ 312 h 368"/>
                  <a:gd name="T30" fmla="*/ 806 w 1172"/>
                  <a:gd name="T31" fmla="*/ 338 h 368"/>
                  <a:gd name="T32" fmla="*/ 881 w 1172"/>
                  <a:gd name="T33" fmla="*/ 341 h 368"/>
                  <a:gd name="T34" fmla="*/ 899 w 1172"/>
                  <a:gd name="T35" fmla="*/ 327 h 368"/>
                  <a:gd name="T36" fmla="*/ 815 w 1172"/>
                  <a:gd name="T37" fmla="*/ 311 h 368"/>
                  <a:gd name="T38" fmla="*/ 667 w 1172"/>
                  <a:gd name="T39" fmla="*/ 261 h 368"/>
                  <a:gd name="T40" fmla="*/ 707 w 1172"/>
                  <a:gd name="T41" fmla="*/ 306 h 368"/>
                  <a:gd name="T42" fmla="*/ 774 w 1172"/>
                  <a:gd name="T43" fmla="*/ 298 h 368"/>
                  <a:gd name="T44" fmla="*/ 698 w 1172"/>
                  <a:gd name="T45" fmla="*/ 261 h 368"/>
                  <a:gd name="T46" fmla="*/ 685 w 1172"/>
                  <a:gd name="T47" fmla="*/ 261 h 368"/>
                  <a:gd name="T48" fmla="*/ 667 w 1172"/>
                  <a:gd name="T49" fmla="*/ 261 h 368"/>
                  <a:gd name="T50" fmla="*/ 582 w 1172"/>
                  <a:gd name="T51" fmla="*/ 253 h 368"/>
                  <a:gd name="T52" fmla="*/ 606 w 1172"/>
                  <a:gd name="T53" fmla="*/ 283 h 368"/>
                  <a:gd name="T54" fmla="*/ 649 w 1172"/>
                  <a:gd name="T55" fmla="*/ 287 h 368"/>
                  <a:gd name="T56" fmla="*/ 669 w 1172"/>
                  <a:gd name="T57" fmla="*/ 297 h 368"/>
                  <a:gd name="T58" fmla="*/ 675 w 1172"/>
                  <a:gd name="T59" fmla="*/ 301 h 368"/>
                  <a:gd name="T60" fmla="*/ 628 w 1172"/>
                  <a:gd name="T61" fmla="*/ 259 h 368"/>
                  <a:gd name="T62" fmla="*/ 582 w 1172"/>
                  <a:gd name="T63" fmla="*/ 253 h 368"/>
                  <a:gd name="T64" fmla="*/ 505 w 1172"/>
                  <a:gd name="T65" fmla="*/ 238 h 368"/>
                  <a:gd name="T66" fmla="*/ 533 w 1172"/>
                  <a:gd name="T67" fmla="*/ 276 h 368"/>
                  <a:gd name="T68" fmla="*/ 577 w 1172"/>
                  <a:gd name="T69" fmla="*/ 280 h 368"/>
                  <a:gd name="T70" fmla="*/ 540 w 1172"/>
                  <a:gd name="T71" fmla="*/ 246 h 368"/>
                  <a:gd name="T72" fmla="*/ 505 w 1172"/>
                  <a:gd name="T73" fmla="*/ 238 h 368"/>
                  <a:gd name="T74" fmla="*/ 434 w 1172"/>
                  <a:gd name="T75" fmla="*/ 215 h 368"/>
                  <a:gd name="T76" fmla="*/ 470 w 1172"/>
                  <a:gd name="T77" fmla="*/ 269 h 368"/>
                  <a:gd name="T78" fmla="*/ 505 w 1172"/>
                  <a:gd name="T79" fmla="*/ 273 h 368"/>
                  <a:gd name="T80" fmla="*/ 460 w 1172"/>
                  <a:gd name="T81" fmla="*/ 224 h 368"/>
                  <a:gd name="T82" fmla="*/ 434 w 1172"/>
                  <a:gd name="T83" fmla="*/ 215 h 368"/>
                  <a:gd name="T84" fmla="*/ 348 w 1172"/>
                  <a:gd name="T85" fmla="*/ 171 h 368"/>
                  <a:gd name="T86" fmla="*/ 412 w 1172"/>
                  <a:gd name="T87" fmla="*/ 261 h 368"/>
                  <a:gd name="T88" fmla="*/ 421 w 1172"/>
                  <a:gd name="T89" fmla="*/ 263 h 368"/>
                  <a:gd name="T90" fmla="*/ 442 w 1172"/>
                  <a:gd name="T91" fmla="*/ 266 h 368"/>
                  <a:gd name="T92" fmla="*/ 393 w 1172"/>
                  <a:gd name="T93" fmla="*/ 196 h 368"/>
                  <a:gd name="T94" fmla="*/ 353 w 1172"/>
                  <a:gd name="T95" fmla="*/ 173 h 368"/>
                  <a:gd name="T96" fmla="*/ 348 w 1172"/>
                  <a:gd name="T97" fmla="*/ 171 h 368"/>
                  <a:gd name="T98" fmla="*/ 275 w 1172"/>
                  <a:gd name="T99" fmla="*/ 149 h 368"/>
                  <a:gd name="T100" fmla="*/ 339 w 1172"/>
                  <a:gd name="T101" fmla="*/ 235 h 368"/>
                  <a:gd name="T102" fmla="*/ 345 w 1172"/>
                  <a:gd name="T103" fmla="*/ 237 h 368"/>
                  <a:gd name="T104" fmla="*/ 380 w 1172"/>
                  <a:gd name="T105" fmla="*/ 251 h 368"/>
                  <a:gd name="T106" fmla="*/ 308 w 1172"/>
                  <a:gd name="T107" fmla="*/ 159 h 368"/>
                  <a:gd name="T108" fmla="*/ 275 w 1172"/>
                  <a:gd name="T109" fmla="*/ 149 h 368"/>
                  <a:gd name="T110" fmla="*/ 1 w 1172"/>
                  <a:gd name="T111" fmla="*/ 0 h 368"/>
                  <a:gd name="T112" fmla="*/ 0 w 1172"/>
                  <a:gd name="T113" fmla="*/ 4 h 368"/>
                  <a:gd name="T114" fmla="*/ 163 w 1172"/>
                  <a:gd name="T115" fmla="*/ 109 h 368"/>
                  <a:gd name="T116" fmla="*/ 254 w 1172"/>
                  <a:gd name="T117" fmla="*/ 200 h 368"/>
                  <a:gd name="T118" fmla="*/ 303 w 1172"/>
                  <a:gd name="T119" fmla="*/ 221 h 368"/>
                  <a:gd name="T120" fmla="*/ 230 w 1172"/>
                  <a:gd name="T121" fmla="*/ 132 h 368"/>
                  <a:gd name="T122" fmla="*/ 67 w 1172"/>
                  <a:gd name="T123" fmla="*/ 25 h 368"/>
                  <a:gd name="T124" fmla="*/ 1 w 1172"/>
                  <a:gd name="T125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72" h="368">
                    <a:moveTo>
                      <a:pt x="1129" y="353"/>
                    </a:moveTo>
                    <a:cubicBezTo>
                      <a:pt x="1129" y="354"/>
                      <a:pt x="1128" y="354"/>
                      <a:pt x="1128" y="354"/>
                    </a:cubicBezTo>
                    <a:cubicBezTo>
                      <a:pt x="1132" y="356"/>
                      <a:pt x="1136" y="358"/>
                      <a:pt x="1140" y="360"/>
                    </a:cubicBezTo>
                    <a:cubicBezTo>
                      <a:pt x="1150" y="364"/>
                      <a:pt x="1161" y="367"/>
                      <a:pt x="1172" y="368"/>
                    </a:cubicBezTo>
                    <a:cubicBezTo>
                      <a:pt x="1172" y="367"/>
                      <a:pt x="1172" y="366"/>
                      <a:pt x="1172" y="364"/>
                    </a:cubicBezTo>
                    <a:cubicBezTo>
                      <a:pt x="1155" y="361"/>
                      <a:pt x="1141" y="358"/>
                      <a:pt x="1129" y="353"/>
                    </a:cubicBezTo>
                    <a:moveTo>
                      <a:pt x="1070" y="325"/>
                    </a:moveTo>
                    <a:cubicBezTo>
                      <a:pt x="1051" y="327"/>
                      <a:pt x="1017" y="331"/>
                      <a:pt x="974" y="331"/>
                    </a:cubicBezTo>
                    <a:cubicBezTo>
                      <a:pt x="957" y="331"/>
                      <a:pt x="937" y="331"/>
                      <a:pt x="917" y="329"/>
                    </a:cubicBezTo>
                    <a:cubicBezTo>
                      <a:pt x="914" y="333"/>
                      <a:pt x="911" y="337"/>
                      <a:pt x="907" y="341"/>
                    </a:cubicBezTo>
                    <a:cubicBezTo>
                      <a:pt x="910" y="341"/>
                      <a:pt x="913" y="341"/>
                      <a:pt x="917" y="341"/>
                    </a:cubicBezTo>
                    <a:cubicBezTo>
                      <a:pt x="922" y="341"/>
                      <a:pt x="928" y="341"/>
                      <a:pt x="933" y="341"/>
                    </a:cubicBezTo>
                    <a:cubicBezTo>
                      <a:pt x="979" y="341"/>
                      <a:pt x="1025" y="339"/>
                      <a:pt x="1070" y="325"/>
                    </a:cubicBezTo>
                    <a:moveTo>
                      <a:pt x="815" y="311"/>
                    </a:moveTo>
                    <a:cubicBezTo>
                      <a:pt x="805" y="311"/>
                      <a:pt x="795" y="311"/>
                      <a:pt x="784" y="312"/>
                    </a:cubicBezTo>
                    <a:cubicBezTo>
                      <a:pt x="792" y="318"/>
                      <a:pt x="800" y="327"/>
                      <a:pt x="806" y="338"/>
                    </a:cubicBezTo>
                    <a:cubicBezTo>
                      <a:pt x="831" y="339"/>
                      <a:pt x="856" y="340"/>
                      <a:pt x="881" y="341"/>
                    </a:cubicBezTo>
                    <a:cubicBezTo>
                      <a:pt x="888" y="337"/>
                      <a:pt x="894" y="332"/>
                      <a:pt x="899" y="327"/>
                    </a:cubicBezTo>
                    <a:cubicBezTo>
                      <a:pt x="872" y="324"/>
                      <a:pt x="843" y="319"/>
                      <a:pt x="815" y="311"/>
                    </a:cubicBezTo>
                    <a:moveTo>
                      <a:pt x="667" y="261"/>
                    </a:moveTo>
                    <a:cubicBezTo>
                      <a:pt x="687" y="280"/>
                      <a:pt x="704" y="302"/>
                      <a:pt x="707" y="306"/>
                    </a:cubicBezTo>
                    <a:cubicBezTo>
                      <a:pt x="729" y="303"/>
                      <a:pt x="752" y="300"/>
                      <a:pt x="774" y="298"/>
                    </a:cubicBezTo>
                    <a:cubicBezTo>
                      <a:pt x="748" y="288"/>
                      <a:pt x="723" y="276"/>
                      <a:pt x="698" y="261"/>
                    </a:cubicBezTo>
                    <a:cubicBezTo>
                      <a:pt x="695" y="261"/>
                      <a:pt x="691" y="261"/>
                      <a:pt x="685" y="261"/>
                    </a:cubicBezTo>
                    <a:cubicBezTo>
                      <a:pt x="680" y="261"/>
                      <a:pt x="674" y="261"/>
                      <a:pt x="667" y="261"/>
                    </a:cubicBezTo>
                    <a:moveTo>
                      <a:pt x="582" y="253"/>
                    </a:moveTo>
                    <a:cubicBezTo>
                      <a:pt x="592" y="264"/>
                      <a:pt x="600" y="275"/>
                      <a:pt x="606" y="283"/>
                    </a:cubicBezTo>
                    <a:cubicBezTo>
                      <a:pt x="620" y="284"/>
                      <a:pt x="635" y="286"/>
                      <a:pt x="649" y="287"/>
                    </a:cubicBezTo>
                    <a:cubicBezTo>
                      <a:pt x="656" y="288"/>
                      <a:pt x="663" y="293"/>
                      <a:pt x="669" y="297"/>
                    </a:cubicBezTo>
                    <a:cubicBezTo>
                      <a:pt x="671" y="298"/>
                      <a:pt x="673" y="299"/>
                      <a:pt x="675" y="301"/>
                    </a:cubicBezTo>
                    <a:cubicBezTo>
                      <a:pt x="662" y="286"/>
                      <a:pt x="644" y="267"/>
                      <a:pt x="628" y="259"/>
                    </a:cubicBezTo>
                    <a:cubicBezTo>
                      <a:pt x="614" y="258"/>
                      <a:pt x="598" y="256"/>
                      <a:pt x="582" y="253"/>
                    </a:cubicBezTo>
                    <a:moveTo>
                      <a:pt x="505" y="238"/>
                    </a:moveTo>
                    <a:cubicBezTo>
                      <a:pt x="516" y="250"/>
                      <a:pt x="525" y="263"/>
                      <a:pt x="533" y="276"/>
                    </a:cubicBezTo>
                    <a:cubicBezTo>
                      <a:pt x="548" y="277"/>
                      <a:pt x="562" y="279"/>
                      <a:pt x="577" y="280"/>
                    </a:cubicBezTo>
                    <a:cubicBezTo>
                      <a:pt x="565" y="267"/>
                      <a:pt x="553" y="254"/>
                      <a:pt x="540" y="246"/>
                    </a:cubicBezTo>
                    <a:cubicBezTo>
                      <a:pt x="529" y="244"/>
                      <a:pt x="517" y="241"/>
                      <a:pt x="505" y="238"/>
                    </a:cubicBezTo>
                    <a:moveTo>
                      <a:pt x="434" y="215"/>
                    </a:moveTo>
                    <a:cubicBezTo>
                      <a:pt x="446" y="232"/>
                      <a:pt x="459" y="251"/>
                      <a:pt x="470" y="269"/>
                    </a:cubicBezTo>
                    <a:cubicBezTo>
                      <a:pt x="482" y="270"/>
                      <a:pt x="494" y="272"/>
                      <a:pt x="505" y="273"/>
                    </a:cubicBezTo>
                    <a:cubicBezTo>
                      <a:pt x="493" y="255"/>
                      <a:pt x="477" y="237"/>
                      <a:pt x="460" y="224"/>
                    </a:cubicBezTo>
                    <a:cubicBezTo>
                      <a:pt x="451" y="221"/>
                      <a:pt x="443" y="218"/>
                      <a:pt x="434" y="215"/>
                    </a:cubicBezTo>
                    <a:moveTo>
                      <a:pt x="348" y="171"/>
                    </a:moveTo>
                    <a:cubicBezTo>
                      <a:pt x="370" y="197"/>
                      <a:pt x="392" y="230"/>
                      <a:pt x="412" y="261"/>
                    </a:cubicBezTo>
                    <a:cubicBezTo>
                      <a:pt x="415" y="262"/>
                      <a:pt x="418" y="262"/>
                      <a:pt x="421" y="263"/>
                    </a:cubicBezTo>
                    <a:cubicBezTo>
                      <a:pt x="428" y="264"/>
                      <a:pt x="435" y="265"/>
                      <a:pt x="442" y="266"/>
                    </a:cubicBezTo>
                    <a:cubicBezTo>
                      <a:pt x="426" y="240"/>
                      <a:pt x="409" y="215"/>
                      <a:pt x="393" y="196"/>
                    </a:cubicBezTo>
                    <a:cubicBezTo>
                      <a:pt x="379" y="189"/>
                      <a:pt x="366" y="181"/>
                      <a:pt x="353" y="173"/>
                    </a:cubicBezTo>
                    <a:cubicBezTo>
                      <a:pt x="352" y="172"/>
                      <a:pt x="350" y="172"/>
                      <a:pt x="348" y="171"/>
                    </a:cubicBezTo>
                    <a:moveTo>
                      <a:pt x="275" y="149"/>
                    </a:moveTo>
                    <a:cubicBezTo>
                      <a:pt x="296" y="174"/>
                      <a:pt x="318" y="205"/>
                      <a:pt x="339" y="235"/>
                    </a:cubicBezTo>
                    <a:cubicBezTo>
                      <a:pt x="341" y="236"/>
                      <a:pt x="343" y="237"/>
                      <a:pt x="345" y="237"/>
                    </a:cubicBezTo>
                    <a:cubicBezTo>
                      <a:pt x="357" y="242"/>
                      <a:pt x="368" y="247"/>
                      <a:pt x="380" y="251"/>
                    </a:cubicBezTo>
                    <a:cubicBezTo>
                      <a:pt x="356" y="215"/>
                      <a:pt x="330" y="179"/>
                      <a:pt x="308" y="159"/>
                    </a:cubicBezTo>
                    <a:cubicBezTo>
                      <a:pt x="298" y="156"/>
                      <a:pt x="287" y="153"/>
                      <a:pt x="275" y="149"/>
                    </a:cubicBezTo>
                    <a:moveTo>
                      <a:pt x="1" y="0"/>
                    </a:moveTo>
                    <a:cubicBezTo>
                      <a:pt x="1" y="2"/>
                      <a:pt x="0" y="3"/>
                      <a:pt x="0" y="4"/>
                    </a:cubicBezTo>
                    <a:cubicBezTo>
                      <a:pt x="19" y="13"/>
                      <a:pt x="81" y="44"/>
                      <a:pt x="163" y="109"/>
                    </a:cubicBezTo>
                    <a:cubicBezTo>
                      <a:pt x="194" y="133"/>
                      <a:pt x="226" y="166"/>
                      <a:pt x="254" y="200"/>
                    </a:cubicBezTo>
                    <a:cubicBezTo>
                      <a:pt x="270" y="207"/>
                      <a:pt x="286" y="214"/>
                      <a:pt x="303" y="221"/>
                    </a:cubicBezTo>
                    <a:cubicBezTo>
                      <a:pt x="277" y="185"/>
                      <a:pt x="251" y="152"/>
                      <a:pt x="230" y="132"/>
                    </a:cubicBezTo>
                    <a:cubicBezTo>
                      <a:pt x="177" y="109"/>
                      <a:pt x="116" y="75"/>
                      <a:pt x="67" y="25"/>
                    </a:cubicBezTo>
                    <a:cubicBezTo>
                      <a:pt x="56" y="22"/>
                      <a:pt x="30" y="16"/>
                      <a:pt x="1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144"/>
              <p:cNvSpPr>
                <a:spLocks noEditPoints="1"/>
              </p:cNvSpPr>
              <p:nvPr/>
            </p:nvSpPr>
            <p:spPr bwMode="auto">
              <a:xfrm>
                <a:off x="8549" y="2640"/>
                <a:ext cx="4790" cy="2970"/>
              </a:xfrm>
              <a:custGeom>
                <a:avLst/>
                <a:gdLst>
                  <a:gd name="T0" fmla="*/ 1321 w 2754"/>
                  <a:gd name="T1" fmla="*/ 1495 h 1706"/>
                  <a:gd name="T2" fmla="*/ 2316 w 2754"/>
                  <a:gd name="T3" fmla="*/ 1316 h 1706"/>
                  <a:gd name="T4" fmla="*/ 2211 w 2754"/>
                  <a:gd name="T5" fmla="*/ 1367 h 1706"/>
                  <a:gd name="T6" fmla="*/ 1703 w 2754"/>
                  <a:gd name="T7" fmla="*/ 1363 h 1706"/>
                  <a:gd name="T8" fmla="*/ 1789 w 2754"/>
                  <a:gd name="T9" fmla="*/ 1450 h 1706"/>
                  <a:gd name="T10" fmla="*/ 2482 w 2754"/>
                  <a:gd name="T11" fmla="*/ 1287 h 1706"/>
                  <a:gd name="T12" fmla="*/ 1527 w 2754"/>
                  <a:gd name="T13" fmla="*/ 1170 h 1706"/>
                  <a:gd name="T14" fmla="*/ 381 w 2754"/>
                  <a:gd name="T15" fmla="*/ 1067 h 1706"/>
                  <a:gd name="T16" fmla="*/ 552 w 2754"/>
                  <a:gd name="T17" fmla="*/ 1107 h 1706"/>
                  <a:gd name="T18" fmla="*/ 362 w 2754"/>
                  <a:gd name="T19" fmla="*/ 966 h 1706"/>
                  <a:gd name="T20" fmla="*/ 2275 w 2754"/>
                  <a:gd name="T21" fmla="*/ 1236 h 1706"/>
                  <a:gd name="T22" fmla="*/ 2381 w 2754"/>
                  <a:gd name="T23" fmla="*/ 1106 h 1706"/>
                  <a:gd name="T24" fmla="*/ 1608 w 2754"/>
                  <a:gd name="T25" fmla="*/ 1228 h 1706"/>
                  <a:gd name="T26" fmla="*/ 2356 w 2754"/>
                  <a:gd name="T27" fmla="*/ 1285 h 1706"/>
                  <a:gd name="T28" fmla="*/ 1813 w 2754"/>
                  <a:gd name="T29" fmla="*/ 801 h 1706"/>
                  <a:gd name="T30" fmla="*/ 1535 w 2754"/>
                  <a:gd name="T31" fmla="*/ 1154 h 1706"/>
                  <a:gd name="T32" fmla="*/ 1800 w 2754"/>
                  <a:gd name="T33" fmla="*/ 812 h 1706"/>
                  <a:gd name="T34" fmla="*/ 2153 w 2754"/>
                  <a:gd name="T35" fmla="*/ 1051 h 1706"/>
                  <a:gd name="T36" fmla="*/ 2130 w 2754"/>
                  <a:gd name="T37" fmla="*/ 900 h 1706"/>
                  <a:gd name="T38" fmla="*/ 2135 w 2754"/>
                  <a:gd name="T39" fmla="*/ 757 h 1706"/>
                  <a:gd name="T40" fmla="*/ 1720 w 2754"/>
                  <a:gd name="T41" fmla="*/ 689 h 1706"/>
                  <a:gd name="T42" fmla="*/ 487 w 2754"/>
                  <a:gd name="T43" fmla="*/ 823 h 1706"/>
                  <a:gd name="T44" fmla="*/ 678 w 2754"/>
                  <a:gd name="T45" fmla="*/ 905 h 1706"/>
                  <a:gd name="T46" fmla="*/ 730 w 2754"/>
                  <a:gd name="T47" fmla="*/ 673 h 1706"/>
                  <a:gd name="T48" fmla="*/ 2052 w 2754"/>
                  <a:gd name="T49" fmla="*/ 569 h 1706"/>
                  <a:gd name="T50" fmla="*/ 393 w 2754"/>
                  <a:gd name="T51" fmla="*/ 535 h 1706"/>
                  <a:gd name="T52" fmla="*/ 1829 w 2754"/>
                  <a:gd name="T53" fmla="*/ 527 h 1706"/>
                  <a:gd name="T54" fmla="*/ 52 w 2754"/>
                  <a:gd name="T55" fmla="*/ 788 h 1706"/>
                  <a:gd name="T56" fmla="*/ 552 w 2754"/>
                  <a:gd name="T57" fmla="*/ 1514 h 1706"/>
                  <a:gd name="T58" fmla="*/ 1325 w 2754"/>
                  <a:gd name="T59" fmla="*/ 1693 h 1706"/>
                  <a:gd name="T60" fmla="*/ 1475 w 2754"/>
                  <a:gd name="T61" fmla="*/ 1575 h 1706"/>
                  <a:gd name="T62" fmla="*/ 1223 w 2754"/>
                  <a:gd name="T63" fmla="*/ 1393 h 1706"/>
                  <a:gd name="T64" fmla="*/ 1392 w 2754"/>
                  <a:gd name="T65" fmla="*/ 1555 h 1706"/>
                  <a:gd name="T66" fmla="*/ 1082 w 2754"/>
                  <a:gd name="T67" fmla="*/ 1491 h 1706"/>
                  <a:gd name="T68" fmla="*/ 225 w 2754"/>
                  <a:gd name="T69" fmla="*/ 999 h 1706"/>
                  <a:gd name="T70" fmla="*/ 236 w 2754"/>
                  <a:gd name="T71" fmla="*/ 871 h 1706"/>
                  <a:gd name="T72" fmla="*/ 469 w 2754"/>
                  <a:gd name="T73" fmla="*/ 1279 h 1706"/>
                  <a:gd name="T74" fmla="*/ 1114 w 2754"/>
                  <a:gd name="T75" fmla="*/ 1516 h 1706"/>
                  <a:gd name="T76" fmla="*/ 486 w 2754"/>
                  <a:gd name="T77" fmla="*/ 1357 h 1706"/>
                  <a:gd name="T78" fmla="*/ 133 w 2754"/>
                  <a:gd name="T79" fmla="*/ 807 h 1706"/>
                  <a:gd name="T80" fmla="*/ 1599 w 2754"/>
                  <a:gd name="T81" fmla="*/ 520 h 1706"/>
                  <a:gd name="T82" fmla="*/ 2045 w 2754"/>
                  <a:gd name="T83" fmla="*/ 708 h 1706"/>
                  <a:gd name="T84" fmla="*/ 1547 w 2754"/>
                  <a:gd name="T85" fmla="*/ 475 h 1706"/>
                  <a:gd name="T86" fmla="*/ 2555 w 2754"/>
                  <a:gd name="T87" fmla="*/ 725 h 1706"/>
                  <a:gd name="T88" fmla="*/ 2367 w 2754"/>
                  <a:gd name="T89" fmla="*/ 344 h 1706"/>
                  <a:gd name="T90" fmla="*/ 2568 w 2754"/>
                  <a:gd name="T91" fmla="*/ 640 h 1706"/>
                  <a:gd name="T92" fmla="*/ 2665 w 2754"/>
                  <a:gd name="T93" fmla="*/ 1051 h 1706"/>
                  <a:gd name="T94" fmla="*/ 2546 w 2754"/>
                  <a:gd name="T95" fmla="*/ 423 h 1706"/>
                  <a:gd name="T96" fmla="*/ 2012 w 2754"/>
                  <a:gd name="T97" fmla="*/ 501 h 1706"/>
                  <a:gd name="T98" fmla="*/ 2233 w 2754"/>
                  <a:gd name="T99" fmla="*/ 332 h 1706"/>
                  <a:gd name="T100" fmla="*/ 2291 w 2754"/>
                  <a:gd name="T101" fmla="*/ 979 h 1706"/>
                  <a:gd name="T102" fmla="*/ 2432 w 2754"/>
                  <a:gd name="T103" fmla="*/ 801 h 1706"/>
                  <a:gd name="T104" fmla="*/ 2216 w 2754"/>
                  <a:gd name="T105" fmla="*/ 363 h 1706"/>
                  <a:gd name="T106" fmla="*/ 1553 w 2754"/>
                  <a:gd name="T107" fmla="*/ 164 h 1706"/>
                  <a:gd name="T108" fmla="*/ 1766 w 2754"/>
                  <a:gd name="T109" fmla="*/ 174 h 1706"/>
                  <a:gd name="T110" fmla="*/ 1342 w 2754"/>
                  <a:gd name="T111" fmla="*/ 203 h 1706"/>
                  <a:gd name="T112" fmla="*/ 2215 w 2754"/>
                  <a:gd name="T113" fmla="*/ 62 h 1706"/>
                  <a:gd name="T114" fmla="*/ 1382 w 2754"/>
                  <a:gd name="T115" fmla="*/ 173 h 1706"/>
                  <a:gd name="T116" fmla="*/ 2103 w 2754"/>
                  <a:gd name="T117" fmla="*/ 378 h 1706"/>
                  <a:gd name="T118" fmla="*/ 2063 w 2754"/>
                  <a:gd name="T119" fmla="*/ 265 h 1706"/>
                  <a:gd name="T120" fmla="*/ 1393 w 2754"/>
                  <a:gd name="T121" fmla="*/ 20 h 1706"/>
                  <a:gd name="T122" fmla="*/ 1248 w 2754"/>
                  <a:gd name="T123" fmla="*/ 49 h 1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54" h="1706">
                    <a:moveTo>
                      <a:pt x="1630" y="1418"/>
                    </a:moveTo>
                    <a:cubicBezTo>
                      <a:pt x="1637" y="1468"/>
                      <a:pt x="1632" y="1554"/>
                      <a:pt x="1593" y="1610"/>
                    </a:cubicBezTo>
                    <a:cubicBezTo>
                      <a:pt x="1590" y="1619"/>
                      <a:pt x="1579" y="1657"/>
                      <a:pt x="1550" y="1688"/>
                    </a:cubicBezTo>
                    <a:cubicBezTo>
                      <a:pt x="1622" y="1664"/>
                      <a:pt x="1658" y="1618"/>
                      <a:pt x="1676" y="1580"/>
                    </a:cubicBezTo>
                    <a:cubicBezTo>
                      <a:pt x="1702" y="1524"/>
                      <a:pt x="1700" y="1466"/>
                      <a:pt x="1691" y="1441"/>
                    </a:cubicBezTo>
                    <a:cubicBezTo>
                      <a:pt x="1675" y="1436"/>
                      <a:pt x="1654" y="1428"/>
                      <a:pt x="1630" y="1418"/>
                    </a:cubicBezTo>
                    <a:moveTo>
                      <a:pt x="1169" y="1393"/>
                    </a:moveTo>
                    <a:cubicBezTo>
                      <a:pt x="1166" y="1393"/>
                      <a:pt x="1163" y="1393"/>
                      <a:pt x="1160" y="1394"/>
                    </a:cubicBezTo>
                    <a:cubicBezTo>
                      <a:pt x="1151" y="1398"/>
                      <a:pt x="1142" y="1402"/>
                      <a:pt x="1135" y="1409"/>
                    </a:cubicBezTo>
                    <a:cubicBezTo>
                      <a:pt x="1132" y="1412"/>
                      <a:pt x="1129" y="1415"/>
                      <a:pt x="1128" y="1420"/>
                    </a:cubicBezTo>
                    <a:cubicBezTo>
                      <a:pt x="1128" y="1422"/>
                      <a:pt x="1128" y="1423"/>
                      <a:pt x="1127" y="1425"/>
                    </a:cubicBezTo>
                    <a:cubicBezTo>
                      <a:pt x="1177" y="1458"/>
                      <a:pt x="1231" y="1481"/>
                      <a:pt x="1289" y="1494"/>
                    </a:cubicBezTo>
                    <a:cubicBezTo>
                      <a:pt x="1323" y="1501"/>
                      <a:pt x="1352" y="1517"/>
                      <a:pt x="1379" y="1536"/>
                    </a:cubicBezTo>
                    <a:cubicBezTo>
                      <a:pt x="1380" y="1537"/>
                      <a:pt x="1381" y="1538"/>
                      <a:pt x="1382" y="1539"/>
                    </a:cubicBezTo>
                    <a:cubicBezTo>
                      <a:pt x="1370" y="1522"/>
                      <a:pt x="1350" y="1501"/>
                      <a:pt x="1323" y="1495"/>
                    </a:cubicBezTo>
                    <a:cubicBezTo>
                      <a:pt x="1322" y="1495"/>
                      <a:pt x="1322" y="1495"/>
                      <a:pt x="1321" y="1495"/>
                    </a:cubicBezTo>
                    <a:cubicBezTo>
                      <a:pt x="1279" y="1485"/>
                      <a:pt x="1209" y="1459"/>
                      <a:pt x="1176" y="1393"/>
                    </a:cubicBezTo>
                    <a:cubicBezTo>
                      <a:pt x="1174" y="1393"/>
                      <a:pt x="1172" y="1393"/>
                      <a:pt x="1169" y="1393"/>
                    </a:cubicBezTo>
                    <a:moveTo>
                      <a:pt x="1460" y="1381"/>
                    </a:moveTo>
                    <a:cubicBezTo>
                      <a:pt x="1459" y="1381"/>
                      <a:pt x="1458" y="1382"/>
                      <a:pt x="1457" y="1383"/>
                    </a:cubicBezTo>
                    <a:cubicBezTo>
                      <a:pt x="1458" y="1384"/>
                      <a:pt x="1459" y="1386"/>
                      <a:pt x="1460" y="1387"/>
                    </a:cubicBezTo>
                    <a:cubicBezTo>
                      <a:pt x="1460" y="1385"/>
                      <a:pt x="1460" y="1383"/>
                      <a:pt x="1460" y="1381"/>
                    </a:cubicBezTo>
                    <a:moveTo>
                      <a:pt x="1052" y="1374"/>
                    </a:moveTo>
                    <a:cubicBezTo>
                      <a:pt x="1050" y="1374"/>
                      <a:pt x="1048" y="1374"/>
                      <a:pt x="1046" y="1374"/>
                    </a:cubicBezTo>
                    <a:cubicBezTo>
                      <a:pt x="1047" y="1375"/>
                      <a:pt x="1049" y="1376"/>
                      <a:pt x="1050" y="1376"/>
                    </a:cubicBezTo>
                    <a:cubicBezTo>
                      <a:pt x="1051" y="1375"/>
                      <a:pt x="1051" y="1375"/>
                      <a:pt x="1052" y="1374"/>
                    </a:cubicBezTo>
                    <a:moveTo>
                      <a:pt x="2519" y="1191"/>
                    </a:moveTo>
                    <a:cubicBezTo>
                      <a:pt x="2482" y="1242"/>
                      <a:pt x="2423" y="1286"/>
                      <a:pt x="2348" y="1308"/>
                    </a:cubicBezTo>
                    <a:cubicBezTo>
                      <a:pt x="2343" y="1314"/>
                      <a:pt x="2335" y="1316"/>
                      <a:pt x="2325" y="1316"/>
                    </a:cubicBezTo>
                    <a:cubicBezTo>
                      <a:pt x="2325" y="1316"/>
                      <a:pt x="2325" y="1316"/>
                      <a:pt x="2325" y="1316"/>
                    </a:cubicBezTo>
                    <a:cubicBezTo>
                      <a:pt x="2325" y="1316"/>
                      <a:pt x="2324" y="1316"/>
                      <a:pt x="2324" y="1316"/>
                    </a:cubicBezTo>
                    <a:cubicBezTo>
                      <a:pt x="2321" y="1316"/>
                      <a:pt x="2318" y="1316"/>
                      <a:pt x="2316" y="1316"/>
                    </a:cubicBezTo>
                    <a:cubicBezTo>
                      <a:pt x="2316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4" y="1316"/>
                      <a:pt x="2313" y="1316"/>
                      <a:pt x="2312" y="1316"/>
                    </a:cubicBezTo>
                    <a:cubicBezTo>
                      <a:pt x="2306" y="1318"/>
                      <a:pt x="2299" y="1318"/>
                      <a:pt x="2293" y="1319"/>
                    </a:cubicBezTo>
                    <a:cubicBezTo>
                      <a:pt x="2269" y="1322"/>
                      <a:pt x="2247" y="1324"/>
                      <a:pt x="2227" y="1324"/>
                    </a:cubicBezTo>
                    <a:cubicBezTo>
                      <a:pt x="2188" y="1324"/>
                      <a:pt x="2155" y="1319"/>
                      <a:pt x="2128" y="1309"/>
                    </a:cubicBezTo>
                    <a:cubicBezTo>
                      <a:pt x="2127" y="1309"/>
                      <a:pt x="2126" y="1308"/>
                      <a:pt x="2126" y="1308"/>
                    </a:cubicBezTo>
                    <a:cubicBezTo>
                      <a:pt x="2089" y="1329"/>
                      <a:pt x="2029" y="1350"/>
                      <a:pt x="1943" y="1350"/>
                    </a:cubicBezTo>
                    <a:cubicBezTo>
                      <a:pt x="1941" y="1350"/>
                      <a:pt x="1939" y="1350"/>
                      <a:pt x="1938" y="1350"/>
                    </a:cubicBezTo>
                    <a:cubicBezTo>
                      <a:pt x="1941" y="1355"/>
                      <a:pt x="1946" y="1361"/>
                      <a:pt x="1948" y="1368"/>
                    </a:cubicBezTo>
                    <a:cubicBezTo>
                      <a:pt x="1974" y="1370"/>
                      <a:pt x="1999" y="1373"/>
                      <a:pt x="2024" y="1373"/>
                    </a:cubicBezTo>
                    <a:cubicBezTo>
                      <a:pt x="2024" y="1373"/>
                      <a:pt x="2025" y="1373"/>
                      <a:pt x="2025" y="1373"/>
                    </a:cubicBezTo>
                    <a:cubicBezTo>
                      <a:pt x="2084" y="1373"/>
                      <a:pt x="2143" y="1369"/>
                      <a:pt x="2202" y="1367"/>
                    </a:cubicBezTo>
                    <a:cubicBezTo>
                      <a:pt x="2205" y="1367"/>
                      <a:pt x="2208" y="1367"/>
                      <a:pt x="2211" y="1367"/>
                    </a:cubicBezTo>
                    <a:cubicBezTo>
                      <a:pt x="2228" y="1367"/>
                      <a:pt x="2245" y="1368"/>
                      <a:pt x="2262" y="1370"/>
                    </a:cubicBezTo>
                    <a:cubicBezTo>
                      <a:pt x="2276" y="1372"/>
                      <a:pt x="2280" y="1384"/>
                      <a:pt x="2272" y="1395"/>
                    </a:cubicBezTo>
                    <a:cubicBezTo>
                      <a:pt x="2268" y="1400"/>
                      <a:pt x="2263" y="1405"/>
                      <a:pt x="2257" y="1407"/>
                    </a:cubicBezTo>
                    <a:cubicBezTo>
                      <a:pt x="2226" y="1418"/>
                      <a:pt x="2194" y="1428"/>
                      <a:pt x="2162" y="1438"/>
                    </a:cubicBezTo>
                    <a:cubicBezTo>
                      <a:pt x="2158" y="1431"/>
                      <a:pt x="2157" y="1428"/>
                      <a:pt x="2155" y="1424"/>
                    </a:cubicBezTo>
                    <a:cubicBezTo>
                      <a:pt x="2148" y="1410"/>
                      <a:pt x="2135" y="1402"/>
                      <a:pt x="2122" y="1402"/>
                    </a:cubicBezTo>
                    <a:cubicBezTo>
                      <a:pt x="2112" y="1402"/>
                      <a:pt x="2102" y="1406"/>
                      <a:pt x="2094" y="1415"/>
                    </a:cubicBezTo>
                    <a:cubicBezTo>
                      <a:pt x="2088" y="1421"/>
                      <a:pt x="2084" y="1429"/>
                      <a:pt x="2077" y="1433"/>
                    </a:cubicBezTo>
                    <a:cubicBezTo>
                      <a:pt x="2072" y="1438"/>
                      <a:pt x="2064" y="1439"/>
                      <a:pt x="2057" y="1441"/>
                    </a:cubicBezTo>
                    <a:cubicBezTo>
                      <a:pt x="2052" y="1443"/>
                      <a:pt x="2045" y="1442"/>
                      <a:pt x="2040" y="1444"/>
                    </a:cubicBezTo>
                    <a:cubicBezTo>
                      <a:pt x="2015" y="1453"/>
                      <a:pt x="1992" y="1457"/>
                      <a:pt x="1969" y="1457"/>
                    </a:cubicBezTo>
                    <a:cubicBezTo>
                      <a:pt x="1912" y="1457"/>
                      <a:pt x="1861" y="1430"/>
                      <a:pt x="1815" y="1386"/>
                    </a:cubicBezTo>
                    <a:cubicBezTo>
                      <a:pt x="1798" y="1370"/>
                      <a:pt x="1780" y="1362"/>
                      <a:pt x="1760" y="1362"/>
                    </a:cubicBezTo>
                    <a:cubicBezTo>
                      <a:pt x="1754" y="1362"/>
                      <a:pt x="1747" y="1363"/>
                      <a:pt x="1741" y="1364"/>
                    </a:cubicBezTo>
                    <a:cubicBezTo>
                      <a:pt x="1735" y="1365"/>
                      <a:pt x="1729" y="1365"/>
                      <a:pt x="1724" y="1365"/>
                    </a:cubicBezTo>
                    <a:cubicBezTo>
                      <a:pt x="1716" y="1365"/>
                      <a:pt x="1709" y="1365"/>
                      <a:pt x="1703" y="1363"/>
                    </a:cubicBezTo>
                    <a:cubicBezTo>
                      <a:pt x="1658" y="1347"/>
                      <a:pt x="1591" y="1312"/>
                      <a:pt x="1530" y="1276"/>
                    </a:cubicBezTo>
                    <a:cubicBezTo>
                      <a:pt x="1530" y="1277"/>
                      <a:pt x="1530" y="1278"/>
                      <a:pt x="1530" y="1278"/>
                    </a:cubicBezTo>
                    <a:cubicBezTo>
                      <a:pt x="1529" y="1285"/>
                      <a:pt x="1527" y="1292"/>
                      <a:pt x="1525" y="1299"/>
                    </a:cubicBezTo>
                    <a:cubicBezTo>
                      <a:pt x="1524" y="1302"/>
                      <a:pt x="1523" y="1305"/>
                      <a:pt x="1522" y="1308"/>
                    </a:cubicBezTo>
                    <a:cubicBezTo>
                      <a:pt x="1520" y="1312"/>
                      <a:pt x="1521" y="1315"/>
                      <a:pt x="1522" y="1318"/>
                    </a:cubicBezTo>
                    <a:cubicBezTo>
                      <a:pt x="1522" y="1320"/>
                      <a:pt x="1523" y="1321"/>
                      <a:pt x="1523" y="1323"/>
                    </a:cubicBezTo>
                    <a:cubicBezTo>
                      <a:pt x="1586" y="1364"/>
                      <a:pt x="1674" y="1403"/>
                      <a:pt x="1736" y="1424"/>
                    </a:cubicBezTo>
                    <a:cubicBezTo>
                      <a:pt x="1737" y="1424"/>
                      <a:pt x="1737" y="1424"/>
                      <a:pt x="1737" y="1424"/>
                    </a:cubicBezTo>
                    <a:cubicBezTo>
                      <a:pt x="1739" y="1425"/>
                      <a:pt x="1739" y="1425"/>
                      <a:pt x="1739" y="1425"/>
                    </a:cubicBezTo>
                    <a:cubicBezTo>
                      <a:pt x="1741" y="1426"/>
                      <a:pt x="1741" y="1426"/>
                      <a:pt x="1741" y="1426"/>
                    </a:cubicBezTo>
                    <a:cubicBezTo>
                      <a:pt x="1748" y="1429"/>
                      <a:pt x="1755" y="1433"/>
                      <a:pt x="1761" y="1436"/>
                    </a:cubicBezTo>
                    <a:cubicBezTo>
                      <a:pt x="1755" y="1422"/>
                      <a:pt x="1756" y="1409"/>
                      <a:pt x="1758" y="1397"/>
                    </a:cubicBezTo>
                    <a:cubicBezTo>
                      <a:pt x="1758" y="1393"/>
                      <a:pt x="1762" y="1390"/>
                      <a:pt x="1765" y="1390"/>
                    </a:cubicBezTo>
                    <a:cubicBezTo>
                      <a:pt x="1766" y="1390"/>
                      <a:pt x="1766" y="1390"/>
                      <a:pt x="1767" y="1391"/>
                    </a:cubicBezTo>
                    <a:cubicBezTo>
                      <a:pt x="1771" y="1391"/>
                      <a:pt x="1774" y="1395"/>
                      <a:pt x="1773" y="1400"/>
                    </a:cubicBezTo>
                    <a:cubicBezTo>
                      <a:pt x="1770" y="1420"/>
                      <a:pt x="1774" y="1436"/>
                      <a:pt x="1789" y="1450"/>
                    </a:cubicBezTo>
                    <a:cubicBezTo>
                      <a:pt x="1889" y="1498"/>
                      <a:pt x="1979" y="1518"/>
                      <a:pt x="2054" y="1524"/>
                    </a:cubicBezTo>
                    <a:cubicBezTo>
                      <a:pt x="2092" y="1520"/>
                      <a:pt x="2124" y="1501"/>
                      <a:pt x="2135" y="1444"/>
                    </a:cubicBezTo>
                    <a:cubicBezTo>
                      <a:pt x="2136" y="1441"/>
                      <a:pt x="2139" y="1438"/>
                      <a:pt x="2143" y="1438"/>
                    </a:cubicBezTo>
                    <a:cubicBezTo>
                      <a:pt x="2143" y="1438"/>
                      <a:pt x="2144" y="1438"/>
                      <a:pt x="2144" y="1438"/>
                    </a:cubicBezTo>
                    <a:cubicBezTo>
                      <a:pt x="2149" y="1439"/>
                      <a:pt x="2151" y="1443"/>
                      <a:pt x="2151" y="1447"/>
                    </a:cubicBezTo>
                    <a:cubicBezTo>
                      <a:pt x="2142" y="1489"/>
                      <a:pt x="2123" y="1512"/>
                      <a:pt x="2100" y="1525"/>
                    </a:cubicBezTo>
                    <a:cubicBezTo>
                      <a:pt x="2101" y="1525"/>
                      <a:pt x="2102" y="1525"/>
                      <a:pt x="2103" y="1525"/>
                    </a:cubicBezTo>
                    <a:cubicBezTo>
                      <a:pt x="2135" y="1525"/>
                      <a:pt x="2163" y="1523"/>
                      <a:pt x="2188" y="1520"/>
                    </a:cubicBezTo>
                    <a:cubicBezTo>
                      <a:pt x="2234" y="1513"/>
                      <a:pt x="2273" y="1501"/>
                      <a:pt x="2305" y="1489"/>
                    </a:cubicBezTo>
                    <a:cubicBezTo>
                      <a:pt x="2306" y="1484"/>
                      <a:pt x="2310" y="1480"/>
                      <a:pt x="2316" y="1479"/>
                    </a:cubicBezTo>
                    <a:cubicBezTo>
                      <a:pt x="2323" y="1478"/>
                      <a:pt x="2330" y="1477"/>
                      <a:pt x="2337" y="1475"/>
                    </a:cubicBezTo>
                    <a:cubicBezTo>
                      <a:pt x="2366" y="1462"/>
                      <a:pt x="2384" y="1449"/>
                      <a:pt x="2392" y="1442"/>
                    </a:cubicBezTo>
                    <a:cubicBezTo>
                      <a:pt x="2392" y="1442"/>
                      <a:pt x="2392" y="1442"/>
                      <a:pt x="2392" y="1442"/>
                    </a:cubicBezTo>
                    <a:cubicBezTo>
                      <a:pt x="2393" y="1441"/>
                      <a:pt x="2473" y="1375"/>
                      <a:pt x="2480" y="1292"/>
                    </a:cubicBezTo>
                    <a:cubicBezTo>
                      <a:pt x="2481" y="1289"/>
                      <a:pt x="2481" y="1289"/>
                      <a:pt x="2481" y="1289"/>
                    </a:cubicBezTo>
                    <a:cubicBezTo>
                      <a:pt x="2482" y="1287"/>
                      <a:pt x="2482" y="1287"/>
                      <a:pt x="2482" y="1287"/>
                    </a:cubicBezTo>
                    <a:cubicBezTo>
                      <a:pt x="2482" y="1286"/>
                      <a:pt x="2502" y="1247"/>
                      <a:pt x="2519" y="1191"/>
                    </a:cubicBezTo>
                    <a:moveTo>
                      <a:pt x="2550" y="1189"/>
                    </a:moveTo>
                    <a:cubicBezTo>
                      <a:pt x="2534" y="1245"/>
                      <a:pt x="2514" y="1286"/>
                      <a:pt x="2509" y="1297"/>
                    </a:cubicBezTo>
                    <a:cubicBezTo>
                      <a:pt x="2502" y="1367"/>
                      <a:pt x="2454" y="1423"/>
                      <a:pt x="2427" y="1449"/>
                    </a:cubicBezTo>
                    <a:cubicBezTo>
                      <a:pt x="2514" y="1411"/>
                      <a:pt x="2535" y="1356"/>
                      <a:pt x="2536" y="1353"/>
                    </a:cubicBezTo>
                    <a:cubicBezTo>
                      <a:pt x="2537" y="1350"/>
                      <a:pt x="2540" y="1347"/>
                      <a:pt x="2544" y="1345"/>
                    </a:cubicBezTo>
                    <a:cubicBezTo>
                      <a:pt x="2547" y="1344"/>
                      <a:pt x="2550" y="1342"/>
                      <a:pt x="2553" y="1341"/>
                    </a:cubicBezTo>
                    <a:cubicBezTo>
                      <a:pt x="2566" y="1300"/>
                      <a:pt x="2566" y="1231"/>
                      <a:pt x="2550" y="1189"/>
                    </a:cubicBezTo>
                    <a:moveTo>
                      <a:pt x="1527" y="1170"/>
                    </a:moveTo>
                    <a:cubicBezTo>
                      <a:pt x="1527" y="1170"/>
                      <a:pt x="1526" y="1170"/>
                      <a:pt x="1526" y="1171"/>
                    </a:cubicBezTo>
                    <a:cubicBezTo>
                      <a:pt x="1533" y="1174"/>
                      <a:pt x="1539" y="1178"/>
                      <a:pt x="1545" y="1182"/>
                    </a:cubicBezTo>
                    <a:cubicBezTo>
                      <a:pt x="1543" y="1178"/>
                      <a:pt x="1541" y="1174"/>
                      <a:pt x="1539" y="1170"/>
                    </a:cubicBezTo>
                    <a:cubicBezTo>
                      <a:pt x="1538" y="1170"/>
                      <a:pt x="1537" y="1170"/>
                      <a:pt x="1537" y="1170"/>
                    </a:cubicBezTo>
                    <a:cubicBezTo>
                      <a:pt x="1535" y="1170"/>
                      <a:pt x="1534" y="1170"/>
                      <a:pt x="1533" y="1170"/>
                    </a:cubicBezTo>
                    <a:cubicBezTo>
                      <a:pt x="1532" y="1170"/>
                      <a:pt x="1531" y="1170"/>
                      <a:pt x="1530" y="1170"/>
                    </a:cubicBezTo>
                    <a:cubicBezTo>
                      <a:pt x="1529" y="1170"/>
                      <a:pt x="1528" y="1170"/>
                      <a:pt x="1527" y="1170"/>
                    </a:cubicBezTo>
                    <a:moveTo>
                      <a:pt x="540" y="1120"/>
                    </a:moveTo>
                    <a:cubicBezTo>
                      <a:pt x="541" y="1121"/>
                      <a:pt x="541" y="1121"/>
                      <a:pt x="542" y="1121"/>
                    </a:cubicBezTo>
                    <a:cubicBezTo>
                      <a:pt x="542" y="1121"/>
                      <a:pt x="542" y="1121"/>
                      <a:pt x="542" y="1121"/>
                    </a:cubicBezTo>
                    <a:cubicBezTo>
                      <a:pt x="541" y="1121"/>
                      <a:pt x="541" y="1120"/>
                      <a:pt x="541" y="1120"/>
                    </a:cubicBezTo>
                    <a:cubicBezTo>
                      <a:pt x="541" y="1120"/>
                      <a:pt x="541" y="1120"/>
                      <a:pt x="540" y="1120"/>
                    </a:cubicBezTo>
                    <a:moveTo>
                      <a:pt x="340" y="954"/>
                    </a:moveTo>
                    <a:cubicBezTo>
                      <a:pt x="339" y="954"/>
                      <a:pt x="339" y="954"/>
                      <a:pt x="338" y="954"/>
                    </a:cubicBezTo>
                    <a:cubicBezTo>
                      <a:pt x="328" y="956"/>
                      <a:pt x="316" y="964"/>
                      <a:pt x="313" y="972"/>
                    </a:cubicBezTo>
                    <a:cubicBezTo>
                      <a:pt x="308" y="984"/>
                      <a:pt x="310" y="998"/>
                      <a:pt x="309" y="1011"/>
                    </a:cubicBezTo>
                    <a:cubicBezTo>
                      <a:pt x="308" y="1017"/>
                      <a:pt x="307" y="1024"/>
                      <a:pt x="304" y="1030"/>
                    </a:cubicBezTo>
                    <a:cubicBezTo>
                      <a:pt x="302" y="1036"/>
                      <a:pt x="296" y="1040"/>
                      <a:pt x="293" y="1046"/>
                    </a:cubicBezTo>
                    <a:cubicBezTo>
                      <a:pt x="286" y="1060"/>
                      <a:pt x="284" y="1075"/>
                      <a:pt x="296" y="1088"/>
                    </a:cubicBezTo>
                    <a:cubicBezTo>
                      <a:pt x="302" y="1094"/>
                      <a:pt x="309" y="1097"/>
                      <a:pt x="316" y="1097"/>
                    </a:cubicBezTo>
                    <a:cubicBezTo>
                      <a:pt x="323" y="1097"/>
                      <a:pt x="330" y="1095"/>
                      <a:pt x="337" y="1091"/>
                    </a:cubicBezTo>
                    <a:cubicBezTo>
                      <a:pt x="347" y="1086"/>
                      <a:pt x="356" y="1079"/>
                      <a:pt x="366" y="1073"/>
                    </a:cubicBezTo>
                    <a:cubicBezTo>
                      <a:pt x="371" y="1070"/>
                      <a:pt x="376" y="1068"/>
                      <a:pt x="381" y="1067"/>
                    </a:cubicBezTo>
                    <a:cubicBezTo>
                      <a:pt x="373" y="1061"/>
                      <a:pt x="365" y="1055"/>
                      <a:pt x="359" y="1049"/>
                    </a:cubicBezTo>
                    <a:cubicBezTo>
                      <a:pt x="347" y="1055"/>
                      <a:pt x="314" y="1076"/>
                      <a:pt x="308" y="1082"/>
                    </a:cubicBezTo>
                    <a:cubicBezTo>
                      <a:pt x="307" y="1083"/>
                      <a:pt x="305" y="1084"/>
                      <a:pt x="303" y="1084"/>
                    </a:cubicBezTo>
                    <a:cubicBezTo>
                      <a:pt x="301" y="1084"/>
                      <a:pt x="299" y="1083"/>
                      <a:pt x="297" y="1082"/>
                    </a:cubicBezTo>
                    <a:cubicBezTo>
                      <a:pt x="294" y="1079"/>
                      <a:pt x="294" y="1074"/>
                      <a:pt x="297" y="1071"/>
                    </a:cubicBezTo>
                    <a:cubicBezTo>
                      <a:pt x="304" y="1064"/>
                      <a:pt x="332" y="1047"/>
                      <a:pt x="347" y="1038"/>
                    </a:cubicBezTo>
                    <a:cubicBezTo>
                      <a:pt x="334" y="1023"/>
                      <a:pt x="325" y="1007"/>
                      <a:pt x="320" y="990"/>
                    </a:cubicBezTo>
                    <a:cubicBezTo>
                      <a:pt x="319" y="986"/>
                      <a:pt x="321" y="981"/>
                      <a:pt x="325" y="980"/>
                    </a:cubicBezTo>
                    <a:cubicBezTo>
                      <a:pt x="326" y="980"/>
                      <a:pt x="327" y="980"/>
                      <a:pt x="327" y="980"/>
                    </a:cubicBezTo>
                    <a:cubicBezTo>
                      <a:pt x="331" y="980"/>
                      <a:pt x="334" y="982"/>
                      <a:pt x="335" y="985"/>
                    </a:cubicBezTo>
                    <a:cubicBezTo>
                      <a:pt x="361" y="1073"/>
                      <a:pt x="493" y="1098"/>
                      <a:pt x="535" y="1104"/>
                    </a:cubicBezTo>
                    <a:cubicBezTo>
                      <a:pt x="531" y="1087"/>
                      <a:pt x="533" y="1066"/>
                      <a:pt x="540" y="1057"/>
                    </a:cubicBezTo>
                    <a:cubicBezTo>
                      <a:pt x="542" y="1055"/>
                      <a:pt x="544" y="1054"/>
                      <a:pt x="546" y="1054"/>
                    </a:cubicBezTo>
                    <a:cubicBezTo>
                      <a:pt x="548" y="1054"/>
                      <a:pt x="550" y="1054"/>
                      <a:pt x="551" y="1055"/>
                    </a:cubicBezTo>
                    <a:cubicBezTo>
                      <a:pt x="555" y="1058"/>
                      <a:pt x="555" y="1063"/>
                      <a:pt x="553" y="1066"/>
                    </a:cubicBezTo>
                    <a:cubicBezTo>
                      <a:pt x="548" y="1073"/>
                      <a:pt x="547" y="1095"/>
                      <a:pt x="552" y="1107"/>
                    </a:cubicBezTo>
                    <a:cubicBezTo>
                      <a:pt x="553" y="1108"/>
                      <a:pt x="553" y="1109"/>
                      <a:pt x="554" y="1110"/>
                    </a:cubicBezTo>
                    <a:cubicBezTo>
                      <a:pt x="554" y="1111"/>
                      <a:pt x="554" y="1111"/>
                      <a:pt x="554" y="1111"/>
                    </a:cubicBezTo>
                    <a:cubicBezTo>
                      <a:pt x="571" y="1140"/>
                      <a:pt x="609" y="1176"/>
                      <a:pt x="694" y="1202"/>
                    </a:cubicBezTo>
                    <a:cubicBezTo>
                      <a:pt x="702" y="1203"/>
                      <a:pt x="710" y="1205"/>
                      <a:pt x="718" y="1206"/>
                    </a:cubicBezTo>
                    <a:cubicBezTo>
                      <a:pt x="721" y="1206"/>
                      <a:pt x="724" y="1208"/>
                      <a:pt x="727" y="1210"/>
                    </a:cubicBezTo>
                    <a:cubicBezTo>
                      <a:pt x="728" y="1210"/>
                      <a:pt x="729" y="1211"/>
                      <a:pt x="730" y="1211"/>
                    </a:cubicBezTo>
                    <a:cubicBezTo>
                      <a:pt x="730" y="1144"/>
                      <a:pt x="730" y="1144"/>
                      <a:pt x="730" y="1144"/>
                    </a:cubicBezTo>
                    <a:cubicBezTo>
                      <a:pt x="694" y="1138"/>
                      <a:pt x="658" y="1129"/>
                      <a:pt x="625" y="1112"/>
                    </a:cubicBezTo>
                    <a:cubicBezTo>
                      <a:pt x="602" y="1100"/>
                      <a:pt x="579" y="1087"/>
                      <a:pt x="584" y="1055"/>
                    </a:cubicBezTo>
                    <a:cubicBezTo>
                      <a:pt x="584" y="1052"/>
                      <a:pt x="583" y="1048"/>
                      <a:pt x="582" y="1045"/>
                    </a:cubicBezTo>
                    <a:cubicBezTo>
                      <a:pt x="577" y="1031"/>
                      <a:pt x="568" y="1023"/>
                      <a:pt x="556" y="1023"/>
                    </a:cubicBezTo>
                    <a:cubicBezTo>
                      <a:pt x="553" y="1023"/>
                      <a:pt x="550" y="1024"/>
                      <a:pt x="547" y="1024"/>
                    </a:cubicBezTo>
                    <a:cubicBezTo>
                      <a:pt x="537" y="1027"/>
                      <a:pt x="528" y="1035"/>
                      <a:pt x="518" y="1040"/>
                    </a:cubicBezTo>
                    <a:cubicBezTo>
                      <a:pt x="514" y="1042"/>
                      <a:pt x="509" y="1046"/>
                      <a:pt x="504" y="1046"/>
                    </a:cubicBezTo>
                    <a:cubicBezTo>
                      <a:pt x="504" y="1046"/>
                      <a:pt x="503" y="1046"/>
                      <a:pt x="503" y="1046"/>
                    </a:cubicBezTo>
                    <a:cubicBezTo>
                      <a:pt x="445" y="1040"/>
                      <a:pt x="396" y="1017"/>
                      <a:pt x="362" y="966"/>
                    </a:cubicBezTo>
                    <a:cubicBezTo>
                      <a:pt x="358" y="960"/>
                      <a:pt x="347" y="954"/>
                      <a:pt x="340" y="954"/>
                    </a:cubicBezTo>
                    <a:moveTo>
                      <a:pt x="1998" y="1191"/>
                    </a:moveTo>
                    <a:cubicBezTo>
                      <a:pt x="2000" y="1191"/>
                      <a:pt x="2002" y="1191"/>
                      <a:pt x="2003" y="1191"/>
                    </a:cubicBezTo>
                    <a:cubicBezTo>
                      <a:pt x="2053" y="1189"/>
                      <a:pt x="2092" y="1161"/>
                      <a:pt x="2131" y="1133"/>
                    </a:cubicBezTo>
                    <a:cubicBezTo>
                      <a:pt x="2157" y="1113"/>
                      <a:pt x="2183" y="1094"/>
                      <a:pt x="2210" y="1075"/>
                    </a:cubicBezTo>
                    <a:cubicBezTo>
                      <a:pt x="2215" y="1071"/>
                      <a:pt x="2221" y="1069"/>
                      <a:pt x="2227" y="1066"/>
                    </a:cubicBezTo>
                    <a:cubicBezTo>
                      <a:pt x="2237" y="1062"/>
                      <a:pt x="2246" y="1060"/>
                      <a:pt x="2254" y="1060"/>
                    </a:cubicBezTo>
                    <a:cubicBezTo>
                      <a:pt x="2276" y="1060"/>
                      <a:pt x="2294" y="1072"/>
                      <a:pt x="2306" y="1095"/>
                    </a:cubicBezTo>
                    <a:cubicBezTo>
                      <a:pt x="2316" y="1112"/>
                      <a:pt x="2328" y="1127"/>
                      <a:pt x="2341" y="1142"/>
                    </a:cubicBezTo>
                    <a:cubicBezTo>
                      <a:pt x="2348" y="1149"/>
                      <a:pt x="2356" y="1152"/>
                      <a:pt x="2364" y="1152"/>
                    </a:cubicBezTo>
                    <a:cubicBezTo>
                      <a:pt x="2371" y="1152"/>
                      <a:pt x="2377" y="1151"/>
                      <a:pt x="2384" y="1148"/>
                    </a:cubicBezTo>
                    <a:cubicBezTo>
                      <a:pt x="2391" y="1145"/>
                      <a:pt x="2397" y="1140"/>
                      <a:pt x="2405" y="1135"/>
                    </a:cubicBezTo>
                    <a:cubicBezTo>
                      <a:pt x="2405" y="1135"/>
                      <a:pt x="2405" y="1135"/>
                      <a:pt x="2405" y="1135"/>
                    </a:cubicBezTo>
                    <a:cubicBezTo>
                      <a:pt x="2405" y="1135"/>
                      <a:pt x="2405" y="1135"/>
                      <a:pt x="2405" y="1135"/>
                    </a:cubicBezTo>
                    <a:cubicBezTo>
                      <a:pt x="2396" y="1176"/>
                      <a:pt x="2380" y="1209"/>
                      <a:pt x="2335" y="1218"/>
                    </a:cubicBezTo>
                    <a:cubicBezTo>
                      <a:pt x="2314" y="1222"/>
                      <a:pt x="2295" y="1232"/>
                      <a:pt x="2275" y="1236"/>
                    </a:cubicBezTo>
                    <a:cubicBezTo>
                      <a:pt x="2252" y="1241"/>
                      <a:pt x="2229" y="1242"/>
                      <a:pt x="2208" y="1245"/>
                    </a:cubicBezTo>
                    <a:cubicBezTo>
                      <a:pt x="2207" y="1231"/>
                      <a:pt x="2208" y="1216"/>
                      <a:pt x="2204" y="1204"/>
                    </a:cubicBezTo>
                    <a:cubicBezTo>
                      <a:pt x="2201" y="1196"/>
                      <a:pt x="2197" y="1192"/>
                      <a:pt x="2191" y="1192"/>
                    </a:cubicBezTo>
                    <a:cubicBezTo>
                      <a:pt x="2187" y="1192"/>
                      <a:pt x="2183" y="1193"/>
                      <a:pt x="2178" y="1197"/>
                    </a:cubicBezTo>
                    <a:cubicBezTo>
                      <a:pt x="2133" y="1227"/>
                      <a:pt x="2087" y="1254"/>
                      <a:pt x="2033" y="1263"/>
                    </a:cubicBezTo>
                    <a:cubicBezTo>
                      <a:pt x="1977" y="1273"/>
                      <a:pt x="1921" y="1283"/>
                      <a:pt x="1865" y="1283"/>
                    </a:cubicBezTo>
                    <a:cubicBezTo>
                      <a:pt x="1831" y="1283"/>
                      <a:pt x="1797" y="1279"/>
                      <a:pt x="1762" y="1270"/>
                    </a:cubicBezTo>
                    <a:cubicBezTo>
                      <a:pt x="1669" y="1245"/>
                      <a:pt x="1621" y="1217"/>
                      <a:pt x="1599" y="1183"/>
                    </a:cubicBezTo>
                    <a:cubicBezTo>
                      <a:pt x="1632" y="1171"/>
                      <a:pt x="1697" y="1167"/>
                      <a:pt x="1757" y="1167"/>
                    </a:cubicBezTo>
                    <a:cubicBezTo>
                      <a:pt x="1812" y="1167"/>
                      <a:pt x="1864" y="1170"/>
                      <a:pt x="1889" y="1173"/>
                    </a:cubicBezTo>
                    <a:cubicBezTo>
                      <a:pt x="1920" y="1177"/>
                      <a:pt x="1965" y="1191"/>
                      <a:pt x="1998" y="1191"/>
                    </a:cubicBezTo>
                    <a:moveTo>
                      <a:pt x="2527" y="935"/>
                    </a:moveTo>
                    <a:cubicBezTo>
                      <a:pt x="2505" y="988"/>
                      <a:pt x="2441" y="1057"/>
                      <a:pt x="2372" y="1076"/>
                    </a:cubicBezTo>
                    <a:cubicBezTo>
                      <a:pt x="2377" y="1083"/>
                      <a:pt x="2381" y="1090"/>
                      <a:pt x="2384" y="1095"/>
                    </a:cubicBezTo>
                    <a:cubicBezTo>
                      <a:pt x="2385" y="1096"/>
                      <a:pt x="2385" y="1098"/>
                      <a:pt x="2385" y="1099"/>
                    </a:cubicBezTo>
                    <a:cubicBezTo>
                      <a:pt x="2385" y="1102"/>
                      <a:pt x="2383" y="1104"/>
                      <a:pt x="2381" y="1106"/>
                    </a:cubicBezTo>
                    <a:cubicBezTo>
                      <a:pt x="2379" y="1106"/>
                      <a:pt x="2378" y="1106"/>
                      <a:pt x="2377" y="1106"/>
                    </a:cubicBezTo>
                    <a:cubicBezTo>
                      <a:pt x="2374" y="1106"/>
                      <a:pt x="2371" y="1105"/>
                      <a:pt x="2370" y="1102"/>
                    </a:cubicBezTo>
                    <a:cubicBezTo>
                      <a:pt x="2359" y="1079"/>
                      <a:pt x="2311" y="1019"/>
                      <a:pt x="2254" y="1019"/>
                    </a:cubicBezTo>
                    <a:cubicBezTo>
                      <a:pt x="2252" y="1019"/>
                      <a:pt x="2250" y="1019"/>
                      <a:pt x="2249" y="1020"/>
                    </a:cubicBezTo>
                    <a:cubicBezTo>
                      <a:pt x="2218" y="1051"/>
                      <a:pt x="2177" y="1060"/>
                      <a:pt x="2165" y="1062"/>
                    </a:cubicBezTo>
                    <a:cubicBezTo>
                      <a:pt x="2111" y="1139"/>
                      <a:pt x="2047" y="1160"/>
                      <a:pt x="1991" y="1160"/>
                    </a:cubicBezTo>
                    <a:cubicBezTo>
                      <a:pt x="1945" y="1160"/>
                      <a:pt x="1905" y="1146"/>
                      <a:pt x="1880" y="1138"/>
                    </a:cubicBezTo>
                    <a:cubicBezTo>
                      <a:pt x="1877" y="1137"/>
                      <a:pt x="1874" y="1136"/>
                      <a:pt x="1871" y="1135"/>
                    </a:cubicBezTo>
                    <a:cubicBezTo>
                      <a:pt x="1869" y="1134"/>
                      <a:pt x="1867" y="1133"/>
                      <a:pt x="1866" y="1131"/>
                    </a:cubicBezTo>
                    <a:cubicBezTo>
                      <a:pt x="1839" y="1144"/>
                      <a:pt x="1805" y="1146"/>
                      <a:pt x="1774" y="1146"/>
                    </a:cubicBezTo>
                    <a:cubicBezTo>
                      <a:pt x="1768" y="1146"/>
                      <a:pt x="1763" y="1146"/>
                      <a:pt x="1759" y="1146"/>
                    </a:cubicBezTo>
                    <a:cubicBezTo>
                      <a:pt x="1754" y="1146"/>
                      <a:pt x="1749" y="1145"/>
                      <a:pt x="1745" y="1145"/>
                    </a:cubicBezTo>
                    <a:cubicBezTo>
                      <a:pt x="1738" y="1145"/>
                      <a:pt x="1732" y="1146"/>
                      <a:pt x="1726" y="1146"/>
                    </a:cubicBezTo>
                    <a:cubicBezTo>
                      <a:pt x="1676" y="1148"/>
                      <a:pt x="1649" y="1154"/>
                      <a:pt x="1624" y="1159"/>
                    </a:cubicBezTo>
                    <a:cubicBezTo>
                      <a:pt x="1604" y="1163"/>
                      <a:pt x="1585" y="1167"/>
                      <a:pt x="1556" y="1169"/>
                    </a:cubicBezTo>
                    <a:cubicBezTo>
                      <a:pt x="1565" y="1186"/>
                      <a:pt x="1582" y="1207"/>
                      <a:pt x="1608" y="1228"/>
                    </a:cubicBezTo>
                    <a:cubicBezTo>
                      <a:pt x="1627" y="1241"/>
                      <a:pt x="1647" y="1255"/>
                      <a:pt x="1668" y="1268"/>
                    </a:cubicBezTo>
                    <a:cubicBezTo>
                      <a:pt x="1730" y="1303"/>
                      <a:pt x="1818" y="1332"/>
                      <a:pt x="1931" y="1334"/>
                    </a:cubicBezTo>
                    <a:cubicBezTo>
                      <a:pt x="1935" y="1334"/>
                      <a:pt x="1939" y="1334"/>
                      <a:pt x="1943" y="1334"/>
                    </a:cubicBezTo>
                    <a:cubicBezTo>
                      <a:pt x="2083" y="1334"/>
                      <a:pt x="2149" y="1277"/>
                      <a:pt x="2158" y="1262"/>
                    </a:cubicBezTo>
                    <a:cubicBezTo>
                      <a:pt x="2159" y="1260"/>
                      <a:pt x="2162" y="1258"/>
                      <a:pt x="2165" y="1258"/>
                    </a:cubicBezTo>
                    <a:cubicBezTo>
                      <a:pt x="2166" y="1258"/>
                      <a:pt x="2167" y="1259"/>
                      <a:pt x="2169" y="1259"/>
                    </a:cubicBezTo>
                    <a:cubicBezTo>
                      <a:pt x="2172" y="1262"/>
                      <a:pt x="2173" y="1266"/>
                      <a:pt x="2171" y="1270"/>
                    </a:cubicBezTo>
                    <a:cubicBezTo>
                      <a:pt x="2168" y="1276"/>
                      <a:pt x="2158" y="1286"/>
                      <a:pt x="2142" y="1297"/>
                    </a:cubicBezTo>
                    <a:cubicBezTo>
                      <a:pt x="2166" y="1304"/>
                      <a:pt x="2194" y="1308"/>
                      <a:pt x="2227" y="1308"/>
                    </a:cubicBezTo>
                    <a:cubicBezTo>
                      <a:pt x="2247" y="1308"/>
                      <a:pt x="2268" y="1307"/>
                      <a:pt x="2291" y="1304"/>
                    </a:cubicBezTo>
                    <a:cubicBezTo>
                      <a:pt x="2291" y="1304"/>
                      <a:pt x="2292" y="1304"/>
                      <a:pt x="2292" y="1304"/>
                    </a:cubicBezTo>
                    <a:cubicBezTo>
                      <a:pt x="2313" y="1297"/>
                      <a:pt x="2334" y="1291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6"/>
                      <a:pt x="2356" y="1288"/>
                      <a:pt x="2356" y="1289"/>
                    </a:cubicBezTo>
                    <a:cubicBezTo>
                      <a:pt x="2445" y="1260"/>
                      <a:pt x="2507" y="1197"/>
                      <a:pt x="2533" y="1134"/>
                    </a:cubicBezTo>
                    <a:cubicBezTo>
                      <a:pt x="2547" y="1071"/>
                      <a:pt x="2551" y="998"/>
                      <a:pt x="2527" y="935"/>
                    </a:cubicBezTo>
                    <a:moveTo>
                      <a:pt x="1549" y="929"/>
                    </a:moveTo>
                    <a:cubicBezTo>
                      <a:pt x="1549" y="930"/>
                      <a:pt x="1549" y="931"/>
                      <a:pt x="1549" y="932"/>
                    </a:cubicBezTo>
                    <a:cubicBezTo>
                      <a:pt x="1550" y="931"/>
                      <a:pt x="1550" y="931"/>
                      <a:pt x="1550" y="931"/>
                    </a:cubicBezTo>
                    <a:cubicBezTo>
                      <a:pt x="1550" y="931"/>
                      <a:pt x="1550" y="931"/>
                      <a:pt x="1550" y="931"/>
                    </a:cubicBezTo>
                    <a:cubicBezTo>
                      <a:pt x="1550" y="930"/>
                      <a:pt x="1550" y="930"/>
                      <a:pt x="1549" y="929"/>
                    </a:cubicBezTo>
                    <a:moveTo>
                      <a:pt x="1608" y="909"/>
                    </a:moveTo>
                    <a:cubicBezTo>
                      <a:pt x="1585" y="922"/>
                      <a:pt x="1585" y="922"/>
                      <a:pt x="1585" y="922"/>
                    </a:cubicBezTo>
                    <a:cubicBezTo>
                      <a:pt x="1588" y="921"/>
                      <a:pt x="1592" y="921"/>
                      <a:pt x="1596" y="921"/>
                    </a:cubicBezTo>
                    <a:cubicBezTo>
                      <a:pt x="1606" y="921"/>
                      <a:pt x="1616" y="922"/>
                      <a:pt x="1626" y="925"/>
                    </a:cubicBezTo>
                    <a:cubicBezTo>
                      <a:pt x="1617" y="918"/>
                      <a:pt x="1611" y="913"/>
                      <a:pt x="1608" y="909"/>
                    </a:cubicBezTo>
                    <a:moveTo>
                      <a:pt x="1866" y="769"/>
                    </a:moveTo>
                    <a:cubicBezTo>
                      <a:pt x="1859" y="769"/>
                      <a:pt x="1853" y="771"/>
                      <a:pt x="1847" y="775"/>
                    </a:cubicBezTo>
                    <a:cubicBezTo>
                      <a:pt x="1835" y="783"/>
                      <a:pt x="1824" y="792"/>
                      <a:pt x="1813" y="801"/>
                    </a:cubicBezTo>
                    <a:cubicBezTo>
                      <a:pt x="1809" y="799"/>
                      <a:pt x="1804" y="795"/>
                      <a:pt x="1800" y="795"/>
                    </a:cubicBezTo>
                    <a:cubicBezTo>
                      <a:pt x="1800" y="795"/>
                      <a:pt x="1800" y="795"/>
                      <a:pt x="1800" y="795"/>
                    </a:cubicBezTo>
                    <a:cubicBezTo>
                      <a:pt x="1800" y="795"/>
                      <a:pt x="1800" y="795"/>
                      <a:pt x="1800" y="795"/>
                    </a:cubicBezTo>
                    <a:cubicBezTo>
                      <a:pt x="1798" y="795"/>
                      <a:pt x="1796" y="795"/>
                      <a:pt x="1794" y="795"/>
                    </a:cubicBezTo>
                    <a:cubicBezTo>
                      <a:pt x="1792" y="795"/>
                      <a:pt x="1790" y="794"/>
                      <a:pt x="1787" y="794"/>
                    </a:cubicBezTo>
                    <a:cubicBezTo>
                      <a:pt x="1780" y="794"/>
                      <a:pt x="1773" y="795"/>
                      <a:pt x="1769" y="799"/>
                    </a:cubicBezTo>
                    <a:cubicBezTo>
                      <a:pt x="1763" y="804"/>
                      <a:pt x="1762" y="818"/>
                      <a:pt x="1764" y="828"/>
                    </a:cubicBezTo>
                    <a:cubicBezTo>
                      <a:pt x="1766" y="837"/>
                      <a:pt x="1773" y="847"/>
                      <a:pt x="1780" y="855"/>
                    </a:cubicBezTo>
                    <a:cubicBezTo>
                      <a:pt x="1814" y="898"/>
                      <a:pt x="1844" y="948"/>
                      <a:pt x="1838" y="1002"/>
                    </a:cubicBezTo>
                    <a:cubicBezTo>
                      <a:pt x="1842" y="1048"/>
                      <a:pt x="1837" y="1085"/>
                      <a:pt x="1790" y="1090"/>
                    </a:cubicBezTo>
                    <a:cubicBezTo>
                      <a:pt x="1745" y="1093"/>
                      <a:pt x="1677" y="1095"/>
                      <a:pt x="1632" y="1102"/>
                    </a:cubicBezTo>
                    <a:cubicBezTo>
                      <a:pt x="1602" y="1106"/>
                      <a:pt x="1572" y="1111"/>
                      <a:pt x="1542" y="1111"/>
                    </a:cubicBezTo>
                    <a:cubicBezTo>
                      <a:pt x="1542" y="1111"/>
                      <a:pt x="1542" y="1112"/>
                      <a:pt x="1542" y="1112"/>
                    </a:cubicBezTo>
                    <a:cubicBezTo>
                      <a:pt x="1543" y="1112"/>
                      <a:pt x="1544" y="1112"/>
                      <a:pt x="1546" y="1112"/>
                    </a:cubicBezTo>
                    <a:cubicBezTo>
                      <a:pt x="1546" y="1112"/>
                      <a:pt x="1537" y="1145"/>
                      <a:pt x="1531" y="1154"/>
                    </a:cubicBezTo>
                    <a:cubicBezTo>
                      <a:pt x="1533" y="1154"/>
                      <a:pt x="1534" y="1154"/>
                      <a:pt x="1535" y="1154"/>
                    </a:cubicBezTo>
                    <a:cubicBezTo>
                      <a:pt x="1542" y="1154"/>
                      <a:pt x="1549" y="1154"/>
                      <a:pt x="1556" y="1153"/>
                    </a:cubicBezTo>
                    <a:cubicBezTo>
                      <a:pt x="1557" y="1153"/>
                      <a:pt x="1557" y="1153"/>
                      <a:pt x="1557" y="1153"/>
                    </a:cubicBezTo>
                    <a:cubicBezTo>
                      <a:pt x="1558" y="1153"/>
                      <a:pt x="1559" y="1153"/>
                      <a:pt x="1560" y="1153"/>
                    </a:cubicBezTo>
                    <a:cubicBezTo>
                      <a:pt x="1585" y="1151"/>
                      <a:pt x="1603" y="1147"/>
                      <a:pt x="1621" y="1144"/>
                    </a:cubicBezTo>
                    <a:cubicBezTo>
                      <a:pt x="1647" y="1138"/>
                      <a:pt x="1674" y="1133"/>
                      <a:pt x="1726" y="1130"/>
                    </a:cubicBezTo>
                    <a:cubicBezTo>
                      <a:pt x="1732" y="1130"/>
                      <a:pt x="1738" y="1130"/>
                      <a:pt x="1745" y="1130"/>
                    </a:cubicBezTo>
                    <a:cubicBezTo>
                      <a:pt x="1749" y="1130"/>
                      <a:pt x="1754" y="1130"/>
                      <a:pt x="1759" y="1130"/>
                    </a:cubicBezTo>
                    <a:cubicBezTo>
                      <a:pt x="1762" y="1130"/>
                      <a:pt x="1765" y="1130"/>
                      <a:pt x="1769" y="1130"/>
                    </a:cubicBezTo>
                    <a:cubicBezTo>
                      <a:pt x="1840" y="1130"/>
                      <a:pt x="1893" y="1122"/>
                      <a:pt x="1894" y="1053"/>
                    </a:cubicBezTo>
                    <a:cubicBezTo>
                      <a:pt x="1894" y="1051"/>
                      <a:pt x="1895" y="1049"/>
                      <a:pt x="1895" y="1047"/>
                    </a:cubicBezTo>
                    <a:cubicBezTo>
                      <a:pt x="1895" y="954"/>
                      <a:pt x="1843" y="856"/>
                      <a:pt x="1796" y="828"/>
                    </a:cubicBezTo>
                    <a:cubicBezTo>
                      <a:pt x="1795" y="828"/>
                      <a:pt x="1794" y="827"/>
                      <a:pt x="1792" y="826"/>
                    </a:cubicBezTo>
                    <a:cubicBezTo>
                      <a:pt x="1790" y="825"/>
                      <a:pt x="1788" y="822"/>
                      <a:pt x="1788" y="819"/>
                    </a:cubicBezTo>
                    <a:cubicBezTo>
                      <a:pt x="1788" y="818"/>
                      <a:pt x="1788" y="817"/>
                      <a:pt x="1789" y="816"/>
                    </a:cubicBezTo>
                    <a:cubicBezTo>
                      <a:pt x="1790" y="813"/>
                      <a:pt x="1793" y="812"/>
                      <a:pt x="1796" y="812"/>
                    </a:cubicBezTo>
                    <a:cubicBezTo>
                      <a:pt x="1797" y="812"/>
                      <a:pt x="1798" y="812"/>
                      <a:pt x="1800" y="812"/>
                    </a:cubicBezTo>
                    <a:cubicBezTo>
                      <a:pt x="1808" y="817"/>
                      <a:pt x="1818" y="824"/>
                      <a:pt x="1826" y="832"/>
                    </a:cubicBezTo>
                    <a:cubicBezTo>
                      <a:pt x="1827" y="832"/>
                      <a:pt x="1827" y="831"/>
                      <a:pt x="1827" y="831"/>
                    </a:cubicBezTo>
                    <a:cubicBezTo>
                      <a:pt x="1827" y="831"/>
                      <a:pt x="1847" y="804"/>
                      <a:pt x="1854" y="794"/>
                    </a:cubicBezTo>
                    <a:cubicBezTo>
                      <a:pt x="1856" y="792"/>
                      <a:pt x="1858" y="790"/>
                      <a:pt x="1861" y="790"/>
                    </a:cubicBezTo>
                    <a:cubicBezTo>
                      <a:pt x="1862" y="790"/>
                      <a:pt x="1864" y="791"/>
                      <a:pt x="1865" y="792"/>
                    </a:cubicBezTo>
                    <a:cubicBezTo>
                      <a:pt x="1867" y="793"/>
                      <a:pt x="1868" y="796"/>
                      <a:pt x="1868" y="798"/>
                    </a:cubicBezTo>
                    <a:cubicBezTo>
                      <a:pt x="1868" y="800"/>
                      <a:pt x="1868" y="801"/>
                      <a:pt x="1867" y="803"/>
                    </a:cubicBezTo>
                    <a:cubicBezTo>
                      <a:pt x="1860" y="813"/>
                      <a:pt x="1841" y="839"/>
                      <a:pt x="1840" y="840"/>
                    </a:cubicBezTo>
                    <a:cubicBezTo>
                      <a:pt x="1839" y="842"/>
                      <a:pt x="1838" y="842"/>
                      <a:pt x="1837" y="843"/>
                    </a:cubicBezTo>
                    <a:cubicBezTo>
                      <a:pt x="1876" y="888"/>
                      <a:pt x="1910" y="968"/>
                      <a:pt x="1910" y="1047"/>
                    </a:cubicBezTo>
                    <a:cubicBezTo>
                      <a:pt x="1910" y="1049"/>
                      <a:pt x="1910" y="1051"/>
                      <a:pt x="1910" y="1053"/>
                    </a:cubicBezTo>
                    <a:cubicBezTo>
                      <a:pt x="1909" y="1087"/>
                      <a:pt x="1898" y="1108"/>
                      <a:pt x="1880" y="1122"/>
                    </a:cubicBezTo>
                    <a:cubicBezTo>
                      <a:pt x="1882" y="1122"/>
                      <a:pt x="1883" y="1123"/>
                      <a:pt x="1885" y="1123"/>
                    </a:cubicBezTo>
                    <a:cubicBezTo>
                      <a:pt x="1911" y="1132"/>
                      <a:pt x="1949" y="1145"/>
                      <a:pt x="1991" y="1145"/>
                    </a:cubicBezTo>
                    <a:cubicBezTo>
                      <a:pt x="2044" y="1145"/>
                      <a:pt x="2103" y="1125"/>
                      <a:pt x="2153" y="1053"/>
                    </a:cubicBezTo>
                    <a:cubicBezTo>
                      <a:pt x="2153" y="1052"/>
                      <a:pt x="2153" y="1052"/>
                      <a:pt x="2153" y="1051"/>
                    </a:cubicBezTo>
                    <a:cubicBezTo>
                      <a:pt x="2160" y="1009"/>
                      <a:pt x="2150" y="958"/>
                      <a:pt x="2128" y="922"/>
                    </a:cubicBezTo>
                    <a:cubicBezTo>
                      <a:pt x="2125" y="918"/>
                      <a:pt x="2127" y="914"/>
                      <a:pt x="2130" y="911"/>
                    </a:cubicBezTo>
                    <a:cubicBezTo>
                      <a:pt x="2131" y="911"/>
                      <a:pt x="2133" y="910"/>
                      <a:pt x="2134" y="910"/>
                    </a:cubicBezTo>
                    <a:cubicBezTo>
                      <a:pt x="2137" y="910"/>
                      <a:pt x="2139" y="912"/>
                      <a:pt x="2141" y="914"/>
                    </a:cubicBezTo>
                    <a:cubicBezTo>
                      <a:pt x="2164" y="952"/>
                      <a:pt x="2175" y="1001"/>
                      <a:pt x="2169" y="1046"/>
                    </a:cubicBezTo>
                    <a:cubicBezTo>
                      <a:pt x="2196" y="1040"/>
                      <a:pt x="2270" y="1015"/>
                      <a:pt x="2273" y="917"/>
                    </a:cubicBezTo>
                    <a:cubicBezTo>
                      <a:pt x="2273" y="914"/>
                      <a:pt x="2273" y="914"/>
                      <a:pt x="2273" y="914"/>
                    </a:cubicBezTo>
                    <a:cubicBezTo>
                      <a:pt x="2275" y="912"/>
                      <a:pt x="2275" y="912"/>
                      <a:pt x="2275" y="912"/>
                    </a:cubicBezTo>
                    <a:cubicBezTo>
                      <a:pt x="2275" y="912"/>
                      <a:pt x="2309" y="868"/>
                      <a:pt x="2311" y="792"/>
                    </a:cubicBezTo>
                    <a:cubicBezTo>
                      <a:pt x="2308" y="791"/>
                      <a:pt x="2304" y="790"/>
                      <a:pt x="2300" y="790"/>
                    </a:cubicBezTo>
                    <a:cubicBezTo>
                      <a:pt x="2299" y="798"/>
                      <a:pt x="2297" y="804"/>
                      <a:pt x="2296" y="810"/>
                    </a:cubicBezTo>
                    <a:cubicBezTo>
                      <a:pt x="2288" y="851"/>
                      <a:pt x="2268" y="884"/>
                      <a:pt x="2236" y="910"/>
                    </a:cubicBezTo>
                    <a:cubicBezTo>
                      <a:pt x="2223" y="920"/>
                      <a:pt x="2211" y="925"/>
                      <a:pt x="2198" y="925"/>
                    </a:cubicBezTo>
                    <a:cubicBezTo>
                      <a:pt x="2189" y="925"/>
                      <a:pt x="2178" y="922"/>
                      <a:pt x="2168" y="916"/>
                    </a:cubicBezTo>
                    <a:cubicBezTo>
                      <a:pt x="2159" y="911"/>
                      <a:pt x="2150" y="906"/>
                      <a:pt x="2141" y="902"/>
                    </a:cubicBezTo>
                    <a:cubicBezTo>
                      <a:pt x="2137" y="901"/>
                      <a:pt x="2133" y="900"/>
                      <a:pt x="2130" y="900"/>
                    </a:cubicBezTo>
                    <a:cubicBezTo>
                      <a:pt x="2119" y="900"/>
                      <a:pt x="2113" y="908"/>
                      <a:pt x="2112" y="922"/>
                    </a:cubicBezTo>
                    <a:cubicBezTo>
                      <a:pt x="2110" y="940"/>
                      <a:pt x="2107" y="958"/>
                      <a:pt x="2103" y="975"/>
                    </a:cubicBezTo>
                    <a:cubicBezTo>
                      <a:pt x="2101" y="983"/>
                      <a:pt x="2097" y="993"/>
                      <a:pt x="2091" y="999"/>
                    </a:cubicBezTo>
                    <a:cubicBezTo>
                      <a:pt x="2063" y="1027"/>
                      <a:pt x="2030" y="1044"/>
                      <a:pt x="1990" y="1044"/>
                    </a:cubicBezTo>
                    <a:cubicBezTo>
                      <a:pt x="1984" y="1044"/>
                      <a:pt x="1977" y="1043"/>
                      <a:pt x="1970" y="1042"/>
                    </a:cubicBezTo>
                    <a:cubicBezTo>
                      <a:pt x="1951" y="1040"/>
                      <a:pt x="1944" y="1030"/>
                      <a:pt x="1938" y="1012"/>
                    </a:cubicBezTo>
                    <a:cubicBezTo>
                      <a:pt x="1925" y="970"/>
                      <a:pt x="1912" y="927"/>
                      <a:pt x="1893" y="887"/>
                    </a:cubicBezTo>
                    <a:cubicBezTo>
                      <a:pt x="1881" y="860"/>
                      <a:pt x="1869" y="838"/>
                      <a:pt x="1887" y="809"/>
                    </a:cubicBezTo>
                    <a:cubicBezTo>
                      <a:pt x="1894" y="798"/>
                      <a:pt x="1892" y="785"/>
                      <a:pt x="1881" y="775"/>
                    </a:cubicBezTo>
                    <a:cubicBezTo>
                      <a:pt x="1876" y="770"/>
                      <a:pt x="1871" y="769"/>
                      <a:pt x="1866" y="769"/>
                    </a:cubicBezTo>
                    <a:moveTo>
                      <a:pt x="2135" y="757"/>
                    </a:moveTo>
                    <a:cubicBezTo>
                      <a:pt x="2114" y="757"/>
                      <a:pt x="2094" y="760"/>
                      <a:pt x="2076" y="766"/>
                    </a:cubicBezTo>
                    <a:cubicBezTo>
                      <a:pt x="2082" y="766"/>
                      <a:pt x="2087" y="766"/>
                      <a:pt x="2093" y="766"/>
                    </a:cubicBezTo>
                    <a:cubicBezTo>
                      <a:pt x="2115" y="766"/>
                      <a:pt x="2137" y="766"/>
                      <a:pt x="2157" y="766"/>
                    </a:cubicBezTo>
                    <a:cubicBezTo>
                      <a:pt x="2159" y="764"/>
                      <a:pt x="2160" y="761"/>
                      <a:pt x="2161" y="759"/>
                    </a:cubicBezTo>
                    <a:cubicBezTo>
                      <a:pt x="2152" y="758"/>
                      <a:pt x="2143" y="757"/>
                      <a:pt x="2135" y="757"/>
                    </a:cubicBezTo>
                    <a:moveTo>
                      <a:pt x="2194" y="710"/>
                    </a:moveTo>
                    <a:cubicBezTo>
                      <a:pt x="2182" y="735"/>
                      <a:pt x="2182" y="735"/>
                      <a:pt x="2182" y="735"/>
                    </a:cubicBezTo>
                    <a:cubicBezTo>
                      <a:pt x="2190" y="728"/>
                      <a:pt x="2193" y="720"/>
                      <a:pt x="2194" y="710"/>
                    </a:cubicBezTo>
                    <a:moveTo>
                      <a:pt x="1722" y="659"/>
                    </a:moveTo>
                    <a:cubicBezTo>
                      <a:pt x="1700" y="659"/>
                      <a:pt x="1678" y="661"/>
                      <a:pt x="1655" y="665"/>
                    </a:cubicBezTo>
                    <a:cubicBezTo>
                      <a:pt x="1654" y="665"/>
                      <a:pt x="1654" y="665"/>
                      <a:pt x="1653" y="665"/>
                    </a:cubicBezTo>
                    <a:cubicBezTo>
                      <a:pt x="1652" y="665"/>
                      <a:pt x="1651" y="665"/>
                      <a:pt x="1650" y="664"/>
                    </a:cubicBezTo>
                    <a:cubicBezTo>
                      <a:pt x="1650" y="664"/>
                      <a:pt x="1649" y="665"/>
                      <a:pt x="1649" y="665"/>
                    </a:cubicBezTo>
                    <a:cubicBezTo>
                      <a:pt x="1586" y="762"/>
                      <a:pt x="1617" y="893"/>
                      <a:pt x="1618" y="897"/>
                    </a:cubicBezTo>
                    <a:cubicBezTo>
                      <a:pt x="1619" y="897"/>
                      <a:pt x="1619" y="898"/>
                      <a:pt x="1619" y="898"/>
                    </a:cubicBezTo>
                    <a:cubicBezTo>
                      <a:pt x="1622" y="903"/>
                      <a:pt x="1640" y="917"/>
                      <a:pt x="1656" y="927"/>
                    </a:cubicBezTo>
                    <a:cubicBezTo>
                      <a:pt x="1657" y="927"/>
                      <a:pt x="1658" y="929"/>
                      <a:pt x="1659" y="930"/>
                    </a:cubicBezTo>
                    <a:cubicBezTo>
                      <a:pt x="1659" y="928"/>
                      <a:pt x="1658" y="927"/>
                      <a:pt x="1658" y="925"/>
                    </a:cubicBezTo>
                    <a:cubicBezTo>
                      <a:pt x="1656" y="894"/>
                      <a:pt x="1651" y="864"/>
                      <a:pt x="1652" y="833"/>
                    </a:cubicBezTo>
                    <a:cubicBezTo>
                      <a:pt x="1653" y="790"/>
                      <a:pt x="1665" y="749"/>
                      <a:pt x="1687" y="711"/>
                    </a:cubicBezTo>
                    <a:cubicBezTo>
                      <a:pt x="1695" y="698"/>
                      <a:pt x="1705" y="689"/>
                      <a:pt x="1720" y="689"/>
                    </a:cubicBezTo>
                    <a:cubicBezTo>
                      <a:pt x="1722" y="689"/>
                      <a:pt x="1725" y="689"/>
                      <a:pt x="1728" y="690"/>
                    </a:cubicBezTo>
                    <a:cubicBezTo>
                      <a:pt x="1750" y="694"/>
                      <a:pt x="1772" y="695"/>
                      <a:pt x="1794" y="697"/>
                    </a:cubicBezTo>
                    <a:cubicBezTo>
                      <a:pt x="1865" y="706"/>
                      <a:pt x="1931" y="728"/>
                      <a:pt x="1994" y="764"/>
                    </a:cubicBezTo>
                    <a:cubicBezTo>
                      <a:pt x="2005" y="771"/>
                      <a:pt x="2017" y="777"/>
                      <a:pt x="2030" y="777"/>
                    </a:cubicBezTo>
                    <a:cubicBezTo>
                      <a:pt x="2031" y="777"/>
                      <a:pt x="2032" y="777"/>
                      <a:pt x="2033" y="777"/>
                    </a:cubicBezTo>
                    <a:cubicBezTo>
                      <a:pt x="2016" y="763"/>
                      <a:pt x="1886" y="659"/>
                      <a:pt x="1722" y="659"/>
                    </a:cubicBezTo>
                    <a:moveTo>
                      <a:pt x="403" y="634"/>
                    </a:moveTo>
                    <a:cubicBezTo>
                      <a:pt x="401" y="654"/>
                      <a:pt x="398" y="673"/>
                      <a:pt x="392" y="692"/>
                    </a:cubicBezTo>
                    <a:cubicBezTo>
                      <a:pt x="387" y="707"/>
                      <a:pt x="377" y="720"/>
                      <a:pt x="368" y="732"/>
                    </a:cubicBezTo>
                    <a:cubicBezTo>
                      <a:pt x="356" y="748"/>
                      <a:pt x="341" y="761"/>
                      <a:pt x="330" y="777"/>
                    </a:cubicBezTo>
                    <a:cubicBezTo>
                      <a:pt x="319" y="792"/>
                      <a:pt x="321" y="813"/>
                      <a:pt x="332" y="824"/>
                    </a:cubicBezTo>
                    <a:cubicBezTo>
                      <a:pt x="338" y="830"/>
                      <a:pt x="345" y="833"/>
                      <a:pt x="352" y="833"/>
                    </a:cubicBezTo>
                    <a:cubicBezTo>
                      <a:pt x="359" y="833"/>
                      <a:pt x="367" y="830"/>
                      <a:pt x="375" y="826"/>
                    </a:cubicBezTo>
                    <a:cubicBezTo>
                      <a:pt x="379" y="824"/>
                      <a:pt x="384" y="822"/>
                      <a:pt x="387" y="819"/>
                    </a:cubicBezTo>
                    <a:cubicBezTo>
                      <a:pt x="402" y="805"/>
                      <a:pt x="417" y="799"/>
                      <a:pt x="431" y="799"/>
                    </a:cubicBezTo>
                    <a:cubicBezTo>
                      <a:pt x="450" y="799"/>
                      <a:pt x="469" y="809"/>
                      <a:pt x="487" y="823"/>
                    </a:cubicBezTo>
                    <a:cubicBezTo>
                      <a:pt x="493" y="827"/>
                      <a:pt x="498" y="832"/>
                      <a:pt x="504" y="837"/>
                    </a:cubicBezTo>
                    <a:cubicBezTo>
                      <a:pt x="538" y="867"/>
                      <a:pt x="572" y="897"/>
                      <a:pt x="606" y="927"/>
                    </a:cubicBezTo>
                    <a:cubicBezTo>
                      <a:pt x="608" y="929"/>
                      <a:pt x="610" y="932"/>
                      <a:pt x="611" y="935"/>
                    </a:cubicBezTo>
                    <a:cubicBezTo>
                      <a:pt x="616" y="959"/>
                      <a:pt x="627" y="972"/>
                      <a:pt x="644" y="972"/>
                    </a:cubicBezTo>
                    <a:cubicBezTo>
                      <a:pt x="650" y="972"/>
                      <a:pt x="658" y="970"/>
                      <a:pt x="668" y="965"/>
                    </a:cubicBezTo>
                    <a:cubicBezTo>
                      <a:pt x="678" y="961"/>
                      <a:pt x="687" y="959"/>
                      <a:pt x="696" y="959"/>
                    </a:cubicBezTo>
                    <a:cubicBezTo>
                      <a:pt x="705" y="959"/>
                      <a:pt x="714" y="961"/>
                      <a:pt x="724" y="964"/>
                    </a:cubicBezTo>
                    <a:cubicBezTo>
                      <a:pt x="726" y="965"/>
                      <a:pt x="728" y="965"/>
                      <a:pt x="730" y="966"/>
                    </a:cubicBezTo>
                    <a:cubicBezTo>
                      <a:pt x="730" y="933"/>
                      <a:pt x="730" y="933"/>
                      <a:pt x="730" y="933"/>
                    </a:cubicBezTo>
                    <a:cubicBezTo>
                      <a:pt x="720" y="929"/>
                      <a:pt x="710" y="923"/>
                      <a:pt x="699" y="917"/>
                    </a:cubicBezTo>
                    <a:cubicBezTo>
                      <a:pt x="677" y="918"/>
                      <a:pt x="660" y="931"/>
                      <a:pt x="653" y="937"/>
                    </a:cubicBezTo>
                    <a:cubicBezTo>
                      <a:pt x="651" y="939"/>
                      <a:pt x="650" y="939"/>
                      <a:pt x="648" y="939"/>
                    </a:cubicBezTo>
                    <a:cubicBezTo>
                      <a:pt x="646" y="939"/>
                      <a:pt x="643" y="938"/>
                      <a:pt x="642" y="936"/>
                    </a:cubicBezTo>
                    <a:cubicBezTo>
                      <a:pt x="641" y="935"/>
                      <a:pt x="640" y="933"/>
                      <a:pt x="640" y="931"/>
                    </a:cubicBezTo>
                    <a:cubicBezTo>
                      <a:pt x="640" y="929"/>
                      <a:pt x="641" y="927"/>
                      <a:pt x="643" y="925"/>
                    </a:cubicBezTo>
                    <a:cubicBezTo>
                      <a:pt x="649" y="920"/>
                      <a:pt x="661" y="911"/>
                      <a:pt x="678" y="905"/>
                    </a:cubicBezTo>
                    <a:cubicBezTo>
                      <a:pt x="663" y="896"/>
                      <a:pt x="647" y="886"/>
                      <a:pt x="629" y="874"/>
                    </a:cubicBezTo>
                    <a:cubicBezTo>
                      <a:pt x="621" y="869"/>
                      <a:pt x="621" y="869"/>
                      <a:pt x="621" y="869"/>
                    </a:cubicBezTo>
                    <a:cubicBezTo>
                      <a:pt x="552" y="824"/>
                      <a:pt x="495" y="786"/>
                      <a:pt x="455" y="741"/>
                    </a:cubicBezTo>
                    <a:cubicBezTo>
                      <a:pt x="425" y="746"/>
                      <a:pt x="386" y="766"/>
                      <a:pt x="369" y="792"/>
                    </a:cubicBezTo>
                    <a:cubicBezTo>
                      <a:pt x="368" y="795"/>
                      <a:pt x="365" y="796"/>
                      <a:pt x="363" y="796"/>
                    </a:cubicBezTo>
                    <a:cubicBezTo>
                      <a:pt x="361" y="796"/>
                      <a:pt x="360" y="795"/>
                      <a:pt x="358" y="795"/>
                    </a:cubicBezTo>
                    <a:cubicBezTo>
                      <a:pt x="356" y="793"/>
                      <a:pt x="355" y="791"/>
                      <a:pt x="355" y="788"/>
                    </a:cubicBezTo>
                    <a:cubicBezTo>
                      <a:pt x="355" y="787"/>
                      <a:pt x="355" y="785"/>
                      <a:pt x="356" y="784"/>
                    </a:cubicBezTo>
                    <a:cubicBezTo>
                      <a:pt x="374" y="756"/>
                      <a:pt x="411" y="735"/>
                      <a:pt x="444" y="728"/>
                    </a:cubicBezTo>
                    <a:cubicBezTo>
                      <a:pt x="423" y="700"/>
                      <a:pt x="409" y="670"/>
                      <a:pt x="403" y="634"/>
                    </a:cubicBezTo>
                    <a:moveTo>
                      <a:pt x="450" y="545"/>
                    </a:moveTo>
                    <a:cubicBezTo>
                      <a:pt x="432" y="561"/>
                      <a:pt x="432" y="561"/>
                      <a:pt x="432" y="561"/>
                    </a:cubicBezTo>
                    <a:cubicBezTo>
                      <a:pt x="412" y="697"/>
                      <a:pt x="493" y="750"/>
                      <a:pt x="637" y="845"/>
                    </a:cubicBezTo>
                    <a:cubicBezTo>
                      <a:pt x="645" y="850"/>
                      <a:pt x="645" y="850"/>
                      <a:pt x="645" y="850"/>
                    </a:cubicBezTo>
                    <a:cubicBezTo>
                      <a:pt x="677" y="872"/>
                      <a:pt x="705" y="888"/>
                      <a:pt x="730" y="901"/>
                    </a:cubicBezTo>
                    <a:cubicBezTo>
                      <a:pt x="730" y="673"/>
                      <a:pt x="730" y="673"/>
                      <a:pt x="730" y="673"/>
                    </a:cubicBezTo>
                    <a:cubicBezTo>
                      <a:pt x="722" y="675"/>
                      <a:pt x="717" y="681"/>
                      <a:pt x="717" y="691"/>
                    </a:cubicBezTo>
                    <a:cubicBezTo>
                      <a:pt x="715" y="753"/>
                      <a:pt x="701" y="797"/>
                      <a:pt x="669" y="797"/>
                    </a:cubicBezTo>
                    <a:cubicBezTo>
                      <a:pt x="663" y="797"/>
                      <a:pt x="656" y="795"/>
                      <a:pt x="648" y="791"/>
                    </a:cubicBezTo>
                    <a:cubicBezTo>
                      <a:pt x="623" y="779"/>
                      <a:pt x="605" y="764"/>
                      <a:pt x="543" y="732"/>
                    </a:cubicBezTo>
                    <a:cubicBezTo>
                      <a:pt x="475" y="697"/>
                      <a:pt x="449" y="622"/>
                      <a:pt x="450" y="545"/>
                    </a:cubicBezTo>
                    <a:moveTo>
                      <a:pt x="1875" y="540"/>
                    </a:moveTo>
                    <a:cubicBezTo>
                      <a:pt x="1866" y="540"/>
                      <a:pt x="1858" y="540"/>
                      <a:pt x="1850" y="542"/>
                    </a:cubicBezTo>
                    <a:cubicBezTo>
                      <a:pt x="1841" y="551"/>
                      <a:pt x="1841" y="551"/>
                      <a:pt x="1841" y="551"/>
                    </a:cubicBezTo>
                    <a:cubicBezTo>
                      <a:pt x="1855" y="549"/>
                      <a:pt x="1869" y="548"/>
                      <a:pt x="1882" y="548"/>
                    </a:cubicBezTo>
                    <a:cubicBezTo>
                      <a:pt x="1917" y="548"/>
                      <a:pt x="1951" y="556"/>
                      <a:pt x="1984" y="568"/>
                    </a:cubicBezTo>
                    <a:cubicBezTo>
                      <a:pt x="1996" y="573"/>
                      <a:pt x="2007" y="575"/>
                      <a:pt x="2018" y="575"/>
                    </a:cubicBezTo>
                    <a:cubicBezTo>
                      <a:pt x="2021" y="575"/>
                      <a:pt x="2023" y="575"/>
                      <a:pt x="2025" y="575"/>
                    </a:cubicBezTo>
                    <a:cubicBezTo>
                      <a:pt x="1984" y="559"/>
                      <a:pt x="1923" y="540"/>
                      <a:pt x="1875" y="540"/>
                    </a:cubicBezTo>
                    <a:moveTo>
                      <a:pt x="2142" y="539"/>
                    </a:moveTo>
                    <a:cubicBezTo>
                      <a:pt x="2108" y="539"/>
                      <a:pt x="2067" y="556"/>
                      <a:pt x="2047" y="567"/>
                    </a:cubicBezTo>
                    <a:cubicBezTo>
                      <a:pt x="2049" y="568"/>
                      <a:pt x="2051" y="569"/>
                      <a:pt x="2052" y="569"/>
                    </a:cubicBezTo>
                    <a:cubicBezTo>
                      <a:pt x="2059" y="567"/>
                      <a:pt x="2067" y="564"/>
                      <a:pt x="2074" y="561"/>
                    </a:cubicBezTo>
                    <a:cubicBezTo>
                      <a:pt x="2092" y="554"/>
                      <a:pt x="2112" y="546"/>
                      <a:pt x="2131" y="546"/>
                    </a:cubicBezTo>
                    <a:cubicBezTo>
                      <a:pt x="2132" y="546"/>
                      <a:pt x="2132" y="546"/>
                      <a:pt x="2133" y="546"/>
                    </a:cubicBezTo>
                    <a:cubicBezTo>
                      <a:pt x="2181" y="547"/>
                      <a:pt x="2215" y="577"/>
                      <a:pt x="2244" y="612"/>
                    </a:cubicBezTo>
                    <a:cubicBezTo>
                      <a:pt x="2257" y="627"/>
                      <a:pt x="2269" y="643"/>
                      <a:pt x="2282" y="658"/>
                    </a:cubicBezTo>
                    <a:cubicBezTo>
                      <a:pt x="2257" y="604"/>
                      <a:pt x="2224" y="575"/>
                      <a:pt x="2198" y="559"/>
                    </a:cubicBezTo>
                    <a:cubicBezTo>
                      <a:pt x="2180" y="548"/>
                      <a:pt x="2163" y="542"/>
                      <a:pt x="2152" y="540"/>
                    </a:cubicBezTo>
                    <a:cubicBezTo>
                      <a:pt x="2149" y="539"/>
                      <a:pt x="2145" y="539"/>
                      <a:pt x="2142" y="539"/>
                    </a:cubicBezTo>
                    <a:moveTo>
                      <a:pt x="393" y="535"/>
                    </a:moveTo>
                    <a:cubicBezTo>
                      <a:pt x="392" y="535"/>
                      <a:pt x="392" y="535"/>
                      <a:pt x="391" y="535"/>
                    </a:cubicBezTo>
                    <a:cubicBezTo>
                      <a:pt x="394" y="544"/>
                      <a:pt x="398" y="551"/>
                      <a:pt x="399" y="558"/>
                    </a:cubicBezTo>
                    <a:cubicBezTo>
                      <a:pt x="400" y="563"/>
                      <a:pt x="401" y="568"/>
                      <a:pt x="402" y="574"/>
                    </a:cubicBezTo>
                    <a:cubicBezTo>
                      <a:pt x="402" y="566"/>
                      <a:pt x="403" y="559"/>
                      <a:pt x="404" y="552"/>
                    </a:cubicBezTo>
                    <a:cubicBezTo>
                      <a:pt x="405" y="550"/>
                      <a:pt x="405" y="550"/>
                      <a:pt x="405" y="550"/>
                    </a:cubicBezTo>
                    <a:cubicBezTo>
                      <a:pt x="394" y="535"/>
                      <a:pt x="394" y="535"/>
                      <a:pt x="394" y="535"/>
                    </a:cubicBezTo>
                    <a:cubicBezTo>
                      <a:pt x="394" y="535"/>
                      <a:pt x="393" y="535"/>
                      <a:pt x="393" y="535"/>
                    </a:cubicBezTo>
                    <a:moveTo>
                      <a:pt x="1584" y="528"/>
                    </a:moveTo>
                    <a:cubicBezTo>
                      <a:pt x="1574" y="530"/>
                      <a:pt x="1557" y="533"/>
                      <a:pt x="1537" y="533"/>
                    </a:cubicBezTo>
                    <a:cubicBezTo>
                      <a:pt x="1544" y="540"/>
                      <a:pt x="1549" y="543"/>
                      <a:pt x="1554" y="553"/>
                    </a:cubicBezTo>
                    <a:cubicBezTo>
                      <a:pt x="1561" y="565"/>
                      <a:pt x="1566" y="578"/>
                      <a:pt x="1570" y="592"/>
                    </a:cubicBezTo>
                    <a:cubicBezTo>
                      <a:pt x="1577" y="615"/>
                      <a:pt x="1581" y="640"/>
                      <a:pt x="1581" y="664"/>
                    </a:cubicBezTo>
                    <a:cubicBezTo>
                      <a:pt x="1584" y="672"/>
                      <a:pt x="1584" y="680"/>
                      <a:pt x="1581" y="690"/>
                    </a:cubicBezTo>
                    <a:cubicBezTo>
                      <a:pt x="1560" y="756"/>
                      <a:pt x="1542" y="823"/>
                      <a:pt x="1549" y="893"/>
                    </a:cubicBezTo>
                    <a:cubicBezTo>
                      <a:pt x="1550" y="903"/>
                      <a:pt x="1550" y="914"/>
                      <a:pt x="1549" y="925"/>
                    </a:cubicBezTo>
                    <a:cubicBezTo>
                      <a:pt x="1550" y="923"/>
                      <a:pt x="1551" y="921"/>
                      <a:pt x="1553" y="920"/>
                    </a:cubicBezTo>
                    <a:cubicBezTo>
                      <a:pt x="1602" y="895"/>
                      <a:pt x="1602" y="895"/>
                      <a:pt x="1602" y="895"/>
                    </a:cubicBezTo>
                    <a:cubicBezTo>
                      <a:pt x="1596" y="867"/>
                      <a:pt x="1576" y="753"/>
                      <a:pt x="1633" y="661"/>
                    </a:cubicBezTo>
                    <a:cubicBezTo>
                      <a:pt x="1622" y="646"/>
                      <a:pt x="1588" y="592"/>
                      <a:pt x="1584" y="528"/>
                    </a:cubicBezTo>
                    <a:moveTo>
                      <a:pt x="1829" y="527"/>
                    </a:moveTo>
                    <a:cubicBezTo>
                      <a:pt x="1830" y="532"/>
                      <a:pt x="1830" y="536"/>
                      <a:pt x="1830" y="541"/>
                    </a:cubicBezTo>
                    <a:cubicBezTo>
                      <a:pt x="1836" y="535"/>
                      <a:pt x="1836" y="535"/>
                      <a:pt x="1836" y="535"/>
                    </a:cubicBezTo>
                    <a:cubicBezTo>
                      <a:pt x="1829" y="527"/>
                      <a:pt x="1829" y="527"/>
                      <a:pt x="1829" y="527"/>
                    </a:cubicBezTo>
                    <a:moveTo>
                      <a:pt x="240" y="523"/>
                    </a:moveTo>
                    <a:cubicBezTo>
                      <a:pt x="192" y="567"/>
                      <a:pt x="159" y="621"/>
                      <a:pt x="145" y="686"/>
                    </a:cubicBezTo>
                    <a:cubicBezTo>
                      <a:pt x="142" y="702"/>
                      <a:pt x="134" y="710"/>
                      <a:pt x="113" y="712"/>
                    </a:cubicBezTo>
                    <a:cubicBezTo>
                      <a:pt x="112" y="712"/>
                      <a:pt x="111" y="712"/>
                      <a:pt x="110" y="712"/>
                    </a:cubicBezTo>
                    <a:cubicBezTo>
                      <a:pt x="95" y="712"/>
                      <a:pt x="87" y="700"/>
                      <a:pt x="84" y="686"/>
                    </a:cubicBezTo>
                    <a:cubicBezTo>
                      <a:pt x="78" y="656"/>
                      <a:pt x="79" y="627"/>
                      <a:pt x="93" y="599"/>
                    </a:cubicBezTo>
                    <a:cubicBezTo>
                      <a:pt x="95" y="595"/>
                      <a:pt x="97" y="591"/>
                      <a:pt x="98" y="586"/>
                    </a:cubicBezTo>
                    <a:cubicBezTo>
                      <a:pt x="97" y="586"/>
                      <a:pt x="95" y="585"/>
                      <a:pt x="94" y="584"/>
                    </a:cubicBezTo>
                    <a:cubicBezTo>
                      <a:pt x="46" y="656"/>
                      <a:pt x="49" y="740"/>
                      <a:pt x="52" y="768"/>
                    </a:cubicBezTo>
                    <a:cubicBezTo>
                      <a:pt x="63" y="761"/>
                      <a:pt x="78" y="754"/>
                      <a:pt x="93" y="747"/>
                    </a:cubicBezTo>
                    <a:cubicBezTo>
                      <a:pt x="97" y="745"/>
                      <a:pt x="102" y="743"/>
                      <a:pt x="106" y="741"/>
                    </a:cubicBezTo>
                    <a:cubicBezTo>
                      <a:pt x="107" y="741"/>
                      <a:pt x="108" y="741"/>
                      <a:pt x="109" y="741"/>
                    </a:cubicBezTo>
                    <a:cubicBezTo>
                      <a:pt x="112" y="741"/>
                      <a:pt x="115" y="742"/>
                      <a:pt x="117" y="745"/>
                    </a:cubicBezTo>
                    <a:cubicBezTo>
                      <a:pt x="118" y="749"/>
                      <a:pt x="117" y="754"/>
                      <a:pt x="113" y="755"/>
                    </a:cubicBezTo>
                    <a:cubicBezTo>
                      <a:pt x="108" y="758"/>
                      <a:pt x="104" y="760"/>
                      <a:pt x="99" y="762"/>
                    </a:cubicBezTo>
                    <a:cubicBezTo>
                      <a:pt x="79" y="770"/>
                      <a:pt x="63" y="778"/>
                      <a:pt x="52" y="788"/>
                    </a:cubicBezTo>
                    <a:cubicBezTo>
                      <a:pt x="52" y="788"/>
                      <a:pt x="51" y="788"/>
                      <a:pt x="51" y="788"/>
                    </a:cubicBezTo>
                    <a:cubicBezTo>
                      <a:pt x="0" y="878"/>
                      <a:pt x="36" y="961"/>
                      <a:pt x="37" y="962"/>
                    </a:cubicBezTo>
                    <a:cubicBezTo>
                      <a:pt x="38" y="964"/>
                      <a:pt x="38" y="967"/>
                      <a:pt x="38" y="970"/>
                    </a:cubicBezTo>
                    <a:cubicBezTo>
                      <a:pt x="29" y="1014"/>
                      <a:pt x="29" y="1050"/>
                      <a:pt x="34" y="1080"/>
                    </a:cubicBezTo>
                    <a:cubicBezTo>
                      <a:pt x="42" y="1104"/>
                      <a:pt x="50" y="1128"/>
                      <a:pt x="59" y="1151"/>
                    </a:cubicBezTo>
                    <a:cubicBezTo>
                      <a:pt x="77" y="1184"/>
                      <a:pt x="98" y="1199"/>
                      <a:pt x="100" y="1200"/>
                    </a:cubicBezTo>
                    <a:cubicBezTo>
                      <a:pt x="104" y="1202"/>
                      <a:pt x="106" y="1206"/>
                      <a:pt x="106" y="1211"/>
                    </a:cubicBezTo>
                    <a:cubicBezTo>
                      <a:pt x="115" y="1336"/>
                      <a:pt x="255" y="1362"/>
                      <a:pt x="260" y="1364"/>
                    </a:cubicBezTo>
                    <a:cubicBezTo>
                      <a:pt x="261" y="1364"/>
                      <a:pt x="262" y="1364"/>
                      <a:pt x="262" y="1364"/>
                    </a:cubicBezTo>
                    <a:cubicBezTo>
                      <a:pt x="263" y="1352"/>
                      <a:pt x="267" y="1340"/>
                      <a:pt x="270" y="1330"/>
                    </a:cubicBezTo>
                    <a:cubicBezTo>
                      <a:pt x="271" y="1327"/>
                      <a:pt x="274" y="1325"/>
                      <a:pt x="277" y="1325"/>
                    </a:cubicBezTo>
                    <a:cubicBezTo>
                      <a:pt x="278" y="1325"/>
                      <a:pt x="279" y="1325"/>
                      <a:pt x="279" y="1325"/>
                    </a:cubicBezTo>
                    <a:cubicBezTo>
                      <a:pt x="284" y="1326"/>
                      <a:pt x="286" y="1331"/>
                      <a:pt x="285" y="1335"/>
                    </a:cubicBezTo>
                    <a:cubicBezTo>
                      <a:pt x="278" y="1356"/>
                      <a:pt x="277" y="1369"/>
                      <a:pt x="278" y="1377"/>
                    </a:cubicBezTo>
                    <a:cubicBezTo>
                      <a:pt x="363" y="1460"/>
                      <a:pt x="482" y="1493"/>
                      <a:pt x="527" y="1506"/>
                    </a:cubicBezTo>
                    <a:cubicBezTo>
                      <a:pt x="543" y="1510"/>
                      <a:pt x="548" y="1512"/>
                      <a:pt x="552" y="1514"/>
                    </a:cubicBezTo>
                    <a:cubicBezTo>
                      <a:pt x="669" y="1591"/>
                      <a:pt x="820" y="1598"/>
                      <a:pt x="869" y="1598"/>
                    </a:cubicBezTo>
                    <a:cubicBezTo>
                      <a:pt x="866" y="1594"/>
                      <a:pt x="863" y="1589"/>
                      <a:pt x="860" y="1585"/>
                    </a:cubicBezTo>
                    <a:cubicBezTo>
                      <a:pt x="858" y="1581"/>
                      <a:pt x="859" y="1576"/>
                      <a:pt x="863" y="1574"/>
                    </a:cubicBezTo>
                    <a:cubicBezTo>
                      <a:pt x="864" y="1573"/>
                      <a:pt x="866" y="1573"/>
                      <a:pt x="867" y="1573"/>
                    </a:cubicBezTo>
                    <a:cubicBezTo>
                      <a:pt x="870" y="1573"/>
                      <a:pt x="872" y="1574"/>
                      <a:pt x="874" y="1577"/>
                    </a:cubicBezTo>
                    <a:cubicBezTo>
                      <a:pt x="878" y="1584"/>
                      <a:pt x="883" y="1592"/>
                      <a:pt x="890" y="1599"/>
                    </a:cubicBezTo>
                    <a:cubicBezTo>
                      <a:pt x="891" y="1599"/>
                      <a:pt x="892" y="1600"/>
                      <a:pt x="894" y="1600"/>
                    </a:cubicBezTo>
                    <a:cubicBezTo>
                      <a:pt x="981" y="1656"/>
                      <a:pt x="1084" y="1668"/>
                      <a:pt x="1159" y="1668"/>
                    </a:cubicBezTo>
                    <a:cubicBezTo>
                      <a:pt x="1208" y="1668"/>
                      <a:pt x="1245" y="1663"/>
                      <a:pt x="1259" y="1661"/>
                    </a:cubicBezTo>
                    <a:cubicBezTo>
                      <a:pt x="1254" y="1648"/>
                      <a:pt x="1251" y="1634"/>
                      <a:pt x="1255" y="1618"/>
                    </a:cubicBezTo>
                    <a:cubicBezTo>
                      <a:pt x="1256" y="1615"/>
                      <a:pt x="1259" y="1612"/>
                      <a:pt x="1262" y="1612"/>
                    </a:cubicBezTo>
                    <a:cubicBezTo>
                      <a:pt x="1263" y="1612"/>
                      <a:pt x="1264" y="1612"/>
                      <a:pt x="1264" y="1613"/>
                    </a:cubicBezTo>
                    <a:cubicBezTo>
                      <a:pt x="1268" y="1614"/>
                      <a:pt x="1271" y="1618"/>
                      <a:pt x="1270" y="1622"/>
                    </a:cubicBezTo>
                    <a:cubicBezTo>
                      <a:pt x="1266" y="1637"/>
                      <a:pt x="1271" y="1651"/>
                      <a:pt x="1278" y="1664"/>
                    </a:cubicBezTo>
                    <a:cubicBezTo>
                      <a:pt x="1278" y="1665"/>
                      <a:pt x="1279" y="1665"/>
                      <a:pt x="1279" y="1666"/>
                    </a:cubicBezTo>
                    <a:cubicBezTo>
                      <a:pt x="1279" y="1666"/>
                      <a:pt x="1291" y="1681"/>
                      <a:pt x="1325" y="1693"/>
                    </a:cubicBezTo>
                    <a:cubicBezTo>
                      <a:pt x="1344" y="1700"/>
                      <a:pt x="1373" y="1706"/>
                      <a:pt x="1415" y="1706"/>
                    </a:cubicBezTo>
                    <a:cubicBezTo>
                      <a:pt x="1442" y="1706"/>
                      <a:pt x="1474" y="1703"/>
                      <a:pt x="1512" y="1697"/>
                    </a:cubicBezTo>
                    <a:cubicBezTo>
                      <a:pt x="1513" y="1697"/>
                      <a:pt x="1514" y="1697"/>
                      <a:pt x="1515" y="1696"/>
                    </a:cubicBezTo>
                    <a:cubicBezTo>
                      <a:pt x="1563" y="1666"/>
                      <a:pt x="1578" y="1606"/>
                      <a:pt x="1578" y="1605"/>
                    </a:cubicBezTo>
                    <a:cubicBezTo>
                      <a:pt x="1578" y="1604"/>
                      <a:pt x="1578" y="1604"/>
                      <a:pt x="1578" y="1604"/>
                    </a:cubicBezTo>
                    <a:cubicBezTo>
                      <a:pt x="1579" y="1602"/>
                      <a:pt x="1579" y="1602"/>
                      <a:pt x="1579" y="1602"/>
                    </a:cubicBezTo>
                    <a:cubicBezTo>
                      <a:pt x="1619" y="1546"/>
                      <a:pt x="1621" y="1454"/>
                      <a:pt x="1613" y="1410"/>
                    </a:cubicBezTo>
                    <a:cubicBezTo>
                      <a:pt x="1603" y="1405"/>
                      <a:pt x="1592" y="1400"/>
                      <a:pt x="1580" y="1394"/>
                    </a:cubicBezTo>
                    <a:cubicBezTo>
                      <a:pt x="1563" y="1385"/>
                      <a:pt x="1545" y="1376"/>
                      <a:pt x="1528" y="1366"/>
                    </a:cubicBezTo>
                    <a:cubicBezTo>
                      <a:pt x="1530" y="1395"/>
                      <a:pt x="1528" y="1423"/>
                      <a:pt x="1527" y="1452"/>
                    </a:cubicBezTo>
                    <a:cubicBezTo>
                      <a:pt x="1525" y="1479"/>
                      <a:pt x="1523" y="1507"/>
                      <a:pt x="1512" y="1532"/>
                    </a:cubicBezTo>
                    <a:cubicBezTo>
                      <a:pt x="1511" y="1534"/>
                      <a:pt x="1511" y="1535"/>
                      <a:pt x="1510" y="1536"/>
                    </a:cubicBezTo>
                    <a:cubicBezTo>
                      <a:pt x="1511" y="1547"/>
                      <a:pt x="1508" y="1553"/>
                      <a:pt x="1498" y="1559"/>
                    </a:cubicBezTo>
                    <a:cubicBezTo>
                      <a:pt x="1497" y="1562"/>
                      <a:pt x="1496" y="1564"/>
                      <a:pt x="1495" y="1566"/>
                    </a:cubicBezTo>
                    <a:cubicBezTo>
                      <a:pt x="1492" y="1572"/>
                      <a:pt x="1485" y="1575"/>
                      <a:pt x="1478" y="1575"/>
                    </a:cubicBezTo>
                    <a:cubicBezTo>
                      <a:pt x="1477" y="1575"/>
                      <a:pt x="1476" y="1575"/>
                      <a:pt x="1475" y="1575"/>
                    </a:cubicBezTo>
                    <a:cubicBezTo>
                      <a:pt x="1471" y="1575"/>
                      <a:pt x="1468" y="1573"/>
                      <a:pt x="1466" y="1572"/>
                    </a:cubicBezTo>
                    <a:cubicBezTo>
                      <a:pt x="1466" y="1572"/>
                      <a:pt x="1465" y="1572"/>
                      <a:pt x="1464" y="1572"/>
                    </a:cubicBezTo>
                    <a:cubicBezTo>
                      <a:pt x="1462" y="1573"/>
                      <a:pt x="1460" y="1573"/>
                      <a:pt x="1459" y="1573"/>
                    </a:cubicBezTo>
                    <a:cubicBezTo>
                      <a:pt x="1453" y="1573"/>
                      <a:pt x="1449" y="1569"/>
                      <a:pt x="1446" y="1561"/>
                    </a:cubicBezTo>
                    <a:cubicBezTo>
                      <a:pt x="1441" y="1543"/>
                      <a:pt x="1435" y="1526"/>
                      <a:pt x="1426" y="1509"/>
                    </a:cubicBezTo>
                    <a:cubicBezTo>
                      <a:pt x="1420" y="1497"/>
                      <a:pt x="1422" y="1490"/>
                      <a:pt x="1432" y="1482"/>
                    </a:cubicBezTo>
                    <a:cubicBezTo>
                      <a:pt x="1442" y="1474"/>
                      <a:pt x="1450" y="1464"/>
                      <a:pt x="1443" y="1450"/>
                    </a:cubicBezTo>
                    <a:cubicBezTo>
                      <a:pt x="1438" y="1439"/>
                      <a:pt x="1430" y="1435"/>
                      <a:pt x="1420" y="1435"/>
                    </a:cubicBezTo>
                    <a:cubicBezTo>
                      <a:pt x="1417" y="1435"/>
                      <a:pt x="1414" y="1435"/>
                      <a:pt x="1410" y="1436"/>
                    </a:cubicBezTo>
                    <a:cubicBezTo>
                      <a:pt x="1401" y="1438"/>
                      <a:pt x="1392" y="1439"/>
                      <a:pt x="1383" y="1439"/>
                    </a:cubicBezTo>
                    <a:cubicBezTo>
                      <a:pt x="1364" y="1439"/>
                      <a:pt x="1346" y="1434"/>
                      <a:pt x="1328" y="1425"/>
                    </a:cubicBezTo>
                    <a:cubicBezTo>
                      <a:pt x="1319" y="1420"/>
                      <a:pt x="1308" y="1417"/>
                      <a:pt x="1298" y="1413"/>
                    </a:cubicBezTo>
                    <a:cubicBezTo>
                      <a:pt x="1286" y="1408"/>
                      <a:pt x="1274" y="1403"/>
                      <a:pt x="1262" y="1397"/>
                    </a:cubicBezTo>
                    <a:cubicBezTo>
                      <a:pt x="1257" y="1396"/>
                      <a:pt x="1251" y="1395"/>
                      <a:pt x="1246" y="1394"/>
                    </a:cubicBezTo>
                    <a:cubicBezTo>
                      <a:pt x="1241" y="1393"/>
                      <a:pt x="1237" y="1393"/>
                      <a:pt x="1233" y="1393"/>
                    </a:cubicBezTo>
                    <a:cubicBezTo>
                      <a:pt x="1230" y="1393"/>
                      <a:pt x="1227" y="1393"/>
                      <a:pt x="1223" y="1393"/>
                    </a:cubicBezTo>
                    <a:cubicBezTo>
                      <a:pt x="1220" y="1393"/>
                      <a:pt x="1217" y="1393"/>
                      <a:pt x="1214" y="1393"/>
                    </a:cubicBezTo>
                    <a:cubicBezTo>
                      <a:pt x="1213" y="1393"/>
                      <a:pt x="1212" y="1393"/>
                      <a:pt x="1212" y="1393"/>
                    </a:cubicBezTo>
                    <a:cubicBezTo>
                      <a:pt x="1211" y="1393"/>
                      <a:pt x="1210" y="1393"/>
                      <a:pt x="1209" y="1393"/>
                    </a:cubicBezTo>
                    <a:cubicBezTo>
                      <a:pt x="1207" y="1393"/>
                      <a:pt x="1204" y="1393"/>
                      <a:pt x="1202" y="1393"/>
                    </a:cubicBezTo>
                    <a:cubicBezTo>
                      <a:pt x="1199" y="1393"/>
                      <a:pt x="1197" y="1393"/>
                      <a:pt x="1194" y="1393"/>
                    </a:cubicBezTo>
                    <a:cubicBezTo>
                      <a:pt x="1238" y="1470"/>
                      <a:pt x="1340" y="1483"/>
                      <a:pt x="1354" y="1485"/>
                    </a:cubicBezTo>
                    <a:cubicBezTo>
                      <a:pt x="1387" y="1473"/>
                      <a:pt x="1387" y="1473"/>
                      <a:pt x="1387" y="1473"/>
                    </a:cubicBezTo>
                    <a:cubicBezTo>
                      <a:pt x="1388" y="1472"/>
                      <a:pt x="1389" y="1472"/>
                      <a:pt x="1390" y="1472"/>
                    </a:cubicBezTo>
                    <a:cubicBezTo>
                      <a:pt x="1393" y="1472"/>
                      <a:pt x="1396" y="1474"/>
                      <a:pt x="1397" y="1477"/>
                    </a:cubicBezTo>
                    <a:cubicBezTo>
                      <a:pt x="1399" y="1481"/>
                      <a:pt x="1396" y="1486"/>
                      <a:pt x="1392" y="1487"/>
                    </a:cubicBezTo>
                    <a:cubicBezTo>
                      <a:pt x="1364" y="1498"/>
                      <a:pt x="1364" y="1498"/>
                      <a:pt x="1364" y="1498"/>
                    </a:cubicBezTo>
                    <a:cubicBezTo>
                      <a:pt x="1406" y="1529"/>
                      <a:pt x="1430" y="1590"/>
                      <a:pt x="1430" y="1619"/>
                    </a:cubicBezTo>
                    <a:cubicBezTo>
                      <a:pt x="1429" y="1623"/>
                      <a:pt x="1426" y="1626"/>
                      <a:pt x="1422" y="1626"/>
                    </a:cubicBezTo>
                    <a:cubicBezTo>
                      <a:pt x="1422" y="1626"/>
                      <a:pt x="1422" y="1626"/>
                      <a:pt x="1422" y="1626"/>
                    </a:cubicBezTo>
                    <a:cubicBezTo>
                      <a:pt x="1417" y="1626"/>
                      <a:pt x="1414" y="1623"/>
                      <a:pt x="1414" y="1619"/>
                    </a:cubicBezTo>
                    <a:cubicBezTo>
                      <a:pt x="1414" y="1605"/>
                      <a:pt x="1407" y="1580"/>
                      <a:pt x="1392" y="1555"/>
                    </a:cubicBezTo>
                    <a:cubicBezTo>
                      <a:pt x="1393" y="1556"/>
                      <a:pt x="1393" y="1558"/>
                      <a:pt x="1393" y="1559"/>
                    </a:cubicBezTo>
                    <a:cubicBezTo>
                      <a:pt x="1394" y="1578"/>
                      <a:pt x="1391" y="1598"/>
                      <a:pt x="1388" y="1617"/>
                    </a:cubicBezTo>
                    <a:cubicBezTo>
                      <a:pt x="1387" y="1621"/>
                      <a:pt x="1379" y="1628"/>
                      <a:pt x="1374" y="1628"/>
                    </a:cubicBezTo>
                    <a:cubicBezTo>
                      <a:pt x="1374" y="1628"/>
                      <a:pt x="1374" y="1628"/>
                      <a:pt x="1373" y="1628"/>
                    </a:cubicBezTo>
                    <a:cubicBezTo>
                      <a:pt x="1352" y="1625"/>
                      <a:pt x="1331" y="1622"/>
                      <a:pt x="1311" y="1616"/>
                    </a:cubicBezTo>
                    <a:cubicBezTo>
                      <a:pt x="1300" y="1612"/>
                      <a:pt x="1290" y="1602"/>
                      <a:pt x="1283" y="1592"/>
                    </a:cubicBezTo>
                    <a:cubicBezTo>
                      <a:pt x="1275" y="1581"/>
                      <a:pt x="1266" y="1575"/>
                      <a:pt x="1256" y="1575"/>
                    </a:cubicBezTo>
                    <a:cubicBezTo>
                      <a:pt x="1250" y="1575"/>
                      <a:pt x="1243" y="1577"/>
                      <a:pt x="1236" y="1581"/>
                    </a:cubicBezTo>
                    <a:cubicBezTo>
                      <a:pt x="1229" y="1586"/>
                      <a:pt x="1223" y="1588"/>
                      <a:pt x="1216" y="1588"/>
                    </a:cubicBezTo>
                    <a:cubicBezTo>
                      <a:pt x="1211" y="1588"/>
                      <a:pt x="1205" y="1587"/>
                      <a:pt x="1199" y="1585"/>
                    </a:cubicBezTo>
                    <a:cubicBezTo>
                      <a:pt x="1190" y="1581"/>
                      <a:pt x="1182" y="1577"/>
                      <a:pt x="1173" y="1573"/>
                    </a:cubicBezTo>
                    <a:cubicBezTo>
                      <a:pt x="1144" y="1560"/>
                      <a:pt x="1143" y="1556"/>
                      <a:pt x="1153" y="1526"/>
                    </a:cubicBezTo>
                    <a:cubicBezTo>
                      <a:pt x="1161" y="1502"/>
                      <a:pt x="1150" y="1486"/>
                      <a:pt x="1126" y="1486"/>
                    </a:cubicBezTo>
                    <a:cubicBezTo>
                      <a:pt x="1125" y="1486"/>
                      <a:pt x="1124" y="1486"/>
                      <a:pt x="1122" y="1486"/>
                    </a:cubicBezTo>
                    <a:cubicBezTo>
                      <a:pt x="1116" y="1486"/>
                      <a:pt x="1110" y="1489"/>
                      <a:pt x="1103" y="1489"/>
                    </a:cubicBezTo>
                    <a:cubicBezTo>
                      <a:pt x="1096" y="1490"/>
                      <a:pt x="1089" y="1491"/>
                      <a:pt x="1082" y="1491"/>
                    </a:cubicBezTo>
                    <a:cubicBezTo>
                      <a:pt x="1078" y="1491"/>
                      <a:pt x="1074" y="1490"/>
                      <a:pt x="1070" y="1489"/>
                    </a:cubicBezTo>
                    <a:cubicBezTo>
                      <a:pt x="1053" y="1483"/>
                      <a:pt x="1034" y="1476"/>
                      <a:pt x="1019" y="1465"/>
                    </a:cubicBezTo>
                    <a:cubicBezTo>
                      <a:pt x="1000" y="1451"/>
                      <a:pt x="978" y="1443"/>
                      <a:pt x="955" y="1443"/>
                    </a:cubicBezTo>
                    <a:cubicBezTo>
                      <a:pt x="951" y="1443"/>
                      <a:pt x="947" y="1443"/>
                      <a:pt x="943" y="1443"/>
                    </a:cubicBezTo>
                    <a:cubicBezTo>
                      <a:pt x="936" y="1443"/>
                      <a:pt x="930" y="1443"/>
                      <a:pt x="924" y="1443"/>
                    </a:cubicBezTo>
                    <a:cubicBezTo>
                      <a:pt x="917" y="1443"/>
                      <a:pt x="911" y="1443"/>
                      <a:pt x="905" y="1443"/>
                    </a:cubicBezTo>
                    <a:cubicBezTo>
                      <a:pt x="893" y="1443"/>
                      <a:pt x="882" y="1443"/>
                      <a:pt x="871" y="1441"/>
                    </a:cubicBezTo>
                    <a:cubicBezTo>
                      <a:pt x="760" y="1428"/>
                      <a:pt x="661" y="1386"/>
                      <a:pt x="576" y="1313"/>
                    </a:cubicBezTo>
                    <a:cubicBezTo>
                      <a:pt x="550" y="1291"/>
                      <a:pt x="528" y="1266"/>
                      <a:pt x="527" y="1227"/>
                    </a:cubicBezTo>
                    <a:cubicBezTo>
                      <a:pt x="526" y="1205"/>
                      <a:pt x="512" y="1193"/>
                      <a:pt x="495" y="1193"/>
                    </a:cubicBezTo>
                    <a:cubicBezTo>
                      <a:pt x="486" y="1193"/>
                      <a:pt x="476" y="1196"/>
                      <a:pt x="467" y="1203"/>
                    </a:cubicBezTo>
                    <a:cubicBezTo>
                      <a:pt x="455" y="1214"/>
                      <a:pt x="444" y="1226"/>
                      <a:pt x="432" y="1237"/>
                    </a:cubicBezTo>
                    <a:cubicBezTo>
                      <a:pt x="429" y="1240"/>
                      <a:pt x="423" y="1243"/>
                      <a:pt x="419" y="1243"/>
                    </a:cubicBezTo>
                    <a:cubicBezTo>
                      <a:pt x="419" y="1243"/>
                      <a:pt x="418" y="1243"/>
                      <a:pt x="418" y="1242"/>
                    </a:cubicBezTo>
                    <a:cubicBezTo>
                      <a:pt x="382" y="1224"/>
                      <a:pt x="342" y="1210"/>
                      <a:pt x="313" y="1183"/>
                    </a:cubicBezTo>
                    <a:cubicBezTo>
                      <a:pt x="260" y="1135"/>
                      <a:pt x="224" y="1075"/>
                      <a:pt x="225" y="999"/>
                    </a:cubicBezTo>
                    <a:cubicBezTo>
                      <a:pt x="225" y="977"/>
                      <a:pt x="217" y="954"/>
                      <a:pt x="232" y="933"/>
                    </a:cubicBezTo>
                    <a:cubicBezTo>
                      <a:pt x="239" y="935"/>
                      <a:pt x="244" y="936"/>
                      <a:pt x="247" y="936"/>
                    </a:cubicBezTo>
                    <a:cubicBezTo>
                      <a:pt x="262" y="919"/>
                      <a:pt x="275" y="903"/>
                      <a:pt x="289" y="887"/>
                    </a:cubicBezTo>
                    <a:cubicBezTo>
                      <a:pt x="284" y="881"/>
                      <a:pt x="278" y="874"/>
                      <a:pt x="273" y="867"/>
                    </a:cubicBezTo>
                    <a:cubicBezTo>
                      <a:pt x="252" y="836"/>
                      <a:pt x="231" y="805"/>
                      <a:pt x="232" y="766"/>
                    </a:cubicBezTo>
                    <a:cubicBezTo>
                      <a:pt x="235" y="709"/>
                      <a:pt x="226" y="652"/>
                      <a:pt x="249" y="597"/>
                    </a:cubicBezTo>
                    <a:cubicBezTo>
                      <a:pt x="254" y="584"/>
                      <a:pt x="257" y="572"/>
                      <a:pt x="268" y="566"/>
                    </a:cubicBezTo>
                    <a:cubicBezTo>
                      <a:pt x="272" y="563"/>
                      <a:pt x="276" y="562"/>
                      <a:pt x="280" y="561"/>
                    </a:cubicBezTo>
                    <a:cubicBezTo>
                      <a:pt x="255" y="563"/>
                      <a:pt x="255" y="563"/>
                      <a:pt x="255" y="563"/>
                    </a:cubicBezTo>
                    <a:cubicBezTo>
                      <a:pt x="175" y="661"/>
                      <a:pt x="185" y="779"/>
                      <a:pt x="197" y="817"/>
                    </a:cubicBezTo>
                    <a:cubicBezTo>
                      <a:pt x="198" y="818"/>
                      <a:pt x="198" y="818"/>
                      <a:pt x="198" y="818"/>
                    </a:cubicBezTo>
                    <a:cubicBezTo>
                      <a:pt x="198" y="819"/>
                      <a:pt x="198" y="819"/>
                      <a:pt x="198" y="820"/>
                    </a:cubicBezTo>
                    <a:cubicBezTo>
                      <a:pt x="199" y="822"/>
                      <a:pt x="200" y="823"/>
                      <a:pt x="200" y="825"/>
                    </a:cubicBezTo>
                    <a:cubicBezTo>
                      <a:pt x="201" y="826"/>
                      <a:pt x="201" y="826"/>
                      <a:pt x="201" y="827"/>
                    </a:cubicBezTo>
                    <a:cubicBezTo>
                      <a:pt x="211" y="853"/>
                      <a:pt x="228" y="862"/>
                      <a:pt x="232" y="864"/>
                    </a:cubicBezTo>
                    <a:cubicBezTo>
                      <a:pt x="235" y="865"/>
                      <a:pt x="236" y="868"/>
                      <a:pt x="236" y="871"/>
                    </a:cubicBezTo>
                    <a:cubicBezTo>
                      <a:pt x="236" y="872"/>
                      <a:pt x="236" y="873"/>
                      <a:pt x="235" y="874"/>
                    </a:cubicBezTo>
                    <a:cubicBezTo>
                      <a:pt x="234" y="877"/>
                      <a:pt x="231" y="879"/>
                      <a:pt x="228" y="879"/>
                    </a:cubicBezTo>
                    <a:cubicBezTo>
                      <a:pt x="227" y="879"/>
                      <a:pt x="226" y="878"/>
                      <a:pt x="225" y="878"/>
                    </a:cubicBezTo>
                    <a:cubicBezTo>
                      <a:pt x="220" y="875"/>
                      <a:pt x="205" y="867"/>
                      <a:pt x="194" y="847"/>
                    </a:cubicBezTo>
                    <a:cubicBezTo>
                      <a:pt x="188" y="861"/>
                      <a:pt x="179" y="887"/>
                      <a:pt x="174" y="923"/>
                    </a:cubicBezTo>
                    <a:cubicBezTo>
                      <a:pt x="167" y="971"/>
                      <a:pt x="166" y="1047"/>
                      <a:pt x="200" y="1134"/>
                    </a:cubicBezTo>
                    <a:cubicBezTo>
                      <a:pt x="234" y="1217"/>
                      <a:pt x="307" y="1265"/>
                      <a:pt x="362" y="1290"/>
                    </a:cubicBezTo>
                    <a:cubicBezTo>
                      <a:pt x="403" y="1308"/>
                      <a:pt x="441" y="1317"/>
                      <a:pt x="461" y="1321"/>
                    </a:cubicBezTo>
                    <a:cubicBezTo>
                      <a:pt x="456" y="1310"/>
                      <a:pt x="453" y="1298"/>
                      <a:pt x="453" y="1285"/>
                    </a:cubicBezTo>
                    <a:cubicBezTo>
                      <a:pt x="453" y="1283"/>
                      <a:pt x="453" y="1280"/>
                      <a:pt x="454" y="1278"/>
                    </a:cubicBezTo>
                    <a:cubicBezTo>
                      <a:pt x="455" y="1253"/>
                      <a:pt x="468" y="1231"/>
                      <a:pt x="489" y="1217"/>
                    </a:cubicBezTo>
                    <a:cubicBezTo>
                      <a:pt x="490" y="1216"/>
                      <a:pt x="491" y="1216"/>
                      <a:pt x="493" y="1216"/>
                    </a:cubicBezTo>
                    <a:cubicBezTo>
                      <a:pt x="495" y="1216"/>
                      <a:pt x="498" y="1217"/>
                      <a:pt x="499" y="1220"/>
                    </a:cubicBezTo>
                    <a:cubicBezTo>
                      <a:pt x="500" y="1221"/>
                      <a:pt x="501" y="1222"/>
                      <a:pt x="501" y="1224"/>
                    </a:cubicBezTo>
                    <a:cubicBezTo>
                      <a:pt x="501" y="1226"/>
                      <a:pt x="499" y="1229"/>
                      <a:pt x="497" y="1230"/>
                    </a:cubicBezTo>
                    <a:cubicBezTo>
                      <a:pt x="476" y="1244"/>
                      <a:pt x="470" y="1265"/>
                      <a:pt x="469" y="1279"/>
                    </a:cubicBezTo>
                    <a:cubicBezTo>
                      <a:pt x="469" y="1281"/>
                      <a:pt x="469" y="1283"/>
                      <a:pt x="469" y="1284"/>
                    </a:cubicBezTo>
                    <a:cubicBezTo>
                      <a:pt x="469" y="1301"/>
                      <a:pt x="474" y="1316"/>
                      <a:pt x="481" y="1325"/>
                    </a:cubicBezTo>
                    <a:cubicBezTo>
                      <a:pt x="482" y="1326"/>
                      <a:pt x="483" y="1328"/>
                      <a:pt x="484" y="1329"/>
                    </a:cubicBezTo>
                    <a:cubicBezTo>
                      <a:pt x="484" y="1327"/>
                      <a:pt x="484" y="1324"/>
                      <a:pt x="484" y="1322"/>
                    </a:cubicBezTo>
                    <a:cubicBezTo>
                      <a:pt x="484" y="1322"/>
                      <a:pt x="484" y="1322"/>
                      <a:pt x="484" y="1322"/>
                    </a:cubicBezTo>
                    <a:cubicBezTo>
                      <a:pt x="484" y="1322"/>
                      <a:pt x="484" y="1322"/>
                      <a:pt x="484" y="1322"/>
                    </a:cubicBezTo>
                    <a:cubicBezTo>
                      <a:pt x="493" y="1332"/>
                      <a:pt x="501" y="1343"/>
                      <a:pt x="511" y="1355"/>
                    </a:cubicBezTo>
                    <a:cubicBezTo>
                      <a:pt x="538" y="1377"/>
                      <a:pt x="578" y="1404"/>
                      <a:pt x="640" y="1433"/>
                    </a:cubicBezTo>
                    <a:cubicBezTo>
                      <a:pt x="749" y="1486"/>
                      <a:pt x="840" y="1496"/>
                      <a:pt x="895" y="1496"/>
                    </a:cubicBezTo>
                    <a:cubicBezTo>
                      <a:pt x="930" y="1496"/>
                      <a:pt x="951" y="1492"/>
                      <a:pt x="951" y="1492"/>
                    </a:cubicBezTo>
                    <a:cubicBezTo>
                      <a:pt x="955" y="1491"/>
                      <a:pt x="955" y="1491"/>
                      <a:pt x="955" y="1491"/>
                    </a:cubicBezTo>
                    <a:cubicBezTo>
                      <a:pt x="958" y="1493"/>
                      <a:pt x="958" y="1493"/>
                      <a:pt x="958" y="1493"/>
                    </a:cubicBezTo>
                    <a:cubicBezTo>
                      <a:pt x="1016" y="1540"/>
                      <a:pt x="1066" y="1545"/>
                      <a:pt x="1084" y="1545"/>
                    </a:cubicBezTo>
                    <a:cubicBezTo>
                      <a:pt x="1086" y="1545"/>
                      <a:pt x="1087" y="1545"/>
                      <a:pt x="1088" y="1545"/>
                    </a:cubicBezTo>
                    <a:cubicBezTo>
                      <a:pt x="1093" y="1538"/>
                      <a:pt x="1104" y="1523"/>
                      <a:pt x="1109" y="1518"/>
                    </a:cubicBezTo>
                    <a:cubicBezTo>
                      <a:pt x="1110" y="1517"/>
                      <a:pt x="1112" y="1516"/>
                      <a:pt x="1114" y="1516"/>
                    </a:cubicBezTo>
                    <a:cubicBezTo>
                      <a:pt x="1116" y="1516"/>
                      <a:pt x="1118" y="1517"/>
                      <a:pt x="1120" y="1518"/>
                    </a:cubicBezTo>
                    <a:cubicBezTo>
                      <a:pt x="1123" y="1521"/>
                      <a:pt x="1123" y="1526"/>
                      <a:pt x="1120" y="1529"/>
                    </a:cubicBezTo>
                    <a:cubicBezTo>
                      <a:pt x="1117" y="1532"/>
                      <a:pt x="1110" y="1542"/>
                      <a:pt x="1104" y="1550"/>
                    </a:cubicBezTo>
                    <a:cubicBezTo>
                      <a:pt x="1126" y="1566"/>
                      <a:pt x="1126" y="1566"/>
                      <a:pt x="1126" y="1566"/>
                    </a:cubicBezTo>
                    <a:cubicBezTo>
                      <a:pt x="1128" y="1567"/>
                      <a:pt x="1129" y="1570"/>
                      <a:pt x="1129" y="1572"/>
                    </a:cubicBezTo>
                    <a:cubicBezTo>
                      <a:pt x="1129" y="1574"/>
                      <a:pt x="1129" y="1575"/>
                      <a:pt x="1128" y="1577"/>
                    </a:cubicBezTo>
                    <a:cubicBezTo>
                      <a:pt x="1126" y="1579"/>
                      <a:pt x="1124" y="1580"/>
                      <a:pt x="1121" y="1580"/>
                    </a:cubicBezTo>
                    <a:cubicBezTo>
                      <a:pt x="1120" y="1580"/>
                      <a:pt x="1118" y="1579"/>
                      <a:pt x="1117" y="1579"/>
                    </a:cubicBezTo>
                    <a:cubicBezTo>
                      <a:pt x="1091" y="1560"/>
                      <a:pt x="1091" y="1560"/>
                      <a:pt x="1091" y="1560"/>
                    </a:cubicBezTo>
                    <a:cubicBezTo>
                      <a:pt x="1089" y="1560"/>
                      <a:pt x="1087" y="1560"/>
                      <a:pt x="1084" y="1560"/>
                    </a:cubicBezTo>
                    <a:cubicBezTo>
                      <a:pt x="1065" y="1560"/>
                      <a:pt x="1021" y="1556"/>
                      <a:pt x="968" y="1520"/>
                    </a:cubicBezTo>
                    <a:cubicBezTo>
                      <a:pt x="951" y="1517"/>
                      <a:pt x="934" y="1514"/>
                      <a:pt x="918" y="1512"/>
                    </a:cubicBezTo>
                    <a:cubicBezTo>
                      <a:pt x="911" y="1512"/>
                      <a:pt x="903" y="1512"/>
                      <a:pt x="894" y="1512"/>
                    </a:cubicBezTo>
                    <a:cubicBezTo>
                      <a:pt x="837" y="1512"/>
                      <a:pt x="745" y="1501"/>
                      <a:pt x="633" y="1447"/>
                    </a:cubicBezTo>
                    <a:cubicBezTo>
                      <a:pt x="562" y="1413"/>
                      <a:pt x="519" y="1383"/>
                      <a:pt x="492" y="1359"/>
                    </a:cubicBezTo>
                    <a:cubicBezTo>
                      <a:pt x="490" y="1358"/>
                      <a:pt x="488" y="1358"/>
                      <a:pt x="486" y="1357"/>
                    </a:cubicBezTo>
                    <a:cubicBezTo>
                      <a:pt x="486" y="1356"/>
                      <a:pt x="485" y="1354"/>
                      <a:pt x="485" y="1353"/>
                    </a:cubicBezTo>
                    <a:cubicBezTo>
                      <a:pt x="481" y="1349"/>
                      <a:pt x="478" y="1345"/>
                      <a:pt x="475" y="1342"/>
                    </a:cubicBezTo>
                    <a:cubicBezTo>
                      <a:pt x="474" y="1341"/>
                      <a:pt x="473" y="1340"/>
                      <a:pt x="472" y="1339"/>
                    </a:cubicBezTo>
                    <a:cubicBezTo>
                      <a:pt x="450" y="1336"/>
                      <a:pt x="250" y="1300"/>
                      <a:pt x="186" y="1140"/>
                    </a:cubicBezTo>
                    <a:cubicBezTo>
                      <a:pt x="168" y="1095"/>
                      <a:pt x="159" y="1052"/>
                      <a:pt x="156" y="1014"/>
                    </a:cubicBezTo>
                    <a:cubicBezTo>
                      <a:pt x="154" y="1016"/>
                      <a:pt x="152" y="1017"/>
                      <a:pt x="150" y="1018"/>
                    </a:cubicBezTo>
                    <a:cubicBezTo>
                      <a:pt x="153" y="1052"/>
                      <a:pt x="162" y="1085"/>
                      <a:pt x="177" y="1117"/>
                    </a:cubicBezTo>
                    <a:cubicBezTo>
                      <a:pt x="179" y="1122"/>
                      <a:pt x="181" y="1127"/>
                      <a:pt x="183" y="1131"/>
                    </a:cubicBezTo>
                    <a:cubicBezTo>
                      <a:pt x="173" y="1138"/>
                      <a:pt x="164" y="1146"/>
                      <a:pt x="154" y="1150"/>
                    </a:cubicBezTo>
                    <a:cubicBezTo>
                      <a:pt x="150" y="1151"/>
                      <a:pt x="145" y="1152"/>
                      <a:pt x="140" y="1152"/>
                    </a:cubicBezTo>
                    <a:cubicBezTo>
                      <a:pt x="135" y="1152"/>
                      <a:pt x="131" y="1152"/>
                      <a:pt x="128" y="1149"/>
                    </a:cubicBezTo>
                    <a:cubicBezTo>
                      <a:pt x="113" y="1139"/>
                      <a:pt x="99" y="1126"/>
                      <a:pt x="89" y="1111"/>
                    </a:cubicBezTo>
                    <a:cubicBezTo>
                      <a:pt x="64" y="1071"/>
                      <a:pt x="61" y="1027"/>
                      <a:pt x="71" y="980"/>
                    </a:cubicBezTo>
                    <a:cubicBezTo>
                      <a:pt x="72" y="974"/>
                      <a:pt x="72" y="965"/>
                      <a:pt x="69" y="959"/>
                    </a:cubicBezTo>
                    <a:cubicBezTo>
                      <a:pt x="53" y="927"/>
                      <a:pt x="56" y="894"/>
                      <a:pt x="63" y="861"/>
                    </a:cubicBezTo>
                    <a:cubicBezTo>
                      <a:pt x="68" y="838"/>
                      <a:pt x="108" y="807"/>
                      <a:pt x="133" y="807"/>
                    </a:cubicBezTo>
                    <a:cubicBezTo>
                      <a:pt x="133" y="807"/>
                      <a:pt x="133" y="807"/>
                      <a:pt x="133" y="807"/>
                    </a:cubicBezTo>
                    <a:cubicBezTo>
                      <a:pt x="136" y="807"/>
                      <a:pt x="142" y="811"/>
                      <a:pt x="144" y="815"/>
                    </a:cubicBezTo>
                    <a:cubicBezTo>
                      <a:pt x="158" y="850"/>
                      <a:pt x="164" y="885"/>
                      <a:pt x="156" y="925"/>
                    </a:cubicBezTo>
                    <a:cubicBezTo>
                      <a:pt x="150" y="950"/>
                      <a:pt x="148" y="975"/>
                      <a:pt x="148" y="1000"/>
                    </a:cubicBezTo>
                    <a:cubicBezTo>
                      <a:pt x="152" y="997"/>
                      <a:pt x="154" y="995"/>
                      <a:pt x="154" y="993"/>
                    </a:cubicBezTo>
                    <a:cubicBezTo>
                      <a:pt x="151" y="897"/>
                      <a:pt x="182" y="834"/>
                      <a:pt x="184" y="830"/>
                    </a:cubicBezTo>
                    <a:cubicBezTo>
                      <a:pt x="184" y="830"/>
                      <a:pt x="185" y="829"/>
                      <a:pt x="185" y="829"/>
                    </a:cubicBezTo>
                    <a:cubicBezTo>
                      <a:pt x="184" y="828"/>
                      <a:pt x="184" y="826"/>
                      <a:pt x="184" y="825"/>
                    </a:cubicBezTo>
                    <a:cubicBezTo>
                      <a:pt x="169" y="783"/>
                      <a:pt x="158" y="661"/>
                      <a:pt x="240" y="557"/>
                    </a:cubicBezTo>
                    <a:cubicBezTo>
                      <a:pt x="240" y="523"/>
                      <a:pt x="240" y="523"/>
                      <a:pt x="240" y="523"/>
                    </a:cubicBezTo>
                    <a:moveTo>
                      <a:pt x="1918" y="340"/>
                    </a:moveTo>
                    <a:cubicBezTo>
                      <a:pt x="1896" y="352"/>
                      <a:pt x="1896" y="352"/>
                      <a:pt x="1896" y="352"/>
                    </a:cubicBezTo>
                    <a:cubicBezTo>
                      <a:pt x="1864" y="399"/>
                      <a:pt x="1779" y="424"/>
                      <a:pt x="1775" y="425"/>
                    </a:cubicBezTo>
                    <a:cubicBezTo>
                      <a:pt x="1774" y="425"/>
                      <a:pt x="1774" y="425"/>
                      <a:pt x="1774" y="425"/>
                    </a:cubicBezTo>
                    <a:cubicBezTo>
                      <a:pt x="1773" y="425"/>
                      <a:pt x="1773" y="425"/>
                      <a:pt x="1773" y="425"/>
                    </a:cubicBezTo>
                    <a:cubicBezTo>
                      <a:pt x="1685" y="427"/>
                      <a:pt x="1618" y="482"/>
                      <a:pt x="1599" y="520"/>
                    </a:cubicBezTo>
                    <a:cubicBezTo>
                      <a:pt x="1601" y="584"/>
                      <a:pt x="1638" y="640"/>
                      <a:pt x="1647" y="653"/>
                    </a:cubicBezTo>
                    <a:cubicBezTo>
                      <a:pt x="1648" y="651"/>
                      <a:pt x="1650" y="650"/>
                      <a:pt x="1652" y="650"/>
                    </a:cubicBezTo>
                    <a:cubicBezTo>
                      <a:pt x="1676" y="645"/>
                      <a:pt x="1699" y="643"/>
                      <a:pt x="1722" y="643"/>
                    </a:cubicBezTo>
                    <a:cubicBezTo>
                      <a:pt x="1885" y="643"/>
                      <a:pt x="2016" y="743"/>
                      <a:pt x="2041" y="763"/>
                    </a:cubicBezTo>
                    <a:cubicBezTo>
                      <a:pt x="2069" y="749"/>
                      <a:pt x="2100" y="742"/>
                      <a:pt x="2135" y="742"/>
                    </a:cubicBezTo>
                    <a:cubicBezTo>
                      <a:pt x="2143" y="742"/>
                      <a:pt x="2152" y="742"/>
                      <a:pt x="2161" y="743"/>
                    </a:cubicBezTo>
                    <a:cubicBezTo>
                      <a:pt x="2180" y="702"/>
                      <a:pt x="2180" y="702"/>
                      <a:pt x="2180" y="702"/>
                    </a:cubicBezTo>
                    <a:cubicBezTo>
                      <a:pt x="2182" y="699"/>
                      <a:pt x="2185" y="697"/>
                      <a:pt x="2187" y="697"/>
                    </a:cubicBezTo>
                    <a:cubicBezTo>
                      <a:pt x="2189" y="697"/>
                      <a:pt x="2190" y="697"/>
                      <a:pt x="2191" y="698"/>
                    </a:cubicBezTo>
                    <a:cubicBezTo>
                      <a:pt x="2192" y="698"/>
                      <a:pt x="2193" y="699"/>
                      <a:pt x="2194" y="700"/>
                    </a:cubicBezTo>
                    <a:cubicBezTo>
                      <a:pt x="2193" y="698"/>
                      <a:pt x="2193" y="695"/>
                      <a:pt x="2193" y="692"/>
                    </a:cubicBezTo>
                    <a:cubicBezTo>
                      <a:pt x="2190" y="680"/>
                      <a:pt x="2189" y="675"/>
                      <a:pt x="2184" y="675"/>
                    </a:cubicBezTo>
                    <a:cubicBezTo>
                      <a:pt x="2180" y="675"/>
                      <a:pt x="2176" y="677"/>
                      <a:pt x="2169" y="680"/>
                    </a:cubicBezTo>
                    <a:cubicBezTo>
                      <a:pt x="2142" y="692"/>
                      <a:pt x="2116" y="704"/>
                      <a:pt x="2088" y="712"/>
                    </a:cubicBezTo>
                    <a:cubicBezTo>
                      <a:pt x="2084" y="713"/>
                      <a:pt x="2078" y="714"/>
                      <a:pt x="2073" y="714"/>
                    </a:cubicBezTo>
                    <a:cubicBezTo>
                      <a:pt x="2064" y="714"/>
                      <a:pt x="2053" y="712"/>
                      <a:pt x="2045" y="708"/>
                    </a:cubicBezTo>
                    <a:cubicBezTo>
                      <a:pt x="2012" y="694"/>
                      <a:pt x="1982" y="673"/>
                      <a:pt x="1948" y="660"/>
                    </a:cubicBezTo>
                    <a:cubicBezTo>
                      <a:pt x="1882" y="632"/>
                      <a:pt x="1813" y="618"/>
                      <a:pt x="1742" y="618"/>
                    </a:cubicBezTo>
                    <a:cubicBezTo>
                      <a:pt x="1738" y="618"/>
                      <a:pt x="1734" y="618"/>
                      <a:pt x="1729" y="618"/>
                    </a:cubicBezTo>
                    <a:cubicBezTo>
                      <a:pt x="1728" y="618"/>
                      <a:pt x="1727" y="618"/>
                      <a:pt x="1726" y="618"/>
                    </a:cubicBezTo>
                    <a:cubicBezTo>
                      <a:pt x="1719" y="618"/>
                      <a:pt x="1712" y="617"/>
                      <a:pt x="1707" y="614"/>
                    </a:cubicBezTo>
                    <a:cubicBezTo>
                      <a:pt x="1662" y="577"/>
                      <a:pt x="1649" y="511"/>
                      <a:pt x="1700" y="475"/>
                    </a:cubicBezTo>
                    <a:cubicBezTo>
                      <a:pt x="1720" y="462"/>
                      <a:pt x="1742" y="452"/>
                      <a:pt x="1764" y="443"/>
                    </a:cubicBezTo>
                    <a:cubicBezTo>
                      <a:pt x="1819" y="422"/>
                      <a:pt x="1866" y="388"/>
                      <a:pt x="1910" y="350"/>
                    </a:cubicBezTo>
                    <a:cubicBezTo>
                      <a:pt x="1914" y="347"/>
                      <a:pt x="1916" y="344"/>
                      <a:pt x="1918" y="340"/>
                    </a:cubicBezTo>
                    <a:moveTo>
                      <a:pt x="1881" y="301"/>
                    </a:moveTo>
                    <a:cubicBezTo>
                      <a:pt x="1871" y="301"/>
                      <a:pt x="1868" y="309"/>
                      <a:pt x="1864" y="317"/>
                    </a:cubicBezTo>
                    <a:cubicBezTo>
                      <a:pt x="1847" y="355"/>
                      <a:pt x="1818" y="380"/>
                      <a:pt x="1778" y="392"/>
                    </a:cubicBezTo>
                    <a:cubicBezTo>
                      <a:pt x="1717" y="411"/>
                      <a:pt x="1655" y="428"/>
                      <a:pt x="1593" y="445"/>
                    </a:cubicBezTo>
                    <a:cubicBezTo>
                      <a:pt x="1592" y="446"/>
                      <a:pt x="1590" y="446"/>
                      <a:pt x="1589" y="446"/>
                    </a:cubicBezTo>
                    <a:cubicBezTo>
                      <a:pt x="1580" y="451"/>
                      <a:pt x="1572" y="457"/>
                      <a:pt x="1564" y="462"/>
                    </a:cubicBezTo>
                    <a:cubicBezTo>
                      <a:pt x="1558" y="466"/>
                      <a:pt x="1552" y="470"/>
                      <a:pt x="1547" y="475"/>
                    </a:cubicBezTo>
                    <a:cubicBezTo>
                      <a:pt x="1542" y="479"/>
                      <a:pt x="1536" y="483"/>
                      <a:pt x="1533" y="489"/>
                    </a:cubicBezTo>
                    <a:cubicBezTo>
                      <a:pt x="1531" y="492"/>
                      <a:pt x="1529" y="495"/>
                      <a:pt x="1527" y="498"/>
                    </a:cubicBezTo>
                    <a:cubicBezTo>
                      <a:pt x="1526" y="500"/>
                      <a:pt x="1522" y="510"/>
                      <a:pt x="1519" y="517"/>
                    </a:cubicBezTo>
                    <a:cubicBezTo>
                      <a:pt x="1524" y="518"/>
                      <a:pt x="1530" y="518"/>
                      <a:pt x="1535" y="518"/>
                    </a:cubicBezTo>
                    <a:cubicBezTo>
                      <a:pt x="1558" y="518"/>
                      <a:pt x="1578" y="514"/>
                      <a:pt x="1586" y="512"/>
                    </a:cubicBezTo>
                    <a:cubicBezTo>
                      <a:pt x="1608" y="470"/>
                      <a:pt x="1679" y="412"/>
                      <a:pt x="1772" y="410"/>
                    </a:cubicBezTo>
                    <a:cubicBezTo>
                      <a:pt x="1781" y="407"/>
                      <a:pt x="1853" y="384"/>
                      <a:pt x="1881" y="346"/>
                    </a:cubicBezTo>
                    <a:cubicBezTo>
                      <a:pt x="1868" y="328"/>
                      <a:pt x="1868" y="328"/>
                      <a:pt x="1868" y="328"/>
                    </a:cubicBezTo>
                    <a:cubicBezTo>
                      <a:pt x="1865" y="324"/>
                      <a:pt x="1866" y="319"/>
                      <a:pt x="1869" y="317"/>
                    </a:cubicBezTo>
                    <a:cubicBezTo>
                      <a:pt x="1871" y="316"/>
                      <a:pt x="1872" y="315"/>
                      <a:pt x="1874" y="315"/>
                    </a:cubicBezTo>
                    <a:cubicBezTo>
                      <a:pt x="1876" y="315"/>
                      <a:pt x="1879" y="317"/>
                      <a:pt x="1880" y="319"/>
                    </a:cubicBezTo>
                    <a:cubicBezTo>
                      <a:pt x="1893" y="336"/>
                      <a:pt x="1893" y="336"/>
                      <a:pt x="1893" y="336"/>
                    </a:cubicBezTo>
                    <a:cubicBezTo>
                      <a:pt x="1915" y="324"/>
                      <a:pt x="1915" y="324"/>
                      <a:pt x="1915" y="324"/>
                    </a:cubicBezTo>
                    <a:cubicBezTo>
                      <a:pt x="1909" y="311"/>
                      <a:pt x="1899" y="303"/>
                      <a:pt x="1885" y="301"/>
                    </a:cubicBezTo>
                    <a:cubicBezTo>
                      <a:pt x="1884" y="301"/>
                      <a:pt x="1882" y="301"/>
                      <a:pt x="1881" y="301"/>
                    </a:cubicBezTo>
                    <a:moveTo>
                      <a:pt x="2555" y="725"/>
                    </a:moveTo>
                    <a:cubicBezTo>
                      <a:pt x="2551" y="725"/>
                      <a:pt x="2548" y="723"/>
                      <a:pt x="2546" y="721"/>
                    </a:cubicBezTo>
                    <a:cubicBezTo>
                      <a:pt x="2564" y="699"/>
                      <a:pt x="2582" y="677"/>
                      <a:pt x="2602" y="652"/>
                    </a:cubicBezTo>
                    <a:cubicBezTo>
                      <a:pt x="2608" y="686"/>
                      <a:pt x="2600" y="702"/>
                      <a:pt x="2574" y="718"/>
                    </a:cubicBezTo>
                    <a:cubicBezTo>
                      <a:pt x="2567" y="723"/>
                      <a:pt x="2560" y="725"/>
                      <a:pt x="2555" y="725"/>
                    </a:cubicBezTo>
                    <a:moveTo>
                      <a:pt x="2529" y="507"/>
                    </a:moveTo>
                    <a:cubicBezTo>
                      <a:pt x="2507" y="507"/>
                      <a:pt x="2492" y="497"/>
                      <a:pt x="2489" y="482"/>
                    </a:cubicBezTo>
                    <a:cubicBezTo>
                      <a:pt x="2487" y="468"/>
                      <a:pt x="2499" y="453"/>
                      <a:pt x="2519" y="448"/>
                    </a:cubicBezTo>
                    <a:cubicBezTo>
                      <a:pt x="2524" y="446"/>
                      <a:pt x="2529" y="446"/>
                      <a:pt x="2534" y="446"/>
                    </a:cubicBezTo>
                    <a:cubicBezTo>
                      <a:pt x="2536" y="446"/>
                      <a:pt x="2539" y="446"/>
                      <a:pt x="2541" y="446"/>
                    </a:cubicBezTo>
                    <a:cubicBezTo>
                      <a:pt x="2560" y="449"/>
                      <a:pt x="2573" y="462"/>
                      <a:pt x="2573" y="477"/>
                    </a:cubicBezTo>
                    <a:cubicBezTo>
                      <a:pt x="2573" y="491"/>
                      <a:pt x="2561" y="502"/>
                      <a:pt x="2542" y="505"/>
                    </a:cubicBezTo>
                    <a:cubicBezTo>
                      <a:pt x="2537" y="506"/>
                      <a:pt x="2532" y="507"/>
                      <a:pt x="2529" y="507"/>
                    </a:cubicBezTo>
                    <a:cubicBezTo>
                      <a:pt x="2529" y="507"/>
                      <a:pt x="2529" y="507"/>
                      <a:pt x="2529" y="507"/>
                    </a:cubicBezTo>
                    <a:moveTo>
                      <a:pt x="2417" y="412"/>
                    </a:moveTo>
                    <a:cubicBezTo>
                      <a:pt x="2408" y="412"/>
                      <a:pt x="2400" y="406"/>
                      <a:pt x="2394" y="394"/>
                    </a:cubicBezTo>
                    <a:cubicBezTo>
                      <a:pt x="2386" y="376"/>
                      <a:pt x="2377" y="360"/>
                      <a:pt x="2367" y="344"/>
                    </a:cubicBezTo>
                    <a:cubicBezTo>
                      <a:pt x="2359" y="328"/>
                      <a:pt x="2362" y="321"/>
                      <a:pt x="2379" y="319"/>
                    </a:cubicBezTo>
                    <a:cubicBezTo>
                      <a:pt x="2387" y="318"/>
                      <a:pt x="2395" y="318"/>
                      <a:pt x="2399" y="318"/>
                    </a:cubicBezTo>
                    <a:cubicBezTo>
                      <a:pt x="2401" y="318"/>
                      <a:pt x="2403" y="317"/>
                      <a:pt x="2405" y="317"/>
                    </a:cubicBezTo>
                    <a:cubicBezTo>
                      <a:pt x="2435" y="317"/>
                      <a:pt x="2444" y="324"/>
                      <a:pt x="2453" y="346"/>
                    </a:cubicBezTo>
                    <a:cubicBezTo>
                      <a:pt x="2460" y="365"/>
                      <a:pt x="2453" y="389"/>
                      <a:pt x="2436" y="404"/>
                    </a:cubicBezTo>
                    <a:cubicBezTo>
                      <a:pt x="2429" y="409"/>
                      <a:pt x="2423" y="412"/>
                      <a:pt x="2417" y="412"/>
                    </a:cubicBezTo>
                    <a:moveTo>
                      <a:pt x="2404" y="291"/>
                    </a:moveTo>
                    <a:cubicBezTo>
                      <a:pt x="2400" y="291"/>
                      <a:pt x="2395" y="292"/>
                      <a:pt x="2390" y="292"/>
                    </a:cubicBezTo>
                    <a:cubicBezTo>
                      <a:pt x="2356" y="295"/>
                      <a:pt x="2340" y="305"/>
                      <a:pt x="2336" y="316"/>
                    </a:cubicBezTo>
                    <a:cubicBezTo>
                      <a:pt x="2384" y="367"/>
                      <a:pt x="2395" y="432"/>
                      <a:pt x="2397" y="452"/>
                    </a:cubicBezTo>
                    <a:cubicBezTo>
                      <a:pt x="2448" y="497"/>
                      <a:pt x="2454" y="562"/>
                      <a:pt x="2454" y="582"/>
                    </a:cubicBezTo>
                    <a:cubicBezTo>
                      <a:pt x="2474" y="605"/>
                      <a:pt x="2485" y="630"/>
                      <a:pt x="2491" y="653"/>
                    </a:cubicBezTo>
                    <a:cubicBezTo>
                      <a:pt x="2500" y="658"/>
                      <a:pt x="2511" y="659"/>
                      <a:pt x="2521" y="659"/>
                    </a:cubicBezTo>
                    <a:cubicBezTo>
                      <a:pt x="2530" y="659"/>
                      <a:pt x="2538" y="658"/>
                      <a:pt x="2544" y="656"/>
                    </a:cubicBezTo>
                    <a:cubicBezTo>
                      <a:pt x="2553" y="653"/>
                      <a:pt x="2559" y="649"/>
                      <a:pt x="2561" y="644"/>
                    </a:cubicBezTo>
                    <a:cubicBezTo>
                      <a:pt x="2562" y="641"/>
                      <a:pt x="2565" y="640"/>
                      <a:pt x="2568" y="640"/>
                    </a:cubicBezTo>
                    <a:cubicBezTo>
                      <a:pt x="2569" y="640"/>
                      <a:pt x="2570" y="640"/>
                      <a:pt x="2571" y="640"/>
                    </a:cubicBezTo>
                    <a:cubicBezTo>
                      <a:pt x="2575" y="642"/>
                      <a:pt x="2577" y="646"/>
                      <a:pt x="2575" y="650"/>
                    </a:cubicBezTo>
                    <a:cubicBezTo>
                      <a:pt x="2572" y="659"/>
                      <a:pt x="2562" y="667"/>
                      <a:pt x="2549" y="671"/>
                    </a:cubicBezTo>
                    <a:cubicBezTo>
                      <a:pt x="2541" y="673"/>
                      <a:pt x="2531" y="675"/>
                      <a:pt x="2521" y="675"/>
                    </a:cubicBezTo>
                    <a:cubicBezTo>
                      <a:pt x="2512" y="675"/>
                      <a:pt x="2503" y="674"/>
                      <a:pt x="2494" y="671"/>
                    </a:cubicBezTo>
                    <a:cubicBezTo>
                      <a:pt x="2498" y="692"/>
                      <a:pt x="2498" y="710"/>
                      <a:pt x="2497" y="718"/>
                    </a:cubicBezTo>
                    <a:cubicBezTo>
                      <a:pt x="2550" y="798"/>
                      <a:pt x="2546" y="883"/>
                      <a:pt x="2544" y="904"/>
                    </a:cubicBezTo>
                    <a:cubicBezTo>
                      <a:pt x="2586" y="986"/>
                      <a:pt x="2576" y="1087"/>
                      <a:pt x="2556" y="1166"/>
                    </a:cubicBezTo>
                    <a:cubicBezTo>
                      <a:pt x="2578" y="1204"/>
                      <a:pt x="2585" y="1277"/>
                      <a:pt x="2572" y="1330"/>
                    </a:cubicBezTo>
                    <a:cubicBezTo>
                      <a:pt x="2671" y="1264"/>
                      <a:pt x="2690" y="1112"/>
                      <a:pt x="2691" y="1110"/>
                    </a:cubicBezTo>
                    <a:cubicBezTo>
                      <a:pt x="2691" y="1109"/>
                      <a:pt x="2691" y="1108"/>
                      <a:pt x="2691" y="1107"/>
                    </a:cubicBezTo>
                    <a:cubicBezTo>
                      <a:pt x="2688" y="1101"/>
                      <a:pt x="2685" y="1094"/>
                      <a:pt x="2681" y="1088"/>
                    </a:cubicBezTo>
                    <a:cubicBezTo>
                      <a:pt x="2684" y="1087"/>
                      <a:pt x="2686" y="1087"/>
                      <a:pt x="2688" y="1086"/>
                    </a:cubicBezTo>
                    <a:cubicBezTo>
                      <a:pt x="2681" y="1076"/>
                      <a:pt x="2671" y="1070"/>
                      <a:pt x="2662" y="1066"/>
                    </a:cubicBezTo>
                    <a:cubicBezTo>
                      <a:pt x="2658" y="1065"/>
                      <a:pt x="2656" y="1061"/>
                      <a:pt x="2657" y="1057"/>
                    </a:cubicBezTo>
                    <a:cubicBezTo>
                      <a:pt x="2658" y="1053"/>
                      <a:pt x="2662" y="1051"/>
                      <a:pt x="2665" y="1051"/>
                    </a:cubicBezTo>
                    <a:cubicBezTo>
                      <a:pt x="2666" y="1051"/>
                      <a:pt x="2666" y="1051"/>
                      <a:pt x="2667" y="1052"/>
                    </a:cubicBezTo>
                    <a:cubicBezTo>
                      <a:pt x="2680" y="1056"/>
                      <a:pt x="2694" y="1067"/>
                      <a:pt x="2703" y="1081"/>
                    </a:cubicBezTo>
                    <a:cubicBezTo>
                      <a:pt x="2704" y="1081"/>
                      <a:pt x="2704" y="1081"/>
                      <a:pt x="2704" y="1081"/>
                    </a:cubicBezTo>
                    <a:cubicBezTo>
                      <a:pt x="2754" y="974"/>
                      <a:pt x="2736" y="877"/>
                      <a:pt x="2721" y="829"/>
                    </a:cubicBezTo>
                    <a:cubicBezTo>
                      <a:pt x="2710" y="854"/>
                      <a:pt x="2692" y="881"/>
                      <a:pt x="2658" y="901"/>
                    </a:cubicBezTo>
                    <a:cubicBezTo>
                      <a:pt x="2657" y="902"/>
                      <a:pt x="2655" y="902"/>
                      <a:pt x="2654" y="902"/>
                    </a:cubicBezTo>
                    <a:cubicBezTo>
                      <a:pt x="2651" y="902"/>
                      <a:pt x="2649" y="900"/>
                      <a:pt x="2647" y="898"/>
                    </a:cubicBezTo>
                    <a:cubicBezTo>
                      <a:pt x="2645" y="894"/>
                      <a:pt x="2646" y="889"/>
                      <a:pt x="2650" y="887"/>
                    </a:cubicBezTo>
                    <a:cubicBezTo>
                      <a:pt x="2688" y="865"/>
                      <a:pt x="2705" y="832"/>
                      <a:pt x="2713" y="805"/>
                    </a:cubicBezTo>
                    <a:cubicBezTo>
                      <a:pt x="2710" y="799"/>
                      <a:pt x="2708" y="796"/>
                      <a:pt x="2708" y="796"/>
                    </a:cubicBezTo>
                    <a:cubicBezTo>
                      <a:pt x="2707" y="793"/>
                      <a:pt x="2706" y="790"/>
                      <a:pt x="2707" y="787"/>
                    </a:cubicBezTo>
                    <a:cubicBezTo>
                      <a:pt x="2721" y="691"/>
                      <a:pt x="2641" y="602"/>
                      <a:pt x="2640" y="601"/>
                    </a:cubicBezTo>
                    <a:cubicBezTo>
                      <a:pt x="2637" y="598"/>
                      <a:pt x="2635" y="593"/>
                      <a:pt x="2636" y="589"/>
                    </a:cubicBezTo>
                    <a:cubicBezTo>
                      <a:pt x="2653" y="485"/>
                      <a:pt x="2559" y="424"/>
                      <a:pt x="2558" y="424"/>
                    </a:cubicBezTo>
                    <a:cubicBezTo>
                      <a:pt x="2557" y="424"/>
                      <a:pt x="2557" y="423"/>
                      <a:pt x="2557" y="423"/>
                    </a:cubicBezTo>
                    <a:cubicBezTo>
                      <a:pt x="2553" y="423"/>
                      <a:pt x="2549" y="423"/>
                      <a:pt x="2546" y="423"/>
                    </a:cubicBezTo>
                    <a:cubicBezTo>
                      <a:pt x="2522" y="423"/>
                      <a:pt x="2496" y="428"/>
                      <a:pt x="2485" y="439"/>
                    </a:cubicBezTo>
                    <a:cubicBezTo>
                      <a:pt x="2484" y="441"/>
                      <a:pt x="2481" y="442"/>
                      <a:pt x="2479" y="442"/>
                    </a:cubicBezTo>
                    <a:cubicBezTo>
                      <a:pt x="2478" y="442"/>
                      <a:pt x="2476" y="441"/>
                      <a:pt x="2474" y="440"/>
                    </a:cubicBezTo>
                    <a:cubicBezTo>
                      <a:pt x="2471" y="437"/>
                      <a:pt x="2471" y="432"/>
                      <a:pt x="2474" y="429"/>
                    </a:cubicBezTo>
                    <a:cubicBezTo>
                      <a:pt x="2488" y="414"/>
                      <a:pt x="2518" y="407"/>
                      <a:pt x="2546" y="407"/>
                    </a:cubicBezTo>
                    <a:cubicBezTo>
                      <a:pt x="2547" y="407"/>
                      <a:pt x="2548" y="407"/>
                      <a:pt x="2549" y="407"/>
                    </a:cubicBezTo>
                    <a:cubicBezTo>
                      <a:pt x="2528" y="344"/>
                      <a:pt x="2477" y="313"/>
                      <a:pt x="2476" y="312"/>
                    </a:cubicBezTo>
                    <a:cubicBezTo>
                      <a:pt x="2473" y="311"/>
                      <a:pt x="2471" y="308"/>
                      <a:pt x="2470" y="306"/>
                    </a:cubicBezTo>
                    <a:cubicBezTo>
                      <a:pt x="2470" y="305"/>
                      <a:pt x="2470" y="305"/>
                      <a:pt x="2470" y="304"/>
                    </a:cubicBezTo>
                    <a:cubicBezTo>
                      <a:pt x="2451" y="297"/>
                      <a:pt x="2429" y="291"/>
                      <a:pt x="2404" y="291"/>
                    </a:cubicBezTo>
                    <a:moveTo>
                      <a:pt x="2010" y="282"/>
                    </a:moveTo>
                    <a:cubicBezTo>
                      <a:pt x="2012" y="290"/>
                      <a:pt x="2015" y="298"/>
                      <a:pt x="2018" y="305"/>
                    </a:cubicBezTo>
                    <a:cubicBezTo>
                      <a:pt x="2024" y="321"/>
                      <a:pt x="2031" y="336"/>
                      <a:pt x="2037" y="351"/>
                    </a:cubicBezTo>
                    <a:cubicBezTo>
                      <a:pt x="2049" y="379"/>
                      <a:pt x="2065" y="407"/>
                      <a:pt x="2073" y="436"/>
                    </a:cubicBezTo>
                    <a:cubicBezTo>
                      <a:pt x="2083" y="476"/>
                      <a:pt x="2068" y="496"/>
                      <a:pt x="2025" y="500"/>
                    </a:cubicBezTo>
                    <a:cubicBezTo>
                      <a:pt x="2021" y="501"/>
                      <a:pt x="2016" y="501"/>
                      <a:pt x="2012" y="501"/>
                    </a:cubicBezTo>
                    <a:cubicBezTo>
                      <a:pt x="1988" y="501"/>
                      <a:pt x="1963" y="495"/>
                      <a:pt x="1939" y="492"/>
                    </a:cubicBezTo>
                    <a:cubicBezTo>
                      <a:pt x="1928" y="491"/>
                      <a:pt x="1917" y="490"/>
                      <a:pt x="1906" y="490"/>
                    </a:cubicBezTo>
                    <a:cubicBezTo>
                      <a:pt x="1880" y="490"/>
                      <a:pt x="1856" y="495"/>
                      <a:pt x="1835" y="510"/>
                    </a:cubicBezTo>
                    <a:cubicBezTo>
                      <a:pt x="1849" y="526"/>
                      <a:pt x="1849" y="526"/>
                      <a:pt x="1849" y="526"/>
                    </a:cubicBezTo>
                    <a:cubicBezTo>
                      <a:pt x="1857" y="525"/>
                      <a:pt x="1866" y="524"/>
                      <a:pt x="1875" y="524"/>
                    </a:cubicBezTo>
                    <a:cubicBezTo>
                      <a:pt x="1924" y="524"/>
                      <a:pt x="1987" y="543"/>
                      <a:pt x="2030" y="560"/>
                    </a:cubicBezTo>
                    <a:cubicBezTo>
                      <a:pt x="2045" y="548"/>
                      <a:pt x="2088" y="528"/>
                      <a:pt x="2128" y="524"/>
                    </a:cubicBezTo>
                    <a:cubicBezTo>
                      <a:pt x="2116" y="501"/>
                      <a:pt x="2085" y="436"/>
                      <a:pt x="2089" y="386"/>
                    </a:cubicBezTo>
                    <a:cubicBezTo>
                      <a:pt x="2078" y="374"/>
                      <a:pt x="2036" y="328"/>
                      <a:pt x="2010" y="282"/>
                    </a:cubicBezTo>
                    <a:moveTo>
                      <a:pt x="2260" y="275"/>
                    </a:moveTo>
                    <a:cubicBezTo>
                      <a:pt x="2260" y="275"/>
                      <a:pt x="2260" y="275"/>
                      <a:pt x="2260" y="275"/>
                    </a:cubicBezTo>
                    <a:cubicBezTo>
                      <a:pt x="2258" y="287"/>
                      <a:pt x="2260" y="296"/>
                      <a:pt x="2264" y="307"/>
                    </a:cubicBezTo>
                    <a:cubicBezTo>
                      <a:pt x="2271" y="329"/>
                      <a:pt x="2274" y="353"/>
                      <a:pt x="2280" y="376"/>
                    </a:cubicBezTo>
                    <a:cubicBezTo>
                      <a:pt x="2277" y="377"/>
                      <a:pt x="2275" y="377"/>
                      <a:pt x="2273" y="378"/>
                    </a:cubicBezTo>
                    <a:cubicBezTo>
                      <a:pt x="2269" y="370"/>
                      <a:pt x="2265" y="361"/>
                      <a:pt x="2261" y="353"/>
                    </a:cubicBezTo>
                    <a:cubicBezTo>
                      <a:pt x="2254" y="339"/>
                      <a:pt x="2244" y="332"/>
                      <a:pt x="2233" y="332"/>
                    </a:cubicBezTo>
                    <a:cubicBezTo>
                      <a:pt x="2230" y="332"/>
                      <a:pt x="2226" y="333"/>
                      <a:pt x="2222" y="335"/>
                    </a:cubicBezTo>
                    <a:cubicBezTo>
                      <a:pt x="2205" y="343"/>
                      <a:pt x="2197" y="362"/>
                      <a:pt x="2204" y="379"/>
                    </a:cubicBezTo>
                    <a:cubicBezTo>
                      <a:pt x="2219" y="417"/>
                      <a:pt x="2243" y="445"/>
                      <a:pt x="2280" y="463"/>
                    </a:cubicBezTo>
                    <a:cubicBezTo>
                      <a:pt x="2305" y="475"/>
                      <a:pt x="2330" y="487"/>
                      <a:pt x="2347" y="512"/>
                    </a:cubicBezTo>
                    <a:cubicBezTo>
                      <a:pt x="2367" y="543"/>
                      <a:pt x="2391" y="572"/>
                      <a:pt x="2399" y="610"/>
                    </a:cubicBezTo>
                    <a:cubicBezTo>
                      <a:pt x="2400" y="614"/>
                      <a:pt x="2403" y="618"/>
                      <a:pt x="2405" y="621"/>
                    </a:cubicBezTo>
                    <a:cubicBezTo>
                      <a:pt x="2448" y="683"/>
                      <a:pt x="2447" y="754"/>
                      <a:pt x="2403" y="815"/>
                    </a:cubicBezTo>
                    <a:cubicBezTo>
                      <a:pt x="2399" y="820"/>
                      <a:pt x="2395" y="825"/>
                      <a:pt x="2390" y="832"/>
                    </a:cubicBezTo>
                    <a:cubicBezTo>
                      <a:pt x="2400" y="836"/>
                      <a:pt x="2409" y="838"/>
                      <a:pt x="2419" y="838"/>
                    </a:cubicBezTo>
                    <a:cubicBezTo>
                      <a:pt x="2433" y="838"/>
                      <a:pt x="2448" y="833"/>
                      <a:pt x="2462" y="823"/>
                    </a:cubicBezTo>
                    <a:cubicBezTo>
                      <a:pt x="2462" y="836"/>
                      <a:pt x="2462" y="847"/>
                      <a:pt x="2462" y="858"/>
                    </a:cubicBezTo>
                    <a:cubicBezTo>
                      <a:pt x="2462" y="894"/>
                      <a:pt x="2439" y="920"/>
                      <a:pt x="2421" y="949"/>
                    </a:cubicBezTo>
                    <a:cubicBezTo>
                      <a:pt x="2397" y="988"/>
                      <a:pt x="2359" y="1002"/>
                      <a:pt x="2316" y="1009"/>
                    </a:cubicBezTo>
                    <a:cubicBezTo>
                      <a:pt x="2315" y="1009"/>
                      <a:pt x="2314" y="1009"/>
                      <a:pt x="2313" y="1009"/>
                    </a:cubicBezTo>
                    <a:cubicBezTo>
                      <a:pt x="2309" y="1009"/>
                      <a:pt x="2306" y="1008"/>
                      <a:pt x="2302" y="1007"/>
                    </a:cubicBezTo>
                    <a:cubicBezTo>
                      <a:pt x="2286" y="1002"/>
                      <a:pt x="2283" y="994"/>
                      <a:pt x="2291" y="979"/>
                    </a:cubicBezTo>
                    <a:cubicBezTo>
                      <a:pt x="2306" y="950"/>
                      <a:pt x="2321" y="922"/>
                      <a:pt x="2333" y="892"/>
                    </a:cubicBezTo>
                    <a:cubicBezTo>
                      <a:pt x="2344" y="868"/>
                      <a:pt x="2342" y="842"/>
                      <a:pt x="2333" y="817"/>
                    </a:cubicBezTo>
                    <a:cubicBezTo>
                      <a:pt x="2331" y="812"/>
                      <a:pt x="2329" y="808"/>
                      <a:pt x="2326" y="804"/>
                    </a:cubicBezTo>
                    <a:cubicBezTo>
                      <a:pt x="2322" y="870"/>
                      <a:pt x="2296" y="910"/>
                      <a:pt x="2288" y="920"/>
                    </a:cubicBezTo>
                    <a:cubicBezTo>
                      <a:pt x="2287" y="956"/>
                      <a:pt x="2276" y="984"/>
                      <a:pt x="2262" y="1004"/>
                    </a:cubicBezTo>
                    <a:cubicBezTo>
                      <a:pt x="2293" y="1007"/>
                      <a:pt x="2319" y="1023"/>
                      <a:pt x="2336" y="1038"/>
                    </a:cubicBezTo>
                    <a:cubicBezTo>
                      <a:pt x="2346" y="1046"/>
                      <a:pt x="2354" y="1054"/>
                      <a:pt x="2361" y="1062"/>
                    </a:cubicBezTo>
                    <a:cubicBezTo>
                      <a:pt x="2361" y="1062"/>
                      <a:pt x="2361" y="1062"/>
                      <a:pt x="2361" y="1062"/>
                    </a:cubicBezTo>
                    <a:cubicBezTo>
                      <a:pt x="2434" y="1047"/>
                      <a:pt x="2505" y="965"/>
                      <a:pt x="2517" y="914"/>
                    </a:cubicBezTo>
                    <a:cubicBezTo>
                      <a:pt x="2517" y="914"/>
                      <a:pt x="2517" y="914"/>
                      <a:pt x="2517" y="913"/>
                    </a:cubicBezTo>
                    <a:cubicBezTo>
                      <a:pt x="2515" y="909"/>
                      <a:pt x="2515" y="909"/>
                      <a:pt x="2515" y="909"/>
                    </a:cubicBezTo>
                    <a:cubicBezTo>
                      <a:pt x="2515" y="905"/>
                      <a:pt x="2515" y="905"/>
                      <a:pt x="2515" y="905"/>
                    </a:cubicBezTo>
                    <a:cubicBezTo>
                      <a:pt x="2516" y="904"/>
                      <a:pt x="2526" y="823"/>
                      <a:pt x="2480" y="745"/>
                    </a:cubicBezTo>
                    <a:cubicBezTo>
                      <a:pt x="2471" y="768"/>
                      <a:pt x="2453" y="789"/>
                      <a:pt x="2443" y="800"/>
                    </a:cubicBezTo>
                    <a:cubicBezTo>
                      <a:pt x="2441" y="802"/>
                      <a:pt x="2439" y="803"/>
                      <a:pt x="2437" y="803"/>
                    </a:cubicBezTo>
                    <a:cubicBezTo>
                      <a:pt x="2435" y="803"/>
                      <a:pt x="2433" y="802"/>
                      <a:pt x="2432" y="801"/>
                    </a:cubicBezTo>
                    <a:cubicBezTo>
                      <a:pt x="2430" y="799"/>
                      <a:pt x="2429" y="797"/>
                      <a:pt x="2429" y="795"/>
                    </a:cubicBezTo>
                    <a:cubicBezTo>
                      <a:pt x="2429" y="793"/>
                      <a:pt x="2430" y="791"/>
                      <a:pt x="2431" y="790"/>
                    </a:cubicBezTo>
                    <a:cubicBezTo>
                      <a:pt x="2451" y="769"/>
                      <a:pt x="2465" y="746"/>
                      <a:pt x="2470" y="729"/>
                    </a:cubicBezTo>
                    <a:cubicBezTo>
                      <a:pt x="2467" y="726"/>
                      <a:pt x="2467" y="726"/>
                      <a:pt x="2467" y="726"/>
                    </a:cubicBezTo>
                    <a:cubicBezTo>
                      <a:pt x="2468" y="720"/>
                      <a:pt x="2468" y="720"/>
                      <a:pt x="2468" y="720"/>
                    </a:cubicBezTo>
                    <a:cubicBezTo>
                      <a:pt x="2468" y="719"/>
                      <a:pt x="2476" y="647"/>
                      <a:pt x="2430" y="597"/>
                    </a:cubicBezTo>
                    <a:cubicBezTo>
                      <a:pt x="2425" y="593"/>
                      <a:pt x="2425" y="593"/>
                      <a:pt x="2425" y="593"/>
                    </a:cubicBezTo>
                    <a:cubicBezTo>
                      <a:pt x="2426" y="587"/>
                      <a:pt x="2426" y="587"/>
                      <a:pt x="2426" y="587"/>
                    </a:cubicBezTo>
                    <a:cubicBezTo>
                      <a:pt x="2426" y="586"/>
                      <a:pt x="2428" y="514"/>
                      <a:pt x="2374" y="471"/>
                    </a:cubicBezTo>
                    <a:cubicBezTo>
                      <a:pt x="2369" y="467"/>
                      <a:pt x="2369" y="467"/>
                      <a:pt x="2369" y="467"/>
                    </a:cubicBezTo>
                    <a:cubicBezTo>
                      <a:pt x="2369" y="460"/>
                      <a:pt x="2369" y="460"/>
                      <a:pt x="2369" y="460"/>
                    </a:cubicBezTo>
                    <a:cubicBezTo>
                      <a:pt x="2369" y="460"/>
                      <a:pt x="2369" y="460"/>
                      <a:pt x="2369" y="459"/>
                    </a:cubicBezTo>
                    <a:cubicBezTo>
                      <a:pt x="2362" y="456"/>
                      <a:pt x="2353" y="453"/>
                      <a:pt x="2342" y="449"/>
                    </a:cubicBezTo>
                    <a:cubicBezTo>
                      <a:pt x="2328" y="444"/>
                      <a:pt x="2311" y="438"/>
                      <a:pt x="2288" y="428"/>
                    </a:cubicBezTo>
                    <a:cubicBezTo>
                      <a:pt x="2240" y="407"/>
                      <a:pt x="2231" y="391"/>
                      <a:pt x="2220" y="371"/>
                    </a:cubicBezTo>
                    <a:cubicBezTo>
                      <a:pt x="2219" y="369"/>
                      <a:pt x="2217" y="366"/>
                      <a:pt x="2216" y="363"/>
                    </a:cubicBezTo>
                    <a:cubicBezTo>
                      <a:pt x="2213" y="359"/>
                      <a:pt x="2214" y="354"/>
                      <a:pt x="2218" y="352"/>
                    </a:cubicBezTo>
                    <a:cubicBezTo>
                      <a:pt x="2219" y="351"/>
                      <a:pt x="2221" y="351"/>
                      <a:pt x="2222" y="351"/>
                    </a:cubicBezTo>
                    <a:cubicBezTo>
                      <a:pt x="2225" y="351"/>
                      <a:pt x="2227" y="352"/>
                      <a:pt x="2229" y="355"/>
                    </a:cubicBezTo>
                    <a:cubicBezTo>
                      <a:pt x="2231" y="358"/>
                      <a:pt x="2232" y="361"/>
                      <a:pt x="2234" y="364"/>
                    </a:cubicBezTo>
                    <a:cubicBezTo>
                      <a:pt x="2244" y="381"/>
                      <a:pt x="2251" y="395"/>
                      <a:pt x="2294" y="413"/>
                    </a:cubicBezTo>
                    <a:cubicBezTo>
                      <a:pt x="2317" y="423"/>
                      <a:pt x="2334" y="429"/>
                      <a:pt x="2347" y="434"/>
                    </a:cubicBezTo>
                    <a:cubicBezTo>
                      <a:pt x="2354" y="437"/>
                      <a:pt x="2361" y="439"/>
                      <a:pt x="2366" y="441"/>
                    </a:cubicBezTo>
                    <a:cubicBezTo>
                      <a:pt x="2360" y="408"/>
                      <a:pt x="2338" y="339"/>
                      <a:pt x="2273" y="303"/>
                    </a:cubicBezTo>
                    <a:cubicBezTo>
                      <a:pt x="2268" y="300"/>
                      <a:pt x="2268" y="300"/>
                      <a:pt x="2268" y="300"/>
                    </a:cubicBezTo>
                    <a:cubicBezTo>
                      <a:pt x="2266" y="294"/>
                      <a:pt x="2266" y="294"/>
                      <a:pt x="2266" y="294"/>
                    </a:cubicBezTo>
                    <a:cubicBezTo>
                      <a:pt x="2266" y="293"/>
                      <a:pt x="2264" y="286"/>
                      <a:pt x="2260" y="275"/>
                    </a:cubicBezTo>
                    <a:moveTo>
                      <a:pt x="1559" y="273"/>
                    </a:moveTo>
                    <a:cubicBezTo>
                      <a:pt x="1559" y="273"/>
                      <a:pt x="1559" y="273"/>
                      <a:pt x="1559" y="274"/>
                    </a:cubicBezTo>
                    <a:cubicBezTo>
                      <a:pt x="1559" y="274"/>
                      <a:pt x="1559" y="273"/>
                      <a:pt x="1559" y="273"/>
                    </a:cubicBezTo>
                    <a:cubicBezTo>
                      <a:pt x="1559" y="273"/>
                      <a:pt x="1559" y="273"/>
                      <a:pt x="1559" y="273"/>
                    </a:cubicBezTo>
                    <a:moveTo>
                      <a:pt x="1553" y="164"/>
                    </a:moveTo>
                    <a:cubicBezTo>
                      <a:pt x="1556" y="164"/>
                      <a:pt x="1560" y="165"/>
                      <a:pt x="1563" y="167"/>
                    </a:cubicBezTo>
                    <a:cubicBezTo>
                      <a:pt x="1566" y="168"/>
                      <a:pt x="1568" y="170"/>
                      <a:pt x="1572" y="170"/>
                    </a:cubicBezTo>
                    <a:cubicBezTo>
                      <a:pt x="1574" y="171"/>
                      <a:pt x="1577" y="171"/>
                      <a:pt x="1580" y="172"/>
                    </a:cubicBezTo>
                    <a:cubicBezTo>
                      <a:pt x="1585" y="173"/>
                      <a:pt x="1590" y="174"/>
                      <a:pt x="1596" y="176"/>
                    </a:cubicBezTo>
                    <a:cubicBezTo>
                      <a:pt x="1607" y="178"/>
                      <a:pt x="1618" y="182"/>
                      <a:pt x="1629" y="187"/>
                    </a:cubicBezTo>
                    <a:cubicBezTo>
                      <a:pt x="1633" y="189"/>
                      <a:pt x="1637" y="191"/>
                      <a:pt x="1641" y="194"/>
                    </a:cubicBezTo>
                    <a:cubicBezTo>
                      <a:pt x="1655" y="199"/>
                      <a:pt x="1668" y="206"/>
                      <a:pt x="1683" y="211"/>
                    </a:cubicBezTo>
                    <a:cubicBezTo>
                      <a:pt x="1683" y="211"/>
                      <a:pt x="1683" y="211"/>
                      <a:pt x="1684" y="211"/>
                    </a:cubicBezTo>
                    <a:cubicBezTo>
                      <a:pt x="1686" y="211"/>
                      <a:pt x="1689" y="210"/>
                      <a:pt x="1691" y="208"/>
                    </a:cubicBezTo>
                    <a:cubicBezTo>
                      <a:pt x="1657" y="189"/>
                      <a:pt x="1609" y="169"/>
                      <a:pt x="1553" y="164"/>
                    </a:cubicBezTo>
                    <a:moveTo>
                      <a:pt x="1789" y="162"/>
                    </a:moveTo>
                    <a:cubicBezTo>
                      <a:pt x="1757" y="162"/>
                      <a:pt x="1725" y="171"/>
                      <a:pt x="1697" y="194"/>
                    </a:cubicBezTo>
                    <a:cubicBezTo>
                      <a:pt x="1700" y="195"/>
                      <a:pt x="1703" y="197"/>
                      <a:pt x="1706" y="198"/>
                    </a:cubicBezTo>
                    <a:cubicBezTo>
                      <a:pt x="1721" y="187"/>
                      <a:pt x="1737" y="174"/>
                      <a:pt x="1758" y="174"/>
                    </a:cubicBezTo>
                    <a:cubicBezTo>
                      <a:pt x="1759" y="174"/>
                      <a:pt x="1759" y="174"/>
                      <a:pt x="1759" y="174"/>
                    </a:cubicBezTo>
                    <a:cubicBezTo>
                      <a:pt x="1761" y="174"/>
                      <a:pt x="1763" y="174"/>
                      <a:pt x="1766" y="174"/>
                    </a:cubicBezTo>
                    <a:cubicBezTo>
                      <a:pt x="1777" y="174"/>
                      <a:pt x="1788" y="174"/>
                      <a:pt x="1799" y="173"/>
                    </a:cubicBezTo>
                    <a:cubicBezTo>
                      <a:pt x="1811" y="173"/>
                      <a:pt x="1822" y="173"/>
                      <a:pt x="1833" y="173"/>
                    </a:cubicBezTo>
                    <a:cubicBezTo>
                      <a:pt x="1842" y="173"/>
                      <a:pt x="1851" y="173"/>
                      <a:pt x="1859" y="173"/>
                    </a:cubicBezTo>
                    <a:cubicBezTo>
                      <a:pt x="1837" y="167"/>
                      <a:pt x="1813" y="162"/>
                      <a:pt x="1789" y="162"/>
                    </a:cubicBezTo>
                    <a:moveTo>
                      <a:pt x="1317" y="49"/>
                    </a:moveTo>
                    <a:cubicBezTo>
                      <a:pt x="1272" y="97"/>
                      <a:pt x="1273" y="148"/>
                      <a:pt x="1299" y="202"/>
                    </a:cubicBezTo>
                    <a:cubicBezTo>
                      <a:pt x="1288" y="218"/>
                      <a:pt x="1274" y="232"/>
                      <a:pt x="1267" y="249"/>
                    </a:cubicBezTo>
                    <a:cubicBezTo>
                      <a:pt x="1265" y="253"/>
                      <a:pt x="1264" y="256"/>
                      <a:pt x="1262" y="259"/>
                    </a:cubicBezTo>
                    <a:cubicBezTo>
                      <a:pt x="1309" y="259"/>
                      <a:pt x="1309" y="259"/>
                      <a:pt x="1309" y="259"/>
                    </a:cubicBezTo>
                    <a:cubicBezTo>
                      <a:pt x="1307" y="259"/>
                      <a:pt x="1304" y="259"/>
                      <a:pt x="1302" y="259"/>
                    </a:cubicBezTo>
                    <a:cubicBezTo>
                      <a:pt x="1298" y="259"/>
                      <a:pt x="1295" y="256"/>
                      <a:pt x="1295" y="251"/>
                    </a:cubicBezTo>
                    <a:cubicBezTo>
                      <a:pt x="1295" y="247"/>
                      <a:pt x="1298" y="243"/>
                      <a:pt x="1302" y="243"/>
                    </a:cubicBezTo>
                    <a:cubicBezTo>
                      <a:pt x="1305" y="243"/>
                      <a:pt x="1307" y="243"/>
                      <a:pt x="1310" y="244"/>
                    </a:cubicBezTo>
                    <a:cubicBezTo>
                      <a:pt x="1310" y="242"/>
                      <a:pt x="1311" y="241"/>
                      <a:pt x="1312" y="240"/>
                    </a:cubicBezTo>
                    <a:cubicBezTo>
                      <a:pt x="1313" y="238"/>
                      <a:pt x="1314" y="235"/>
                      <a:pt x="1316" y="233"/>
                    </a:cubicBezTo>
                    <a:cubicBezTo>
                      <a:pt x="1322" y="221"/>
                      <a:pt x="1331" y="211"/>
                      <a:pt x="1342" y="203"/>
                    </a:cubicBezTo>
                    <a:cubicBezTo>
                      <a:pt x="1348" y="199"/>
                      <a:pt x="1354" y="196"/>
                      <a:pt x="1361" y="192"/>
                    </a:cubicBezTo>
                    <a:cubicBezTo>
                      <a:pt x="1364" y="191"/>
                      <a:pt x="1367" y="189"/>
                      <a:pt x="1370" y="188"/>
                    </a:cubicBezTo>
                    <a:cubicBezTo>
                      <a:pt x="1357" y="185"/>
                      <a:pt x="1346" y="179"/>
                      <a:pt x="1337" y="170"/>
                    </a:cubicBezTo>
                    <a:cubicBezTo>
                      <a:pt x="1325" y="158"/>
                      <a:pt x="1304" y="123"/>
                      <a:pt x="1335" y="58"/>
                    </a:cubicBezTo>
                    <a:cubicBezTo>
                      <a:pt x="1331" y="55"/>
                      <a:pt x="1325" y="52"/>
                      <a:pt x="1317" y="49"/>
                    </a:cubicBezTo>
                    <a:moveTo>
                      <a:pt x="2320" y="242"/>
                    </a:moveTo>
                    <a:cubicBezTo>
                      <a:pt x="2317" y="242"/>
                      <a:pt x="2314" y="242"/>
                      <a:pt x="2310" y="242"/>
                    </a:cubicBezTo>
                    <a:cubicBezTo>
                      <a:pt x="2306" y="241"/>
                      <a:pt x="2300" y="238"/>
                      <a:pt x="2297" y="234"/>
                    </a:cubicBezTo>
                    <a:cubicBezTo>
                      <a:pt x="2290" y="221"/>
                      <a:pt x="2282" y="208"/>
                      <a:pt x="2277" y="193"/>
                    </a:cubicBezTo>
                    <a:cubicBezTo>
                      <a:pt x="2271" y="176"/>
                      <a:pt x="2278" y="164"/>
                      <a:pt x="2294" y="164"/>
                    </a:cubicBezTo>
                    <a:cubicBezTo>
                      <a:pt x="2297" y="164"/>
                      <a:pt x="2300" y="164"/>
                      <a:pt x="2304" y="166"/>
                    </a:cubicBezTo>
                    <a:cubicBezTo>
                      <a:pt x="2319" y="170"/>
                      <a:pt x="2334" y="178"/>
                      <a:pt x="2348" y="188"/>
                    </a:cubicBezTo>
                    <a:cubicBezTo>
                      <a:pt x="2359" y="196"/>
                      <a:pt x="2367" y="208"/>
                      <a:pt x="2377" y="220"/>
                    </a:cubicBezTo>
                    <a:cubicBezTo>
                      <a:pt x="2359" y="236"/>
                      <a:pt x="2340" y="242"/>
                      <a:pt x="2320" y="242"/>
                    </a:cubicBezTo>
                    <a:moveTo>
                      <a:pt x="2190" y="27"/>
                    </a:moveTo>
                    <a:cubicBezTo>
                      <a:pt x="2198" y="39"/>
                      <a:pt x="2206" y="50"/>
                      <a:pt x="2215" y="62"/>
                    </a:cubicBezTo>
                    <a:cubicBezTo>
                      <a:pt x="2230" y="82"/>
                      <a:pt x="2238" y="104"/>
                      <a:pt x="2233" y="130"/>
                    </a:cubicBezTo>
                    <a:cubicBezTo>
                      <a:pt x="2232" y="141"/>
                      <a:pt x="2227" y="148"/>
                      <a:pt x="2218" y="148"/>
                    </a:cubicBezTo>
                    <a:cubicBezTo>
                      <a:pt x="2216" y="148"/>
                      <a:pt x="2215" y="147"/>
                      <a:pt x="2213" y="147"/>
                    </a:cubicBezTo>
                    <a:cubicBezTo>
                      <a:pt x="2204" y="145"/>
                      <a:pt x="2195" y="142"/>
                      <a:pt x="2187" y="139"/>
                    </a:cubicBezTo>
                    <a:cubicBezTo>
                      <a:pt x="2260" y="187"/>
                      <a:pt x="2286" y="259"/>
                      <a:pt x="2293" y="281"/>
                    </a:cubicBezTo>
                    <a:cubicBezTo>
                      <a:pt x="2305" y="288"/>
                      <a:pt x="2315" y="296"/>
                      <a:pt x="2325" y="305"/>
                    </a:cubicBezTo>
                    <a:cubicBezTo>
                      <a:pt x="2333" y="291"/>
                      <a:pt x="2353" y="279"/>
                      <a:pt x="2389" y="276"/>
                    </a:cubicBezTo>
                    <a:cubicBezTo>
                      <a:pt x="2393" y="276"/>
                      <a:pt x="2398" y="276"/>
                      <a:pt x="2403" y="276"/>
                    </a:cubicBezTo>
                    <a:cubicBezTo>
                      <a:pt x="2420" y="276"/>
                      <a:pt x="2440" y="278"/>
                      <a:pt x="2460" y="284"/>
                    </a:cubicBezTo>
                    <a:cubicBezTo>
                      <a:pt x="2403" y="174"/>
                      <a:pt x="2297" y="130"/>
                      <a:pt x="2296" y="129"/>
                    </a:cubicBezTo>
                    <a:cubicBezTo>
                      <a:pt x="2294" y="128"/>
                      <a:pt x="2291" y="127"/>
                      <a:pt x="2290" y="124"/>
                    </a:cubicBezTo>
                    <a:cubicBezTo>
                      <a:pt x="2261" y="83"/>
                      <a:pt x="2226" y="51"/>
                      <a:pt x="2190" y="27"/>
                    </a:cubicBezTo>
                    <a:moveTo>
                      <a:pt x="1398" y="5"/>
                    </a:moveTo>
                    <a:cubicBezTo>
                      <a:pt x="1381" y="17"/>
                      <a:pt x="1366" y="32"/>
                      <a:pt x="1357" y="48"/>
                    </a:cubicBezTo>
                    <a:cubicBezTo>
                      <a:pt x="1331" y="95"/>
                      <a:pt x="1327" y="137"/>
                      <a:pt x="1348" y="159"/>
                    </a:cubicBezTo>
                    <a:cubicBezTo>
                      <a:pt x="1357" y="168"/>
                      <a:pt x="1369" y="173"/>
                      <a:pt x="1382" y="173"/>
                    </a:cubicBezTo>
                    <a:cubicBezTo>
                      <a:pt x="1389" y="173"/>
                      <a:pt x="1396" y="172"/>
                      <a:pt x="1404" y="168"/>
                    </a:cubicBezTo>
                    <a:cubicBezTo>
                      <a:pt x="1405" y="168"/>
                      <a:pt x="1406" y="168"/>
                      <a:pt x="1407" y="168"/>
                    </a:cubicBezTo>
                    <a:cubicBezTo>
                      <a:pt x="1407" y="168"/>
                      <a:pt x="1408" y="168"/>
                      <a:pt x="1408" y="168"/>
                    </a:cubicBezTo>
                    <a:cubicBezTo>
                      <a:pt x="1410" y="167"/>
                      <a:pt x="1411" y="167"/>
                      <a:pt x="1412" y="166"/>
                    </a:cubicBezTo>
                    <a:cubicBezTo>
                      <a:pt x="1451" y="152"/>
                      <a:pt x="1489" y="147"/>
                      <a:pt x="1524" y="147"/>
                    </a:cubicBezTo>
                    <a:cubicBezTo>
                      <a:pt x="1587" y="147"/>
                      <a:pt x="1641" y="165"/>
                      <a:pt x="1682" y="186"/>
                    </a:cubicBezTo>
                    <a:cubicBezTo>
                      <a:pt x="1711" y="160"/>
                      <a:pt x="1748" y="147"/>
                      <a:pt x="1790" y="147"/>
                    </a:cubicBezTo>
                    <a:cubicBezTo>
                      <a:pt x="1820" y="147"/>
                      <a:pt x="1853" y="153"/>
                      <a:pt x="1888" y="167"/>
                    </a:cubicBezTo>
                    <a:cubicBezTo>
                      <a:pt x="1932" y="183"/>
                      <a:pt x="1969" y="205"/>
                      <a:pt x="1988" y="218"/>
                    </a:cubicBezTo>
                    <a:cubicBezTo>
                      <a:pt x="1987" y="208"/>
                      <a:pt x="1987" y="198"/>
                      <a:pt x="1989" y="190"/>
                    </a:cubicBezTo>
                    <a:cubicBezTo>
                      <a:pt x="1990" y="186"/>
                      <a:pt x="1993" y="184"/>
                      <a:pt x="1997" y="184"/>
                    </a:cubicBezTo>
                    <a:cubicBezTo>
                      <a:pt x="1997" y="184"/>
                      <a:pt x="1998" y="184"/>
                      <a:pt x="1998" y="184"/>
                    </a:cubicBezTo>
                    <a:cubicBezTo>
                      <a:pt x="2003" y="185"/>
                      <a:pt x="2005" y="189"/>
                      <a:pt x="2004" y="193"/>
                    </a:cubicBezTo>
                    <a:cubicBezTo>
                      <a:pt x="2001" y="206"/>
                      <a:pt x="2004" y="227"/>
                      <a:pt x="2008" y="243"/>
                    </a:cubicBezTo>
                    <a:cubicBezTo>
                      <a:pt x="2008" y="243"/>
                      <a:pt x="2008" y="243"/>
                      <a:pt x="2009" y="243"/>
                    </a:cubicBezTo>
                    <a:cubicBezTo>
                      <a:pt x="2029" y="300"/>
                      <a:pt x="2102" y="377"/>
                      <a:pt x="2103" y="378"/>
                    </a:cubicBezTo>
                    <a:cubicBezTo>
                      <a:pt x="2105" y="380"/>
                      <a:pt x="2105" y="380"/>
                      <a:pt x="2105" y="380"/>
                    </a:cubicBezTo>
                    <a:cubicBezTo>
                      <a:pt x="2105" y="384"/>
                      <a:pt x="2105" y="384"/>
                      <a:pt x="2105" y="384"/>
                    </a:cubicBezTo>
                    <a:cubicBezTo>
                      <a:pt x="2099" y="434"/>
                      <a:pt x="2136" y="506"/>
                      <a:pt x="2144" y="522"/>
                    </a:cubicBezTo>
                    <a:cubicBezTo>
                      <a:pt x="2147" y="522"/>
                      <a:pt x="2151" y="523"/>
                      <a:pt x="2156" y="524"/>
                    </a:cubicBezTo>
                    <a:cubicBezTo>
                      <a:pt x="2157" y="524"/>
                      <a:pt x="2157" y="524"/>
                      <a:pt x="2157" y="524"/>
                    </a:cubicBezTo>
                    <a:cubicBezTo>
                      <a:pt x="2157" y="525"/>
                      <a:pt x="2158" y="525"/>
                      <a:pt x="2159" y="525"/>
                    </a:cubicBezTo>
                    <a:cubicBezTo>
                      <a:pt x="2192" y="534"/>
                      <a:pt x="2261" y="564"/>
                      <a:pt x="2301" y="663"/>
                    </a:cubicBezTo>
                    <a:cubicBezTo>
                      <a:pt x="2301" y="663"/>
                      <a:pt x="2302" y="664"/>
                      <a:pt x="2302" y="665"/>
                    </a:cubicBezTo>
                    <a:cubicBezTo>
                      <a:pt x="2310" y="680"/>
                      <a:pt x="2325" y="689"/>
                      <a:pt x="2342" y="689"/>
                    </a:cubicBezTo>
                    <a:cubicBezTo>
                      <a:pt x="2346" y="689"/>
                      <a:pt x="2350" y="689"/>
                      <a:pt x="2353" y="688"/>
                    </a:cubicBezTo>
                    <a:cubicBezTo>
                      <a:pt x="2356" y="685"/>
                      <a:pt x="2359" y="683"/>
                      <a:pt x="2361" y="679"/>
                    </a:cubicBezTo>
                    <a:cubicBezTo>
                      <a:pt x="2345" y="660"/>
                      <a:pt x="2327" y="643"/>
                      <a:pt x="2313" y="622"/>
                    </a:cubicBezTo>
                    <a:cubicBezTo>
                      <a:pt x="2280" y="574"/>
                      <a:pt x="2244" y="530"/>
                      <a:pt x="2195" y="498"/>
                    </a:cubicBezTo>
                    <a:cubicBezTo>
                      <a:pt x="2149" y="469"/>
                      <a:pt x="2128" y="427"/>
                      <a:pt x="2131" y="373"/>
                    </a:cubicBezTo>
                    <a:cubicBezTo>
                      <a:pt x="2132" y="363"/>
                      <a:pt x="2127" y="352"/>
                      <a:pt x="2121" y="343"/>
                    </a:cubicBezTo>
                    <a:cubicBezTo>
                      <a:pt x="2102" y="317"/>
                      <a:pt x="2081" y="292"/>
                      <a:pt x="2063" y="265"/>
                    </a:cubicBezTo>
                    <a:cubicBezTo>
                      <a:pt x="2044" y="237"/>
                      <a:pt x="2031" y="206"/>
                      <a:pt x="2034" y="171"/>
                    </a:cubicBezTo>
                    <a:cubicBezTo>
                      <a:pt x="2036" y="151"/>
                      <a:pt x="2033" y="144"/>
                      <a:pt x="2018" y="144"/>
                    </a:cubicBezTo>
                    <a:cubicBezTo>
                      <a:pt x="2015" y="144"/>
                      <a:pt x="2011" y="144"/>
                      <a:pt x="2007" y="145"/>
                    </a:cubicBezTo>
                    <a:cubicBezTo>
                      <a:pt x="1999" y="146"/>
                      <a:pt x="1991" y="150"/>
                      <a:pt x="1983" y="151"/>
                    </a:cubicBezTo>
                    <a:cubicBezTo>
                      <a:pt x="1979" y="152"/>
                      <a:pt x="1975" y="152"/>
                      <a:pt x="1970" y="152"/>
                    </a:cubicBezTo>
                    <a:cubicBezTo>
                      <a:pt x="1966" y="152"/>
                      <a:pt x="1962" y="152"/>
                      <a:pt x="1959" y="150"/>
                    </a:cubicBezTo>
                    <a:cubicBezTo>
                      <a:pt x="1910" y="127"/>
                      <a:pt x="1861" y="118"/>
                      <a:pt x="1810" y="118"/>
                    </a:cubicBezTo>
                    <a:cubicBezTo>
                      <a:pt x="1781" y="118"/>
                      <a:pt x="1752" y="121"/>
                      <a:pt x="1722" y="127"/>
                    </a:cubicBezTo>
                    <a:cubicBezTo>
                      <a:pt x="1699" y="131"/>
                      <a:pt x="1676" y="135"/>
                      <a:pt x="1653" y="135"/>
                    </a:cubicBezTo>
                    <a:cubicBezTo>
                      <a:pt x="1646" y="135"/>
                      <a:pt x="1639" y="135"/>
                      <a:pt x="1633" y="134"/>
                    </a:cubicBezTo>
                    <a:cubicBezTo>
                      <a:pt x="1584" y="127"/>
                      <a:pt x="1536" y="120"/>
                      <a:pt x="1487" y="120"/>
                    </a:cubicBezTo>
                    <a:cubicBezTo>
                      <a:pt x="1477" y="120"/>
                      <a:pt x="1467" y="120"/>
                      <a:pt x="1457" y="121"/>
                    </a:cubicBezTo>
                    <a:cubicBezTo>
                      <a:pt x="1452" y="121"/>
                      <a:pt x="1448" y="122"/>
                      <a:pt x="1443" y="122"/>
                    </a:cubicBezTo>
                    <a:cubicBezTo>
                      <a:pt x="1432" y="122"/>
                      <a:pt x="1421" y="121"/>
                      <a:pt x="1411" y="119"/>
                    </a:cubicBezTo>
                    <a:cubicBezTo>
                      <a:pt x="1362" y="113"/>
                      <a:pt x="1347" y="76"/>
                      <a:pt x="1376" y="37"/>
                    </a:cubicBezTo>
                    <a:cubicBezTo>
                      <a:pt x="1381" y="31"/>
                      <a:pt x="1387" y="25"/>
                      <a:pt x="1393" y="20"/>
                    </a:cubicBezTo>
                    <a:cubicBezTo>
                      <a:pt x="1396" y="17"/>
                      <a:pt x="1400" y="15"/>
                      <a:pt x="1404" y="13"/>
                    </a:cubicBezTo>
                    <a:cubicBezTo>
                      <a:pt x="1402" y="9"/>
                      <a:pt x="1400" y="7"/>
                      <a:pt x="1398" y="5"/>
                    </a:cubicBezTo>
                    <a:moveTo>
                      <a:pt x="1379" y="0"/>
                    </a:moveTo>
                    <a:cubicBezTo>
                      <a:pt x="1375" y="1"/>
                      <a:pt x="1372" y="3"/>
                      <a:pt x="1369" y="6"/>
                    </a:cubicBezTo>
                    <a:cubicBezTo>
                      <a:pt x="1363" y="11"/>
                      <a:pt x="1358" y="13"/>
                      <a:pt x="1352" y="13"/>
                    </a:cubicBezTo>
                    <a:cubicBezTo>
                      <a:pt x="1348" y="13"/>
                      <a:pt x="1344" y="12"/>
                      <a:pt x="1339" y="11"/>
                    </a:cubicBezTo>
                    <a:cubicBezTo>
                      <a:pt x="1326" y="7"/>
                      <a:pt x="1313" y="5"/>
                      <a:pt x="1300" y="5"/>
                    </a:cubicBezTo>
                    <a:cubicBezTo>
                      <a:pt x="1286" y="5"/>
                      <a:pt x="1272" y="7"/>
                      <a:pt x="1259" y="12"/>
                    </a:cubicBezTo>
                    <a:cubicBezTo>
                      <a:pt x="1243" y="18"/>
                      <a:pt x="1230" y="28"/>
                      <a:pt x="1229" y="47"/>
                    </a:cubicBezTo>
                    <a:cubicBezTo>
                      <a:pt x="1229" y="53"/>
                      <a:pt x="1234" y="62"/>
                      <a:pt x="1240" y="65"/>
                    </a:cubicBezTo>
                    <a:cubicBezTo>
                      <a:pt x="1241" y="65"/>
                      <a:pt x="1242" y="66"/>
                      <a:pt x="1244" y="66"/>
                    </a:cubicBezTo>
                    <a:cubicBezTo>
                      <a:pt x="1249" y="66"/>
                      <a:pt x="1256" y="63"/>
                      <a:pt x="1258" y="60"/>
                    </a:cubicBezTo>
                    <a:cubicBezTo>
                      <a:pt x="1261" y="55"/>
                      <a:pt x="1264" y="51"/>
                      <a:pt x="1268" y="48"/>
                    </a:cubicBezTo>
                    <a:cubicBezTo>
                      <a:pt x="1265" y="49"/>
                      <a:pt x="1262" y="51"/>
                      <a:pt x="1259" y="52"/>
                    </a:cubicBezTo>
                    <a:cubicBezTo>
                      <a:pt x="1258" y="53"/>
                      <a:pt x="1257" y="53"/>
                      <a:pt x="1255" y="53"/>
                    </a:cubicBezTo>
                    <a:cubicBezTo>
                      <a:pt x="1253" y="53"/>
                      <a:pt x="1250" y="52"/>
                      <a:pt x="1248" y="49"/>
                    </a:cubicBezTo>
                    <a:cubicBezTo>
                      <a:pt x="1246" y="45"/>
                      <a:pt x="1248" y="41"/>
                      <a:pt x="1251" y="39"/>
                    </a:cubicBezTo>
                    <a:cubicBezTo>
                      <a:pt x="1265" y="31"/>
                      <a:pt x="1278" y="29"/>
                      <a:pt x="1291" y="29"/>
                    </a:cubicBezTo>
                    <a:cubicBezTo>
                      <a:pt x="1312" y="29"/>
                      <a:pt x="1331" y="37"/>
                      <a:pt x="1342" y="44"/>
                    </a:cubicBezTo>
                    <a:cubicBezTo>
                      <a:pt x="1342" y="42"/>
                      <a:pt x="1343" y="41"/>
                      <a:pt x="1344" y="40"/>
                    </a:cubicBezTo>
                    <a:cubicBezTo>
                      <a:pt x="1352" y="26"/>
                      <a:pt x="1363" y="12"/>
                      <a:pt x="1379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145"/>
              <p:cNvSpPr>
                <a:spLocks noEditPoints="1"/>
              </p:cNvSpPr>
              <p:nvPr/>
            </p:nvSpPr>
            <p:spPr bwMode="auto">
              <a:xfrm>
                <a:off x="8549" y="2632"/>
                <a:ext cx="4808" cy="3026"/>
              </a:xfrm>
              <a:custGeom>
                <a:avLst/>
                <a:gdLst>
                  <a:gd name="T0" fmla="*/ 2337 w 2764"/>
                  <a:gd name="T1" fmla="*/ 1480 h 1739"/>
                  <a:gd name="T2" fmla="*/ 1484 w 2764"/>
                  <a:gd name="T3" fmla="*/ 1731 h 1739"/>
                  <a:gd name="T4" fmla="*/ 1515 w 2764"/>
                  <a:gd name="T5" fmla="*/ 1701 h 1739"/>
                  <a:gd name="T6" fmla="*/ 1279 w 2764"/>
                  <a:gd name="T7" fmla="*/ 1671 h 1739"/>
                  <a:gd name="T8" fmla="*/ 1288 w 2764"/>
                  <a:gd name="T9" fmla="*/ 1699 h 1739"/>
                  <a:gd name="T10" fmla="*/ 1310 w 2764"/>
                  <a:gd name="T11" fmla="*/ 1707 h 1739"/>
                  <a:gd name="T12" fmla="*/ 1356 w 2764"/>
                  <a:gd name="T13" fmla="*/ 1735 h 1739"/>
                  <a:gd name="T14" fmla="*/ 1372 w 2764"/>
                  <a:gd name="T15" fmla="*/ 1737 h 1739"/>
                  <a:gd name="T16" fmla="*/ 1531 w 2764"/>
                  <a:gd name="T17" fmla="*/ 1723 h 1739"/>
                  <a:gd name="T18" fmla="*/ 1702 w 2764"/>
                  <a:gd name="T19" fmla="*/ 1450 h 1739"/>
                  <a:gd name="T20" fmla="*/ 68 w 2764"/>
                  <a:gd name="T21" fmla="*/ 1183 h 1739"/>
                  <a:gd name="T22" fmla="*/ 152 w 2764"/>
                  <a:gd name="T23" fmla="*/ 1346 h 1739"/>
                  <a:gd name="T24" fmla="*/ 184 w 2764"/>
                  <a:gd name="T25" fmla="*/ 1344 h 1739"/>
                  <a:gd name="T26" fmla="*/ 414 w 2764"/>
                  <a:gd name="T27" fmla="*/ 1503 h 1739"/>
                  <a:gd name="T28" fmla="*/ 416 w 2764"/>
                  <a:gd name="T29" fmla="*/ 1476 h 1739"/>
                  <a:gd name="T30" fmla="*/ 480 w 2764"/>
                  <a:gd name="T31" fmla="*/ 1508 h 1739"/>
                  <a:gd name="T32" fmla="*/ 537 w 2764"/>
                  <a:gd name="T33" fmla="*/ 1544 h 1739"/>
                  <a:gd name="T34" fmla="*/ 575 w 2764"/>
                  <a:gd name="T35" fmla="*/ 1538 h 1739"/>
                  <a:gd name="T36" fmla="*/ 635 w 2764"/>
                  <a:gd name="T37" fmla="*/ 1589 h 1739"/>
                  <a:gd name="T38" fmla="*/ 689 w 2764"/>
                  <a:gd name="T39" fmla="*/ 1609 h 1739"/>
                  <a:gd name="T40" fmla="*/ 724 w 2764"/>
                  <a:gd name="T41" fmla="*/ 1594 h 1739"/>
                  <a:gd name="T42" fmla="*/ 799 w 2764"/>
                  <a:gd name="T43" fmla="*/ 1625 h 1739"/>
                  <a:gd name="T44" fmla="*/ 802 w 2764"/>
                  <a:gd name="T45" fmla="*/ 1604 h 1739"/>
                  <a:gd name="T46" fmla="*/ 958 w 2764"/>
                  <a:gd name="T47" fmla="*/ 1669 h 1739"/>
                  <a:gd name="T48" fmla="*/ 1037 w 2764"/>
                  <a:gd name="T49" fmla="*/ 1684 h 1739"/>
                  <a:gd name="T50" fmla="*/ 1083 w 2764"/>
                  <a:gd name="T51" fmla="*/ 1698 h 1739"/>
                  <a:gd name="T52" fmla="*/ 1105 w 2764"/>
                  <a:gd name="T53" fmla="*/ 1693 h 1739"/>
                  <a:gd name="T54" fmla="*/ 1267 w 2764"/>
                  <a:gd name="T55" fmla="*/ 1691 h 1739"/>
                  <a:gd name="T56" fmla="*/ 1159 w 2764"/>
                  <a:gd name="T57" fmla="*/ 1673 h 1739"/>
                  <a:gd name="T58" fmla="*/ 923 w 2764"/>
                  <a:gd name="T59" fmla="*/ 1639 h 1739"/>
                  <a:gd name="T60" fmla="*/ 552 w 2764"/>
                  <a:gd name="T61" fmla="*/ 1519 h 1739"/>
                  <a:gd name="T62" fmla="*/ 280 w 2764"/>
                  <a:gd name="T63" fmla="*/ 1403 h 1739"/>
                  <a:gd name="T64" fmla="*/ 260 w 2764"/>
                  <a:gd name="T65" fmla="*/ 1369 h 1739"/>
                  <a:gd name="T66" fmla="*/ 2691 w 2764"/>
                  <a:gd name="T67" fmla="*/ 1112 h 1739"/>
                  <a:gd name="T68" fmla="*/ 2552 w 2764"/>
                  <a:gd name="T69" fmla="*/ 1374 h 1739"/>
                  <a:gd name="T70" fmla="*/ 2544 w 2764"/>
                  <a:gd name="T71" fmla="*/ 1350 h 1739"/>
                  <a:gd name="T72" fmla="*/ 2347 w 2764"/>
                  <a:gd name="T73" fmla="*/ 1508 h 1739"/>
                  <a:gd name="T74" fmla="*/ 2464 w 2764"/>
                  <a:gd name="T75" fmla="*/ 1460 h 1739"/>
                  <a:gd name="T76" fmla="*/ 2560 w 2764"/>
                  <a:gd name="T77" fmla="*/ 1374 h 1739"/>
                  <a:gd name="T78" fmla="*/ 2704 w 2764"/>
                  <a:gd name="T79" fmla="*/ 1133 h 1739"/>
                  <a:gd name="T80" fmla="*/ 41 w 2764"/>
                  <a:gd name="T81" fmla="*/ 807 h 1739"/>
                  <a:gd name="T82" fmla="*/ 25 w 2764"/>
                  <a:gd name="T83" fmla="*/ 806 h 1739"/>
                  <a:gd name="T84" fmla="*/ 14 w 2764"/>
                  <a:gd name="T85" fmla="*/ 1016 h 1739"/>
                  <a:gd name="T86" fmla="*/ 37 w 2764"/>
                  <a:gd name="T87" fmla="*/ 967 h 1739"/>
                  <a:gd name="T88" fmla="*/ 65 w 2764"/>
                  <a:gd name="T89" fmla="*/ 609 h 1739"/>
                  <a:gd name="T90" fmla="*/ 30 w 2764"/>
                  <a:gd name="T91" fmla="*/ 795 h 1739"/>
                  <a:gd name="T92" fmla="*/ 2470 w 2764"/>
                  <a:gd name="T93" fmla="*/ 309 h 1739"/>
                  <a:gd name="T94" fmla="*/ 2578 w 2764"/>
                  <a:gd name="T95" fmla="*/ 416 h 1739"/>
                  <a:gd name="T96" fmla="*/ 2557 w 2764"/>
                  <a:gd name="T97" fmla="*/ 428 h 1739"/>
                  <a:gd name="T98" fmla="*/ 2707 w 2764"/>
                  <a:gd name="T99" fmla="*/ 792 h 1739"/>
                  <a:gd name="T100" fmla="*/ 2726 w 2764"/>
                  <a:gd name="T101" fmla="*/ 771 h 1739"/>
                  <a:gd name="T102" fmla="*/ 2704 w 2764"/>
                  <a:gd name="T103" fmla="*/ 1086 h 1739"/>
                  <a:gd name="T104" fmla="*/ 2754 w 2764"/>
                  <a:gd name="T105" fmla="*/ 1033 h 1739"/>
                  <a:gd name="T106" fmla="*/ 2736 w 2764"/>
                  <a:gd name="T107" fmla="*/ 799 h 1739"/>
                  <a:gd name="T108" fmla="*/ 2736 w 2764"/>
                  <a:gd name="T109" fmla="*/ 790 h 1739"/>
                  <a:gd name="T110" fmla="*/ 2666 w 2764"/>
                  <a:gd name="T111" fmla="*/ 587 h 1739"/>
                  <a:gd name="T112" fmla="*/ 2525 w 2764"/>
                  <a:gd name="T113" fmla="*/ 340 h 1739"/>
                  <a:gd name="T114" fmla="*/ 2176 w 2764"/>
                  <a:gd name="T115" fmla="*/ 0 h 1739"/>
                  <a:gd name="T116" fmla="*/ 2296 w 2764"/>
                  <a:gd name="T117" fmla="*/ 134 h 1739"/>
                  <a:gd name="T118" fmla="*/ 2482 w 2764"/>
                  <a:gd name="T119" fmla="*/ 279 h 1739"/>
                  <a:gd name="T120" fmla="*/ 2389 w 2764"/>
                  <a:gd name="T121" fmla="*/ 168 h 1739"/>
                  <a:gd name="T122" fmla="*/ 2339 w 2764"/>
                  <a:gd name="T123" fmla="*/ 140 h 1739"/>
                  <a:gd name="T124" fmla="*/ 2188 w 2764"/>
                  <a:gd name="T125" fmla="*/ 5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64" h="1739">
                    <a:moveTo>
                      <a:pt x="2337" y="1480"/>
                    </a:moveTo>
                    <a:cubicBezTo>
                      <a:pt x="2330" y="1482"/>
                      <a:pt x="2323" y="1483"/>
                      <a:pt x="2316" y="1484"/>
                    </a:cubicBezTo>
                    <a:cubicBezTo>
                      <a:pt x="2310" y="1485"/>
                      <a:pt x="2306" y="1489"/>
                      <a:pt x="2305" y="1494"/>
                    </a:cubicBezTo>
                    <a:cubicBezTo>
                      <a:pt x="2316" y="1490"/>
                      <a:pt x="2327" y="1485"/>
                      <a:pt x="2337" y="1480"/>
                    </a:cubicBezTo>
                    <a:moveTo>
                      <a:pt x="1691" y="1446"/>
                    </a:moveTo>
                    <a:cubicBezTo>
                      <a:pt x="1700" y="1471"/>
                      <a:pt x="1702" y="1529"/>
                      <a:pt x="1676" y="1585"/>
                    </a:cubicBezTo>
                    <a:cubicBezTo>
                      <a:pt x="1658" y="1623"/>
                      <a:pt x="1622" y="1669"/>
                      <a:pt x="1550" y="1693"/>
                    </a:cubicBezTo>
                    <a:cubicBezTo>
                      <a:pt x="1534" y="1709"/>
                      <a:pt x="1513" y="1724"/>
                      <a:pt x="1484" y="1731"/>
                    </a:cubicBezTo>
                    <a:cubicBezTo>
                      <a:pt x="1484" y="1731"/>
                      <a:pt x="1483" y="1731"/>
                      <a:pt x="1483" y="1731"/>
                    </a:cubicBezTo>
                    <a:cubicBezTo>
                      <a:pt x="1479" y="1731"/>
                      <a:pt x="1476" y="1729"/>
                      <a:pt x="1475" y="1725"/>
                    </a:cubicBezTo>
                    <a:cubicBezTo>
                      <a:pt x="1474" y="1721"/>
                      <a:pt x="1477" y="1717"/>
                      <a:pt x="1481" y="1716"/>
                    </a:cubicBezTo>
                    <a:cubicBezTo>
                      <a:pt x="1494" y="1713"/>
                      <a:pt x="1505" y="1708"/>
                      <a:pt x="1515" y="1701"/>
                    </a:cubicBezTo>
                    <a:cubicBezTo>
                      <a:pt x="1514" y="1702"/>
                      <a:pt x="1513" y="1702"/>
                      <a:pt x="1512" y="1702"/>
                    </a:cubicBezTo>
                    <a:cubicBezTo>
                      <a:pt x="1474" y="1708"/>
                      <a:pt x="1442" y="1711"/>
                      <a:pt x="1415" y="1711"/>
                    </a:cubicBezTo>
                    <a:cubicBezTo>
                      <a:pt x="1373" y="1711"/>
                      <a:pt x="1344" y="1705"/>
                      <a:pt x="1325" y="1698"/>
                    </a:cubicBezTo>
                    <a:cubicBezTo>
                      <a:pt x="1291" y="1686"/>
                      <a:pt x="1279" y="1671"/>
                      <a:pt x="1279" y="1671"/>
                    </a:cubicBezTo>
                    <a:cubicBezTo>
                      <a:pt x="1279" y="1670"/>
                      <a:pt x="1278" y="1670"/>
                      <a:pt x="1278" y="1669"/>
                    </a:cubicBezTo>
                    <a:cubicBezTo>
                      <a:pt x="1282" y="1676"/>
                      <a:pt x="1286" y="1682"/>
                      <a:pt x="1291" y="1687"/>
                    </a:cubicBezTo>
                    <a:cubicBezTo>
                      <a:pt x="1293" y="1691"/>
                      <a:pt x="1293" y="1696"/>
                      <a:pt x="1289" y="1698"/>
                    </a:cubicBezTo>
                    <a:cubicBezTo>
                      <a:pt x="1289" y="1699"/>
                      <a:pt x="1288" y="1699"/>
                      <a:pt x="1288" y="1699"/>
                    </a:cubicBezTo>
                    <a:cubicBezTo>
                      <a:pt x="1291" y="1706"/>
                      <a:pt x="1295" y="1711"/>
                      <a:pt x="1299" y="1716"/>
                    </a:cubicBezTo>
                    <a:cubicBezTo>
                      <a:pt x="1300" y="1714"/>
                      <a:pt x="1300" y="1713"/>
                      <a:pt x="1300" y="1712"/>
                    </a:cubicBezTo>
                    <a:cubicBezTo>
                      <a:pt x="1301" y="1709"/>
                      <a:pt x="1304" y="1707"/>
                      <a:pt x="1308" y="1707"/>
                    </a:cubicBezTo>
                    <a:cubicBezTo>
                      <a:pt x="1308" y="1707"/>
                      <a:pt x="1309" y="1707"/>
                      <a:pt x="1310" y="1707"/>
                    </a:cubicBezTo>
                    <a:cubicBezTo>
                      <a:pt x="1314" y="1708"/>
                      <a:pt x="1316" y="1712"/>
                      <a:pt x="1315" y="1717"/>
                    </a:cubicBezTo>
                    <a:cubicBezTo>
                      <a:pt x="1314" y="1719"/>
                      <a:pt x="1314" y="1722"/>
                      <a:pt x="1313" y="1724"/>
                    </a:cubicBezTo>
                    <a:cubicBezTo>
                      <a:pt x="1325" y="1729"/>
                      <a:pt x="1339" y="1732"/>
                      <a:pt x="1356" y="1735"/>
                    </a:cubicBezTo>
                    <a:cubicBezTo>
                      <a:pt x="1356" y="1735"/>
                      <a:pt x="1356" y="1735"/>
                      <a:pt x="1356" y="1735"/>
                    </a:cubicBezTo>
                    <a:cubicBezTo>
                      <a:pt x="1357" y="1731"/>
                      <a:pt x="1360" y="1728"/>
                      <a:pt x="1364" y="1728"/>
                    </a:cubicBezTo>
                    <a:cubicBezTo>
                      <a:pt x="1364" y="1728"/>
                      <a:pt x="1365" y="1728"/>
                      <a:pt x="1365" y="1728"/>
                    </a:cubicBezTo>
                    <a:cubicBezTo>
                      <a:pt x="1369" y="1728"/>
                      <a:pt x="1372" y="1732"/>
                      <a:pt x="1372" y="1736"/>
                    </a:cubicBezTo>
                    <a:cubicBezTo>
                      <a:pt x="1372" y="1736"/>
                      <a:pt x="1372" y="1737"/>
                      <a:pt x="1372" y="1737"/>
                    </a:cubicBezTo>
                    <a:cubicBezTo>
                      <a:pt x="1380" y="1738"/>
                      <a:pt x="1388" y="1739"/>
                      <a:pt x="1396" y="1739"/>
                    </a:cubicBezTo>
                    <a:cubicBezTo>
                      <a:pt x="1422" y="1737"/>
                      <a:pt x="1447" y="1738"/>
                      <a:pt x="1473" y="1736"/>
                    </a:cubicBezTo>
                    <a:cubicBezTo>
                      <a:pt x="1483" y="1735"/>
                      <a:pt x="1494" y="1734"/>
                      <a:pt x="1506" y="1732"/>
                    </a:cubicBezTo>
                    <a:cubicBezTo>
                      <a:pt x="1514" y="1729"/>
                      <a:pt x="1523" y="1726"/>
                      <a:pt x="1531" y="1723"/>
                    </a:cubicBezTo>
                    <a:cubicBezTo>
                      <a:pt x="1534" y="1724"/>
                      <a:pt x="1537" y="1725"/>
                      <a:pt x="1541" y="1725"/>
                    </a:cubicBezTo>
                    <a:cubicBezTo>
                      <a:pt x="1635" y="1701"/>
                      <a:pt x="1680" y="1643"/>
                      <a:pt x="1702" y="1597"/>
                    </a:cubicBezTo>
                    <a:cubicBezTo>
                      <a:pt x="1725" y="1547"/>
                      <a:pt x="1729" y="1493"/>
                      <a:pt x="1723" y="1457"/>
                    </a:cubicBezTo>
                    <a:cubicBezTo>
                      <a:pt x="1718" y="1455"/>
                      <a:pt x="1711" y="1453"/>
                      <a:pt x="1702" y="1450"/>
                    </a:cubicBezTo>
                    <a:cubicBezTo>
                      <a:pt x="1699" y="1449"/>
                      <a:pt x="1695" y="1448"/>
                      <a:pt x="1691" y="1446"/>
                    </a:cubicBezTo>
                    <a:moveTo>
                      <a:pt x="59" y="1156"/>
                    </a:moveTo>
                    <a:cubicBezTo>
                      <a:pt x="61" y="1164"/>
                      <a:pt x="64" y="1171"/>
                      <a:pt x="66" y="1178"/>
                    </a:cubicBezTo>
                    <a:cubicBezTo>
                      <a:pt x="67" y="1180"/>
                      <a:pt x="67" y="1182"/>
                      <a:pt x="68" y="1183"/>
                    </a:cubicBezTo>
                    <a:cubicBezTo>
                      <a:pt x="64" y="1186"/>
                      <a:pt x="59" y="1189"/>
                      <a:pt x="54" y="1192"/>
                    </a:cubicBezTo>
                    <a:cubicBezTo>
                      <a:pt x="59" y="1199"/>
                      <a:pt x="63" y="1205"/>
                      <a:pt x="68" y="1210"/>
                    </a:cubicBezTo>
                    <a:cubicBezTo>
                      <a:pt x="82" y="1222"/>
                      <a:pt x="88" y="1236"/>
                      <a:pt x="92" y="1254"/>
                    </a:cubicBezTo>
                    <a:cubicBezTo>
                      <a:pt x="100" y="1292"/>
                      <a:pt x="121" y="1323"/>
                      <a:pt x="152" y="1346"/>
                    </a:cubicBezTo>
                    <a:cubicBezTo>
                      <a:pt x="157" y="1351"/>
                      <a:pt x="162" y="1355"/>
                      <a:pt x="165" y="1359"/>
                    </a:cubicBezTo>
                    <a:cubicBezTo>
                      <a:pt x="166" y="1356"/>
                      <a:pt x="167" y="1353"/>
                      <a:pt x="169" y="1350"/>
                    </a:cubicBezTo>
                    <a:cubicBezTo>
                      <a:pt x="171" y="1346"/>
                      <a:pt x="175" y="1343"/>
                      <a:pt x="179" y="1343"/>
                    </a:cubicBezTo>
                    <a:cubicBezTo>
                      <a:pt x="181" y="1343"/>
                      <a:pt x="183" y="1344"/>
                      <a:pt x="184" y="1344"/>
                    </a:cubicBezTo>
                    <a:cubicBezTo>
                      <a:pt x="190" y="1347"/>
                      <a:pt x="193" y="1354"/>
                      <a:pt x="190" y="1360"/>
                    </a:cubicBezTo>
                    <a:cubicBezTo>
                      <a:pt x="188" y="1364"/>
                      <a:pt x="187" y="1368"/>
                      <a:pt x="185" y="1371"/>
                    </a:cubicBezTo>
                    <a:cubicBezTo>
                      <a:pt x="214" y="1387"/>
                      <a:pt x="240" y="1393"/>
                      <a:pt x="251" y="1396"/>
                    </a:cubicBezTo>
                    <a:cubicBezTo>
                      <a:pt x="300" y="1446"/>
                      <a:pt x="361" y="1480"/>
                      <a:pt x="414" y="1503"/>
                    </a:cubicBezTo>
                    <a:cubicBezTo>
                      <a:pt x="410" y="1499"/>
                      <a:pt x="406" y="1495"/>
                      <a:pt x="402" y="1493"/>
                    </a:cubicBezTo>
                    <a:cubicBezTo>
                      <a:pt x="398" y="1489"/>
                      <a:pt x="397" y="1482"/>
                      <a:pt x="400" y="1478"/>
                    </a:cubicBezTo>
                    <a:cubicBezTo>
                      <a:pt x="403" y="1475"/>
                      <a:pt x="406" y="1473"/>
                      <a:pt x="409" y="1473"/>
                    </a:cubicBezTo>
                    <a:cubicBezTo>
                      <a:pt x="411" y="1473"/>
                      <a:pt x="414" y="1474"/>
                      <a:pt x="416" y="1476"/>
                    </a:cubicBezTo>
                    <a:cubicBezTo>
                      <a:pt x="428" y="1485"/>
                      <a:pt x="443" y="1501"/>
                      <a:pt x="459" y="1520"/>
                    </a:cubicBezTo>
                    <a:cubicBezTo>
                      <a:pt x="471" y="1524"/>
                      <a:pt x="482" y="1527"/>
                      <a:pt x="492" y="1530"/>
                    </a:cubicBezTo>
                    <a:cubicBezTo>
                      <a:pt x="488" y="1528"/>
                      <a:pt x="485" y="1525"/>
                      <a:pt x="483" y="1523"/>
                    </a:cubicBezTo>
                    <a:cubicBezTo>
                      <a:pt x="478" y="1520"/>
                      <a:pt x="477" y="1513"/>
                      <a:pt x="480" y="1508"/>
                    </a:cubicBezTo>
                    <a:cubicBezTo>
                      <a:pt x="482" y="1505"/>
                      <a:pt x="486" y="1504"/>
                      <a:pt x="489" y="1504"/>
                    </a:cubicBezTo>
                    <a:cubicBezTo>
                      <a:pt x="491" y="1504"/>
                      <a:pt x="493" y="1504"/>
                      <a:pt x="495" y="1506"/>
                    </a:cubicBezTo>
                    <a:cubicBezTo>
                      <a:pt x="507" y="1514"/>
                      <a:pt x="519" y="1527"/>
                      <a:pt x="532" y="1542"/>
                    </a:cubicBezTo>
                    <a:cubicBezTo>
                      <a:pt x="534" y="1543"/>
                      <a:pt x="536" y="1543"/>
                      <a:pt x="537" y="1544"/>
                    </a:cubicBezTo>
                    <a:cubicBezTo>
                      <a:pt x="550" y="1552"/>
                      <a:pt x="563" y="1560"/>
                      <a:pt x="577" y="1567"/>
                    </a:cubicBezTo>
                    <a:cubicBezTo>
                      <a:pt x="574" y="1563"/>
                      <a:pt x="570" y="1559"/>
                      <a:pt x="567" y="1556"/>
                    </a:cubicBezTo>
                    <a:cubicBezTo>
                      <a:pt x="563" y="1552"/>
                      <a:pt x="563" y="1545"/>
                      <a:pt x="567" y="1541"/>
                    </a:cubicBezTo>
                    <a:cubicBezTo>
                      <a:pt x="569" y="1539"/>
                      <a:pt x="572" y="1538"/>
                      <a:pt x="575" y="1538"/>
                    </a:cubicBezTo>
                    <a:cubicBezTo>
                      <a:pt x="578" y="1538"/>
                      <a:pt x="580" y="1539"/>
                      <a:pt x="582" y="1541"/>
                    </a:cubicBezTo>
                    <a:cubicBezTo>
                      <a:pt x="594" y="1552"/>
                      <a:pt x="606" y="1568"/>
                      <a:pt x="618" y="1586"/>
                    </a:cubicBezTo>
                    <a:cubicBezTo>
                      <a:pt x="627" y="1589"/>
                      <a:pt x="635" y="1592"/>
                      <a:pt x="644" y="1595"/>
                    </a:cubicBezTo>
                    <a:cubicBezTo>
                      <a:pt x="641" y="1593"/>
                      <a:pt x="638" y="1591"/>
                      <a:pt x="635" y="1589"/>
                    </a:cubicBezTo>
                    <a:cubicBezTo>
                      <a:pt x="630" y="1586"/>
                      <a:pt x="628" y="1579"/>
                      <a:pt x="631" y="1574"/>
                    </a:cubicBezTo>
                    <a:cubicBezTo>
                      <a:pt x="633" y="1571"/>
                      <a:pt x="637" y="1569"/>
                      <a:pt x="640" y="1569"/>
                    </a:cubicBezTo>
                    <a:cubicBezTo>
                      <a:pt x="642" y="1569"/>
                      <a:pt x="644" y="1570"/>
                      <a:pt x="646" y="1571"/>
                    </a:cubicBezTo>
                    <a:cubicBezTo>
                      <a:pt x="662" y="1581"/>
                      <a:pt x="677" y="1594"/>
                      <a:pt x="689" y="1609"/>
                    </a:cubicBezTo>
                    <a:cubicBezTo>
                      <a:pt x="701" y="1612"/>
                      <a:pt x="713" y="1615"/>
                      <a:pt x="724" y="1617"/>
                    </a:cubicBezTo>
                    <a:cubicBezTo>
                      <a:pt x="722" y="1616"/>
                      <a:pt x="721" y="1615"/>
                      <a:pt x="719" y="1614"/>
                    </a:cubicBezTo>
                    <a:cubicBezTo>
                      <a:pt x="713" y="1611"/>
                      <a:pt x="712" y="1605"/>
                      <a:pt x="714" y="1599"/>
                    </a:cubicBezTo>
                    <a:cubicBezTo>
                      <a:pt x="716" y="1596"/>
                      <a:pt x="720" y="1594"/>
                      <a:pt x="724" y="1594"/>
                    </a:cubicBezTo>
                    <a:cubicBezTo>
                      <a:pt x="726" y="1594"/>
                      <a:pt x="727" y="1594"/>
                      <a:pt x="729" y="1595"/>
                    </a:cubicBezTo>
                    <a:cubicBezTo>
                      <a:pt x="742" y="1602"/>
                      <a:pt x="755" y="1613"/>
                      <a:pt x="766" y="1624"/>
                    </a:cubicBezTo>
                    <a:cubicBezTo>
                      <a:pt x="782" y="1627"/>
                      <a:pt x="798" y="1629"/>
                      <a:pt x="812" y="1630"/>
                    </a:cubicBezTo>
                    <a:cubicBezTo>
                      <a:pt x="808" y="1627"/>
                      <a:pt x="803" y="1625"/>
                      <a:pt x="799" y="1625"/>
                    </a:cubicBezTo>
                    <a:cubicBezTo>
                      <a:pt x="793" y="1624"/>
                      <a:pt x="790" y="1620"/>
                      <a:pt x="790" y="1614"/>
                    </a:cubicBezTo>
                    <a:cubicBezTo>
                      <a:pt x="790" y="1614"/>
                      <a:pt x="790" y="1613"/>
                      <a:pt x="790" y="1613"/>
                    </a:cubicBezTo>
                    <a:cubicBezTo>
                      <a:pt x="790" y="1607"/>
                      <a:pt x="795" y="1603"/>
                      <a:pt x="800" y="1603"/>
                    </a:cubicBezTo>
                    <a:cubicBezTo>
                      <a:pt x="801" y="1603"/>
                      <a:pt x="801" y="1603"/>
                      <a:pt x="802" y="1604"/>
                    </a:cubicBezTo>
                    <a:cubicBezTo>
                      <a:pt x="818" y="1606"/>
                      <a:pt x="836" y="1618"/>
                      <a:pt x="851" y="1632"/>
                    </a:cubicBezTo>
                    <a:cubicBezTo>
                      <a:pt x="858" y="1632"/>
                      <a:pt x="864" y="1632"/>
                      <a:pt x="869" y="1632"/>
                    </a:cubicBezTo>
                    <a:cubicBezTo>
                      <a:pt x="875" y="1632"/>
                      <a:pt x="879" y="1632"/>
                      <a:pt x="882" y="1632"/>
                    </a:cubicBezTo>
                    <a:cubicBezTo>
                      <a:pt x="907" y="1647"/>
                      <a:pt x="932" y="1659"/>
                      <a:pt x="958" y="1669"/>
                    </a:cubicBezTo>
                    <a:cubicBezTo>
                      <a:pt x="974" y="1667"/>
                      <a:pt x="989" y="1666"/>
                      <a:pt x="1003" y="1666"/>
                    </a:cubicBezTo>
                    <a:cubicBezTo>
                      <a:pt x="1016" y="1666"/>
                      <a:pt x="1028" y="1667"/>
                      <a:pt x="1038" y="1669"/>
                    </a:cubicBezTo>
                    <a:cubicBezTo>
                      <a:pt x="1042" y="1670"/>
                      <a:pt x="1045" y="1674"/>
                      <a:pt x="1044" y="1678"/>
                    </a:cubicBezTo>
                    <a:cubicBezTo>
                      <a:pt x="1044" y="1682"/>
                      <a:pt x="1040" y="1684"/>
                      <a:pt x="1037" y="1684"/>
                    </a:cubicBezTo>
                    <a:cubicBezTo>
                      <a:pt x="1036" y="1684"/>
                      <a:pt x="1036" y="1684"/>
                      <a:pt x="1035" y="1684"/>
                    </a:cubicBezTo>
                    <a:cubicBezTo>
                      <a:pt x="1026" y="1683"/>
                      <a:pt x="1015" y="1682"/>
                      <a:pt x="1002" y="1682"/>
                    </a:cubicBezTo>
                    <a:cubicBezTo>
                      <a:pt x="1001" y="1682"/>
                      <a:pt x="1000" y="1682"/>
                      <a:pt x="999" y="1682"/>
                    </a:cubicBezTo>
                    <a:cubicBezTo>
                      <a:pt x="1027" y="1690"/>
                      <a:pt x="1056" y="1695"/>
                      <a:pt x="1083" y="1698"/>
                    </a:cubicBezTo>
                    <a:cubicBezTo>
                      <a:pt x="1086" y="1694"/>
                      <a:pt x="1089" y="1691"/>
                      <a:pt x="1090" y="1687"/>
                    </a:cubicBezTo>
                    <a:cubicBezTo>
                      <a:pt x="1091" y="1684"/>
                      <a:pt x="1094" y="1682"/>
                      <a:pt x="1097" y="1682"/>
                    </a:cubicBezTo>
                    <a:cubicBezTo>
                      <a:pt x="1098" y="1682"/>
                      <a:pt x="1099" y="1682"/>
                      <a:pt x="1100" y="1683"/>
                    </a:cubicBezTo>
                    <a:cubicBezTo>
                      <a:pt x="1104" y="1684"/>
                      <a:pt x="1106" y="1689"/>
                      <a:pt x="1105" y="1693"/>
                    </a:cubicBezTo>
                    <a:cubicBezTo>
                      <a:pt x="1104" y="1695"/>
                      <a:pt x="1102" y="1698"/>
                      <a:pt x="1101" y="1700"/>
                    </a:cubicBezTo>
                    <a:cubicBezTo>
                      <a:pt x="1121" y="1702"/>
                      <a:pt x="1141" y="1702"/>
                      <a:pt x="1158" y="1702"/>
                    </a:cubicBezTo>
                    <a:cubicBezTo>
                      <a:pt x="1201" y="1702"/>
                      <a:pt x="1235" y="1698"/>
                      <a:pt x="1254" y="1696"/>
                    </a:cubicBezTo>
                    <a:cubicBezTo>
                      <a:pt x="1258" y="1694"/>
                      <a:pt x="1262" y="1693"/>
                      <a:pt x="1267" y="1691"/>
                    </a:cubicBezTo>
                    <a:cubicBezTo>
                      <a:pt x="1267" y="1691"/>
                      <a:pt x="1269" y="1691"/>
                      <a:pt x="1270" y="1691"/>
                    </a:cubicBezTo>
                    <a:cubicBezTo>
                      <a:pt x="1271" y="1691"/>
                      <a:pt x="1272" y="1691"/>
                      <a:pt x="1274" y="1691"/>
                    </a:cubicBezTo>
                    <a:cubicBezTo>
                      <a:pt x="1269" y="1685"/>
                      <a:pt x="1263" y="1676"/>
                      <a:pt x="1259" y="1666"/>
                    </a:cubicBezTo>
                    <a:cubicBezTo>
                      <a:pt x="1245" y="1668"/>
                      <a:pt x="1208" y="1673"/>
                      <a:pt x="1159" y="1673"/>
                    </a:cubicBezTo>
                    <a:cubicBezTo>
                      <a:pt x="1084" y="1673"/>
                      <a:pt x="981" y="1661"/>
                      <a:pt x="894" y="1605"/>
                    </a:cubicBezTo>
                    <a:cubicBezTo>
                      <a:pt x="892" y="1605"/>
                      <a:pt x="891" y="1604"/>
                      <a:pt x="890" y="1604"/>
                    </a:cubicBezTo>
                    <a:cubicBezTo>
                      <a:pt x="899" y="1614"/>
                      <a:pt x="909" y="1622"/>
                      <a:pt x="920" y="1628"/>
                    </a:cubicBezTo>
                    <a:cubicBezTo>
                      <a:pt x="924" y="1630"/>
                      <a:pt x="925" y="1635"/>
                      <a:pt x="923" y="1639"/>
                    </a:cubicBezTo>
                    <a:cubicBezTo>
                      <a:pt x="922" y="1641"/>
                      <a:pt x="919" y="1643"/>
                      <a:pt x="917" y="1643"/>
                    </a:cubicBezTo>
                    <a:cubicBezTo>
                      <a:pt x="915" y="1643"/>
                      <a:pt x="914" y="1643"/>
                      <a:pt x="913" y="1642"/>
                    </a:cubicBezTo>
                    <a:cubicBezTo>
                      <a:pt x="897" y="1633"/>
                      <a:pt x="881" y="1619"/>
                      <a:pt x="869" y="1603"/>
                    </a:cubicBezTo>
                    <a:cubicBezTo>
                      <a:pt x="820" y="1603"/>
                      <a:pt x="669" y="1596"/>
                      <a:pt x="552" y="1519"/>
                    </a:cubicBezTo>
                    <a:cubicBezTo>
                      <a:pt x="548" y="1517"/>
                      <a:pt x="543" y="1515"/>
                      <a:pt x="527" y="1511"/>
                    </a:cubicBezTo>
                    <a:cubicBezTo>
                      <a:pt x="482" y="1498"/>
                      <a:pt x="363" y="1465"/>
                      <a:pt x="278" y="1382"/>
                    </a:cubicBezTo>
                    <a:cubicBezTo>
                      <a:pt x="278" y="1387"/>
                      <a:pt x="279" y="1390"/>
                      <a:pt x="281" y="1392"/>
                    </a:cubicBezTo>
                    <a:cubicBezTo>
                      <a:pt x="284" y="1395"/>
                      <a:pt x="283" y="1400"/>
                      <a:pt x="280" y="1403"/>
                    </a:cubicBezTo>
                    <a:cubicBezTo>
                      <a:pt x="279" y="1404"/>
                      <a:pt x="277" y="1405"/>
                      <a:pt x="275" y="1405"/>
                    </a:cubicBezTo>
                    <a:cubicBezTo>
                      <a:pt x="273" y="1405"/>
                      <a:pt x="271" y="1404"/>
                      <a:pt x="269" y="1402"/>
                    </a:cubicBezTo>
                    <a:cubicBezTo>
                      <a:pt x="262" y="1394"/>
                      <a:pt x="261" y="1382"/>
                      <a:pt x="262" y="1369"/>
                    </a:cubicBezTo>
                    <a:cubicBezTo>
                      <a:pt x="262" y="1369"/>
                      <a:pt x="261" y="1369"/>
                      <a:pt x="260" y="1369"/>
                    </a:cubicBezTo>
                    <a:cubicBezTo>
                      <a:pt x="255" y="1367"/>
                      <a:pt x="115" y="1341"/>
                      <a:pt x="106" y="1216"/>
                    </a:cubicBezTo>
                    <a:cubicBezTo>
                      <a:pt x="106" y="1211"/>
                      <a:pt x="104" y="1207"/>
                      <a:pt x="100" y="1205"/>
                    </a:cubicBezTo>
                    <a:cubicBezTo>
                      <a:pt x="98" y="1204"/>
                      <a:pt x="77" y="1189"/>
                      <a:pt x="59" y="1156"/>
                    </a:cubicBezTo>
                    <a:moveTo>
                      <a:pt x="2691" y="1112"/>
                    </a:moveTo>
                    <a:cubicBezTo>
                      <a:pt x="2691" y="1113"/>
                      <a:pt x="2691" y="1114"/>
                      <a:pt x="2691" y="1115"/>
                    </a:cubicBezTo>
                    <a:cubicBezTo>
                      <a:pt x="2690" y="1117"/>
                      <a:pt x="2671" y="1269"/>
                      <a:pt x="2572" y="1335"/>
                    </a:cubicBezTo>
                    <a:cubicBezTo>
                      <a:pt x="2569" y="1348"/>
                      <a:pt x="2565" y="1360"/>
                      <a:pt x="2559" y="1370"/>
                    </a:cubicBezTo>
                    <a:cubicBezTo>
                      <a:pt x="2557" y="1373"/>
                      <a:pt x="2555" y="1374"/>
                      <a:pt x="2552" y="1374"/>
                    </a:cubicBezTo>
                    <a:cubicBezTo>
                      <a:pt x="2551" y="1374"/>
                      <a:pt x="2549" y="1374"/>
                      <a:pt x="2548" y="1373"/>
                    </a:cubicBezTo>
                    <a:cubicBezTo>
                      <a:pt x="2544" y="1371"/>
                      <a:pt x="2543" y="1366"/>
                      <a:pt x="2545" y="1362"/>
                    </a:cubicBezTo>
                    <a:cubicBezTo>
                      <a:pt x="2548" y="1358"/>
                      <a:pt x="2551" y="1352"/>
                      <a:pt x="2553" y="1346"/>
                    </a:cubicBezTo>
                    <a:cubicBezTo>
                      <a:pt x="2550" y="1347"/>
                      <a:pt x="2547" y="1349"/>
                      <a:pt x="2544" y="1350"/>
                    </a:cubicBezTo>
                    <a:cubicBezTo>
                      <a:pt x="2540" y="1352"/>
                      <a:pt x="2537" y="1355"/>
                      <a:pt x="2536" y="1358"/>
                    </a:cubicBezTo>
                    <a:cubicBezTo>
                      <a:pt x="2535" y="1361"/>
                      <a:pt x="2514" y="1416"/>
                      <a:pt x="2427" y="1454"/>
                    </a:cubicBezTo>
                    <a:cubicBezTo>
                      <a:pt x="2418" y="1462"/>
                      <a:pt x="2412" y="1467"/>
                      <a:pt x="2410" y="1469"/>
                    </a:cubicBezTo>
                    <a:cubicBezTo>
                      <a:pt x="2399" y="1479"/>
                      <a:pt x="2377" y="1493"/>
                      <a:pt x="2347" y="1508"/>
                    </a:cubicBezTo>
                    <a:cubicBezTo>
                      <a:pt x="2387" y="1500"/>
                      <a:pt x="2419" y="1489"/>
                      <a:pt x="2446" y="1477"/>
                    </a:cubicBezTo>
                    <a:cubicBezTo>
                      <a:pt x="2451" y="1473"/>
                      <a:pt x="2455" y="1468"/>
                      <a:pt x="2460" y="1462"/>
                    </a:cubicBezTo>
                    <a:cubicBezTo>
                      <a:pt x="2460" y="1461"/>
                      <a:pt x="2463" y="1460"/>
                      <a:pt x="2463" y="1460"/>
                    </a:cubicBezTo>
                    <a:cubicBezTo>
                      <a:pt x="2464" y="1460"/>
                      <a:pt x="2464" y="1460"/>
                      <a:pt x="2464" y="1460"/>
                    </a:cubicBezTo>
                    <a:cubicBezTo>
                      <a:pt x="2467" y="1461"/>
                      <a:pt x="2470" y="1462"/>
                      <a:pt x="2473" y="1462"/>
                    </a:cubicBezTo>
                    <a:cubicBezTo>
                      <a:pt x="2487" y="1454"/>
                      <a:pt x="2499" y="1445"/>
                      <a:pt x="2510" y="1437"/>
                    </a:cubicBezTo>
                    <a:cubicBezTo>
                      <a:pt x="2519" y="1427"/>
                      <a:pt x="2528" y="1418"/>
                      <a:pt x="2538" y="1408"/>
                    </a:cubicBezTo>
                    <a:cubicBezTo>
                      <a:pt x="2550" y="1394"/>
                      <a:pt x="2557" y="1381"/>
                      <a:pt x="2560" y="1374"/>
                    </a:cubicBezTo>
                    <a:cubicBezTo>
                      <a:pt x="2578" y="1366"/>
                      <a:pt x="2594" y="1356"/>
                      <a:pt x="2608" y="1344"/>
                    </a:cubicBezTo>
                    <a:cubicBezTo>
                      <a:pt x="2613" y="1339"/>
                      <a:pt x="2618" y="1335"/>
                      <a:pt x="2622" y="1330"/>
                    </a:cubicBezTo>
                    <a:cubicBezTo>
                      <a:pt x="2675" y="1279"/>
                      <a:pt x="2699" y="1207"/>
                      <a:pt x="2711" y="1162"/>
                    </a:cubicBezTo>
                    <a:cubicBezTo>
                      <a:pt x="2712" y="1151"/>
                      <a:pt x="2710" y="1142"/>
                      <a:pt x="2704" y="1133"/>
                    </a:cubicBezTo>
                    <a:cubicBezTo>
                      <a:pt x="2702" y="1132"/>
                      <a:pt x="2700" y="1129"/>
                      <a:pt x="2700" y="1126"/>
                    </a:cubicBezTo>
                    <a:cubicBezTo>
                      <a:pt x="2697" y="1122"/>
                      <a:pt x="2694" y="1117"/>
                      <a:pt x="2691" y="1112"/>
                    </a:cubicBezTo>
                    <a:moveTo>
                      <a:pt x="52" y="793"/>
                    </a:moveTo>
                    <a:cubicBezTo>
                      <a:pt x="47" y="797"/>
                      <a:pt x="43" y="802"/>
                      <a:pt x="41" y="807"/>
                    </a:cubicBezTo>
                    <a:cubicBezTo>
                      <a:pt x="40" y="810"/>
                      <a:pt x="37" y="812"/>
                      <a:pt x="34" y="812"/>
                    </a:cubicBezTo>
                    <a:cubicBezTo>
                      <a:pt x="33" y="812"/>
                      <a:pt x="32" y="812"/>
                      <a:pt x="31" y="812"/>
                    </a:cubicBezTo>
                    <a:cubicBezTo>
                      <a:pt x="28" y="810"/>
                      <a:pt x="26" y="807"/>
                      <a:pt x="26" y="804"/>
                    </a:cubicBezTo>
                    <a:cubicBezTo>
                      <a:pt x="26" y="805"/>
                      <a:pt x="25" y="805"/>
                      <a:pt x="25" y="806"/>
                    </a:cubicBezTo>
                    <a:cubicBezTo>
                      <a:pt x="23" y="812"/>
                      <a:pt x="22" y="819"/>
                      <a:pt x="21" y="825"/>
                    </a:cubicBezTo>
                    <a:cubicBezTo>
                      <a:pt x="19" y="849"/>
                      <a:pt x="16" y="873"/>
                      <a:pt x="14" y="897"/>
                    </a:cubicBezTo>
                    <a:cubicBezTo>
                      <a:pt x="13" y="904"/>
                      <a:pt x="10" y="911"/>
                      <a:pt x="10" y="918"/>
                    </a:cubicBezTo>
                    <a:cubicBezTo>
                      <a:pt x="11" y="951"/>
                      <a:pt x="12" y="984"/>
                      <a:pt x="14" y="1016"/>
                    </a:cubicBezTo>
                    <a:cubicBezTo>
                      <a:pt x="14" y="1021"/>
                      <a:pt x="13" y="1025"/>
                      <a:pt x="15" y="1029"/>
                    </a:cubicBezTo>
                    <a:cubicBezTo>
                      <a:pt x="21" y="1048"/>
                      <a:pt x="27" y="1066"/>
                      <a:pt x="34" y="1085"/>
                    </a:cubicBezTo>
                    <a:cubicBezTo>
                      <a:pt x="29" y="1055"/>
                      <a:pt x="29" y="1019"/>
                      <a:pt x="38" y="975"/>
                    </a:cubicBezTo>
                    <a:cubicBezTo>
                      <a:pt x="38" y="972"/>
                      <a:pt x="38" y="969"/>
                      <a:pt x="37" y="967"/>
                    </a:cubicBezTo>
                    <a:cubicBezTo>
                      <a:pt x="36" y="966"/>
                      <a:pt x="0" y="883"/>
                      <a:pt x="51" y="793"/>
                    </a:cubicBezTo>
                    <a:cubicBezTo>
                      <a:pt x="51" y="793"/>
                      <a:pt x="52" y="793"/>
                      <a:pt x="52" y="793"/>
                    </a:cubicBezTo>
                    <a:moveTo>
                      <a:pt x="86" y="588"/>
                    </a:moveTo>
                    <a:cubicBezTo>
                      <a:pt x="75" y="588"/>
                      <a:pt x="70" y="600"/>
                      <a:pt x="65" y="609"/>
                    </a:cubicBezTo>
                    <a:cubicBezTo>
                      <a:pt x="46" y="644"/>
                      <a:pt x="27" y="679"/>
                      <a:pt x="44" y="722"/>
                    </a:cubicBezTo>
                    <a:cubicBezTo>
                      <a:pt x="45" y="726"/>
                      <a:pt x="43" y="735"/>
                      <a:pt x="40" y="736"/>
                    </a:cubicBezTo>
                    <a:cubicBezTo>
                      <a:pt x="28" y="741"/>
                      <a:pt x="28" y="752"/>
                      <a:pt x="31" y="760"/>
                    </a:cubicBezTo>
                    <a:cubicBezTo>
                      <a:pt x="37" y="773"/>
                      <a:pt x="34" y="784"/>
                      <a:pt x="30" y="795"/>
                    </a:cubicBezTo>
                    <a:cubicBezTo>
                      <a:pt x="35" y="786"/>
                      <a:pt x="43" y="779"/>
                      <a:pt x="52" y="773"/>
                    </a:cubicBezTo>
                    <a:cubicBezTo>
                      <a:pt x="49" y="745"/>
                      <a:pt x="46" y="661"/>
                      <a:pt x="94" y="589"/>
                    </a:cubicBezTo>
                    <a:cubicBezTo>
                      <a:pt x="91" y="589"/>
                      <a:pt x="89" y="588"/>
                      <a:pt x="86" y="588"/>
                    </a:cubicBezTo>
                    <a:moveTo>
                      <a:pt x="2470" y="309"/>
                    </a:moveTo>
                    <a:cubicBezTo>
                      <a:pt x="2470" y="310"/>
                      <a:pt x="2470" y="310"/>
                      <a:pt x="2470" y="311"/>
                    </a:cubicBezTo>
                    <a:cubicBezTo>
                      <a:pt x="2471" y="313"/>
                      <a:pt x="2473" y="316"/>
                      <a:pt x="2476" y="317"/>
                    </a:cubicBezTo>
                    <a:cubicBezTo>
                      <a:pt x="2477" y="318"/>
                      <a:pt x="2528" y="349"/>
                      <a:pt x="2549" y="412"/>
                    </a:cubicBezTo>
                    <a:cubicBezTo>
                      <a:pt x="2560" y="412"/>
                      <a:pt x="2570" y="414"/>
                      <a:pt x="2578" y="416"/>
                    </a:cubicBezTo>
                    <a:cubicBezTo>
                      <a:pt x="2583" y="417"/>
                      <a:pt x="2585" y="422"/>
                      <a:pt x="2584" y="426"/>
                    </a:cubicBezTo>
                    <a:cubicBezTo>
                      <a:pt x="2583" y="429"/>
                      <a:pt x="2580" y="431"/>
                      <a:pt x="2576" y="431"/>
                    </a:cubicBezTo>
                    <a:cubicBezTo>
                      <a:pt x="2576" y="431"/>
                      <a:pt x="2575" y="431"/>
                      <a:pt x="2574" y="431"/>
                    </a:cubicBezTo>
                    <a:cubicBezTo>
                      <a:pt x="2569" y="430"/>
                      <a:pt x="2563" y="429"/>
                      <a:pt x="2557" y="428"/>
                    </a:cubicBezTo>
                    <a:cubicBezTo>
                      <a:pt x="2557" y="428"/>
                      <a:pt x="2557" y="429"/>
                      <a:pt x="2558" y="429"/>
                    </a:cubicBezTo>
                    <a:cubicBezTo>
                      <a:pt x="2559" y="429"/>
                      <a:pt x="2653" y="490"/>
                      <a:pt x="2636" y="594"/>
                    </a:cubicBezTo>
                    <a:cubicBezTo>
                      <a:pt x="2635" y="598"/>
                      <a:pt x="2637" y="603"/>
                      <a:pt x="2640" y="606"/>
                    </a:cubicBezTo>
                    <a:cubicBezTo>
                      <a:pt x="2641" y="607"/>
                      <a:pt x="2721" y="696"/>
                      <a:pt x="2707" y="792"/>
                    </a:cubicBezTo>
                    <a:cubicBezTo>
                      <a:pt x="2706" y="795"/>
                      <a:pt x="2707" y="798"/>
                      <a:pt x="2708" y="801"/>
                    </a:cubicBezTo>
                    <a:cubicBezTo>
                      <a:pt x="2708" y="801"/>
                      <a:pt x="2710" y="804"/>
                      <a:pt x="2713" y="810"/>
                    </a:cubicBezTo>
                    <a:cubicBezTo>
                      <a:pt x="2716" y="797"/>
                      <a:pt x="2718" y="786"/>
                      <a:pt x="2718" y="778"/>
                    </a:cubicBezTo>
                    <a:cubicBezTo>
                      <a:pt x="2719" y="774"/>
                      <a:pt x="2722" y="771"/>
                      <a:pt x="2726" y="771"/>
                    </a:cubicBezTo>
                    <a:cubicBezTo>
                      <a:pt x="2726" y="771"/>
                      <a:pt x="2726" y="771"/>
                      <a:pt x="2727" y="771"/>
                    </a:cubicBezTo>
                    <a:cubicBezTo>
                      <a:pt x="2731" y="771"/>
                      <a:pt x="2734" y="775"/>
                      <a:pt x="2734" y="779"/>
                    </a:cubicBezTo>
                    <a:cubicBezTo>
                      <a:pt x="2733" y="791"/>
                      <a:pt x="2730" y="812"/>
                      <a:pt x="2721" y="834"/>
                    </a:cubicBezTo>
                    <a:cubicBezTo>
                      <a:pt x="2736" y="882"/>
                      <a:pt x="2754" y="979"/>
                      <a:pt x="2704" y="1086"/>
                    </a:cubicBezTo>
                    <a:cubicBezTo>
                      <a:pt x="2706" y="1085"/>
                      <a:pt x="2707" y="1085"/>
                      <a:pt x="2708" y="1084"/>
                    </a:cubicBezTo>
                    <a:cubicBezTo>
                      <a:pt x="2726" y="1077"/>
                      <a:pt x="2741" y="1068"/>
                      <a:pt x="2748" y="1051"/>
                    </a:cubicBezTo>
                    <a:cubicBezTo>
                      <a:pt x="2750" y="1045"/>
                      <a:pt x="2752" y="1040"/>
                      <a:pt x="2753" y="1034"/>
                    </a:cubicBezTo>
                    <a:cubicBezTo>
                      <a:pt x="2753" y="1034"/>
                      <a:pt x="2754" y="1033"/>
                      <a:pt x="2754" y="1033"/>
                    </a:cubicBezTo>
                    <a:cubicBezTo>
                      <a:pt x="2755" y="1018"/>
                      <a:pt x="2759" y="1004"/>
                      <a:pt x="2762" y="989"/>
                    </a:cubicBezTo>
                    <a:cubicBezTo>
                      <a:pt x="2763" y="985"/>
                      <a:pt x="2764" y="981"/>
                      <a:pt x="2764" y="977"/>
                    </a:cubicBezTo>
                    <a:cubicBezTo>
                      <a:pt x="2764" y="953"/>
                      <a:pt x="2764" y="930"/>
                      <a:pt x="2764" y="907"/>
                    </a:cubicBezTo>
                    <a:cubicBezTo>
                      <a:pt x="2755" y="871"/>
                      <a:pt x="2745" y="835"/>
                      <a:pt x="2736" y="799"/>
                    </a:cubicBezTo>
                    <a:cubicBezTo>
                      <a:pt x="2736" y="798"/>
                      <a:pt x="2736" y="796"/>
                      <a:pt x="2736" y="794"/>
                    </a:cubicBezTo>
                    <a:cubicBezTo>
                      <a:pt x="2736" y="793"/>
                      <a:pt x="2736" y="793"/>
                      <a:pt x="2736" y="792"/>
                    </a:cubicBezTo>
                    <a:cubicBezTo>
                      <a:pt x="2736" y="792"/>
                      <a:pt x="2736" y="792"/>
                      <a:pt x="2736" y="792"/>
                    </a:cubicBezTo>
                    <a:cubicBezTo>
                      <a:pt x="2736" y="791"/>
                      <a:pt x="2736" y="790"/>
                      <a:pt x="2736" y="790"/>
                    </a:cubicBezTo>
                    <a:cubicBezTo>
                      <a:pt x="2738" y="721"/>
                      <a:pt x="2712" y="663"/>
                      <a:pt x="2673" y="609"/>
                    </a:cubicBezTo>
                    <a:cubicBezTo>
                      <a:pt x="2669" y="604"/>
                      <a:pt x="2666" y="598"/>
                      <a:pt x="2666" y="592"/>
                    </a:cubicBezTo>
                    <a:cubicBezTo>
                      <a:pt x="2666" y="592"/>
                      <a:pt x="2666" y="592"/>
                      <a:pt x="2665" y="592"/>
                    </a:cubicBezTo>
                    <a:cubicBezTo>
                      <a:pt x="2666" y="590"/>
                      <a:pt x="2666" y="589"/>
                      <a:pt x="2666" y="587"/>
                    </a:cubicBezTo>
                    <a:cubicBezTo>
                      <a:pt x="2668" y="520"/>
                      <a:pt x="2639" y="468"/>
                      <a:pt x="2589" y="424"/>
                    </a:cubicBezTo>
                    <a:cubicBezTo>
                      <a:pt x="2582" y="418"/>
                      <a:pt x="2575" y="408"/>
                      <a:pt x="2571" y="399"/>
                    </a:cubicBezTo>
                    <a:cubicBezTo>
                      <a:pt x="2560" y="374"/>
                      <a:pt x="2545" y="352"/>
                      <a:pt x="2527" y="332"/>
                    </a:cubicBezTo>
                    <a:cubicBezTo>
                      <a:pt x="2528" y="335"/>
                      <a:pt x="2528" y="338"/>
                      <a:pt x="2525" y="340"/>
                    </a:cubicBezTo>
                    <a:cubicBezTo>
                      <a:pt x="2524" y="341"/>
                      <a:pt x="2522" y="342"/>
                      <a:pt x="2520" y="342"/>
                    </a:cubicBezTo>
                    <a:cubicBezTo>
                      <a:pt x="2518" y="342"/>
                      <a:pt x="2516" y="341"/>
                      <a:pt x="2514" y="339"/>
                    </a:cubicBezTo>
                    <a:cubicBezTo>
                      <a:pt x="2505" y="329"/>
                      <a:pt x="2489" y="317"/>
                      <a:pt x="2470" y="309"/>
                    </a:cubicBezTo>
                    <a:moveTo>
                      <a:pt x="2176" y="0"/>
                    </a:moveTo>
                    <a:cubicBezTo>
                      <a:pt x="2175" y="2"/>
                      <a:pt x="2173" y="3"/>
                      <a:pt x="2172" y="4"/>
                    </a:cubicBezTo>
                    <a:cubicBezTo>
                      <a:pt x="2178" y="13"/>
                      <a:pt x="2184" y="23"/>
                      <a:pt x="2190" y="32"/>
                    </a:cubicBezTo>
                    <a:cubicBezTo>
                      <a:pt x="2226" y="56"/>
                      <a:pt x="2261" y="88"/>
                      <a:pt x="2290" y="129"/>
                    </a:cubicBezTo>
                    <a:cubicBezTo>
                      <a:pt x="2291" y="132"/>
                      <a:pt x="2294" y="133"/>
                      <a:pt x="2296" y="134"/>
                    </a:cubicBezTo>
                    <a:cubicBezTo>
                      <a:pt x="2297" y="135"/>
                      <a:pt x="2403" y="179"/>
                      <a:pt x="2460" y="289"/>
                    </a:cubicBezTo>
                    <a:cubicBezTo>
                      <a:pt x="2478" y="295"/>
                      <a:pt x="2496" y="303"/>
                      <a:pt x="2512" y="315"/>
                    </a:cubicBezTo>
                    <a:cubicBezTo>
                      <a:pt x="2511" y="315"/>
                      <a:pt x="2511" y="315"/>
                      <a:pt x="2510" y="314"/>
                    </a:cubicBezTo>
                    <a:cubicBezTo>
                      <a:pt x="2499" y="304"/>
                      <a:pt x="2491" y="291"/>
                      <a:pt x="2482" y="279"/>
                    </a:cubicBezTo>
                    <a:cubicBezTo>
                      <a:pt x="2476" y="271"/>
                      <a:pt x="2473" y="261"/>
                      <a:pt x="2466" y="253"/>
                    </a:cubicBezTo>
                    <a:cubicBezTo>
                      <a:pt x="2457" y="242"/>
                      <a:pt x="2448" y="227"/>
                      <a:pt x="2429" y="227"/>
                    </a:cubicBezTo>
                    <a:cubicBezTo>
                      <a:pt x="2427" y="227"/>
                      <a:pt x="2424" y="228"/>
                      <a:pt x="2421" y="228"/>
                    </a:cubicBezTo>
                    <a:cubicBezTo>
                      <a:pt x="2431" y="196"/>
                      <a:pt x="2408" y="183"/>
                      <a:pt x="2389" y="168"/>
                    </a:cubicBezTo>
                    <a:cubicBezTo>
                      <a:pt x="2386" y="166"/>
                      <a:pt x="2382" y="164"/>
                      <a:pt x="2379" y="164"/>
                    </a:cubicBezTo>
                    <a:cubicBezTo>
                      <a:pt x="2379" y="164"/>
                      <a:pt x="2379" y="164"/>
                      <a:pt x="2378" y="164"/>
                    </a:cubicBezTo>
                    <a:cubicBezTo>
                      <a:pt x="2378" y="164"/>
                      <a:pt x="2378" y="164"/>
                      <a:pt x="2378" y="164"/>
                    </a:cubicBezTo>
                    <a:cubicBezTo>
                      <a:pt x="2369" y="164"/>
                      <a:pt x="2342" y="148"/>
                      <a:pt x="2339" y="140"/>
                    </a:cubicBezTo>
                    <a:cubicBezTo>
                      <a:pt x="2334" y="128"/>
                      <a:pt x="2313" y="116"/>
                      <a:pt x="2296" y="116"/>
                    </a:cubicBezTo>
                    <a:cubicBezTo>
                      <a:pt x="2294" y="116"/>
                      <a:pt x="2291" y="116"/>
                      <a:pt x="2289" y="117"/>
                    </a:cubicBezTo>
                    <a:cubicBezTo>
                      <a:pt x="2295" y="95"/>
                      <a:pt x="2283" y="81"/>
                      <a:pt x="2269" y="69"/>
                    </a:cubicBezTo>
                    <a:cubicBezTo>
                      <a:pt x="2242" y="47"/>
                      <a:pt x="2215" y="26"/>
                      <a:pt x="2188" y="5"/>
                    </a:cubicBezTo>
                    <a:cubicBezTo>
                      <a:pt x="2184" y="3"/>
                      <a:pt x="2180" y="2"/>
                      <a:pt x="217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146"/>
              <p:cNvSpPr>
                <a:spLocks noEditPoints="1"/>
              </p:cNvSpPr>
              <p:nvPr/>
            </p:nvSpPr>
            <p:spPr bwMode="auto">
              <a:xfrm>
                <a:off x="9248" y="2858"/>
                <a:ext cx="3799" cy="2485"/>
              </a:xfrm>
              <a:custGeom>
                <a:avLst/>
                <a:gdLst>
                  <a:gd name="T0" fmla="*/ 1289 w 2184"/>
                  <a:gd name="T1" fmla="*/ 1316 h 1428"/>
                  <a:gd name="T2" fmla="*/ 1178 w 2184"/>
                  <a:gd name="T3" fmla="*/ 1269 h 1428"/>
                  <a:gd name="T4" fmla="*/ 1178 w 2184"/>
                  <a:gd name="T5" fmla="*/ 1269 h 1428"/>
                  <a:gd name="T6" fmla="*/ 2080 w 2184"/>
                  <a:gd name="T7" fmla="*/ 1162 h 1428"/>
                  <a:gd name="T8" fmla="*/ 1990 w 2184"/>
                  <a:gd name="T9" fmla="*/ 1317 h 1428"/>
                  <a:gd name="T10" fmla="*/ 1903 w 2184"/>
                  <a:gd name="T11" fmla="*/ 1364 h 1428"/>
                  <a:gd name="T12" fmla="*/ 1698 w 2184"/>
                  <a:gd name="T13" fmla="*/ 1400 h 1428"/>
                  <a:gd name="T14" fmla="*/ 1580 w 2184"/>
                  <a:gd name="T15" fmla="*/ 1403 h 1428"/>
                  <a:gd name="T16" fmla="*/ 1634 w 2184"/>
                  <a:gd name="T17" fmla="*/ 1399 h 1428"/>
                  <a:gd name="T18" fmla="*/ 1415 w 2184"/>
                  <a:gd name="T19" fmla="*/ 1346 h 1428"/>
                  <a:gd name="T20" fmla="*/ 1407 w 2184"/>
                  <a:gd name="T21" fmla="*/ 1359 h 1428"/>
                  <a:gd name="T22" fmla="*/ 1337 w 2184"/>
                  <a:gd name="T23" fmla="*/ 1300 h 1428"/>
                  <a:gd name="T24" fmla="*/ 1337 w 2184"/>
                  <a:gd name="T25" fmla="*/ 1300 h 1428"/>
                  <a:gd name="T26" fmla="*/ 1523 w 2184"/>
                  <a:gd name="T27" fmla="*/ 1406 h 1428"/>
                  <a:gd name="T28" fmla="*/ 1919 w 2184"/>
                  <a:gd name="T29" fmla="*/ 1389 h 1428"/>
                  <a:gd name="T30" fmla="*/ 2025 w 2184"/>
                  <a:gd name="T31" fmla="*/ 1324 h 1428"/>
                  <a:gd name="T32" fmla="*/ 2134 w 2184"/>
                  <a:gd name="T33" fmla="*/ 1039 h 1428"/>
                  <a:gd name="T34" fmla="*/ 16 w 2184"/>
                  <a:gd name="T35" fmla="*/ 418 h 1428"/>
                  <a:gd name="T36" fmla="*/ 18 w 2184"/>
                  <a:gd name="T37" fmla="*/ 434 h 1428"/>
                  <a:gd name="T38" fmla="*/ 3 w 2184"/>
                  <a:gd name="T39" fmla="*/ 425 h 1428"/>
                  <a:gd name="T40" fmla="*/ 1 w 2184"/>
                  <a:gd name="T41" fmla="*/ 509 h 1428"/>
                  <a:gd name="T42" fmla="*/ 63 w 2184"/>
                  <a:gd name="T43" fmla="*/ 600 h 1428"/>
                  <a:gd name="T44" fmla="*/ 63 w 2184"/>
                  <a:gd name="T45" fmla="*/ 615 h 1428"/>
                  <a:gd name="T46" fmla="*/ 227 w 2184"/>
                  <a:gd name="T47" fmla="*/ 749 h 1428"/>
                  <a:gd name="T48" fmla="*/ 314 w 2184"/>
                  <a:gd name="T49" fmla="*/ 778 h 1428"/>
                  <a:gd name="T50" fmla="*/ 313 w 2184"/>
                  <a:gd name="T51" fmla="*/ 793 h 1428"/>
                  <a:gd name="T52" fmla="*/ 297 w 2184"/>
                  <a:gd name="T53" fmla="*/ 792 h 1428"/>
                  <a:gd name="T54" fmla="*/ 243 w 2184"/>
                  <a:gd name="T55" fmla="*/ 725 h 1428"/>
                  <a:gd name="T56" fmla="*/ 48 w 2184"/>
                  <a:gd name="T57" fmla="*/ 420 h 1428"/>
                  <a:gd name="T58" fmla="*/ 1741 w 2184"/>
                  <a:gd name="T59" fmla="*/ 0 h 1428"/>
                  <a:gd name="T60" fmla="*/ 1846 w 2184"/>
                  <a:gd name="T61" fmla="*/ 109 h 1428"/>
                  <a:gd name="T62" fmla="*/ 1866 w 2184"/>
                  <a:gd name="T63" fmla="*/ 175 h 1428"/>
                  <a:gd name="T64" fmla="*/ 2008 w 2184"/>
                  <a:gd name="T65" fmla="*/ 353 h 1428"/>
                  <a:gd name="T66" fmla="*/ 1995 w 2184"/>
                  <a:gd name="T67" fmla="*/ 361 h 1428"/>
                  <a:gd name="T68" fmla="*/ 1967 w 2184"/>
                  <a:gd name="T69" fmla="*/ 342 h 1428"/>
                  <a:gd name="T70" fmla="*/ 2023 w 2184"/>
                  <a:gd name="T71" fmla="*/ 468 h 1428"/>
                  <a:gd name="T72" fmla="*/ 2065 w 2184"/>
                  <a:gd name="T73" fmla="*/ 601 h 1428"/>
                  <a:gd name="T74" fmla="*/ 2076 w 2184"/>
                  <a:gd name="T75" fmla="*/ 595 h 1428"/>
                  <a:gd name="T76" fmla="*/ 2083 w 2184"/>
                  <a:gd name="T77" fmla="*/ 605 h 1428"/>
                  <a:gd name="T78" fmla="*/ 2113 w 2184"/>
                  <a:gd name="T79" fmla="*/ 784 h 1428"/>
                  <a:gd name="T80" fmla="*/ 2117 w 2184"/>
                  <a:gd name="T81" fmla="*/ 780 h 1428"/>
                  <a:gd name="T82" fmla="*/ 2133 w 2184"/>
                  <a:gd name="T83" fmla="*/ 782 h 1428"/>
                  <a:gd name="T84" fmla="*/ 2141 w 2184"/>
                  <a:gd name="T85" fmla="*/ 978 h 1428"/>
                  <a:gd name="T86" fmla="*/ 2157 w 2184"/>
                  <a:gd name="T87" fmla="*/ 982 h 1428"/>
                  <a:gd name="T88" fmla="*/ 2142 w 2184"/>
                  <a:gd name="T89" fmla="*/ 779 h 1428"/>
                  <a:gd name="T90" fmla="*/ 2074 w 2184"/>
                  <a:gd name="T91" fmla="*/ 538 h 1428"/>
                  <a:gd name="T92" fmla="*/ 2082 w 2184"/>
                  <a:gd name="T93" fmla="*/ 525 h 1428"/>
                  <a:gd name="T94" fmla="*/ 1995 w 2184"/>
                  <a:gd name="T95" fmla="*/ 327 h 1428"/>
                  <a:gd name="T96" fmla="*/ 1925 w 2184"/>
                  <a:gd name="T97" fmla="*/ 205 h 1428"/>
                  <a:gd name="T98" fmla="*/ 1923 w 2184"/>
                  <a:gd name="T99" fmla="*/ 180 h 1428"/>
                  <a:gd name="T100" fmla="*/ 1753 w 2184"/>
                  <a:gd name="T101" fmla="*/ 4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84" h="1428">
                    <a:moveTo>
                      <a:pt x="1228" y="1291"/>
                    </a:moveTo>
                    <a:cubicBezTo>
                      <a:pt x="1228" y="1292"/>
                      <a:pt x="1228" y="1292"/>
                      <a:pt x="1228" y="1293"/>
                    </a:cubicBezTo>
                    <a:cubicBezTo>
                      <a:pt x="1252" y="1303"/>
                      <a:pt x="1273" y="1311"/>
                      <a:pt x="1289" y="1316"/>
                    </a:cubicBezTo>
                    <a:cubicBezTo>
                      <a:pt x="1293" y="1318"/>
                      <a:pt x="1297" y="1319"/>
                      <a:pt x="1300" y="1320"/>
                    </a:cubicBezTo>
                    <a:cubicBezTo>
                      <a:pt x="1282" y="1313"/>
                      <a:pt x="1256" y="1303"/>
                      <a:pt x="1228" y="1291"/>
                    </a:cubicBezTo>
                    <a:moveTo>
                      <a:pt x="1178" y="1269"/>
                    </a:moveTo>
                    <a:cubicBezTo>
                      <a:pt x="1190" y="1275"/>
                      <a:pt x="1201" y="1280"/>
                      <a:pt x="1211" y="1285"/>
                    </a:cubicBezTo>
                    <a:cubicBezTo>
                      <a:pt x="1211" y="1285"/>
                      <a:pt x="1211" y="1284"/>
                      <a:pt x="1211" y="1284"/>
                    </a:cubicBezTo>
                    <a:cubicBezTo>
                      <a:pt x="1200" y="1279"/>
                      <a:pt x="1189" y="1274"/>
                      <a:pt x="1178" y="1269"/>
                    </a:cubicBezTo>
                    <a:moveTo>
                      <a:pt x="2134" y="1039"/>
                    </a:moveTo>
                    <a:cubicBezTo>
                      <a:pt x="2129" y="1049"/>
                      <a:pt x="2123" y="1058"/>
                      <a:pt x="2117" y="1066"/>
                    </a:cubicBezTo>
                    <a:cubicBezTo>
                      <a:pt x="2100" y="1122"/>
                      <a:pt x="2080" y="1161"/>
                      <a:pt x="2080" y="1162"/>
                    </a:cubicBezTo>
                    <a:cubicBezTo>
                      <a:pt x="2079" y="1164"/>
                      <a:pt x="2079" y="1164"/>
                      <a:pt x="2079" y="1164"/>
                    </a:cubicBezTo>
                    <a:cubicBezTo>
                      <a:pt x="2078" y="1167"/>
                      <a:pt x="2078" y="1167"/>
                      <a:pt x="2078" y="1167"/>
                    </a:cubicBezTo>
                    <a:cubicBezTo>
                      <a:pt x="2071" y="1250"/>
                      <a:pt x="1991" y="1316"/>
                      <a:pt x="1990" y="1317"/>
                    </a:cubicBezTo>
                    <a:cubicBezTo>
                      <a:pt x="1990" y="1317"/>
                      <a:pt x="1990" y="1317"/>
                      <a:pt x="1990" y="1317"/>
                    </a:cubicBezTo>
                    <a:cubicBezTo>
                      <a:pt x="1982" y="1324"/>
                      <a:pt x="1964" y="1337"/>
                      <a:pt x="1935" y="1350"/>
                    </a:cubicBezTo>
                    <a:cubicBezTo>
                      <a:pt x="1925" y="1355"/>
                      <a:pt x="1914" y="1360"/>
                      <a:pt x="1903" y="1364"/>
                    </a:cubicBezTo>
                    <a:cubicBezTo>
                      <a:pt x="1871" y="1376"/>
                      <a:pt x="1832" y="1388"/>
                      <a:pt x="1786" y="1395"/>
                    </a:cubicBezTo>
                    <a:cubicBezTo>
                      <a:pt x="1761" y="1398"/>
                      <a:pt x="1733" y="1400"/>
                      <a:pt x="1701" y="1400"/>
                    </a:cubicBezTo>
                    <a:cubicBezTo>
                      <a:pt x="1700" y="1400"/>
                      <a:pt x="1699" y="1400"/>
                      <a:pt x="1698" y="1400"/>
                    </a:cubicBezTo>
                    <a:cubicBezTo>
                      <a:pt x="1678" y="1412"/>
                      <a:pt x="1656" y="1415"/>
                      <a:pt x="1634" y="1415"/>
                    </a:cubicBezTo>
                    <a:cubicBezTo>
                      <a:pt x="1617" y="1415"/>
                      <a:pt x="1600" y="1413"/>
                      <a:pt x="1586" y="1411"/>
                    </a:cubicBezTo>
                    <a:cubicBezTo>
                      <a:pt x="1582" y="1411"/>
                      <a:pt x="1579" y="1407"/>
                      <a:pt x="1580" y="1403"/>
                    </a:cubicBezTo>
                    <a:cubicBezTo>
                      <a:pt x="1580" y="1399"/>
                      <a:pt x="1584" y="1396"/>
                      <a:pt x="1587" y="1396"/>
                    </a:cubicBezTo>
                    <a:cubicBezTo>
                      <a:pt x="1588" y="1396"/>
                      <a:pt x="1588" y="1396"/>
                      <a:pt x="1588" y="1396"/>
                    </a:cubicBezTo>
                    <a:cubicBezTo>
                      <a:pt x="1604" y="1398"/>
                      <a:pt x="1619" y="1399"/>
                      <a:pt x="1634" y="1399"/>
                    </a:cubicBezTo>
                    <a:cubicBezTo>
                      <a:pt x="1640" y="1399"/>
                      <a:pt x="1646" y="1399"/>
                      <a:pt x="1652" y="1399"/>
                    </a:cubicBezTo>
                    <a:cubicBezTo>
                      <a:pt x="1577" y="1393"/>
                      <a:pt x="1487" y="1373"/>
                      <a:pt x="1387" y="1325"/>
                    </a:cubicBezTo>
                    <a:cubicBezTo>
                      <a:pt x="1394" y="1332"/>
                      <a:pt x="1403" y="1339"/>
                      <a:pt x="1415" y="1346"/>
                    </a:cubicBezTo>
                    <a:cubicBezTo>
                      <a:pt x="1418" y="1348"/>
                      <a:pt x="1420" y="1353"/>
                      <a:pt x="1418" y="1356"/>
                    </a:cubicBezTo>
                    <a:cubicBezTo>
                      <a:pt x="1416" y="1359"/>
                      <a:pt x="1414" y="1360"/>
                      <a:pt x="1411" y="1360"/>
                    </a:cubicBezTo>
                    <a:cubicBezTo>
                      <a:pt x="1409" y="1360"/>
                      <a:pt x="1408" y="1360"/>
                      <a:pt x="1407" y="1359"/>
                    </a:cubicBezTo>
                    <a:cubicBezTo>
                      <a:pt x="1379" y="1343"/>
                      <a:pt x="1365" y="1327"/>
                      <a:pt x="1359" y="1311"/>
                    </a:cubicBezTo>
                    <a:cubicBezTo>
                      <a:pt x="1353" y="1308"/>
                      <a:pt x="1346" y="1304"/>
                      <a:pt x="1339" y="1301"/>
                    </a:cubicBezTo>
                    <a:cubicBezTo>
                      <a:pt x="1337" y="1300"/>
                      <a:pt x="1337" y="1300"/>
                      <a:pt x="1337" y="1300"/>
                    </a:cubicBezTo>
                    <a:cubicBezTo>
                      <a:pt x="1335" y="1299"/>
                      <a:pt x="1335" y="1299"/>
                      <a:pt x="1335" y="1299"/>
                    </a:cubicBezTo>
                    <a:cubicBezTo>
                      <a:pt x="1335" y="1299"/>
                      <a:pt x="1335" y="1299"/>
                      <a:pt x="1334" y="1299"/>
                    </a:cubicBezTo>
                    <a:cubicBezTo>
                      <a:pt x="1335" y="1299"/>
                      <a:pt x="1336" y="1300"/>
                      <a:pt x="1337" y="1300"/>
                    </a:cubicBezTo>
                    <a:cubicBezTo>
                      <a:pt x="1346" y="1303"/>
                      <a:pt x="1351" y="1310"/>
                      <a:pt x="1348" y="1319"/>
                    </a:cubicBezTo>
                    <a:cubicBezTo>
                      <a:pt x="1346" y="1325"/>
                      <a:pt x="1340" y="1330"/>
                      <a:pt x="1333" y="1330"/>
                    </a:cubicBezTo>
                    <a:cubicBezTo>
                      <a:pt x="1400" y="1366"/>
                      <a:pt x="1463" y="1390"/>
                      <a:pt x="1523" y="1406"/>
                    </a:cubicBezTo>
                    <a:cubicBezTo>
                      <a:pt x="1579" y="1420"/>
                      <a:pt x="1636" y="1428"/>
                      <a:pt x="1693" y="1428"/>
                    </a:cubicBezTo>
                    <a:cubicBezTo>
                      <a:pt x="1751" y="1428"/>
                      <a:pt x="1809" y="1420"/>
                      <a:pt x="1868" y="1403"/>
                    </a:cubicBezTo>
                    <a:cubicBezTo>
                      <a:pt x="1885" y="1398"/>
                      <a:pt x="1902" y="1394"/>
                      <a:pt x="1919" y="1389"/>
                    </a:cubicBezTo>
                    <a:cubicBezTo>
                      <a:pt x="1928" y="1385"/>
                      <a:pt x="1937" y="1381"/>
                      <a:pt x="1945" y="1378"/>
                    </a:cubicBezTo>
                    <a:cubicBezTo>
                      <a:pt x="1975" y="1363"/>
                      <a:pt x="1997" y="1349"/>
                      <a:pt x="2008" y="1339"/>
                    </a:cubicBezTo>
                    <a:cubicBezTo>
                      <a:pt x="2010" y="1337"/>
                      <a:pt x="2016" y="1332"/>
                      <a:pt x="2025" y="1324"/>
                    </a:cubicBezTo>
                    <a:cubicBezTo>
                      <a:pt x="2052" y="1298"/>
                      <a:pt x="2100" y="1242"/>
                      <a:pt x="2107" y="1172"/>
                    </a:cubicBezTo>
                    <a:cubicBezTo>
                      <a:pt x="2112" y="1161"/>
                      <a:pt x="2132" y="1120"/>
                      <a:pt x="2148" y="1064"/>
                    </a:cubicBezTo>
                    <a:cubicBezTo>
                      <a:pt x="2144" y="1054"/>
                      <a:pt x="2139" y="1046"/>
                      <a:pt x="2134" y="1039"/>
                    </a:cubicBezTo>
                    <a:moveTo>
                      <a:pt x="47" y="400"/>
                    </a:moveTo>
                    <a:cubicBezTo>
                      <a:pt x="40" y="415"/>
                      <a:pt x="33" y="420"/>
                      <a:pt x="25" y="420"/>
                    </a:cubicBezTo>
                    <a:cubicBezTo>
                      <a:pt x="22" y="420"/>
                      <a:pt x="19" y="419"/>
                      <a:pt x="16" y="418"/>
                    </a:cubicBezTo>
                    <a:cubicBezTo>
                      <a:pt x="20" y="423"/>
                      <a:pt x="20" y="423"/>
                      <a:pt x="20" y="423"/>
                    </a:cubicBezTo>
                    <a:cubicBezTo>
                      <a:pt x="21" y="425"/>
                      <a:pt x="22" y="426"/>
                      <a:pt x="22" y="428"/>
                    </a:cubicBezTo>
                    <a:cubicBezTo>
                      <a:pt x="22" y="430"/>
                      <a:pt x="20" y="433"/>
                      <a:pt x="18" y="434"/>
                    </a:cubicBezTo>
                    <a:cubicBezTo>
                      <a:pt x="17" y="435"/>
                      <a:pt x="15" y="436"/>
                      <a:pt x="14" y="436"/>
                    </a:cubicBezTo>
                    <a:cubicBezTo>
                      <a:pt x="11" y="436"/>
                      <a:pt x="9" y="434"/>
                      <a:pt x="7" y="432"/>
                    </a:cubicBezTo>
                    <a:cubicBezTo>
                      <a:pt x="3" y="425"/>
                      <a:pt x="3" y="425"/>
                      <a:pt x="3" y="425"/>
                    </a:cubicBezTo>
                    <a:cubicBezTo>
                      <a:pt x="2" y="427"/>
                      <a:pt x="2" y="427"/>
                      <a:pt x="2" y="427"/>
                    </a:cubicBezTo>
                    <a:cubicBezTo>
                      <a:pt x="1" y="434"/>
                      <a:pt x="0" y="441"/>
                      <a:pt x="0" y="449"/>
                    </a:cubicBezTo>
                    <a:cubicBezTo>
                      <a:pt x="2" y="469"/>
                      <a:pt x="2" y="489"/>
                      <a:pt x="1" y="509"/>
                    </a:cubicBezTo>
                    <a:cubicBezTo>
                      <a:pt x="7" y="545"/>
                      <a:pt x="21" y="575"/>
                      <a:pt x="42" y="603"/>
                    </a:cubicBezTo>
                    <a:cubicBezTo>
                      <a:pt x="49" y="601"/>
                      <a:pt x="56" y="600"/>
                      <a:pt x="63" y="600"/>
                    </a:cubicBezTo>
                    <a:cubicBezTo>
                      <a:pt x="63" y="600"/>
                      <a:pt x="63" y="600"/>
                      <a:pt x="63" y="600"/>
                    </a:cubicBezTo>
                    <a:cubicBezTo>
                      <a:pt x="67" y="600"/>
                      <a:pt x="71" y="603"/>
                      <a:pt x="71" y="607"/>
                    </a:cubicBezTo>
                    <a:cubicBezTo>
                      <a:pt x="71" y="607"/>
                      <a:pt x="71" y="607"/>
                      <a:pt x="71" y="607"/>
                    </a:cubicBezTo>
                    <a:cubicBezTo>
                      <a:pt x="71" y="612"/>
                      <a:pt x="68" y="615"/>
                      <a:pt x="63" y="615"/>
                    </a:cubicBezTo>
                    <a:cubicBezTo>
                      <a:pt x="60" y="615"/>
                      <a:pt x="57" y="616"/>
                      <a:pt x="53" y="616"/>
                    </a:cubicBezTo>
                    <a:cubicBezTo>
                      <a:pt x="93" y="661"/>
                      <a:pt x="150" y="699"/>
                      <a:pt x="219" y="744"/>
                    </a:cubicBezTo>
                    <a:cubicBezTo>
                      <a:pt x="227" y="749"/>
                      <a:pt x="227" y="749"/>
                      <a:pt x="227" y="749"/>
                    </a:cubicBezTo>
                    <a:cubicBezTo>
                      <a:pt x="245" y="761"/>
                      <a:pt x="261" y="771"/>
                      <a:pt x="276" y="780"/>
                    </a:cubicBezTo>
                    <a:cubicBezTo>
                      <a:pt x="284" y="778"/>
                      <a:pt x="292" y="777"/>
                      <a:pt x="301" y="777"/>
                    </a:cubicBezTo>
                    <a:cubicBezTo>
                      <a:pt x="305" y="777"/>
                      <a:pt x="309" y="777"/>
                      <a:pt x="314" y="778"/>
                    </a:cubicBezTo>
                    <a:cubicBezTo>
                      <a:pt x="318" y="778"/>
                      <a:pt x="321" y="782"/>
                      <a:pt x="321" y="785"/>
                    </a:cubicBezTo>
                    <a:cubicBezTo>
                      <a:pt x="321" y="786"/>
                      <a:pt x="321" y="786"/>
                      <a:pt x="321" y="787"/>
                    </a:cubicBezTo>
                    <a:cubicBezTo>
                      <a:pt x="320" y="791"/>
                      <a:pt x="317" y="793"/>
                      <a:pt x="313" y="793"/>
                    </a:cubicBezTo>
                    <a:cubicBezTo>
                      <a:pt x="312" y="793"/>
                      <a:pt x="312" y="793"/>
                      <a:pt x="312" y="793"/>
                    </a:cubicBezTo>
                    <a:cubicBezTo>
                      <a:pt x="308" y="792"/>
                      <a:pt x="304" y="792"/>
                      <a:pt x="301" y="792"/>
                    </a:cubicBezTo>
                    <a:cubicBezTo>
                      <a:pt x="299" y="792"/>
                      <a:pt x="298" y="792"/>
                      <a:pt x="297" y="792"/>
                    </a:cubicBezTo>
                    <a:cubicBezTo>
                      <a:pt x="308" y="798"/>
                      <a:pt x="318" y="804"/>
                      <a:pt x="328" y="808"/>
                    </a:cubicBezTo>
                    <a:cubicBezTo>
                      <a:pt x="328" y="776"/>
                      <a:pt x="328" y="776"/>
                      <a:pt x="328" y="776"/>
                    </a:cubicBezTo>
                    <a:cubicBezTo>
                      <a:pt x="303" y="763"/>
                      <a:pt x="275" y="747"/>
                      <a:pt x="243" y="725"/>
                    </a:cubicBezTo>
                    <a:cubicBezTo>
                      <a:pt x="235" y="720"/>
                      <a:pt x="235" y="720"/>
                      <a:pt x="235" y="720"/>
                    </a:cubicBezTo>
                    <a:cubicBezTo>
                      <a:pt x="91" y="625"/>
                      <a:pt x="10" y="572"/>
                      <a:pt x="30" y="436"/>
                    </a:cubicBezTo>
                    <a:cubicBezTo>
                      <a:pt x="48" y="420"/>
                      <a:pt x="48" y="420"/>
                      <a:pt x="48" y="420"/>
                    </a:cubicBezTo>
                    <a:cubicBezTo>
                      <a:pt x="48" y="419"/>
                      <a:pt x="48" y="417"/>
                      <a:pt x="48" y="416"/>
                    </a:cubicBezTo>
                    <a:cubicBezTo>
                      <a:pt x="48" y="412"/>
                      <a:pt x="48" y="409"/>
                      <a:pt x="47" y="400"/>
                    </a:cubicBezTo>
                    <a:moveTo>
                      <a:pt x="1741" y="0"/>
                    </a:moveTo>
                    <a:cubicBezTo>
                      <a:pt x="1741" y="1"/>
                      <a:pt x="1740" y="3"/>
                      <a:pt x="1739" y="5"/>
                    </a:cubicBezTo>
                    <a:cubicBezTo>
                      <a:pt x="1749" y="13"/>
                      <a:pt x="1761" y="20"/>
                      <a:pt x="1770" y="30"/>
                    </a:cubicBezTo>
                    <a:cubicBezTo>
                      <a:pt x="1796" y="55"/>
                      <a:pt x="1823" y="81"/>
                      <a:pt x="1846" y="109"/>
                    </a:cubicBezTo>
                    <a:cubicBezTo>
                      <a:pt x="1855" y="119"/>
                      <a:pt x="1860" y="137"/>
                      <a:pt x="1858" y="150"/>
                    </a:cubicBezTo>
                    <a:cubicBezTo>
                      <a:pt x="1862" y="161"/>
                      <a:pt x="1864" y="168"/>
                      <a:pt x="1864" y="169"/>
                    </a:cubicBezTo>
                    <a:cubicBezTo>
                      <a:pt x="1866" y="175"/>
                      <a:pt x="1866" y="175"/>
                      <a:pt x="1866" y="175"/>
                    </a:cubicBezTo>
                    <a:cubicBezTo>
                      <a:pt x="1871" y="178"/>
                      <a:pt x="1871" y="178"/>
                      <a:pt x="1871" y="178"/>
                    </a:cubicBezTo>
                    <a:cubicBezTo>
                      <a:pt x="1936" y="214"/>
                      <a:pt x="1958" y="283"/>
                      <a:pt x="1964" y="316"/>
                    </a:cubicBezTo>
                    <a:cubicBezTo>
                      <a:pt x="1983" y="324"/>
                      <a:pt x="1995" y="332"/>
                      <a:pt x="2008" y="353"/>
                    </a:cubicBezTo>
                    <a:cubicBezTo>
                      <a:pt x="2011" y="357"/>
                      <a:pt x="2010" y="361"/>
                      <a:pt x="2006" y="364"/>
                    </a:cubicBezTo>
                    <a:cubicBezTo>
                      <a:pt x="2005" y="364"/>
                      <a:pt x="2003" y="365"/>
                      <a:pt x="2002" y="365"/>
                    </a:cubicBezTo>
                    <a:cubicBezTo>
                      <a:pt x="1999" y="365"/>
                      <a:pt x="1997" y="364"/>
                      <a:pt x="1995" y="361"/>
                    </a:cubicBezTo>
                    <a:cubicBezTo>
                      <a:pt x="1986" y="347"/>
                      <a:pt x="1979" y="340"/>
                      <a:pt x="1967" y="334"/>
                    </a:cubicBezTo>
                    <a:cubicBezTo>
                      <a:pt x="1967" y="335"/>
                      <a:pt x="1967" y="335"/>
                      <a:pt x="1967" y="335"/>
                    </a:cubicBezTo>
                    <a:cubicBezTo>
                      <a:pt x="1967" y="342"/>
                      <a:pt x="1967" y="342"/>
                      <a:pt x="1967" y="342"/>
                    </a:cubicBezTo>
                    <a:cubicBezTo>
                      <a:pt x="1972" y="346"/>
                      <a:pt x="1972" y="346"/>
                      <a:pt x="1972" y="346"/>
                    </a:cubicBezTo>
                    <a:cubicBezTo>
                      <a:pt x="2026" y="389"/>
                      <a:pt x="2024" y="461"/>
                      <a:pt x="2024" y="462"/>
                    </a:cubicBezTo>
                    <a:cubicBezTo>
                      <a:pt x="2023" y="468"/>
                      <a:pt x="2023" y="468"/>
                      <a:pt x="2023" y="468"/>
                    </a:cubicBezTo>
                    <a:cubicBezTo>
                      <a:pt x="2028" y="472"/>
                      <a:pt x="2028" y="472"/>
                      <a:pt x="2028" y="472"/>
                    </a:cubicBezTo>
                    <a:cubicBezTo>
                      <a:pt x="2074" y="522"/>
                      <a:pt x="2066" y="594"/>
                      <a:pt x="2066" y="595"/>
                    </a:cubicBezTo>
                    <a:cubicBezTo>
                      <a:pt x="2065" y="601"/>
                      <a:pt x="2065" y="601"/>
                      <a:pt x="2065" y="601"/>
                    </a:cubicBezTo>
                    <a:cubicBezTo>
                      <a:pt x="2068" y="604"/>
                      <a:pt x="2068" y="604"/>
                      <a:pt x="2068" y="604"/>
                    </a:cubicBezTo>
                    <a:cubicBezTo>
                      <a:pt x="2068" y="603"/>
                      <a:pt x="2068" y="602"/>
                      <a:pt x="2068" y="601"/>
                    </a:cubicBezTo>
                    <a:cubicBezTo>
                      <a:pt x="2069" y="598"/>
                      <a:pt x="2072" y="595"/>
                      <a:pt x="2076" y="595"/>
                    </a:cubicBezTo>
                    <a:cubicBezTo>
                      <a:pt x="2076" y="595"/>
                      <a:pt x="2077" y="595"/>
                      <a:pt x="2078" y="596"/>
                    </a:cubicBezTo>
                    <a:cubicBezTo>
                      <a:pt x="2081" y="596"/>
                      <a:pt x="2084" y="600"/>
                      <a:pt x="2084" y="603"/>
                    </a:cubicBezTo>
                    <a:cubicBezTo>
                      <a:pt x="2084" y="604"/>
                      <a:pt x="2083" y="604"/>
                      <a:pt x="2083" y="605"/>
                    </a:cubicBezTo>
                    <a:cubicBezTo>
                      <a:pt x="2082" y="610"/>
                      <a:pt x="2080" y="615"/>
                      <a:pt x="2078" y="620"/>
                    </a:cubicBezTo>
                    <a:cubicBezTo>
                      <a:pt x="2124" y="698"/>
                      <a:pt x="2114" y="779"/>
                      <a:pt x="2113" y="780"/>
                    </a:cubicBezTo>
                    <a:cubicBezTo>
                      <a:pt x="2113" y="784"/>
                      <a:pt x="2113" y="784"/>
                      <a:pt x="2113" y="784"/>
                    </a:cubicBezTo>
                    <a:cubicBezTo>
                      <a:pt x="2115" y="788"/>
                      <a:pt x="2115" y="788"/>
                      <a:pt x="2115" y="788"/>
                    </a:cubicBezTo>
                    <a:cubicBezTo>
                      <a:pt x="2115" y="789"/>
                      <a:pt x="2115" y="789"/>
                      <a:pt x="2115" y="789"/>
                    </a:cubicBezTo>
                    <a:cubicBezTo>
                      <a:pt x="2116" y="786"/>
                      <a:pt x="2117" y="783"/>
                      <a:pt x="2117" y="780"/>
                    </a:cubicBezTo>
                    <a:cubicBezTo>
                      <a:pt x="2118" y="776"/>
                      <a:pt x="2121" y="773"/>
                      <a:pt x="2125" y="773"/>
                    </a:cubicBezTo>
                    <a:cubicBezTo>
                      <a:pt x="2125" y="773"/>
                      <a:pt x="2126" y="773"/>
                      <a:pt x="2126" y="773"/>
                    </a:cubicBezTo>
                    <a:cubicBezTo>
                      <a:pt x="2130" y="774"/>
                      <a:pt x="2133" y="777"/>
                      <a:pt x="2133" y="782"/>
                    </a:cubicBezTo>
                    <a:cubicBezTo>
                      <a:pt x="2132" y="790"/>
                      <a:pt x="2129" y="800"/>
                      <a:pt x="2125" y="810"/>
                    </a:cubicBezTo>
                    <a:cubicBezTo>
                      <a:pt x="2149" y="873"/>
                      <a:pt x="2145" y="946"/>
                      <a:pt x="2131" y="1009"/>
                    </a:cubicBezTo>
                    <a:cubicBezTo>
                      <a:pt x="2136" y="999"/>
                      <a:pt x="2139" y="989"/>
                      <a:pt x="2141" y="978"/>
                    </a:cubicBezTo>
                    <a:cubicBezTo>
                      <a:pt x="2142" y="975"/>
                      <a:pt x="2145" y="972"/>
                      <a:pt x="2149" y="972"/>
                    </a:cubicBezTo>
                    <a:cubicBezTo>
                      <a:pt x="2150" y="972"/>
                      <a:pt x="2150" y="972"/>
                      <a:pt x="2151" y="972"/>
                    </a:cubicBezTo>
                    <a:cubicBezTo>
                      <a:pt x="2155" y="973"/>
                      <a:pt x="2157" y="978"/>
                      <a:pt x="2157" y="982"/>
                    </a:cubicBezTo>
                    <a:cubicBezTo>
                      <a:pt x="2153" y="996"/>
                      <a:pt x="2148" y="1010"/>
                      <a:pt x="2141" y="1025"/>
                    </a:cubicBezTo>
                    <a:cubicBezTo>
                      <a:pt x="2146" y="1029"/>
                      <a:pt x="2150" y="1035"/>
                      <a:pt x="2154" y="1041"/>
                    </a:cubicBezTo>
                    <a:cubicBezTo>
                      <a:pt x="2174" y="962"/>
                      <a:pt x="2184" y="861"/>
                      <a:pt x="2142" y="779"/>
                    </a:cubicBezTo>
                    <a:cubicBezTo>
                      <a:pt x="2144" y="758"/>
                      <a:pt x="2148" y="673"/>
                      <a:pt x="2095" y="593"/>
                    </a:cubicBezTo>
                    <a:cubicBezTo>
                      <a:pt x="2096" y="585"/>
                      <a:pt x="2096" y="567"/>
                      <a:pt x="2092" y="546"/>
                    </a:cubicBezTo>
                    <a:cubicBezTo>
                      <a:pt x="2086" y="544"/>
                      <a:pt x="2080" y="542"/>
                      <a:pt x="2074" y="538"/>
                    </a:cubicBezTo>
                    <a:cubicBezTo>
                      <a:pt x="2070" y="536"/>
                      <a:pt x="2069" y="531"/>
                      <a:pt x="2071" y="527"/>
                    </a:cubicBezTo>
                    <a:cubicBezTo>
                      <a:pt x="2073" y="525"/>
                      <a:pt x="2075" y="524"/>
                      <a:pt x="2078" y="524"/>
                    </a:cubicBezTo>
                    <a:cubicBezTo>
                      <a:pt x="2079" y="524"/>
                      <a:pt x="2081" y="524"/>
                      <a:pt x="2082" y="525"/>
                    </a:cubicBezTo>
                    <a:cubicBezTo>
                      <a:pt x="2084" y="526"/>
                      <a:pt x="2086" y="527"/>
                      <a:pt x="2089" y="528"/>
                    </a:cubicBezTo>
                    <a:cubicBezTo>
                      <a:pt x="2083" y="505"/>
                      <a:pt x="2072" y="480"/>
                      <a:pt x="2052" y="457"/>
                    </a:cubicBezTo>
                    <a:cubicBezTo>
                      <a:pt x="2052" y="437"/>
                      <a:pt x="2046" y="372"/>
                      <a:pt x="1995" y="327"/>
                    </a:cubicBezTo>
                    <a:cubicBezTo>
                      <a:pt x="1993" y="307"/>
                      <a:pt x="1982" y="242"/>
                      <a:pt x="1934" y="191"/>
                    </a:cubicBezTo>
                    <a:cubicBezTo>
                      <a:pt x="1933" y="193"/>
                      <a:pt x="1933" y="195"/>
                      <a:pt x="1933" y="197"/>
                    </a:cubicBezTo>
                    <a:cubicBezTo>
                      <a:pt x="1933" y="201"/>
                      <a:pt x="1929" y="205"/>
                      <a:pt x="1925" y="205"/>
                    </a:cubicBezTo>
                    <a:cubicBezTo>
                      <a:pt x="1925" y="205"/>
                      <a:pt x="1925" y="205"/>
                      <a:pt x="1925" y="205"/>
                    </a:cubicBezTo>
                    <a:cubicBezTo>
                      <a:pt x="1921" y="205"/>
                      <a:pt x="1917" y="201"/>
                      <a:pt x="1917" y="197"/>
                    </a:cubicBezTo>
                    <a:cubicBezTo>
                      <a:pt x="1917" y="191"/>
                      <a:pt x="1919" y="185"/>
                      <a:pt x="1923" y="180"/>
                    </a:cubicBezTo>
                    <a:cubicBezTo>
                      <a:pt x="1913" y="171"/>
                      <a:pt x="1903" y="163"/>
                      <a:pt x="1891" y="156"/>
                    </a:cubicBezTo>
                    <a:cubicBezTo>
                      <a:pt x="1884" y="134"/>
                      <a:pt x="1858" y="62"/>
                      <a:pt x="1785" y="14"/>
                    </a:cubicBezTo>
                    <a:cubicBezTo>
                      <a:pt x="1774" y="11"/>
                      <a:pt x="1763" y="7"/>
                      <a:pt x="1753" y="4"/>
                    </a:cubicBezTo>
                    <a:cubicBezTo>
                      <a:pt x="1749" y="2"/>
                      <a:pt x="1745" y="1"/>
                      <a:pt x="174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147"/>
              <p:cNvSpPr>
                <a:spLocks noEditPoints="1"/>
              </p:cNvSpPr>
              <p:nvPr/>
            </p:nvSpPr>
            <p:spPr bwMode="auto">
              <a:xfrm>
                <a:off x="11475" y="2896"/>
                <a:ext cx="1120" cy="1763"/>
              </a:xfrm>
              <a:custGeom>
                <a:avLst/>
                <a:gdLst>
                  <a:gd name="T0" fmla="*/ 593 w 644"/>
                  <a:gd name="T1" fmla="*/ 765 h 1013"/>
                  <a:gd name="T2" fmla="*/ 591 w 644"/>
                  <a:gd name="T3" fmla="*/ 770 h 1013"/>
                  <a:gd name="T4" fmla="*/ 486 w 644"/>
                  <a:gd name="T5" fmla="*/ 907 h 1013"/>
                  <a:gd name="T6" fmla="*/ 477 w 644"/>
                  <a:gd name="T7" fmla="*/ 913 h 1013"/>
                  <a:gd name="T8" fmla="*/ 309 w 644"/>
                  <a:gd name="T9" fmla="*/ 998 h 1013"/>
                  <a:gd name="T10" fmla="*/ 198 w 644"/>
                  <a:gd name="T11" fmla="*/ 975 h 1013"/>
                  <a:gd name="T12" fmla="*/ 189 w 644"/>
                  <a:gd name="T13" fmla="*/ 988 h 1013"/>
                  <a:gd name="T14" fmla="*/ 309 w 644"/>
                  <a:gd name="T15" fmla="*/ 1013 h 1013"/>
                  <a:gd name="T16" fmla="*/ 567 w 644"/>
                  <a:gd name="T17" fmla="*/ 873 h 1013"/>
                  <a:gd name="T18" fmla="*/ 565 w 644"/>
                  <a:gd name="T19" fmla="*/ 873 h 1013"/>
                  <a:gd name="T20" fmla="*/ 557 w 644"/>
                  <a:gd name="T21" fmla="*/ 865 h 1013"/>
                  <a:gd name="T22" fmla="*/ 572 w 644"/>
                  <a:gd name="T23" fmla="*/ 857 h 1013"/>
                  <a:gd name="T24" fmla="*/ 606 w 644"/>
                  <a:gd name="T25" fmla="*/ 773 h 1013"/>
                  <a:gd name="T26" fmla="*/ 629 w 644"/>
                  <a:gd name="T27" fmla="*/ 645 h 1013"/>
                  <a:gd name="T28" fmla="*/ 481 w 644"/>
                  <a:gd name="T29" fmla="*/ 385 h 1013"/>
                  <a:gd name="T30" fmla="*/ 474 w 644"/>
                  <a:gd name="T31" fmla="*/ 393 h 1013"/>
                  <a:gd name="T32" fmla="*/ 470 w 644"/>
                  <a:gd name="T33" fmla="*/ 393 h 1013"/>
                  <a:gd name="T34" fmla="*/ 600 w 644"/>
                  <a:gd name="T35" fmla="*/ 511 h 1013"/>
                  <a:gd name="T36" fmla="*/ 610 w 644"/>
                  <a:gd name="T37" fmla="*/ 514 h 1013"/>
                  <a:gd name="T38" fmla="*/ 619 w 644"/>
                  <a:gd name="T39" fmla="*/ 516 h 1013"/>
                  <a:gd name="T40" fmla="*/ 327 w 644"/>
                  <a:gd name="T41" fmla="*/ 96 h 1013"/>
                  <a:gd name="T42" fmla="*/ 319 w 644"/>
                  <a:gd name="T43" fmla="*/ 106 h 1013"/>
                  <a:gd name="T44" fmla="*/ 327 w 644"/>
                  <a:gd name="T45" fmla="*/ 131 h 1013"/>
                  <a:gd name="T46" fmla="*/ 407 w 644"/>
                  <a:gd name="T47" fmla="*/ 239 h 1013"/>
                  <a:gd name="T48" fmla="*/ 460 w 644"/>
                  <a:gd name="T49" fmla="*/ 376 h 1013"/>
                  <a:gd name="T50" fmla="*/ 462 w 644"/>
                  <a:gd name="T51" fmla="*/ 375 h 1013"/>
                  <a:gd name="T52" fmla="*/ 423 w 644"/>
                  <a:gd name="T53" fmla="*/ 233 h 1013"/>
                  <a:gd name="T54" fmla="*/ 327 w 644"/>
                  <a:gd name="T55" fmla="*/ 96 h 1013"/>
                  <a:gd name="T56" fmla="*/ 0 w 644"/>
                  <a:gd name="T57" fmla="*/ 39 h 1013"/>
                  <a:gd name="T58" fmla="*/ 107 w 644"/>
                  <a:gd name="T59" fmla="*/ 15 h 1013"/>
                  <a:gd name="T60" fmla="*/ 202 w 644"/>
                  <a:gd name="T61" fmla="*/ 29 h 1013"/>
                  <a:gd name="T62" fmla="*/ 306 w 644"/>
                  <a:gd name="T63" fmla="*/ 71 h 1013"/>
                  <a:gd name="T64" fmla="*/ 108 w 644"/>
                  <a:gd name="T65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4" h="1013">
                    <a:moveTo>
                      <a:pt x="629" y="645"/>
                    </a:moveTo>
                    <a:cubicBezTo>
                      <a:pt x="627" y="721"/>
                      <a:pt x="593" y="765"/>
                      <a:pt x="593" y="765"/>
                    </a:cubicBezTo>
                    <a:cubicBezTo>
                      <a:pt x="591" y="767"/>
                      <a:pt x="591" y="767"/>
                      <a:pt x="591" y="767"/>
                    </a:cubicBezTo>
                    <a:cubicBezTo>
                      <a:pt x="591" y="770"/>
                      <a:pt x="591" y="770"/>
                      <a:pt x="591" y="770"/>
                    </a:cubicBezTo>
                    <a:cubicBezTo>
                      <a:pt x="588" y="868"/>
                      <a:pt x="514" y="893"/>
                      <a:pt x="487" y="899"/>
                    </a:cubicBezTo>
                    <a:cubicBezTo>
                      <a:pt x="487" y="901"/>
                      <a:pt x="487" y="904"/>
                      <a:pt x="486" y="907"/>
                    </a:cubicBezTo>
                    <a:cubicBezTo>
                      <a:pt x="485" y="911"/>
                      <a:pt x="482" y="913"/>
                      <a:pt x="478" y="913"/>
                    </a:cubicBezTo>
                    <a:cubicBezTo>
                      <a:pt x="478" y="913"/>
                      <a:pt x="478" y="913"/>
                      <a:pt x="477" y="913"/>
                    </a:cubicBezTo>
                    <a:cubicBezTo>
                      <a:pt x="473" y="913"/>
                      <a:pt x="471" y="909"/>
                      <a:pt x="471" y="906"/>
                    </a:cubicBezTo>
                    <a:cubicBezTo>
                      <a:pt x="421" y="978"/>
                      <a:pt x="362" y="998"/>
                      <a:pt x="309" y="998"/>
                    </a:cubicBezTo>
                    <a:cubicBezTo>
                      <a:pt x="267" y="998"/>
                      <a:pt x="229" y="985"/>
                      <a:pt x="203" y="976"/>
                    </a:cubicBezTo>
                    <a:cubicBezTo>
                      <a:pt x="201" y="976"/>
                      <a:pt x="200" y="975"/>
                      <a:pt x="198" y="975"/>
                    </a:cubicBezTo>
                    <a:cubicBezTo>
                      <a:pt x="194" y="978"/>
                      <a:pt x="189" y="981"/>
                      <a:pt x="184" y="984"/>
                    </a:cubicBezTo>
                    <a:cubicBezTo>
                      <a:pt x="185" y="986"/>
                      <a:pt x="187" y="987"/>
                      <a:pt x="189" y="988"/>
                    </a:cubicBezTo>
                    <a:cubicBezTo>
                      <a:pt x="192" y="989"/>
                      <a:pt x="195" y="990"/>
                      <a:pt x="198" y="991"/>
                    </a:cubicBezTo>
                    <a:cubicBezTo>
                      <a:pt x="223" y="999"/>
                      <a:pt x="263" y="1013"/>
                      <a:pt x="309" y="1013"/>
                    </a:cubicBezTo>
                    <a:cubicBezTo>
                      <a:pt x="365" y="1013"/>
                      <a:pt x="429" y="992"/>
                      <a:pt x="483" y="915"/>
                    </a:cubicBezTo>
                    <a:cubicBezTo>
                      <a:pt x="495" y="913"/>
                      <a:pt x="536" y="904"/>
                      <a:pt x="567" y="873"/>
                    </a:cubicBezTo>
                    <a:cubicBezTo>
                      <a:pt x="566" y="873"/>
                      <a:pt x="566" y="873"/>
                      <a:pt x="565" y="873"/>
                    </a:cubicBezTo>
                    <a:cubicBezTo>
                      <a:pt x="565" y="873"/>
                      <a:pt x="565" y="873"/>
                      <a:pt x="565" y="873"/>
                    </a:cubicBezTo>
                    <a:cubicBezTo>
                      <a:pt x="561" y="873"/>
                      <a:pt x="557" y="870"/>
                      <a:pt x="557" y="866"/>
                    </a:cubicBezTo>
                    <a:cubicBezTo>
                      <a:pt x="557" y="865"/>
                      <a:pt x="557" y="865"/>
                      <a:pt x="557" y="865"/>
                    </a:cubicBezTo>
                    <a:cubicBezTo>
                      <a:pt x="557" y="861"/>
                      <a:pt x="560" y="857"/>
                      <a:pt x="564" y="857"/>
                    </a:cubicBezTo>
                    <a:cubicBezTo>
                      <a:pt x="567" y="857"/>
                      <a:pt x="569" y="857"/>
                      <a:pt x="572" y="857"/>
                    </a:cubicBezTo>
                    <a:cubicBezTo>
                      <a:pt x="574" y="857"/>
                      <a:pt x="577" y="857"/>
                      <a:pt x="580" y="857"/>
                    </a:cubicBezTo>
                    <a:cubicBezTo>
                      <a:pt x="594" y="837"/>
                      <a:pt x="605" y="809"/>
                      <a:pt x="606" y="773"/>
                    </a:cubicBezTo>
                    <a:cubicBezTo>
                      <a:pt x="614" y="763"/>
                      <a:pt x="640" y="723"/>
                      <a:pt x="644" y="657"/>
                    </a:cubicBezTo>
                    <a:cubicBezTo>
                      <a:pt x="640" y="652"/>
                      <a:pt x="635" y="648"/>
                      <a:pt x="629" y="645"/>
                    </a:cubicBezTo>
                    <a:moveTo>
                      <a:pt x="477" y="378"/>
                    </a:moveTo>
                    <a:cubicBezTo>
                      <a:pt x="479" y="379"/>
                      <a:pt x="481" y="382"/>
                      <a:pt x="481" y="385"/>
                    </a:cubicBezTo>
                    <a:cubicBezTo>
                      <a:pt x="481" y="385"/>
                      <a:pt x="481" y="386"/>
                      <a:pt x="481" y="386"/>
                    </a:cubicBezTo>
                    <a:cubicBezTo>
                      <a:pt x="481" y="390"/>
                      <a:pt x="477" y="393"/>
                      <a:pt x="474" y="393"/>
                    </a:cubicBezTo>
                    <a:cubicBezTo>
                      <a:pt x="473" y="393"/>
                      <a:pt x="473" y="393"/>
                      <a:pt x="472" y="393"/>
                    </a:cubicBezTo>
                    <a:cubicBezTo>
                      <a:pt x="472" y="393"/>
                      <a:pt x="471" y="393"/>
                      <a:pt x="470" y="393"/>
                    </a:cubicBezTo>
                    <a:cubicBezTo>
                      <a:pt x="481" y="395"/>
                      <a:pt x="498" y="401"/>
                      <a:pt x="516" y="412"/>
                    </a:cubicBezTo>
                    <a:cubicBezTo>
                      <a:pt x="542" y="428"/>
                      <a:pt x="575" y="457"/>
                      <a:pt x="600" y="511"/>
                    </a:cubicBezTo>
                    <a:cubicBezTo>
                      <a:pt x="602" y="513"/>
                      <a:pt x="604" y="516"/>
                      <a:pt x="606" y="518"/>
                    </a:cubicBezTo>
                    <a:cubicBezTo>
                      <a:pt x="607" y="516"/>
                      <a:pt x="608" y="515"/>
                      <a:pt x="610" y="514"/>
                    </a:cubicBezTo>
                    <a:cubicBezTo>
                      <a:pt x="611" y="513"/>
                      <a:pt x="612" y="513"/>
                      <a:pt x="613" y="513"/>
                    </a:cubicBezTo>
                    <a:cubicBezTo>
                      <a:pt x="615" y="513"/>
                      <a:pt x="618" y="514"/>
                      <a:pt x="619" y="516"/>
                    </a:cubicBezTo>
                    <a:cubicBezTo>
                      <a:pt x="579" y="417"/>
                      <a:pt x="510" y="387"/>
                      <a:pt x="477" y="378"/>
                    </a:cubicBezTo>
                    <a:moveTo>
                      <a:pt x="327" y="96"/>
                    </a:moveTo>
                    <a:cubicBezTo>
                      <a:pt x="327" y="100"/>
                      <a:pt x="325" y="104"/>
                      <a:pt x="321" y="106"/>
                    </a:cubicBezTo>
                    <a:cubicBezTo>
                      <a:pt x="320" y="106"/>
                      <a:pt x="320" y="106"/>
                      <a:pt x="319" y="106"/>
                    </a:cubicBezTo>
                    <a:cubicBezTo>
                      <a:pt x="319" y="106"/>
                      <a:pt x="318" y="106"/>
                      <a:pt x="318" y="106"/>
                    </a:cubicBezTo>
                    <a:cubicBezTo>
                      <a:pt x="322" y="113"/>
                      <a:pt x="325" y="122"/>
                      <a:pt x="327" y="131"/>
                    </a:cubicBezTo>
                    <a:cubicBezTo>
                      <a:pt x="327" y="132"/>
                      <a:pt x="327" y="134"/>
                      <a:pt x="328" y="135"/>
                    </a:cubicBezTo>
                    <a:cubicBezTo>
                      <a:pt x="354" y="181"/>
                      <a:pt x="396" y="227"/>
                      <a:pt x="407" y="239"/>
                    </a:cubicBezTo>
                    <a:cubicBezTo>
                      <a:pt x="403" y="289"/>
                      <a:pt x="434" y="354"/>
                      <a:pt x="446" y="377"/>
                    </a:cubicBezTo>
                    <a:cubicBezTo>
                      <a:pt x="451" y="377"/>
                      <a:pt x="455" y="376"/>
                      <a:pt x="460" y="376"/>
                    </a:cubicBezTo>
                    <a:cubicBezTo>
                      <a:pt x="465" y="376"/>
                      <a:pt x="470" y="377"/>
                      <a:pt x="474" y="377"/>
                    </a:cubicBezTo>
                    <a:cubicBezTo>
                      <a:pt x="469" y="376"/>
                      <a:pt x="465" y="375"/>
                      <a:pt x="462" y="375"/>
                    </a:cubicBezTo>
                    <a:cubicBezTo>
                      <a:pt x="454" y="359"/>
                      <a:pt x="417" y="287"/>
                      <a:pt x="423" y="237"/>
                    </a:cubicBezTo>
                    <a:cubicBezTo>
                      <a:pt x="423" y="233"/>
                      <a:pt x="423" y="233"/>
                      <a:pt x="423" y="233"/>
                    </a:cubicBezTo>
                    <a:cubicBezTo>
                      <a:pt x="421" y="231"/>
                      <a:pt x="421" y="231"/>
                      <a:pt x="421" y="231"/>
                    </a:cubicBezTo>
                    <a:cubicBezTo>
                      <a:pt x="420" y="230"/>
                      <a:pt x="347" y="153"/>
                      <a:pt x="327" y="96"/>
                    </a:cubicBezTo>
                    <a:moveTo>
                      <a:pt x="108" y="0"/>
                    </a:moveTo>
                    <a:cubicBezTo>
                      <a:pt x="66" y="0"/>
                      <a:pt x="29" y="13"/>
                      <a:pt x="0" y="39"/>
                    </a:cubicBezTo>
                    <a:cubicBezTo>
                      <a:pt x="5" y="41"/>
                      <a:pt x="10" y="44"/>
                      <a:pt x="15" y="47"/>
                    </a:cubicBezTo>
                    <a:cubicBezTo>
                      <a:pt x="43" y="24"/>
                      <a:pt x="75" y="15"/>
                      <a:pt x="107" y="15"/>
                    </a:cubicBezTo>
                    <a:cubicBezTo>
                      <a:pt x="131" y="15"/>
                      <a:pt x="155" y="20"/>
                      <a:pt x="177" y="26"/>
                    </a:cubicBezTo>
                    <a:cubicBezTo>
                      <a:pt x="185" y="27"/>
                      <a:pt x="193" y="28"/>
                      <a:pt x="202" y="29"/>
                    </a:cubicBezTo>
                    <a:cubicBezTo>
                      <a:pt x="245" y="37"/>
                      <a:pt x="285" y="53"/>
                      <a:pt x="309" y="88"/>
                    </a:cubicBezTo>
                    <a:cubicBezTo>
                      <a:pt x="308" y="83"/>
                      <a:pt x="307" y="77"/>
                      <a:pt x="306" y="71"/>
                    </a:cubicBezTo>
                    <a:cubicBezTo>
                      <a:pt x="287" y="58"/>
                      <a:pt x="250" y="36"/>
                      <a:pt x="206" y="20"/>
                    </a:cubicBezTo>
                    <a:cubicBezTo>
                      <a:pt x="171" y="6"/>
                      <a:pt x="138" y="0"/>
                      <a:pt x="10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148"/>
              <p:cNvSpPr>
                <a:spLocks/>
              </p:cNvSpPr>
              <p:nvPr/>
            </p:nvSpPr>
            <p:spPr bwMode="auto">
              <a:xfrm>
                <a:off x="8811" y="4083"/>
                <a:ext cx="559" cy="888"/>
              </a:xfrm>
              <a:custGeom>
                <a:avLst/>
                <a:gdLst>
                  <a:gd name="T0" fmla="*/ 34 w 321"/>
                  <a:gd name="T1" fmla="*/ 0 h 510"/>
                  <a:gd name="T2" fmla="*/ 33 w 321"/>
                  <a:gd name="T3" fmla="*/ 1 h 510"/>
                  <a:gd name="T4" fmla="*/ 3 w 321"/>
                  <a:gd name="T5" fmla="*/ 164 h 510"/>
                  <a:gd name="T6" fmla="*/ 4 w 321"/>
                  <a:gd name="T7" fmla="*/ 163 h 510"/>
                  <a:gd name="T8" fmla="*/ 11 w 321"/>
                  <a:gd name="T9" fmla="*/ 156 h 510"/>
                  <a:gd name="T10" fmla="*/ 13 w 321"/>
                  <a:gd name="T11" fmla="*/ 156 h 510"/>
                  <a:gd name="T12" fmla="*/ 19 w 321"/>
                  <a:gd name="T13" fmla="*/ 164 h 510"/>
                  <a:gd name="T14" fmla="*/ 19 w 321"/>
                  <a:gd name="T15" fmla="*/ 165 h 510"/>
                  <a:gd name="T16" fmla="*/ 5 w 321"/>
                  <a:gd name="T17" fmla="*/ 185 h 510"/>
                  <a:gd name="T18" fmla="*/ 35 w 321"/>
                  <a:gd name="T19" fmla="*/ 311 h 510"/>
                  <a:gd name="T20" fmla="*/ 321 w 321"/>
                  <a:gd name="T21" fmla="*/ 510 h 510"/>
                  <a:gd name="T22" fmla="*/ 317 w 321"/>
                  <a:gd name="T23" fmla="*/ 505 h 510"/>
                  <a:gd name="T24" fmla="*/ 314 w 321"/>
                  <a:gd name="T25" fmla="*/ 501 h 510"/>
                  <a:gd name="T26" fmla="*/ 312 w 321"/>
                  <a:gd name="T27" fmla="*/ 497 h 510"/>
                  <a:gd name="T28" fmla="*/ 310 w 321"/>
                  <a:gd name="T29" fmla="*/ 492 h 510"/>
                  <a:gd name="T30" fmla="*/ 211 w 321"/>
                  <a:gd name="T31" fmla="*/ 461 h 510"/>
                  <a:gd name="T32" fmla="*/ 49 w 321"/>
                  <a:gd name="T33" fmla="*/ 305 h 510"/>
                  <a:gd name="T34" fmla="*/ 23 w 321"/>
                  <a:gd name="T35" fmla="*/ 94 h 510"/>
                  <a:gd name="T36" fmla="*/ 43 w 321"/>
                  <a:gd name="T37" fmla="*/ 18 h 510"/>
                  <a:gd name="T38" fmla="*/ 34 w 321"/>
                  <a:gd name="T3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1" h="510">
                    <a:moveTo>
                      <a:pt x="34" y="0"/>
                    </a:moveTo>
                    <a:cubicBezTo>
                      <a:pt x="34" y="0"/>
                      <a:pt x="33" y="1"/>
                      <a:pt x="33" y="1"/>
                    </a:cubicBezTo>
                    <a:cubicBezTo>
                      <a:pt x="31" y="5"/>
                      <a:pt x="0" y="68"/>
                      <a:pt x="3" y="164"/>
                    </a:cubicBezTo>
                    <a:cubicBezTo>
                      <a:pt x="4" y="164"/>
                      <a:pt x="4" y="163"/>
                      <a:pt x="4" y="163"/>
                    </a:cubicBezTo>
                    <a:cubicBezTo>
                      <a:pt x="4" y="159"/>
                      <a:pt x="8" y="156"/>
                      <a:pt x="11" y="156"/>
                    </a:cubicBezTo>
                    <a:cubicBezTo>
                      <a:pt x="12" y="156"/>
                      <a:pt x="12" y="156"/>
                      <a:pt x="13" y="156"/>
                    </a:cubicBezTo>
                    <a:cubicBezTo>
                      <a:pt x="17" y="157"/>
                      <a:pt x="19" y="160"/>
                      <a:pt x="19" y="164"/>
                    </a:cubicBezTo>
                    <a:cubicBezTo>
                      <a:pt x="19" y="165"/>
                      <a:pt x="19" y="165"/>
                      <a:pt x="19" y="165"/>
                    </a:cubicBezTo>
                    <a:cubicBezTo>
                      <a:pt x="18" y="173"/>
                      <a:pt x="13" y="179"/>
                      <a:pt x="5" y="185"/>
                    </a:cubicBezTo>
                    <a:cubicBezTo>
                      <a:pt x="8" y="223"/>
                      <a:pt x="17" y="266"/>
                      <a:pt x="35" y="311"/>
                    </a:cubicBezTo>
                    <a:cubicBezTo>
                      <a:pt x="99" y="471"/>
                      <a:pt x="299" y="507"/>
                      <a:pt x="321" y="510"/>
                    </a:cubicBezTo>
                    <a:cubicBezTo>
                      <a:pt x="320" y="509"/>
                      <a:pt x="318" y="507"/>
                      <a:pt x="317" y="505"/>
                    </a:cubicBezTo>
                    <a:cubicBezTo>
                      <a:pt x="316" y="503"/>
                      <a:pt x="315" y="502"/>
                      <a:pt x="314" y="501"/>
                    </a:cubicBezTo>
                    <a:cubicBezTo>
                      <a:pt x="313" y="500"/>
                      <a:pt x="312" y="499"/>
                      <a:pt x="312" y="497"/>
                    </a:cubicBezTo>
                    <a:cubicBezTo>
                      <a:pt x="311" y="496"/>
                      <a:pt x="311" y="494"/>
                      <a:pt x="310" y="492"/>
                    </a:cubicBezTo>
                    <a:cubicBezTo>
                      <a:pt x="290" y="488"/>
                      <a:pt x="252" y="479"/>
                      <a:pt x="211" y="461"/>
                    </a:cubicBezTo>
                    <a:cubicBezTo>
                      <a:pt x="156" y="436"/>
                      <a:pt x="83" y="388"/>
                      <a:pt x="49" y="305"/>
                    </a:cubicBezTo>
                    <a:cubicBezTo>
                      <a:pt x="15" y="218"/>
                      <a:pt x="16" y="142"/>
                      <a:pt x="23" y="94"/>
                    </a:cubicBezTo>
                    <a:cubicBezTo>
                      <a:pt x="28" y="58"/>
                      <a:pt x="37" y="32"/>
                      <a:pt x="43" y="18"/>
                    </a:cubicBezTo>
                    <a:cubicBezTo>
                      <a:pt x="39" y="13"/>
                      <a:pt x="36" y="7"/>
                      <a:pt x="3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149"/>
              <p:cNvSpPr>
                <a:spLocks noEditPoints="1"/>
              </p:cNvSpPr>
              <p:nvPr/>
            </p:nvSpPr>
            <p:spPr bwMode="auto">
              <a:xfrm>
                <a:off x="8824" y="3610"/>
                <a:ext cx="168" cy="470"/>
              </a:xfrm>
              <a:custGeom>
                <a:avLst/>
                <a:gdLst>
                  <a:gd name="T0" fmla="*/ 40 w 97"/>
                  <a:gd name="T1" fmla="*/ 263 h 270"/>
                  <a:gd name="T2" fmla="*/ 43 w 97"/>
                  <a:gd name="T3" fmla="*/ 270 h 270"/>
                  <a:gd name="T4" fmla="*/ 42 w 97"/>
                  <a:gd name="T5" fmla="*/ 268 h 270"/>
                  <a:gd name="T6" fmla="*/ 40 w 97"/>
                  <a:gd name="T7" fmla="*/ 263 h 270"/>
                  <a:gd name="T8" fmla="*/ 82 w 97"/>
                  <a:gd name="T9" fmla="*/ 0 h 270"/>
                  <a:gd name="T10" fmla="*/ 26 w 97"/>
                  <a:gd name="T11" fmla="*/ 268 h 270"/>
                  <a:gd name="T12" fmla="*/ 25 w 97"/>
                  <a:gd name="T13" fmla="*/ 266 h 270"/>
                  <a:gd name="T14" fmla="*/ 25 w 97"/>
                  <a:gd name="T15" fmla="*/ 264 h 270"/>
                  <a:gd name="T16" fmla="*/ 30 w 97"/>
                  <a:gd name="T17" fmla="*/ 256 h 270"/>
                  <a:gd name="T18" fmla="*/ 32 w 97"/>
                  <a:gd name="T19" fmla="*/ 256 h 270"/>
                  <a:gd name="T20" fmla="*/ 39 w 97"/>
                  <a:gd name="T21" fmla="*/ 260 h 270"/>
                  <a:gd name="T22" fmla="*/ 97 w 97"/>
                  <a:gd name="T23" fmla="*/ 6 h 270"/>
                  <a:gd name="T24" fmla="*/ 82 w 97"/>
                  <a:gd name="T25" fmla="*/ 7 h 270"/>
                  <a:gd name="T26" fmla="*/ 82 w 97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70">
                    <a:moveTo>
                      <a:pt x="40" y="263"/>
                    </a:moveTo>
                    <a:cubicBezTo>
                      <a:pt x="41" y="265"/>
                      <a:pt x="42" y="268"/>
                      <a:pt x="43" y="270"/>
                    </a:cubicBezTo>
                    <a:cubicBezTo>
                      <a:pt x="43" y="269"/>
                      <a:pt x="43" y="269"/>
                      <a:pt x="42" y="268"/>
                    </a:cubicBezTo>
                    <a:cubicBezTo>
                      <a:pt x="42" y="266"/>
                      <a:pt x="41" y="265"/>
                      <a:pt x="40" y="263"/>
                    </a:cubicBezTo>
                    <a:moveTo>
                      <a:pt x="82" y="0"/>
                    </a:moveTo>
                    <a:cubicBezTo>
                      <a:pt x="0" y="104"/>
                      <a:pt x="11" y="226"/>
                      <a:pt x="26" y="268"/>
                    </a:cubicBezTo>
                    <a:cubicBezTo>
                      <a:pt x="25" y="267"/>
                      <a:pt x="25" y="267"/>
                      <a:pt x="25" y="266"/>
                    </a:cubicBezTo>
                    <a:cubicBezTo>
                      <a:pt x="25" y="265"/>
                      <a:pt x="25" y="264"/>
                      <a:pt x="25" y="264"/>
                    </a:cubicBezTo>
                    <a:cubicBezTo>
                      <a:pt x="25" y="260"/>
                      <a:pt x="27" y="257"/>
                      <a:pt x="30" y="256"/>
                    </a:cubicBezTo>
                    <a:cubicBezTo>
                      <a:pt x="31" y="256"/>
                      <a:pt x="32" y="256"/>
                      <a:pt x="32" y="256"/>
                    </a:cubicBezTo>
                    <a:cubicBezTo>
                      <a:pt x="35" y="256"/>
                      <a:pt x="38" y="258"/>
                      <a:pt x="39" y="260"/>
                    </a:cubicBezTo>
                    <a:cubicBezTo>
                      <a:pt x="27" y="222"/>
                      <a:pt x="17" y="104"/>
                      <a:pt x="97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150"/>
              <p:cNvSpPr>
                <a:spLocks noEditPoints="1"/>
              </p:cNvSpPr>
              <p:nvPr/>
            </p:nvSpPr>
            <p:spPr bwMode="auto">
              <a:xfrm>
                <a:off x="9495" y="4572"/>
                <a:ext cx="324" cy="178"/>
              </a:xfrm>
              <a:custGeom>
                <a:avLst/>
                <a:gdLst>
                  <a:gd name="T0" fmla="*/ 183 w 186"/>
                  <a:gd name="T1" fmla="*/ 100 h 102"/>
                  <a:gd name="T2" fmla="*/ 186 w 186"/>
                  <a:gd name="T3" fmla="*/ 102 h 102"/>
                  <a:gd name="T4" fmla="*/ 186 w 186"/>
                  <a:gd name="T5" fmla="*/ 101 h 102"/>
                  <a:gd name="T6" fmla="*/ 183 w 186"/>
                  <a:gd name="T7" fmla="*/ 100 h 102"/>
                  <a:gd name="T8" fmla="*/ 10 w 186"/>
                  <a:gd name="T9" fmla="*/ 0 h 102"/>
                  <a:gd name="T10" fmla="*/ 10 w 186"/>
                  <a:gd name="T11" fmla="*/ 2 h 102"/>
                  <a:gd name="T12" fmla="*/ 10 w 186"/>
                  <a:gd name="T13" fmla="*/ 2 h 102"/>
                  <a:gd name="T14" fmla="*/ 8 w 186"/>
                  <a:gd name="T15" fmla="*/ 13 h 102"/>
                  <a:gd name="T16" fmla="*/ 4 w 186"/>
                  <a:gd name="T17" fmla="*/ 14 h 102"/>
                  <a:gd name="T18" fmla="*/ 0 w 186"/>
                  <a:gd name="T19" fmla="*/ 13 h 102"/>
                  <a:gd name="T20" fmla="*/ 1 w 186"/>
                  <a:gd name="T21" fmla="*/ 14 h 102"/>
                  <a:gd name="T22" fmla="*/ 150 w 186"/>
                  <a:gd name="T23" fmla="*/ 92 h 102"/>
                  <a:gd name="T24" fmla="*/ 10 w 186"/>
                  <a:gd name="T25" fmla="*/ 1 h 102"/>
                  <a:gd name="T26" fmla="*/ 10 w 186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02">
                    <a:moveTo>
                      <a:pt x="183" y="100"/>
                    </a:moveTo>
                    <a:cubicBezTo>
                      <a:pt x="184" y="101"/>
                      <a:pt x="185" y="101"/>
                      <a:pt x="186" y="102"/>
                    </a:cubicBezTo>
                    <a:cubicBezTo>
                      <a:pt x="186" y="101"/>
                      <a:pt x="186" y="101"/>
                      <a:pt x="186" y="101"/>
                    </a:cubicBezTo>
                    <a:cubicBezTo>
                      <a:pt x="185" y="101"/>
                      <a:pt x="184" y="100"/>
                      <a:pt x="183" y="100"/>
                    </a:cubicBezTo>
                    <a:moveTo>
                      <a:pt x="10" y="0"/>
                    </a:moveTo>
                    <a:cubicBezTo>
                      <a:pt x="10" y="1"/>
                      <a:pt x="10" y="1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5"/>
                      <a:pt x="12" y="10"/>
                      <a:pt x="8" y="13"/>
                    </a:cubicBezTo>
                    <a:cubicBezTo>
                      <a:pt x="7" y="14"/>
                      <a:pt x="5" y="14"/>
                      <a:pt x="4" y="14"/>
                    </a:cubicBezTo>
                    <a:cubicBezTo>
                      <a:pt x="3" y="14"/>
                      <a:pt x="2" y="14"/>
                      <a:pt x="0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44" y="54"/>
                      <a:pt x="94" y="79"/>
                      <a:pt x="150" y="92"/>
                    </a:cubicBezTo>
                    <a:cubicBezTo>
                      <a:pt x="65" y="66"/>
                      <a:pt x="27" y="30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151"/>
              <p:cNvSpPr>
                <a:spLocks noEditPoints="1"/>
              </p:cNvSpPr>
              <p:nvPr/>
            </p:nvSpPr>
            <p:spPr bwMode="auto">
              <a:xfrm>
                <a:off x="9104" y="4346"/>
                <a:ext cx="408" cy="244"/>
              </a:xfrm>
              <a:custGeom>
                <a:avLst/>
                <a:gdLst>
                  <a:gd name="T0" fmla="*/ 233 w 235"/>
                  <a:gd name="T1" fmla="*/ 127 h 140"/>
                  <a:gd name="T2" fmla="*/ 235 w 235"/>
                  <a:gd name="T3" fmla="*/ 132 h 140"/>
                  <a:gd name="T4" fmla="*/ 235 w 235"/>
                  <a:gd name="T5" fmla="*/ 130 h 140"/>
                  <a:gd name="T6" fmla="*/ 233 w 235"/>
                  <a:gd name="T7" fmla="*/ 127 h 140"/>
                  <a:gd name="T8" fmla="*/ 8 w 235"/>
                  <a:gd name="T9" fmla="*/ 0 h 140"/>
                  <a:gd name="T10" fmla="*/ 6 w 235"/>
                  <a:gd name="T11" fmla="*/ 0 h 140"/>
                  <a:gd name="T12" fmla="*/ 1 w 235"/>
                  <a:gd name="T13" fmla="*/ 10 h 140"/>
                  <a:gd name="T14" fmla="*/ 28 w 235"/>
                  <a:gd name="T15" fmla="*/ 58 h 140"/>
                  <a:gd name="T16" fmla="*/ 37 w 235"/>
                  <a:gd name="T17" fmla="*/ 54 h 140"/>
                  <a:gd name="T18" fmla="*/ 40 w 235"/>
                  <a:gd name="T19" fmla="*/ 53 h 140"/>
                  <a:gd name="T20" fmla="*/ 47 w 235"/>
                  <a:gd name="T21" fmla="*/ 58 h 140"/>
                  <a:gd name="T22" fmla="*/ 43 w 235"/>
                  <a:gd name="T23" fmla="*/ 68 h 140"/>
                  <a:gd name="T24" fmla="*/ 40 w 235"/>
                  <a:gd name="T25" fmla="*/ 69 h 140"/>
                  <a:gd name="T26" fmla="*/ 62 w 235"/>
                  <a:gd name="T27" fmla="*/ 87 h 140"/>
                  <a:gd name="T28" fmla="*/ 69 w 235"/>
                  <a:gd name="T29" fmla="*/ 86 h 140"/>
                  <a:gd name="T30" fmla="*/ 88 w 235"/>
                  <a:gd name="T31" fmla="*/ 90 h 140"/>
                  <a:gd name="T32" fmla="*/ 196 w 235"/>
                  <a:gd name="T33" fmla="*/ 130 h 140"/>
                  <a:gd name="T34" fmla="*/ 221 w 235"/>
                  <a:gd name="T35" fmla="*/ 140 h 140"/>
                  <a:gd name="T36" fmla="*/ 222 w 235"/>
                  <a:gd name="T37" fmla="*/ 140 h 140"/>
                  <a:gd name="T38" fmla="*/ 216 w 235"/>
                  <a:gd name="T39" fmla="*/ 124 h 140"/>
                  <a:gd name="T40" fmla="*/ 16 w 235"/>
                  <a:gd name="T41" fmla="*/ 5 h 140"/>
                  <a:gd name="T42" fmla="*/ 8 w 235"/>
                  <a:gd name="T4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140">
                    <a:moveTo>
                      <a:pt x="233" y="127"/>
                    </a:moveTo>
                    <a:cubicBezTo>
                      <a:pt x="234" y="129"/>
                      <a:pt x="234" y="130"/>
                      <a:pt x="235" y="132"/>
                    </a:cubicBezTo>
                    <a:cubicBezTo>
                      <a:pt x="235" y="131"/>
                      <a:pt x="235" y="131"/>
                      <a:pt x="235" y="130"/>
                    </a:cubicBezTo>
                    <a:cubicBezTo>
                      <a:pt x="234" y="129"/>
                      <a:pt x="234" y="128"/>
                      <a:pt x="233" y="127"/>
                    </a:cubicBezTo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2" y="1"/>
                      <a:pt x="0" y="6"/>
                      <a:pt x="1" y="10"/>
                    </a:cubicBezTo>
                    <a:cubicBezTo>
                      <a:pt x="6" y="27"/>
                      <a:pt x="15" y="43"/>
                      <a:pt x="28" y="58"/>
                    </a:cubicBezTo>
                    <a:cubicBezTo>
                      <a:pt x="32" y="56"/>
                      <a:pt x="35" y="54"/>
                      <a:pt x="37" y="54"/>
                    </a:cubicBezTo>
                    <a:cubicBezTo>
                      <a:pt x="38" y="53"/>
                      <a:pt x="39" y="53"/>
                      <a:pt x="40" y="53"/>
                    </a:cubicBezTo>
                    <a:cubicBezTo>
                      <a:pt x="43" y="53"/>
                      <a:pt x="46" y="55"/>
                      <a:pt x="47" y="58"/>
                    </a:cubicBezTo>
                    <a:cubicBezTo>
                      <a:pt x="49" y="62"/>
                      <a:pt x="47" y="66"/>
                      <a:pt x="43" y="68"/>
                    </a:cubicBezTo>
                    <a:cubicBezTo>
                      <a:pt x="42" y="68"/>
                      <a:pt x="41" y="69"/>
                      <a:pt x="40" y="69"/>
                    </a:cubicBezTo>
                    <a:cubicBezTo>
                      <a:pt x="46" y="75"/>
                      <a:pt x="54" y="81"/>
                      <a:pt x="62" y="87"/>
                    </a:cubicBezTo>
                    <a:cubicBezTo>
                      <a:pt x="64" y="86"/>
                      <a:pt x="66" y="86"/>
                      <a:pt x="69" y="86"/>
                    </a:cubicBezTo>
                    <a:cubicBezTo>
                      <a:pt x="75" y="86"/>
                      <a:pt x="81" y="87"/>
                      <a:pt x="88" y="90"/>
                    </a:cubicBezTo>
                    <a:cubicBezTo>
                      <a:pt x="123" y="105"/>
                      <a:pt x="160" y="117"/>
                      <a:pt x="196" y="130"/>
                    </a:cubicBezTo>
                    <a:cubicBezTo>
                      <a:pt x="205" y="133"/>
                      <a:pt x="214" y="136"/>
                      <a:pt x="221" y="140"/>
                    </a:cubicBezTo>
                    <a:cubicBezTo>
                      <a:pt x="222" y="140"/>
                      <a:pt x="222" y="140"/>
                      <a:pt x="222" y="140"/>
                    </a:cubicBezTo>
                    <a:cubicBezTo>
                      <a:pt x="219" y="136"/>
                      <a:pt x="217" y="130"/>
                      <a:pt x="216" y="124"/>
                    </a:cubicBezTo>
                    <a:cubicBezTo>
                      <a:pt x="174" y="118"/>
                      <a:pt x="42" y="93"/>
                      <a:pt x="16" y="5"/>
                    </a:cubicBezTo>
                    <a:cubicBezTo>
                      <a:pt x="15" y="2"/>
                      <a:pt x="12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152"/>
              <p:cNvSpPr>
                <a:spLocks/>
              </p:cNvSpPr>
              <p:nvPr/>
            </p:nvSpPr>
            <p:spPr bwMode="auto">
              <a:xfrm>
                <a:off x="11243" y="3545"/>
                <a:ext cx="176" cy="716"/>
              </a:xfrm>
              <a:custGeom>
                <a:avLst/>
                <a:gdLst>
                  <a:gd name="T0" fmla="*/ 50 w 101"/>
                  <a:gd name="T1" fmla="*/ 0 h 411"/>
                  <a:gd name="T2" fmla="*/ 50 w 101"/>
                  <a:gd name="T3" fmla="*/ 2 h 411"/>
                  <a:gd name="T4" fmla="*/ 44 w 101"/>
                  <a:gd name="T5" fmla="*/ 6 h 411"/>
                  <a:gd name="T6" fmla="*/ 35 w 101"/>
                  <a:gd name="T7" fmla="*/ 8 h 411"/>
                  <a:gd name="T8" fmla="*/ 84 w 101"/>
                  <a:gd name="T9" fmla="*/ 141 h 411"/>
                  <a:gd name="T10" fmla="*/ 53 w 101"/>
                  <a:gd name="T11" fmla="*/ 375 h 411"/>
                  <a:gd name="T12" fmla="*/ 4 w 101"/>
                  <a:gd name="T13" fmla="*/ 400 h 411"/>
                  <a:gd name="T14" fmla="*/ 0 w 101"/>
                  <a:gd name="T15" fmla="*/ 405 h 411"/>
                  <a:gd name="T16" fmla="*/ 0 w 101"/>
                  <a:gd name="T17" fmla="*/ 409 h 411"/>
                  <a:gd name="T18" fmla="*/ 1 w 101"/>
                  <a:gd name="T19" fmla="*/ 411 h 411"/>
                  <a:gd name="T20" fmla="*/ 1 w 101"/>
                  <a:gd name="T21" fmla="*/ 411 h 411"/>
                  <a:gd name="T22" fmla="*/ 36 w 101"/>
                  <a:gd name="T23" fmla="*/ 402 h 411"/>
                  <a:gd name="T24" fmla="*/ 59 w 101"/>
                  <a:gd name="T25" fmla="*/ 389 h 411"/>
                  <a:gd name="T26" fmla="*/ 54 w 101"/>
                  <a:gd name="T27" fmla="*/ 380 h 411"/>
                  <a:gd name="T28" fmla="*/ 54 w 101"/>
                  <a:gd name="T29" fmla="*/ 377 h 411"/>
                  <a:gd name="T30" fmla="*/ 62 w 101"/>
                  <a:gd name="T31" fmla="*/ 371 h 411"/>
                  <a:gd name="T32" fmla="*/ 64 w 101"/>
                  <a:gd name="T33" fmla="*/ 371 h 411"/>
                  <a:gd name="T34" fmla="*/ 69 w 101"/>
                  <a:gd name="T35" fmla="*/ 377 h 411"/>
                  <a:gd name="T36" fmla="*/ 100 w 101"/>
                  <a:gd name="T37" fmla="*/ 145 h 411"/>
                  <a:gd name="T38" fmla="*/ 101 w 101"/>
                  <a:gd name="T39" fmla="*/ 144 h 411"/>
                  <a:gd name="T40" fmla="*/ 97 w 101"/>
                  <a:gd name="T41" fmla="*/ 139 h 411"/>
                  <a:gd name="T42" fmla="*/ 98 w 101"/>
                  <a:gd name="T43" fmla="*/ 133 h 411"/>
                  <a:gd name="T44" fmla="*/ 50 w 101"/>
                  <a:gd name="T4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" h="411">
                    <a:moveTo>
                      <a:pt x="50" y="0"/>
                    </a:moveTo>
                    <a:cubicBezTo>
                      <a:pt x="50" y="1"/>
                      <a:pt x="50" y="2"/>
                      <a:pt x="50" y="2"/>
                    </a:cubicBezTo>
                    <a:cubicBezTo>
                      <a:pt x="49" y="4"/>
                      <a:pt x="47" y="6"/>
                      <a:pt x="44" y="6"/>
                    </a:cubicBezTo>
                    <a:cubicBezTo>
                      <a:pt x="43" y="7"/>
                      <a:pt x="40" y="7"/>
                      <a:pt x="35" y="8"/>
                    </a:cubicBezTo>
                    <a:cubicBezTo>
                      <a:pt x="39" y="72"/>
                      <a:pt x="73" y="126"/>
                      <a:pt x="84" y="141"/>
                    </a:cubicBezTo>
                    <a:cubicBezTo>
                      <a:pt x="27" y="233"/>
                      <a:pt x="47" y="347"/>
                      <a:pt x="53" y="375"/>
                    </a:cubicBezTo>
                    <a:cubicBezTo>
                      <a:pt x="4" y="400"/>
                      <a:pt x="4" y="400"/>
                      <a:pt x="4" y="400"/>
                    </a:cubicBezTo>
                    <a:cubicBezTo>
                      <a:pt x="2" y="401"/>
                      <a:pt x="1" y="403"/>
                      <a:pt x="0" y="405"/>
                    </a:cubicBezTo>
                    <a:cubicBezTo>
                      <a:pt x="0" y="407"/>
                      <a:pt x="0" y="408"/>
                      <a:pt x="0" y="409"/>
                    </a:cubicBezTo>
                    <a:cubicBezTo>
                      <a:pt x="1" y="410"/>
                      <a:pt x="1" y="410"/>
                      <a:pt x="1" y="411"/>
                    </a:cubicBezTo>
                    <a:cubicBezTo>
                      <a:pt x="1" y="411"/>
                      <a:pt x="1" y="411"/>
                      <a:pt x="1" y="411"/>
                    </a:cubicBezTo>
                    <a:cubicBezTo>
                      <a:pt x="12" y="406"/>
                      <a:pt x="24" y="403"/>
                      <a:pt x="36" y="402"/>
                    </a:cubicBezTo>
                    <a:cubicBezTo>
                      <a:pt x="59" y="389"/>
                      <a:pt x="59" y="389"/>
                      <a:pt x="59" y="389"/>
                    </a:cubicBezTo>
                    <a:cubicBezTo>
                      <a:pt x="55" y="385"/>
                      <a:pt x="54" y="382"/>
                      <a:pt x="54" y="380"/>
                    </a:cubicBezTo>
                    <a:cubicBezTo>
                      <a:pt x="54" y="379"/>
                      <a:pt x="54" y="378"/>
                      <a:pt x="54" y="377"/>
                    </a:cubicBezTo>
                    <a:cubicBezTo>
                      <a:pt x="55" y="374"/>
                      <a:pt x="58" y="371"/>
                      <a:pt x="62" y="371"/>
                    </a:cubicBezTo>
                    <a:cubicBezTo>
                      <a:pt x="63" y="371"/>
                      <a:pt x="63" y="371"/>
                      <a:pt x="64" y="371"/>
                    </a:cubicBezTo>
                    <a:cubicBezTo>
                      <a:pt x="67" y="372"/>
                      <a:pt x="69" y="374"/>
                      <a:pt x="69" y="377"/>
                    </a:cubicBezTo>
                    <a:cubicBezTo>
                      <a:pt x="68" y="373"/>
                      <a:pt x="37" y="242"/>
                      <a:pt x="100" y="145"/>
                    </a:cubicBezTo>
                    <a:cubicBezTo>
                      <a:pt x="100" y="145"/>
                      <a:pt x="101" y="144"/>
                      <a:pt x="101" y="144"/>
                    </a:cubicBezTo>
                    <a:cubicBezTo>
                      <a:pt x="99" y="143"/>
                      <a:pt x="97" y="141"/>
                      <a:pt x="97" y="139"/>
                    </a:cubicBezTo>
                    <a:cubicBezTo>
                      <a:pt x="96" y="137"/>
                      <a:pt x="97" y="135"/>
                      <a:pt x="98" y="133"/>
                    </a:cubicBezTo>
                    <a:cubicBezTo>
                      <a:pt x="89" y="120"/>
                      <a:pt x="52" y="64"/>
                      <a:pt x="5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153"/>
              <p:cNvSpPr>
                <a:spLocks/>
              </p:cNvSpPr>
              <p:nvPr/>
            </p:nvSpPr>
            <p:spPr bwMode="auto">
              <a:xfrm>
                <a:off x="10998" y="2896"/>
                <a:ext cx="518" cy="106"/>
              </a:xfrm>
              <a:custGeom>
                <a:avLst/>
                <a:gdLst>
                  <a:gd name="T0" fmla="*/ 116 w 298"/>
                  <a:gd name="T1" fmla="*/ 0 h 61"/>
                  <a:gd name="T2" fmla="*/ 4 w 298"/>
                  <a:gd name="T3" fmla="*/ 19 h 61"/>
                  <a:gd name="T4" fmla="*/ 0 w 298"/>
                  <a:gd name="T5" fmla="*/ 21 h 61"/>
                  <a:gd name="T6" fmla="*/ 6 w 298"/>
                  <a:gd name="T7" fmla="*/ 25 h 61"/>
                  <a:gd name="T8" fmla="*/ 6 w 298"/>
                  <a:gd name="T9" fmla="*/ 25 h 61"/>
                  <a:gd name="T10" fmla="*/ 77 w 298"/>
                  <a:gd name="T11" fmla="*/ 15 h 61"/>
                  <a:gd name="T12" fmla="*/ 114 w 298"/>
                  <a:gd name="T13" fmla="*/ 14 h 61"/>
                  <a:gd name="T14" fmla="*/ 118 w 298"/>
                  <a:gd name="T15" fmla="*/ 14 h 61"/>
                  <a:gd name="T16" fmla="*/ 145 w 298"/>
                  <a:gd name="T17" fmla="*/ 17 h 61"/>
                  <a:gd name="T18" fmla="*/ 283 w 298"/>
                  <a:gd name="T19" fmla="*/ 61 h 61"/>
                  <a:gd name="T20" fmla="*/ 288 w 298"/>
                  <a:gd name="T21" fmla="*/ 58 h 61"/>
                  <a:gd name="T22" fmla="*/ 298 w 298"/>
                  <a:gd name="T23" fmla="*/ 51 h 61"/>
                  <a:gd name="T24" fmla="*/ 289 w 298"/>
                  <a:gd name="T25" fmla="*/ 47 h 61"/>
                  <a:gd name="T26" fmla="*/ 274 w 298"/>
                  <a:gd name="T27" fmla="*/ 39 h 61"/>
                  <a:gd name="T28" fmla="*/ 116 w 298"/>
                  <a:gd name="T2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8" h="61">
                    <a:moveTo>
                      <a:pt x="116" y="0"/>
                    </a:moveTo>
                    <a:cubicBezTo>
                      <a:pt x="81" y="0"/>
                      <a:pt x="43" y="5"/>
                      <a:pt x="4" y="19"/>
                    </a:cubicBezTo>
                    <a:cubicBezTo>
                      <a:pt x="3" y="20"/>
                      <a:pt x="2" y="20"/>
                      <a:pt x="0" y="21"/>
                    </a:cubicBezTo>
                    <a:cubicBezTo>
                      <a:pt x="3" y="21"/>
                      <a:pt x="5" y="23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29" y="18"/>
                      <a:pt x="53" y="17"/>
                      <a:pt x="77" y="15"/>
                    </a:cubicBezTo>
                    <a:cubicBezTo>
                      <a:pt x="89" y="14"/>
                      <a:pt x="102" y="14"/>
                      <a:pt x="114" y="14"/>
                    </a:cubicBezTo>
                    <a:cubicBezTo>
                      <a:pt x="115" y="14"/>
                      <a:pt x="117" y="14"/>
                      <a:pt x="118" y="14"/>
                    </a:cubicBezTo>
                    <a:cubicBezTo>
                      <a:pt x="127" y="14"/>
                      <a:pt x="136" y="14"/>
                      <a:pt x="145" y="17"/>
                    </a:cubicBezTo>
                    <a:cubicBezTo>
                      <a:pt x="201" y="22"/>
                      <a:pt x="249" y="42"/>
                      <a:pt x="283" y="61"/>
                    </a:cubicBezTo>
                    <a:cubicBezTo>
                      <a:pt x="285" y="60"/>
                      <a:pt x="287" y="59"/>
                      <a:pt x="288" y="58"/>
                    </a:cubicBezTo>
                    <a:cubicBezTo>
                      <a:pt x="291" y="56"/>
                      <a:pt x="295" y="54"/>
                      <a:pt x="298" y="51"/>
                    </a:cubicBezTo>
                    <a:cubicBezTo>
                      <a:pt x="295" y="50"/>
                      <a:pt x="292" y="48"/>
                      <a:pt x="289" y="47"/>
                    </a:cubicBezTo>
                    <a:cubicBezTo>
                      <a:pt x="284" y="44"/>
                      <a:pt x="279" y="41"/>
                      <a:pt x="274" y="39"/>
                    </a:cubicBezTo>
                    <a:cubicBezTo>
                      <a:pt x="233" y="18"/>
                      <a:pt x="179" y="0"/>
                      <a:pt x="11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154"/>
              <p:cNvSpPr>
                <a:spLocks/>
              </p:cNvSpPr>
              <p:nvPr/>
            </p:nvSpPr>
            <p:spPr bwMode="auto">
              <a:xfrm>
                <a:off x="12245" y="4224"/>
                <a:ext cx="87" cy="261"/>
              </a:xfrm>
              <a:custGeom>
                <a:avLst/>
                <a:gdLst>
                  <a:gd name="T0" fmla="*/ 9 w 50"/>
                  <a:gd name="T1" fmla="*/ 0 h 150"/>
                  <a:gd name="T2" fmla="*/ 5 w 50"/>
                  <a:gd name="T3" fmla="*/ 1 h 150"/>
                  <a:gd name="T4" fmla="*/ 3 w 50"/>
                  <a:gd name="T5" fmla="*/ 12 h 150"/>
                  <a:gd name="T6" fmla="*/ 28 w 50"/>
                  <a:gd name="T7" fmla="*/ 141 h 150"/>
                  <a:gd name="T8" fmla="*/ 28 w 50"/>
                  <a:gd name="T9" fmla="*/ 143 h 150"/>
                  <a:gd name="T10" fmla="*/ 34 w 50"/>
                  <a:gd name="T11" fmla="*/ 150 h 150"/>
                  <a:gd name="T12" fmla="*/ 35 w 50"/>
                  <a:gd name="T13" fmla="*/ 150 h 150"/>
                  <a:gd name="T14" fmla="*/ 43 w 50"/>
                  <a:gd name="T15" fmla="*/ 144 h 150"/>
                  <a:gd name="T16" fmla="*/ 44 w 50"/>
                  <a:gd name="T17" fmla="*/ 136 h 150"/>
                  <a:gd name="T18" fmla="*/ 16 w 50"/>
                  <a:gd name="T19" fmla="*/ 4 h 150"/>
                  <a:gd name="T20" fmla="*/ 9 w 50"/>
                  <a:gd name="T2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150">
                    <a:moveTo>
                      <a:pt x="9" y="0"/>
                    </a:moveTo>
                    <a:cubicBezTo>
                      <a:pt x="8" y="0"/>
                      <a:pt x="6" y="1"/>
                      <a:pt x="5" y="1"/>
                    </a:cubicBezTo>
                    <a:cubicBezTo>
                      <a:pt x="2" y="4"/>
                      <a:pt x="0" y="8"/>
                      <a:pt x="3" y="12"/>
                    </a:cubicBezTo>
                    <a:cubicBezTo>
                      <a:pt x="25" y="48"/>
                      <a:pt x="35" y="99"/>
                      <a:pt x="28" y="141"/>
                    </a:cubicBezTo>
                    <a:cubicBezTo>
                      <a:pt x="28" y="142"/>
                      <a:pt x="28" y="142"/>
                      <a:pt x="28" y="143"/>
                    </a:cubicBezTo>
                    <a:cubicBezTo>
                      <a:pt x="28" y="146"/>
                      <a:pt x="30" y="150"/>
                      <a:pt x="34" y="150"/>
                    </a:cubicBezTo>
                    <a:cubicBezTo>
                      <a:pt x="35" y="150"/>
                      <a:pt x="35" y="150"/>
                      <a:pt x="35" y="150"/>
                    </a:cubicBezTo>
                    <a:cubicBezTo>
                      <a:pt x="39" y="150"/>
                      <a:pt x="42" y="148"/>
                      <a:pt x="43" y="144"/>
                    </a:cubicBezTo>
                    <a:cubicBezTo>
                      <a:pt x="44" y="141"/>
                      <a:pt x="44" y="138"/>
                      <a:pt x="44" y="136"/>
                    </a:cubicBezTo>
                    <a:cubicBezTo>
                      <a:pt x="50" y="91"/>
                      <a:pt x="39" y="42"/>
                      <a:pt x="16" y="4"/>
                    </a:cubicBezTo>
                    <a:cubicBezTo>
                      <a:pt x="14" y="2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155"/>
              <p:cNvSpPr>
                <a:spLocks/>
              </p:cNvSpPr>
              <p:nvPr/>
            </p:nvSpPr>
            <p:spPr bwMode="auto">
              <a:xfrm>
                <a:off x="11410" y="3759"/>
                <a:ext cx="898" cy="234"/>
              </a:xfrm>
              <a:custGeom>
                <a:avLst/>
                <a:gdLst>
                  <a:gd name="T0" fmla="*/ 77 w 516"/>
                  <a:gd name="T1" fmla="*/ 0 h 134"/>
                  <a:gd name="T2" fmla="*/ 7 w 516"/>
                  <a:gd name="T3" fmla="*/ 7 h 134"/>
                  <a:gd name="T4" fmla="*/ 2 w 516"/>
                  <a:gd name="T5" fmla="*/ 10 h 134"/>
                  <a:gd name="T6" fmla="*/ 1 w 516"/>
                  <a:gd name="T7" fmla="*/ 16 h 134"/>
                  <a:gd name="T8" fmla="*/ 5 w 516"/>
                  <a:gd name="T9" fmla="*/ 21 h 134"/>
                  <a:gd name="T10" fmla="*/ 8 w 516"/>
                  <a:gd name="T11" fmla="*/ 22 h 134"/>
                  <a:gd name="T12" fmla="*/ 10 w 516"/>
                  <a:gd name="T13" fmla="*/ 22 h 134"/>
                  <a:gd name="T14" fmla="*/ 77 w 516"/>
                  <a:gd name="T15" fmla="*/ 16 h 134"/>
                  <a:gd name="T16" fmla="*/ 388 w 516"/>
                  <a:gd name="T17" fmla="*/ 134 h 134"/>
                  <a:gd name="T18" fmla="*/ 406 w 516"/>
                  <a:gd name="T19" fmla="*/ 127 h 134"/>
                  <a:gd name="T20" fmla="*/ 425 w 516"/>
                  <a:gd name="T21" fmla="*/ 123 h 134"/>
                  <a:gd name="T22" fmla="*/ 431 w 516"/>
                  <a:gd name="T23" fmla="*/ 123 h 134"/>
                  <a:gd name="T24" fmla="*/ 490 w 516"/>
                  <a:gd name="T25" fmla="*/ 114 h 134"/>
                  <a:gd name="T26" fmla="*/ 516 w 516"/>
                  <a:gd name="T27" fmla="*/ 116 h 134"/>
                  <a:gd name="T28" fmla="*/ 516 w 516"/>
                  <a:gd name="T29" fmla="*/ 115 h 134"/>
                  <a:gd name="T30" fmla="*/ 514 w 516"/>
                  <a:gd name="T31" fmla="*/ 105 h 134"/>
                  <a:gd name="T32" fmla="*/ 516 w 516"/>
                  <a:gd name="T33" fmla="*/ 100 h 134"/>
                  <a:gd name="T34" fmla="*/ 490 w 516"/>
                  <a:gd name="T35" fmla="*/ 99 h 134"/>
                  <a:gd name="T36" fmla="*/ 396 w 516"/>
                  <a:gd name="T37" fmla="*/ 120 h 134"/>
                  <a:gd name="T38" fmla="*/ 77 w 516"/>
                  <a:gd name="T3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6" h="134">
                    <a:moveTo>
                      <a:pt x="77" y="0"/>
                    </a:moveTo>
                    <a:cubicBezTo>
                      <a:pt x="54" y="0"/>
                      <a:pt x="31" y="2"/>
                      <a:pt x="7" y="7"/>
                    </a:cubicBezTo>
                    <a:cubicBezTo>
                      <a:pt x="5" y="7"/>
                      <a:pt x="3" y="8"/>
                      <a:pt x="2" y="10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" y="18"/>
                      <a:pt x="3" y="20"/>
                      <a:pt x="5" y="21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33" y="18"/>
                      <a:pt x="55" y="16"/>
                      <a:pt x="77" y="16"/>
                    </a:cubicBezTo>
                    <a:cubicBezTo>
                      <a:pt x="241" y="16"/>
                      <a:pt x="371" y="120"/>
                      <a:pt x="388" y="134"/>
                    </a:cubicBezTo>
                    <a:cubicBezTo>
                      <a:pt x="394" y="133"/>
                      <a:pt x="400" y="131"/>
                      <a:pt x="406" y="127"/>
                    </a:cubicBezTo>
                    <a:cubicBezTo>
                      <a:pt x="412" y="124"/>
                      <a:pt x="419" y="123"/>
                      <a:pt x="425" y="123"/>
                    </a:cubicBezTo>
                    <a:cubicBezTo>
                      <a:pt x="427" y="123"/>
                      <a:pt x="429" y="123"/>
                      <a:pt x="431" y="123"/>
                    </a:cubicBezTo>
                    <a:cubicBezTo>
                      <a:pt x="449" y="117"/>
                      <a:pt x="469" y="114"/>
                      <a:pt x="490" y="114"/>
                    </a:cubicBezTo>
                    <a:cubicBezTo>
                      <a:pt x="498" y="114"/>
                      <a:pt x="507" y="115"/>
                      <a:pt x="516" y="116"/>
                    </a:cubicBezTo>
                    <a:cubicBezTo>
                      <a:pt x="516" y="116"/>
                      <a:pt x="516" y="115"/>
                      <a:pt x="516" y="115"/>
                    </a:cubicBezTo>
                    <a:cubicBezTo>
                      <a:pt x="513" y="113"/>
                      <a:pt x="512" y="109"/>
                      <a:pt x="514" y="105"/>
                    </a:cubicBezTo>
                    <a:cubicBezTo>
                      <a:pt x="516" y="100"/>
                      <a:pt x="516" y="100"/>
                      <a:pt x="516" y="100"/>
                    </a:cubicBezTo>
                    <a:cubicBezTo>
                      <a:pt x="507" y="99"/>
                      <a:pt x="498" y="99"/>
                      <a:pt x="490" y="99"/>
                    </a:cubicBezTo>
                    <a:cubicBezTo>
                      <a:pt x="455" y="99"/>
                      <a:pt x="424" y="106"/>
                      <a:pt x="396" y="120"/>
                    </a:cubicBezTo>
                    <a:cubicBezTo>
                      <a:pt x="371" y="100"/>
                      <a:pt x="240" y="0"/>
                      <a:pt x="7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156"/>
              <p:cNvSpPr>
                <a:spLocks/>
              </p:cNvSpPr>
              <p:nvPr/>
            </p:nvSpPr>
            <p:spPr bwMode="auto">
              <a:xfrm>
                <a:off x="12301" y="3853"/>
                <a:ext cx="64" cy="107"/>
              </a:xfrm>
              <a:custGeom>
                <a:avLst/>
                <a:gdLst>
                  <a:gd name="T0" fmla="*/ 30 w 37"/>
                  <a:gd name="T1" fmla="*/ 0 h 61"/>
                  <a:gd name="T2" fmla="*/ 23 w 37"/>
                  <a:gd name="T3" fmla="*/ 5 h 61"/>
                  <a:gd name="T4" fmla="*/ 4 w 37"/>
                  <a:gd name="T5" fmla="*/ 46 h 61"/>
                  <a:gd name="T6" fmla="*/ 2 w 37"/>
                  <a:gd name="T7" fmla="*/ 51 h 61"/>
                  <a:gd name="T8" fmla="*/ 4 w 37"/>
                  <a:gd name="T9" fmla="*/ 61 h 61"/>
                  <a:gd name="T10" fmla="*/ 15 w 37"/>
                  <a:gd name="T11" fmla="*/ 45 h 61"/>
                  <a:gd name="T12" fmla="*/ 25 w 37"/>
                  <a:gd name="T13" fmla="*/ 38 h 61"/>
                  <a:gd name="T14" fmla="*/ 37 w 37"/>
                  <a:gd name="T15" fmla="*/ 13 h 61"/>
                  <a:gd name="T16" fmla="*/ 37 w 37"/>
                  <a:gd name="T17" fmla="*/ 3 h 61"/>
                  <a:gd name="T18" fmla="*/ 34 w 37"/>
                  <a:gd name="T19" fmla="*/ 1 h 61"/>
                  <a:gd name="T20" fmla="*/ 30 w 37"/>
                  <a:gd name="T2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61">
                    <a:moveTo>
                      <a:pt x="30" y="0"/>
                    </a:moveTo>
                    <a:cubicBezTo>
                      <a:pt x="28" y="0"/>
                      <a:pt x="25" y="2"/>
                      <a:pt x="23" y="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5"/>
                      <a:pt x="1" y="59"/>
                      <a:pt x="4" y="61"/>
                    </a:cubicBezTo>
                    <a:cubicBezTo>
                      <a:pt x="7" y="54"/>
                      <a:pt x="10" y="47"/>
                      <a:pt x="15" y="45"/>
                    </a:cubicBezTo>
                    <a:cubicBezTo>
                      <a:pt x="19" y="43"/>
                      <a:pt x="22" y="41"/>
                      <a:pt x="25" y="38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0"/>
                      <a:pt x="37" y="6"/>
                      <a:pt x="37" y="3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3" y="0"/>
                      <a:pt x="32" y="0"/>
                      <a:pt x="3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157"/>
              <p:cNvSpPr>
                <a:spLocks noEditPoints="1"/>
              </p:cNvSpPr>
              <p:nvPr/>
            </p:nvSpPr>
            <p:spPr bwMode="auto">
              <a:xfrm>
                <a:off x="11732" y="3552"/>
                <a:ext cx="386" cy="89"/>
              </a:xfrm>
              <a:custGeom>
                <a:avLst/>
                <a:gdLst>
                  <a:gd name="T0" fmla="*/ 217 w 222"/>
                  <a:gd name="T1" fmla="*/ 43 h 51"/>
                  <a:gd name="T2" fmla="*/ 208 w 222"/>
                  <a:gd name="T3" fmla="*/ 49 h 51"/>
                  <a:gd name="T4" fmla="*/ 222 w 222"/>
                  <a:gd name="T5" fmla="*/ 45 h 51"/>
                  <a:gd name="T6" fmla="*/ 217 w 222"/>
                  <a:gd name="T7" fmla="*/ 43 h 51"/>
                  <a:gd name="T8" fmla="*/ 217 w 222"/>
                  <a:gd name="T9" fmla="*/ 43 h 51"/>
                  <a:gd name="T10" fmla="*/ 45 w 222"/>
                  <a:gd name="T11" fmla="*/ 0 h 51"/>
                  <a:gd name="T12" fmla="*/ 19 w 222"/>
                  <a:gd name="T13" fmla="*/ 2 h 51"/>
                  <a:gd name="T14" fmla="*/ 22 w 222"/>
                  <a:gd name="T15" fmla="*/ 5 h 51"/>
                  <a:gd name="T16" fmla="*/ 21 w 222"/>
                  <a:gd name="T17" fmla="*/ 16 h 51"/>
                  <a:gd name="T18" fmla="*/ 16 w 222"/>
                  <a:gd name="T19" fmla="*/ 18 h 51"/>
                  <a:gd name="T20" fmla="*/ 10 w 222"/>
                  <a:gd name="T21" fmla="*/ 16 h 51"/>
                  <a:gd name="T22" fmla="*/ 6 w 222"/>
                  <a:gd name="T23" fmla="*/ 11 h 51"/>
                  <a:gd name="T24" fmla="*/ 0 w 222"/>
                  <a:gd name="T25" fmla="*/ 17 h 51"/>
                  <a:gd name="T26" fmla="*/ 1 w 222"/>
                  <a:gd name="T27" fmla="*/ 30 h 51"/>
                  <a:gd name="T28" fmla="*/ 11 w 222"/>
                  <a:gd name="T29" fmla="*/ 27 h 51"/>
                  <a:gd name="T30" fmla="*/ 20 w 222"/>
                  <a:gd name="T31" fmla="*/ 18 h 51"/>
                  <a:gd name="T32" fmla="*/ 45 w 222"/>
                  <a:gd name="T33" fmla="*/ 16 h 51"/>
                  <a:gd name="T34" fmla="*/ 195 w 222"/>
                  <a:gd name="T35" fmla="*/ 51 h 51"/>
                  <a:gd name="T36" fmla="*/ 196 w 222"/>
                  <a:gd name="T37" fmla="*/ 51 h 51"/>
                  <a:gd name="T38" fmla="*/ 196 w 222"/>
                  <a:gd name="T39" fmla="*/ 50 h 51"/>
                  <a:gd name="T40" fmla="*/ 196 w 222"/>
                  <a:gd name="T41" fmla="*/ 39 h 51"/>
                  <a:gd name="T42" fmla="*/ 200 w 222"/>
                  <a:gd name="T43" fmla="*/ 36 h 51"/>
                  <a:gd name="T44" fmla="*/ 45 w 222"/>
                  <a:gd name="T4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51">
                    <a:moveTo>
                      <a:pt x="217" y="43"/>
                    </a:moveTo>
                    <a:cubicBezTo>
                      <a:pt x="213" y="45"/>
                      <a:pt x="210" y="47"/>
                      <a:pt x="208" y="49"/>
                    </a:cubicBezTo>
                    <a:cubicBezTo>
                      <a:pt x="213" y="48"/>
                      <a:pt x="218" y="47"/>
                      <a:pt x="222" y="45"/>
                    </a:cubicBezTo>
                    <a:cubicBezTo>
                      <a:pt x="221" y="45"/>
                      <a:pt x="219" y="44"/>
                      <a:pt x="217" y="43"/>
                    </a:cubicBezTo>
                    <a:cubicBezTo>
                      <a:pt x="217" y="43"/>
                      <a:pt x="217" y="43"/>
                      <a:pt x="217" y="43"/>
                    </a:cubicBezTo>
                    <a:moveTo>
                      <a:pt x="45" y="0"/>
                    </a:moveTo>
                    <a:cubicBezTo>
                      <a:pt x="36" y="0"/>
                      <a:pt x="27" y="1"/>
                      <a:pt x="19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5" y="9"/>
                      <a:pt x="24" y="14"/>
                      <a:pt x="21" y="16"/>
                    </a:cubicBezTo>
                    <a:cubicBezTo>
                      <a:pt x="20" y="18"/>
                      <a:pt x="18" y="18"/>
                      <a:pt x="16" y="18"/>
                    </a:cubicBezTo>
                    <a:cubicBezTo>
                      <a:pt x="14" y="18"/>
                      <a:pt x="12" y="17"/>
                      <a:pt x="10" y="1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1" y="25"/>
                      <a:pt x="1" y="30"/>
                    </a:cubicBezTo>
                    <a:cubicBezTo>
                      <a:pt x="4" y="29"/>
                      <a:pt x="8" y="28"/>
                      <a:pt x="11" y="2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8" y="16"/>
                      <a:pt x="36" y="16"/>
                      <a:pt x="45" y="16"/>
                    </a:cubicBezTo>
                    <a:cubicBezTo>
                      <a:pt x="93" y="16"/>
                      <a:pt x="154" y="35"/>
                      <a:pt x="195" y="51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6" y="51"/>
                      <a:pt x="196" y="50"/>
                      <a:pt x="196" y="50"/>
                    </a:cubicBezTo>
                    <a:cubicBezTo>
                      <a:pt x="192" y="47"/>
                      <a:pt x="193" y="42"/>
                      <a:pt x="196" y="39"/>
                    </a:cubicBezTo>
                    <a:cubicBezTo>
                      <a:pt x="197" y="38"/>
                      <a:pt x="198" y="37"/>
                      <a:pt x="200" y="36"/>
                    </a:cubicBezTo>
                    <a:cubicBezTo>
                      <a:pt x="157" y="19"/>
                      <a:pt x="94" y="0"/>
                      <a:pt x="4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158"/>
              <p:cNvSpPr>
                <a:spLocks noEditPoints="1"/>
              </p:cNvSpPr>
              <p:nvPr/>
            </p:nvSpPr>
            <p:spPr bwMode="auto">
              <a:xfrm>
                <a:off x="11205" y="4463"/>
                <a:ext cx="666" cy="214"/>
              </a:xfrm>
              <a:custGeom>
                <a:avLst/>
                <a:gdLst>
                  <a:gd name="T0" fmla="*/ 12 w 383"/>
                  <a:gd name="T1" fmla="*/ 123 h 123"/>
                  <a:gd name="T2" fmla="*/ 8 w 383"/>
                  <a:gd name="T3" fmla="*/ 123 h 123"/>
                  <a:gd name="T4" fmla="*/ 6 w 383"/>
                  <a:gd name="T5" fmla="*/ 123 h 123"/>
                  <a:gd name="T6" fmla="*/ 10 w 383"/>
                  <a:gd name="T7" fmla="*/ 123 h 123"/>
                  <a:gd name="T8" fmla="*/ 12 w 383"/>
                  <a:gd name="T9" fmla="*/ 123 h 123"/>
                  <a:gd name="T10" fmla="*/ 12 w 383"/>
                  <a:gd name="T11" fmla="*/ 123 h 123"/>
                  <a:gd name="T12" fmla="*/ 0 w 383"/>
                  <a:gd name="T13" fmla="*/ 123 h 123"/>
                  <a:gd name="T14" fmla="*/ 0 w 383"/>
                  <a:gd name="T15" fmla="*/ 123 h 123"/>
                  <a:gd name="T16" fmla="*/ 3 w 383"/>
                  <a:gd name="T17" fmla="*/ 123 h 123"/>
                  <a:gd name="T18" fmla="*/ 0 w 383"/>
                  <a:gd name="T19" fmla="*/ 123 h 123"/>
                  <a:gd name="T20" fmla="*/ 383 w 383"/>
                  <a:gd name="T21" fmla="*/ 0 h 123"/>
                  <a:gd name="T22" fmla="*/ 383 w 383"/>
                  <a:gd name="T23" fmla="*/ 6 h 123"/>
                  <a:gd name="T24" fmla="*/ 375 w 383"/>
                  <a:gd name="T25" fmla="*/ 14 h 123"/>
                  <a:gd name="T26" fmla="*/ 375 w 383"/>
                  <a:gd name="T27" fmla="*/ 14 h 123"/>
                  <a:gd name="T28" fmla="*/ 367 w 383"/>
                  <a:gd name="T29" fmla="*/ 6 h 123"/>
                  <a:gd name="T30" fmla="*/ 368 w 383"/>
                  <a:gd name="T31" fmla="*/ 0 h 123"/>
                  <a:gd name="T32" fmla="*/ 367 w 383"/>
                  <a:gd name="T33" fmla="*/ 6 h 123"/>
                  <a:gd name="T34" fmla="*/ 242 w 383"/>
                  <a:gd name="T35" fmla="*/ 83 h 123"/>
                  <a:gd name="T36" fmla="*/ 232 w 383"/>
                  <a:gd name="T37" fmla="*/ 83 h 123"/>
                  <a:gd name="T38" fmla="*/ 218 w 383"/>
                  <a:gd name="T39" fmla="*/ 83 h 123"/>
                  <a:gd name="T40" fmla="*/ 199 w 383"/>
                  <a:gd name="T41" fmla="*/ 83 h 123"/>
                  <a:gd name="T42" fmla="*/ 94 w 383"/>
                  <a:gd name="T43" fmla="*/ 97 h 123"/>
                  <a:gd name="T44" fmla="*/ 33 w 383"/>
                  <a:gd name="T45" fmla="*/ 106 h 123"/>
                  <a:gd name="T46" fmla="*/ 38 w 383"/>
                  <a:gd name="T47" fmla="*/ 112 h 123"/>
                  <a:gd name="T48" fmla="*/ 32 w 383"/>
                  <a:gd name="T49" fmla="*/ 121 h 123"/>
                  <a:gd name="T50" fmla="*/ 29 w 383"/>
                  <a:gd name="T51" fmla="*/ 121 h 123"/>
                  <a:gd name="T52" fmla="*/ 29 w 383"/>
                  <a:gd name="T53" fmla="*/ 122 h 123"/>
                  <a:gd name="T54" fmla="*/ 97 w 383"/>
                  <a:gd name="T55" fmla="*/ 112 h 123"/>
                  <a:gd name="T56" fmla="*/ 199 w 383"/>
                  <a:gd name="T57" fmla="*/ 99 h 123"/>
                  <a:gd name="T58" fmla="*/ 218 w 383"/>
                  <a:gd name="T59" fmla="*/ 98 h 123"/>
                  <a:gd name="T60" fmla="*/ 232 w 383"/>
                  <a:gd name="T61" fmla="*/ 99 h 123"/>
                  <a:gd name="T62" fmla="*/ 247 w 383"/>
                  <a:gd name="T63" fmla="*/ 99 h 123"/>
                  <a:gd name="T64" fmla="*/ 339 w 383"/>
                  <a:gd name="T65" fmla="*/ 84 h 123"/>
                  <a:gd name="T66" fmla="*/ 353 w 383"/>
                  <a:gd name="T67" fmla="*/ 75 h 123"/>
                  <a:gd name="T68" fmla="*/ 383 w 383"/>
                  <a:gd name="T69" fmla="*/ 6 h 123"/>
                  <a:gd name="T70" fmla="*/ 383 w 383"/>
                  <a:gd name="T7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3" h="123">
                    <a:moveTo>
                      <a:pt x="12" y="123"/>
                    </a:moveTo>
                    <a:cubicBezTo>
                      <a:pt x="11" y="123"/>
                      <a:pt x="9" y="123"/>
                      <a:pt x="8" y="123"/>
                    </a:cubicBezTo>
                    <a:cubicBezTo>
                      <a:pt x="7" y="123"/>
                      <a:pt x="7" y="123"/>
                      <a:pt x="6" y="123"/>
                    </a:cubicBezTo>
                    <a:cubicBezTo>
                      <a:pt x="7" y="123"/>
                      <a:pt x="8" y="123"/>
                      <a:pt x="10" y="123"/>
                    </a:cubicBezTo>
                    <a:cubicBezTo>
                      <a:pt x="10" y="123"/>
                      <a:pt x="11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moveTo>
                      <a:pt x="0" y="123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2" y="123"/>
                      <a:pt x="3" y="123"/>
                    </a:cubicBezTo>
                    <a:cubicBezTo>
                      <a:pt x="2" y="123"/>
                      <a:pt x="1" y="123"/>
                      <a:pt x="0" y="123"/>
                    </a:cubicBezTo>
                    <a:moveTo>
                      <a:pt x="383" y="0"/>
                    </a:moveTo>
                    <a:cubicBezTo>
                      <a:pt x="383" y="2"/>
                      <a:pt x="383" y="4"/>
                      <a:pt x="383" y="6"/>
                    </a:cubicBezTo>
                    <a:cubicBezTo>
                      <a:pt x="383" y="10"/>
                      <a:pt x="379" y="14"/>
                      <a:pt x="375" y="14"/>
                    </a:cubicBezTo>
                    <a:cubicBezTo>
                      <a:pt x="375" y="14"/>
                      <a:pt x="375" y="14"/>
                      <a:pt x="375" y="14"/>
                    </a:cubicBezTo>
                    <a:cubicBezTo>
                      <a:pt x="371" y="14"/>
                      <a:pt x="367" y="10"/>
                      <a:pt x="367" y="6"/>
                    </a:cubicBezTo>
                    <a:cubicBezTo>
                      <a:pt x="367" y="4"/>
                      <a:pt x="368" y="2"/>
                      <a:pt x="368" y="0"/>
                    </a:cubicBezTo>
                    <a:cubicBezTo>
                      <a:pt x="368" y="2"/>
                      <a:pt x="367" y="4"/>
                      <a:pt x="367" y="6"/>
                    </a:cubicBezTo>
                    <a:cubicBezTo>
                      <a:pt x="366" y="75"/>
                      <a:pt x="313" y="83"/>
                      <a:pt x="242" y="83"/>
                    </a:cubicBezTo>
                    <a:cubicBezTo>
                      <a:pt x="238" y="83"/>
                      <a:pt x="235" y="83"/>
                      <a:pt x="232" y="83"/>
                    </a:cubicBezTo>
                    <a:cubicBezTo>
                      <a:pt x="227" y="83"/>
                      <a:pt x="222" y="83"/>
                      <a:pt x="218" y="83"/>
                    </a:cubicBezTo>
                    <a:cubicBezTo>
                      <a:pt x="211" y="83"/>
                      <a:pt x="205" y="83"/>
                      <a:pt x="199" y="83"/>
                    </a:cubicBezTo>
                    <a:cubicBezTo>
                      <a:pt x="147" y="86"/>
                      <a:pt x="120" y="91"/>
                      <a:pt x="94" y="97"/>
                    </a:cubicBezTo>
                    <a:cubicBezTo>
                      <a:pt x="76" y="100"/>
                      <a:pt x="58" y="104"/>
                      <a:pt x="33" y="106"/>
                    </a:cubicBezTo>
                    <a:cubicBezTo>
                      <a:pt x="36" y="107"/>
                      <a:pt x="38" y="109"/>
                      <a:pt x="38" y="112"/>
                    </a:cubicBezTo>
                    <a:cubicBezTo>
                      <a:pt x="39" y="116"/>
                      <a:pt x="36" y="120"/>
                      <a:pt x="32" y="121"/>
                    </a:cubicBezTo>
                    <a:cubicBezTo>
                      <a:pt x="31" y="121"/>
                      <a:pt x="30" y="121"/>
                      <a:pt x="29" y="121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58" y="120"/>
                      <a:pt x="77" y="116"/>
                      <a:pt x="97" y="112"/>
                    </a:cubicBezTo>
                    <a:cubicBezTo>
                      <a:pt x="122" y="107"/>
                      <a:pt x="149" y="101"/>
                      <a:pt x="199" y="99"/>
                    </a:cubicBezTo>
                    <a:cubicBezTo>
                      <a:pt x="205" y="99"/>
                      <a:pt x="211" y="98"/>
                      <a:pt x="218" y="98"/>
                    </a:cubicBezTo>
                    <a:cubicBezTo>
                      <a:pt x="222" y="98"/>
                      <a:pt x="227" y="99"/>
                      <a:pt x="232" y="99"/>
                    </a:cubicBezTo>
                    <a:cubicBezTo>
                      <a:pt x="236" y="99"/>
                      <a:pt x="241" y="99"/>
                      <a:pt x="247" y="99"/>
                    </a:cubicBezTo>
                    <a:cubicBezTo>
                      <a:pt x="278" y="99"/>
                      <a:pt x="312" y="97"/>
                      <a:pt x="339" y="84"/>
                    </a:cubicBezTo>
                    <a:cubicBezTo>
                      <a:pt x="344" y="81"/>
                      <a:pt x="349" y="78"/>
                      <a:pt x="353" y="75"/>
                    </a:cubicBezTo>
                    <a:cubicBezTo>
                      <a:pt x="371" y="61"/>
                      <a:pt x="382" y="40"/>
                      <a:pt x="383" y="6"/>
                    </a:cubicBezTo>
                    <a:cubicBezTo>
                      <a:pt x="383" y="4"/>
                      <a:pt x="383" y="2"/>
                      <a:pt x="383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159"/>
              <p:cNvSpPr>
                <a:spLocks/>
              </p:cNvSpPr>
              <p:nvPr/>
            </p:nvSpPr>
            <p:spPr bwMode="auto">
              <a:xfrm>
                <a:off x="11730" y="3528"/>
                <a:ext cx="46" cy="56"/>
              </a:xfrm>
              <a:custGeom>
                <a:avLst/>
                <a:gdLst>
                  <a:gd name="T0" fmla="*/ 6 w 26"/>
                  <a:gd name="T1" fmla="*/ 0 h 32"/>
                  <a:gd name="T2" fmla="*/ 0 w 26"/>
                  <a:gd name="T3" fmla="*/ 5 h 32"/>
                  <a:gd name="T4" fmla="*/ 0 w 26"/>
                  <a:gd name="T5" fmla="*/ 17 h 32"/>
                  <a:gd name="T6" fmla="*/ 7 w 26"/>
                  <a:gd name="T7" fmla="*/ 25 h 32"/>
                  <a:gd name="T8" fmla="*/ 11 w 26"/>
                  <a:gd name="T9" fmla="*/ 30 h 32"/>
                  <a:gd name="T10" fmla="*/ 17 w 26"/>
                  <a:gd name="T11" fmla="*/ 32 h 32"/>
                  <a:gd name="T12" fmla="*/ 22 w 26"/>
                  <a:gd name="T13" fmla="*/ 30 h 32"/>
                  <a:gd name="T14" fmla="*/ 23 w 26"/>
                  <a:gd name="T15" fmla="*/ 19 h 32"/>
                  <a:gd name="T16" fmla="*/ 20 w 26"/>
                  <a:gd name="T17" fmla="*/ 16 h 32"/>
                  <a:gd name="T18" fmla="*/ 6 w 26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2">
                    <a:moveTo>
                      <a:pt x="6" y="0"/>
                    </a:moveTo>
                    <a:cubicBezTo>
                      <a:pt x="4" y="2"/>
                      <a:pt x="2" y="3"/>
                      <a:pt x="0" y="5"/>
                    </a:cubicBezTo>
                    <a:cubicBezTo>
                      <a:pt x="0" y="9"/>
                      <a:pt x="0" y="13"/>
                      <a:pt x="0" y="17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3" y="31"/>
                      <a:pt x="15" y="32"/>
                      <a:pt x="17" y="32"/>
                    </a:cubicBezTo>
                    <a:cubicBezTo>
                      <a:pt x="19" y="32"/>
                      <a:pt x="21" y="32"/>
                      <a:pt x="22" y="30"/>
                    </a:cubicBezTo>
                    <a:cubicBezTo>
                      <a:pt x="25" y="28"/>
                      <a:pt x="26" y="23"/>
                      <a:pt x="23" y="19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160"/>
              <p:cNvSpPr>
                <a:spLocks/>
              </p:cNvSpPr>
              <p:nvPr/>
            </p:nvSpPr>
            <p:spPr bwMode="auto">
              <a:xfrm>
                <a:off x="11308" y="3189"/>
                <a:ext cx="539" cy="367"/>
              </a:xfrm>
              <a:custGeom>
                <a:avLst/>
                <a:gdLst>
                  <a:gd name="T0" fmla="*/ 288 w 310"/>
                  <a:gd name="T1" fmla="*/ 0 h 211"/>
                  <a:gd name="T2" fmla="*/ 283 w 310"/>
                  <a:gd name="T3" fmla="*/ 2 h 211"/>
                  <a:gd name="T4" fmla="*/ 282 w 310"/>
                  <a:gd name="T5" fmla="*/ 13 h 211"/>
                  <a:gd name="T6" fmla="*/ 295 w 310"/>
                  <a:gd name="T7" fmla="*/ 31 h 211"/>
                  <a:gd name="T8" fmla="*/ 186 w 310"/>
                  <a:gd name="T9" fmla="*/ 95 h 211"/>
                  <a:gd name="T10" fmla="*/ 0 w 310"/>
                  <a:gd name="T11" fmla="*/ 197 h 211"/>
                  <a:gd name="T12" fmla="*/ 3 w 310"/>
                  <a:gd name="T13" fmla="*/ 196 h 211"/>
                  <a:gd name="T14" fmla="*/ 5 w 310"/>
                  <a:gd name="T15" fmla="*/ 196 h 211"/>
                  <a:gd name="T16" fmla="*/ 13 w 310"/>
                  <a:gd name="T17" fmla="*/ 202 h 211"/>
                  <a:gd name="T18" fmla="*/ 7 w 310"/>
                  <a:gd name="T19" fmla="*/ 211 h 211"/>
                  <a:gd name="T20" fmla="*/ 7 w 310"/>
                  <a:gd name="T21" fmla="*/ 211 h 211"/>
                  <a:gd name="T22" fmla="*/ 13 w 310"/>
                  <a:gd name="T23" fmla="*/ 207 h 211"/>
                  <a:gd name="T24" fmla="*/ 13 w 310"/>
                  <a:gd name="T25" fmla="*/ 205 h 211"/>
                  <a:gd name="T26" fmla="*/ 187 w 310"/>
                  <a:gd name="T27" fmla="*/ 110 h 211"/>
                  <a:gd name="T28" fmla="*/ 188 w 310"/>
                  <a:gd name="T29" fmla="*/ 110 h 211"/>
                  <a:gd name="T30" fmla="*/ 189 w 310"/>
                  <a:gd name="T31" fmla="*/ 110 h 211"/>
                  <a:gd name="T32" fmla="*/ 310 w 310"/>
                  <a:gd name="T33" fmla="*/ 37 h 211"/>
                  <a:gd name="T34" fmla="*/ 308 w 310"/>
                  <a:gd name="T35" fmla="*/ 38 h 211"/>
                  <a:gd name="T36" fmla="*/ 305 w 310"/>
                  <a:gd name="T37" fmla="*/ 39 h 211"/>
                  <a:gd name="T38" fmla="*/ 298 w 310"/>
                  <a:gd name="T39" fmla="*/ 35 h 211"/>
                  <a:gd name="T40" fmla="*/ 297 w 310"/>
                  <a:gd name="T41" fmla="*/ 31 h 211"/>
                  <a:gd name="T42" fmla="*/ 301 w 310"/>
                  <a:gd name="T43" fmla="*/ 24 h 211"/>
                  <a:gd name="T44" fmla="*/ 307 w 310"/>
                  <a:gd name="T45" fmla="*/ 21 h 211"/>
                  <a:gd name="T46" fmla="*/ 294 w 310"/>
                  <a:gd name="T47" fmla="*/ 4 h 211"/>
                  <a:gd name="T48" fmla="*/ 288 w 310"/>
                  <a:gd name="T4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0" h="211">
                    <a:moveTo>
                      <a:pt x="288" y="0"/>
                    </a:moveTo>
                    <a:cubicBezTo>
                      <a:pt x="286" y="0"/>
                      <a:pt x="285" y="1"/>
                      <a:pt x="283" y="2"/>
                    </a:cubicBezTo>
                    <a:cubicBezTo>
                      <a:pt x="280" y="4"/>
                      <a:pt x="279" y="9"/>
                      <a:pt x="282" y="13"/>
                    </a:cubicBezTo>
                    <a:cubicBezTo>
                      <a:pt x="295" y="31"/>
                      <a:pt x="295" y="31"/>
                      <a:pt x="295" y="31"/>
                    </a:cubicBezTo>
                    <a:cubicBezTo>
                      <a:pt x="267" y="69"/>
                      <a:pt x="195" y="92"/>
                      <a:pt x="186" y="95"/>
                    </a:cubicBezTo>
                    <a:cubicBezTo>
                      <a:pt x="93" y="97"/>
                      <a:pt x="22" y="155"/>
                      <a:pt x="0" y="197"/>
                    </a:cubicBezTo>
                    <a:cubicBezTo>
                      <a:pt x="2" y="197"/>
                      <a:pt x="3" y="196"/>
                      <a:pt x="3" y="196"/>
                    </a:cubicBezTo>
                    <a:cubicBezTo>
                      <a:pt x="4" y="196"/>
                      <a:pt x="5" y="196"/>
                      <a:pt x="5" y="196"/>
                    </a:cubicBezTo>
                    <a:cubicBezTo>
                      <a:pt x="9" y="196"/>
                      <a:pt x="12" y="198"/>
                      <a:pt x="13" y="202"/>
                    </a:cubicBezTo>
                    <a:cubicBezTo>
                      <a:pt x="14" y="206"/>
                      <a:pt x="12" y="210"/>
                      <a:pt x="7" y="211"/>
                    </a:cubicBezTo>
                    <a:cubicBezTo>
                      <a:pt x="7" y="211"/>
                      <a:pt x="7" y="211"/>
                      <a:pt x="7" y="211"/>
                    </a:cubicBezTo>
                    <a:cubicBezTo>
                      <a:pt x="10" y="211"/>
                      <a:pt x="12" y="209"/>
                      <a:pt x="13" y="207"/>
                    </a:cubicBezTo>
                    <a:cubicBezTo>
                      <a:pt x="13" y="207"/>
                      <a:pt x="13" y="206"/>
                      <a:pt x="13" y="205"/>
                    </a:cubicBezTo>
                    <a:cubicBezTo>
                      <a:pt x="32" y="167"/>
                      <a:pt x="99" y="112"/>
                      <a:pt x="187" y="110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9" y="110"/>
                      <a:pt x="189" y="110"/>
                      <a:pt x="189" y="110"/>
                    </a:cubicBezTo>
                    <a:cubicBezTo>
                      <a:pt x="193" y="109"/>
                      <a:pt x="278" y="84"/>
                      <a:pt x="310" y="37"/>
                    </a:cubicBezTo>
                    <a:cubicBezTo>
                      <a:pt x="308" y="38"/>
                      <a:pt x="308" y="38"/>
                      <a:pt x="308" y="38"/>
                    </a:cubicBezTo>
                    <a:cubicBezTo>
                      <a:pt x="307" y="39"/>
                      <a:pt x="306" y="39"/>
                      <a:pt x="305" y="39"/>
                    </a:cubicBezTo>
                    <a:cubicBezTo>
                      <a:pt x="302" y="39"/>
                      <a:pt x="299" y="37"/>
                      <a:pt x="298" y="35"/>
                    </a:cubicBezTo>
                    <a:cubicBezTo>
                      <a:pt x="297" y="34"/>
                      <a:pt x="297" y="32"/>
                      <a:pt x="297" y="31"/>
                    </a:cubicBezTo>
                    <a:cubicBezTo>
                      <a:pt x="297" y="28"/>
                      <a:pt x="298" y="26"/>
                      <a:pt x="301" y="24"/>
                    </a:cubicBezTo>
                    <a:cubicBezTo>
                      <a:pt x="307" y="21"/>
                      <a:pt x="307" y="21"/>
                      <a:pt x="307" y="21"/>
                    </a:cubicBezTo>
                    <a:cubicBezTo>
                      <a:pt x="294" y="4"/>
                      <a:pt x="294" y="4"/>
                      <a:pt x="294" y="4"/>
                    </a:cubicBezTo>
                    <a:cubicBezTo>
                      <a:pt x="293" y="2"/>
                      <a:pt x="290" y="0"/>
                      <a:pt x="28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161"/>
              <p:cNvSpPr>
                <a:spLocks/>
              </p:cNvSpPr>
              <p:nvPr/>
            </p:nvSpPr>
            <p:spPr bwMode="auto">
              <a:xfrm>
                <a:off x="10817" y="2639"/>
                <a:ext cx="191" cy="329"/>
              </a:xfrm>
              <a:custGeom>
                <a:avLst/>
                <a:gdLst>
                  <a:gd name="T0" fmla="*/ 81 w 110"/>
                  <a:gd name="T1" fmla="*/ 0 h 189"/>
                  <a:gd name="T2" fmla="*/ 75 w 110"/>
                  <a:gd name="T3" fmla="*/ 1 h 189"/>
                  <a:gd name="T4" fmla="*/ 40 w 110"/>
                  <a:gd name="T5" fmla="*/ 41 h 189"/>
                  <a:gd name="T6" fmla="*/ 38 w 110"/>
                  <a:gd name="T7" fmla="*/ 45 h 189"/>
                  <a:gd name="T8" fmla="*/ 46 w 110"/>
                  <a:gd name="T9" fmla="*/ 52 h 189"/>
                  <a:gd name="T10" fmla="*/ 44 w 110"/>
                  <a:gd name="T11" fmla="*/ 62 h 189"/>
                  <a:gd name="T12" fmla="*/ 39 w 110"/>
                  <a:gd name="T13" fmla="*/ 64 h 189"/>
                  <a:gd name="T14" fmla="*/ 33 w 110"/>
                  <a:gd name="T15" fmla="*/ 60 h 189"/>
                  <a:gd name="T16" fmla="*/ 31 w 110"/>
                  <a:gd name="T17" fmla="*/ 59 h 189"/>
                  <a:gd name="T18" fmla="*/ 33 w 110"/>
                  <a:gd name="T19" fmla="*/ 171 h 189"/>
                  <a:gd name="T20" fmla="*/ 66 w 110"/>
                  <a:gd name="T21" fmla="*/ 189 h 189"/>
                  <a:gd name="T22" fmla="*/ 74 w 110"/>
                  <a:gd name="T23" fmla="*/ 185 h 189"/>
                  <a:gd name="T24" fmla="*/ 94 w 110"/>
                  <a:gd name="T25" fmla="*/ 179 h 189"/>
                  <a:gd name="T26" fmla="*/ 110 w 110"/>
                  <a:gd name="T27" fmla="*/ 173 h 189"/>
                  <a:gd name="T28" fmla="*/ 104 w 110"/>
                  <a:gd name="T29" fmla="*/ 169 h 189"/>
                  <a:gd name="T30" fmla="*/ 103 w 110"/>
                  <a:gd name="T31" fmla="*/ 169 h 189"/>
                  <a:gd name="T32" fmla="*/ 100 w 110"/>
                  <a:gd name="T33" fmla="*/ 169 h 189"/>
                  <a:gd name="T34" fmla="*/ 78 w 110"/>
                  <a:gd name="T35" fmla="*/ 174 h 189"/>
                  <a:gd name="T36" fmla="*/ 44 w 110"/>
                  <a:gd name="T37" fmla="*/ 160 h 189"/>
                  <a:gd name="T38" fmla="*/ 53 w 110"/>
                  <a:gd name="T39" fmla="*/ 49 h 189"/>
                  <a:gd name="T40" fmla="*/ 94 w 110"/>
                  <a:gd name="T41" fmla="*/ 6 h 189"/>
                  <a:gd name="T42" fmla="*/ 81 w 110"/>
                  <a:gd name="T4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189">
                    <a:moveTo>
                      <a:pt x="81" y="0"/>
                    </a:moveTo>
                    <a:cubicBezTo>
                      <a:pt x="79" y="0"/>
                      <a:pt x="77" y="0"/>
                      <a:pt x="75" y="1"/>
                    </a:cubicBezTo>
                    <a:cubicBezTo>
                      <a:pt x="59" y="13"/>
                      <a:pt x="48" y="27"/>
                      <a:pt x="40" y="41"/>
                    </a:cubicBezTo>
                    <a:cubicBezTo>
                      <a:pt x="39" y="42"/>
                      <a:pt x="38" y="43"/>
                      <a:pt x="38" y="45"/>
                    </a:cubicBezTo>
                    <a:cubicBezTo>
                      <a:pt x="42" y="47"/>
                      <a:pt x="45" y="50"/>
                      <a:pt x="46" y="52"/>
                    </a:cubicBezTo>
                    <a:cubicBezTo>
                      <a:pt x="48" y="55"/>
                      <a:pt x="47" y="60"/>
                      <a:pt x="44" y="62"/>
                    </a:cubicBezTo>
                    <a:cubicBezTo>
                      <a:pt x="42" y="63"/>
                      <a:pt x="41" y="64"/>
                      <a:pt x="39" y="64"/>
                    </a:cubicBezTo>
                    <a:cubicBezTo>
                      <a:pt x="37" y="64"/>
                      <a:pt x="35" y="63"/>
                      <a:pt x="33" y="60"/>
                    </a:cubicBezTo>
                    <a:cubicBezTo>
                      <a:pt x="33" y="60"/>
                      <a:pt x="32" y="59"/>
                      <a:pt x="31" y="59"/>
                    </a:cubicBezTo>
                    <a:cubicBezTo>
                      <a:pt x="0" y="124"/>
                      <a:pt x="21" y="159"/>
                      <a:pt x="33" y="171"/>
                    </a:cubicBezTo>
                    <a:cubicBezTo>
                      <a:pt x="42" y="180"/>
                      <a:pt x="53" y="186"/>
                      <a:pt x="66" y="189"/>
                    </a:cubicBezTo>
                    <a:cubicBezTo>
                      <a:pt x="68" y="187"/>
                      <a:pt x="71" y="186"/>
                      <a:pt x="74" y="185"/>
                    </a:cubicBezTo>
                    <a:cubicBezTo>
                      <a:pt x="80" y="182"/>
                      <a:pt x="87" y="180"/>
                      <a:pt x="94" y="179"/>
                    </a:cubicBezTo>
                    <a:cubicBezTo>
                      <a:pt x="99" y="177"/>
                      <a:pt x="105" y="175"/>
                      <a:pt x="110" y="173"/>
                    </a:cubicBezTo>
                    <a:cubicBezTo>
                      <a:pt x="109" y="171"/>
                      <a:pt x="107" y="169"/>
                      <a:pt x="104" y="169"/>
                    </a:cubicBezTo>
                    <a:cubicBezTo>
                      <a:pt x="104" y="169"/>
                      <a:pt x="103" y="169"/>
                      <a:pt x="103" y="169"/>
                    </a:cubicBezTo>
                    <a:cubicBezTo>
                      <a:pt x="102" y="169"/>
                      <a:pt x="101" y="169"/>
                      <a:pt x="100" y="169"/>
                    </a:cubicBezTo>
                    <a:cubicBezTo>
                      <a:pt x="92" y="173"/>
                      <a:pt x="85" y="174"/>
                      <a:pt x="78" y="174"/>
                    </a:cubicBezTo>
                    <a:cubicBezTo>
                      <a:pt x="65" y="174"/>
                      <a:pt x="53" y="169"/>
                      <a:pt x="44" y="160"/>
                    </a:cubicBezTo>
                    <a:cubicBezTo>
                      <a:pt x="23" y="138"/>
                      <a:pt x="27" y="96"/>
                      <a:pt x="53" y="49"/>
                    </a:cubicBezTo>
                    <a:cubicBezTo>
                      <a:pt x="62" y="33"/>
                      <a:pt x="77" y="18"/>
                      <a:pt x="94" y="6"/>
                    </a:cubicBezTo>
                    <a:cubicBezTo>
                      <a:pt x="90" y="1"/>
                      <a:pt x="86" y="0"/>
                      <a:pt x="8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162"/>
              <p:cNvSpPr>
                <a:spLocks/>
              </p:cNvSpPr>
              <p:nvPr/>
            </p:nvSpPr>
            <p:spPr bwMode="auto">
              <a:xfrm>
                <a:off x="10716" y="2691"/>
                <a:ext cx="185" cy="59"/>
              </a:xfrm>
              <a:custGeom>
                <a:avLst/>
                <a:gdLst>
                  <a:gd name="T0" fmla="*/ 45 w 106"/>
                  <a:gd name="T1" fmla="*/ 0 h 34"/>
                  <a:gd name="T2" fmla="*/ 5 w 106"/>
                  <a:gd name="T3" fmla="*/ 10 h 34"/>
                  <a:gd name="T4" fmla="*/ 2 w 106"/>
                  <a:gd name="T5" fmla="*/ 20 h 34"/>
                  <a:gd name="T6" fmla="*/ 9 w 106"/>
                  <a:gd name="T7" fmla="*/ 24 h 34"/>
                  <a:gd name="T8" fmla="*/ 13 w 106"/>
                  <a:gd name="T9" fmla="*/ 23 h 34"/>
                  <a:gd name="T10" fmla="*/ 22 w 106"/>
                  <a:gd name="T11" fmla="*/ 19 h 34"/>
                  <a:gd name="T12" fmla="*/ 48 w 106"/>
                  <a:gd name="T13" fmla="*/ 12 h 34"/>
                  <a:gd name="T14" fmla="*/ 60 w 106"/>
                  <a:gd name="T15" fmla="*/ 12 h 34"/>
                  <a:gd name="T16" fmla="*/ 73 w 106"/>
                  <a:gd name="T17" fmla="*/ 13 h 34"/>
                  <a:gd name="T18" fmla="*/ 79 w 106"/>
                  <a:gd name="T19" fmla="*/ 12 h 34"/>
                  <a:gd name="T20" fmla="*/ 71 w 106"/>
                  <a:gd name="T21" fmla="*/ 20 h 34"/>
                  <a:gd name="T22" fmla="*/ 89 w 106"/>
                  <a:gd name="T23" fmla="*/ 29 h 34"/>
                  <a:gd name="T24" fmla="*/ 91 w 106"/>
                  <a:gd name="T25" fmla="*/ 30 h 34"/>
                  <a:gd name="T26" fmla="*/ 97 w 106"/>
                  <a:gd name="T27" fmla="*/ 34 h 34"/>
                  <a:gd name="T28" fmla="*/ 102 w 106"/>
                  <a:gd name="T29" fmla="*/ 32 h 34"/>
                  <a:gd name="T30" fmla="*/ 104 w 106"/>
                  <a:gd name="T31" fmla="*/ 22 h 34"/>
                  <a:gd name="T32" fmla="*/ 96 w 106"/>
                  <a:gd name="T33" fmla="*/ 15 h 34"/>
                  <a:gd name="T34" fmla="*/ 45 w 106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6" h="34">
                    <a:moveTo>
                      <a:pt x="45" y="0"/>
                    </a:moveTo>
                    <a:cubicBezTo>
                      <a:pt x="32" y="0"/>
                      <a:pt x="19" y="2"/>
                      <a:pt x="5" y="10"/>
                    </a:cubicBezTo>
                    <a:cubicBezTo>
                      <a:pt x="2" y="12"/>
                      <a:pt x="0" y="16"/>
                      <a:pt x="2" y="20"/>
                    </a:cubicBezTo>
                    <a:cubicBezTo>
                      <a:pt x="4" y="23"/>
                      <a:pt x="7" y="24"/>
                      <a:pt x="9" y="24"/>
                    </a:cubicBezTo>
                    <a:cubicBezTo>
                      <a:pt x="11" y="24"/>
                      <a:pt x="12" y="24"/>
                      <a:pt x="13" y="23"/>
                    </a:cubicBezTo>
                    <a:cubicBezTo>
                      <a:pt x="16" y="22"/>
                      <a:pt x="19" y="20"/>
                      <a:pt x="22" y="19"/>
                    </a:cubicBezTo>
                    <a:cubicBezTo>
                      <a:pt x="29" y="13"/>
                      <a:pt x="38" y="12"/>
                      <a:pt x="48" y="12"/>
                    </a:cubicBezTo>
                    <a:cubicBezTo>
                      <a:pt x="52" y="12"/>
                      <a:pt x="56" y="12"/>
                      <a:pt x="60" y="12"/>
                    </a:cubicBezTo>
                    <a:cubicBezTo>
                      <a:pt x="64" y="12"/>
                      <a:pt x="68" y="13"/>
                      <a:pt x="73" y="13"/>
                    </a:cubicBezTo>
                    <a:cubicBezTo>
                      <a:pt x="75" y="13"/>
                      <a:pt x="77" y="12"/>
                      <a:pt x="79" y="12"/>
                    </a:cubicBezTo>
                    <a:cubicBezTo>
                      <a:pt x="76" y="15"/>
                      <a:pt x="74" y="17"/>
                      <a:pt x="71" y="20"/>
                    </a:cubicBezTo>
                    <a:cubicBezTo>
                      <a:pt x="79" y="23"/>
                      <a:pt x="85" y="26"/>
                      <a:pt x="89" y="29"/>
                    </a:cubicBezTo>
                    <a:cubicBezTo>
                      <a:pt x="90" y="29"/>
                      <a:pt x="91" y="30"/>
                      <a:pt x="91" y="30"/>
                    </a:cubicBezTo>
                    <a:cubicBezTo>
                      <a:pt x="93" y="33"/>
                      <a:pt x="95" y="34"/>
                      <a:pt x="97" y="34"/>
                    </a:cubicBezTo>
                    <a:cubicBezTo>
                      <a:pt x="99" y="34"/>
                      <a:pt x="100" y="33"/>
                      <a:pt x="102" y="32"/>
                    </a:cubicBezTo>
                    <a:cubicBezTo>
                      <a:pt x="105" y="30"/>
                      <a:pt x="106" y="25"/>
                      <a:pt x="104" y="22"/>
                    </a:cubicBezTo>
                    <a:cubicBezTo>
                      <a:pt x="103" y="20"/>
                      <a:pt x="100" y="17"/>
                      <a:pt x="96" y="15"/>
                    </a:cubicBezTo>
                    <a:cubicBezTo>
                      <a:pt x="85" y="8"/>
                      <a:pt x="66" y="0"/>
                      <a:pt x="4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163"/>
              <p:cNvSpPr>
                <a:spLocks/>
              </p:cNvSpPr>
              <p:nvPr/>
            </p:nvSpPr>
            <p:spPr bwMode="auto">
              <a:xfrm>
                <a:off x="12656" y="4203"/>
                <a:ext cx="302" cy="310"/>
              </a:xfrm>
              <a:custGeom>
                <a:avLst/>
                <a:gdLst>
                  <a:gd name="T0" fmla="*/ 166 w 174"/>
                  <a:gd name="T1" fmla="*/ 0 h 178"/>
                  <a:gd name="T2" fmla="*/ 158 w 174"/>
                  <a:gd name="T3" fmla="*/ 7 h 178"/>
                  <a:gd name="T4" fmla="*/ 156 w 174"/>
                  <a:gd name="T5" fmla="*/ 16 h 178"/>
                  <a:gd name="T6" fmla="*/ 0 w 174"/>
                  <a:gd name="T7" fmla="*/ 164 h 178"/>
                  <a:gd name="T8" fmla="*/ 0 w 174"/>
                  <a:gd name="T9" fmla="*/ 164 h 178"/>
                  <a:gd name="T10" fmla="*/ 11 w 174"/>
                  <a:gd name="T11" fmla="*/ 178 h 178"/>
                  <a:gd name="T12" fmla="*/ 166 w 174"/>
                  <a:gd name="T13" fmla="*/ 37 h 178"/>
                  <a:gd name="T14" fmla="*/ 174 w 174"/>
                  <a:gd name="T15" fmla="*/ 9 h 178"/>
                  <a:gd name="T16" fmla="*/ 167 w 174"/>
                  <a:gd name="T17" fmla="*/ 0 h 178"/>
                  <a:gd name="T18" fmla="*/ 166 w 174"/>
                  <a:gd name="T1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8">
                    <a:moveTo>
                      <a:pt x="166" y="0"/>
                    </a:moveTo>
                    <a:cubicBezTo>
                      <a:pt x="162" y="0"/>
                      <a:pt x="159" y="3"/>
                      <a:pt x="158" y="7"/>
                    </a:cubicBezTo>
                    <a:cubicBezTo>
                      <a:pt x="158" y="10"/>
                      <a:pt x="157" y="13"/>
                      <a:pt x="156" y="16"/>
                    </a:cubicBezTo>
                    <a:cubicBezTo>
                      <a:pt x="144" y="67"/>
                      <a:pt x="73" y="149"/>
                      <a:pt x="0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4" y="169"/>
                      <a:pt x="8" y="173"/>
                      <a:pt x="11" y="178"/>
                    </a:cubicBezTo>
                    <a:cubicBezTo>
                      <a:pt x="80" y="159"/>
                      <a:pt x="144" y="90"/>
                      <a:pt x="166" y="37"/>
                    </a:cubicBezTo>
                    <a:cubicBezTo>
                      <a:pt x="170" y="27"/>
                      <a:pt x="173" y="17"/>
                      <a:pt x="174" y="9"/>
                    </a:cubicBezTo>
                    <a:cubicBezTo>
                      <a:pt x="174" y="4"/>
                      <a:pt x="171" y="1"/>
                      <a:pt x="167" y="0"/>
                    </a:cubicBezTo>
                    <a:cubicBezTo>
                      <a:pt x="167" y="0"/>
                      <a:pt x="166" y="0"/>
                      <a:pt x="16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164"/>
              <p:cNvSpPr>
                <a:spLocks/>
              </p:cNvSpPr>
              <p:nvPr/>
            </p:nvSpPr>
            <p:spPr bwMode="auto">
              <a:xfrm>
                <a:off x="9060" y="4438"/>
                <a:ext cx="129" cy="89"/>
              </a:xfrm>
              <a:custGeom>
                <a:avLst/>
                <a:gdLst>
                  <a:gd name="T0" fmla="*/ 65 w 74"/>
                  <a:gd name="T1" fmla="*/ 0 h 51"/>
                  <a:gd name="T2" fmla="*/ 62 w 74"/>
                  <a:gd name="T3" fmla="*/ 1 h 51"/>
                  <a:gd name="T4" fmla="*/ 53 w 74"/>
                  <a:gd name="T5" fmla="*/ 5 h 51"/>
                  <a:gd name="T6" fmla="*/ 3 w 74"/>
                  <a:gd name="T7" fmla="*/ 38 h 51"/>
                  <a:gd name="T8" fmla="*/ 3 w 74"/>
                  <a:gd name="T9" fmla="*/ 49 h 51"/>
                  <a:gd name="T10" fmla="*/ 9 w 74"/>
                  <a:gd name="T11" fmla="*/ 51 h 51"/>
                  <a:gd name="T12" fmla="*/ 14 w 74"/>
                  <a:gd name="T13" fmla="*/ 49 h 51"/>
                  <a:gd name="T14" fmla="*/ 65 w 74"/>
                  <a:gd name="T15" fmla="*/ 16 h 51"/>
                  <a:gd name="T16" fmla="*/ 68 w 74"/>
                  <a:gd name="T17" fmla="*/ 15 h 51"/>
                  <a:gd name="T18" fmla="*/ 72 w 74"/>
                  <a:gd name="T19" fmla="*/ 5 h 51"/>
                  <a:gd name="T20" fmla="*/ 65 w 74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51">
                    <a:moveTo>
                      <a:pt x="65" y="0"/>
                    </a:moveTo>
                    <a:cubicBezTo>
                      <a:pt x="64" y="0"/>
                      <a:pt x="63" y="0"/>
                      <a:pt x="62" y="1"/>
                    </a:cubicBezTo>
                    <a:cubicBezTo>
                      <a:pt x="60" y="1"/>
                      <a:pt x="57" y="3"/>
                      <a:pt x="53" y="5"/>
                    </a:cubicBezTo>
                    <a:cubicBezTo>
                      <a:pt x="38" y="14"/>
                      <a:pt x="10" y="31"/>
                      <a:pt x="3" y="38"/>
                    </a:cubicBezTo>
                    <a:cubicBezTo>
                      <a:pt x="0" y="41"/>
                      <a:pt x="0" y="46"/>
                      <a:pt x="3" y="49"/>
                    </a:cubicBezTo>
                    <a:cubicBezTo>
                      <a:pt x="5" y="50"/>
                      <a:pt x="7" y="51"/>
                      <a:pt x="9" y="51"/>
                    </a:cubicBezTo>
                    <a:cubicBezTo>
                      <a:pt x="11" y="51"/>
                      <a:pt x="13" y="50"/>
                      <a:pt x="14" y="49"/>
                    </a:cubicBezTo>
                    <a:cubicBezTo>
                      <a:pt x="20" y="43"/>
                      <a:pt x="53" y="22"/>
                      <a:pt x="65" y="16"/>
                    </a:cubicBezTo>
                    <a:cubicBezTo>
                      <a:pt x="66" y="16"/>
                      <a:pt x="67" y="15"/>
                      <a:pt x="68" y="15"/>
                    </a:cubicBezTo>
                    <a:cubicBezTo>
                      <a:pt x="72" y="13"/>
                      <a:pt x="74" y="9"/>
                      <a:pt x="72" y="5"/>
                    </a:cubicBezTo>
                    <a:cubicBezTo>
                      <a:pt x="71" y="2"/>
                      <a:pt x="68" y="0"/>
                      <a:pt x="6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165"/>
              <p:cNvSpPr>
                <a:spLocks/>
              </p:cNvSpPr>
              <p:nvPr/>
            </p:nvSpPr>
            <p:spPr bwMode="auto">
              <a:xfrm>
                <a:off x="10041" y="5378"/>
                <a:ext cx="117" cy="113"/>
              </a:xfrm>
              <a:custGeom>
                <a:avLst/>
                <a:gdLst>
                  <a:gd name="T0" fmla="*/ 9 w 67"/>
                  <a:gd name="T1" fmla="*/ 0 h 65"/>
                  <a:gd name="T2" fmla="*/ 5 w 67"/>
                  <a:gd name="T3" fmla="*/ 1 h 65"/>
                  <a:gd name="T4" fmla="*/ 2 w 67"/>
                  <a:gd name="T5" fmla="*/ 12 h 65"/>
                  <a:gd name="T6" fmla="*/ 11 w 67"/>
                  <a:gd name="T7" fmla="*/ 25 h 65"/>
                  <a:gd name="T8" fmla="*/ 55 w 67"/>
                  <a:gd name="T9" fmla="*/ 64 h 65"/>
                  <a:gd name="T10" fmla="*/ 59 w 67"/>
                  <a:gd name="T11" fmla="*/ 65 h 65"/>
                  <a:gd name="T12" fmla="*/ 65 w 67"/>
                  <a:gd name="T13" fmla="*/ 61 h 65"/>
                  <a:gd name="T14" fmla="*/ 62 w 67"/>
                  <a:gd name="T15" fmla="*/ 50 h 65"/>
                  <a:gd name="T16" fmla="*/ 32 w 67"/>
                  <a:gd name="T17" fmla="*/ 26 h 65"/>
                  <a:gd name="T18" fmla="*/ 16 w 67"/>
                  <a:gd name="T19" fmla="*/ 4 h 65"/>
                  <a:gd name="T20" fmla="*/ 9 w 67"/>
                  <a:gd name="T2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65">
                    <a:moveTo>
                      <a:pt x="9" y="0"/>
                    </a:moveTo>
                    <a:cubicBezTo>
                      <a:pt x="8" y="0"/>
                      <a:pt x="6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5" y="16"/>
                      <a:pt x="8" y="21"/>
                      <a:pt x="11" y="25"/>
                    </a:cubicBezTo>
                    <a:cubicBezTo>
                      <a:pt x="23" y="41"/>
                      <a:pt x="39" y="55"/>
                      <a:pt x="55" y="64"/>
                    </a:cubicBezTo>
                    <a:cubicBezTo>
                      <a:pt x="56" y="65"/>
                      <a:pt x="57" y="65"/>
                      <a:pt x="59" y="65"/>
                    </a:cubicBezTo>
                    <a:cubicBezTo>
                      <a:pt x="61" y="65"/>
                      <a:pt x="64" y="63"/>
                      <a:pt x="65" y="61"/>
                    </a:cubicBezTo>
                    <a:cubicBezTo>
                      <a:pt x="67" y="57"/>
                      <a:pt x="66" y="52"/>
                      <a:pt x="62" y="50"/>
                    </a:cubicBezTo>
                    <a:cubicBezTo>
                      <a:pt x="51" y="44"/>
                      <a:pt x="41" y="36"/>
                      <a:pt x="32" y="26"/>
                    </a:cubicBezTo>
                    <a:cubicBezTo>
                      <a:pt x="25" y="19"/>
                      <a:pt x="20" y="11"/>
                      <a:pt x="16" y="4"/>
                    </a:cubicBezTo>
                    <a:cubicBezTo>
                      <a:pt x="14" y="1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166"/>
              <p:cNvSpPr>
                <a:spLocks noEditPoints="1"/>
              </p:cNvSpPr>
              <p:nvPr/>
            </p:nvSpPr>
            <p:spPr bwMode="auto">
              <a:xfrm>
                <a:off x="9354" y="4947"/>
                <a:ext cx="1148" cy="409"/>
              </a:xfrm>
              <a:custGeom>
                <a:avLst/>
                <a:gdLst>
                  <a:gd name="T0" fmla="*/ 58 w 660"/>
                  <a:gd name="T1" fmla="*/ 41 h 235"/>
                  <a:gd name="T2" fmla="*/ 58 w 660"/>
                  <a:gd name="T3" fmla="*/ 41 h 235"/>
                  <a:gd name="T4" fmla="*/ 170 w 660"/>
                  <a:gd name="T5" fmla="*/ 122 h 235"/>
                  <a:gd name="T6" fmla="*/ 455 w 660"/>
                  <a:gd name="T7" fmla="*/ 187 h 235"/>
                  <a:gd name="T8" fmla="*/ 437 w 660"/>
                  <a:gd name="T9" fmla="*/ 183 h 235"/>
                  <a:gd name="T10" fmla="*/ 437 w 660"/>
                  <a:gd name="T11" fmla="*/ 183 h 235"/>
                  <a:gd name="T12" fmla="*/ 443 w 660"/>
                  <a:gd name="T13" fmla="*/ 184 h 235"/>
                  <a:gd name="T14" fmla="*/ 443 w 660"/>
                  <a:gd name="T15" fmla="*/ 184 h 235"/>
                  <a:gd name="T16" fmla="*/ 462 w 660"/>
                  <a:gd name="T17" fmla="*/ 182 h 235"/>
                  <a:gd name="T18" fmla="*/ 463 w 660"/>
                  <a:gd name="T19" fmla="*/ 182 h 235"/>
                  <a:gd name="T20" fmla="*/ 464 w 660"/>
                  <a:gd name="T21" fmla="*/ 182 h 235"/>
                  <a:gd name="T22" fmla="*/ 483 w 660"/>
                  <a:gd name="T23" fmla="*/ 181 h 235"/>
                  <a:gd name="T24" fmla="*/ 483 w 660"/>
                  <a:gd name="T25" fmla="*/ 181 h 235"/>
                  <a:gd name="T26" fmla="*/ 483 w 660"/>
                  <a:gd name="T27" fmla="*/ 181 h 235"/>
                  <a:gd name="T28" fmla="*/ 528 w 660"/>
                  <a:gd name="T29" fmla="*/ 199 h 235"/>
                  <a:gd name="T30" fmla="*/ 505 w 660"/>
                  <a:gd name="T31" fmla="*/ 195 h 235"/>
                  <a:gd name="T32" fmla="*/ 628 w 660"/>
                  <a:gd name="T33" fmla="*/ 235 h 235"/>
                  <a:gd name="T34" fmla="*/ 622 w 660"/>
                  <a:gd name="T35" fmla="*/ 227 h 235"/>
                  <a:gd name="T36" fmla="*/ 630 w 660"/>
                  <a:gd name="T37" fmla="*/ 219 h 235"/>
                  <a:gd name="T38" fmla="*/ 641 w 660"/>
                  <a:gd name="T39" fmla="*/ 225 h 235"/>
                  <a:gd name="T40" fmla="*/ 657 w 660"/>
                  <a:gd name="T41" fmla="*/ 193 h 235"/>
                  <a:gd name="T42" fmla="*/ 646 w 660"/>
                  <a:gd name="T43" fmla="*/ 193 h 235"/>
                  <a:gd name="T44" fmla="*/ 621 w 660"/>
                  <a:gd name="T45" fmla="*/ 220 h 235"/>
                  <a:gd name="T46" fmla="*/ 492 w 660"/>
                  <a:gd name="T47" fmla="*/ 166 h 235"/>
                  <a:gd name="T48" fmla="*/ 432 w 660"/>
                  <a:gd name="T49" fmla="*/ 171 h 235"/>
                  <a:gd name="T50" fmla="*/ 48 w 660"/>
                  <a:gd name="T51" fmla="*/ 30 h 235"/>
                  <a:gd name="T52" fmla="*/ 22 w 660"/>
                  <a:gd name="T53" fmla="*/ 28 h 235"/>
                  <a:gd name="T54" fmla="*/ 18 w 660"/>
                  <a:gd name="T55" fmla="*/ 20 h 235"/>
                  <a:gd name="T56" fmla="*/ 12 w 660"/>
                  <a:gd name="T57" fmla="*/ 17 h 235"/>
                  <a:gd name="T58" fmla="*/ 2 w 660"/>
                  <a:gd name="T59" fmla="*/ 5 h 235"/>
                  <a:gd name="T60" fmla="*/ 0 w 660"/>
                  <a:gd name="T61" fmla="*/ 1 h 235"/>
                  <a:gd name="T62" fmla="*/ 21 w 660"/>
                  <a:gd name="T63" fmla="*/ 4 h 235"/>
                  <a:gd name="T64" fmla="*/ 18 w 660"/>
                  <a:gd name="T6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0" h="235">
                    <a:moveTo>
                      <a:pt x="48" y="30"/>
                    </a:moveTo>
                    <a:cubicBezTo>
                      <a:pt x="51" y="34"/>
                      <a:pt x="55" y="38"/>
                      <a:pt x="58" y="41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46" y="39"/>
                      <a:pt x="38" y="36"/>
                      <a:pt x="29" y="34"/>
                    </a:cubicBezTo>
                    <a:cubicBezTo>
                      <a:pt x="56" y="58"/>
                      <a:pt x="99" y="88"/>
                      <a:pt x="170" y="122"/>
                    </a:cubicBezTo>
                    <a:cubicBezTo>
                      <a:pt x="282" y="176"/>
                      <a:pt x="374" y="187"/>
                      <a:pt x="431" y="187"/>
                    </a:cubicBezTo>
                    <a:cubicBezTo>
                      <a:pt x="440" y="187"/>
                      <a:pt x="448" y="187"/>
                      <a:pt x="455" y="187"/>
                    </a:cubicBezTo>
                    <a:cubicBezTo>
                      <a:pt x="449" y="185"/>
                      <a:pt x="443" y="184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9" y="184"/>
                      <a:pt x="441" y="184"/>
                      <a:pt x="443" y="184"/>
                    </a:cubicBezTo>
                    <a:cubicBezTo>
                      <a:pt x="443" y="184"/>
                      <a:pt x="443" y="184"/>
                      <a:pt x="443" y="184"/>
                    </a:cubicBezTo>
                    <a:cubicBezTo>
                      <a:pt x="443" y="184"/>
                      <a:pt x="443" y="184"/>
                      <a:pt x="443" y="184"/>
                    </a:cubicBezTo>
                    <a:cubicBezTo>
                      <a:pt x="449" y="184"/>
                      <a:pt x="455" y="183"/>
                      <a:pt x="461" y="182"/>
                    </a:cubicBezTo>
                    <a:cubicBezTo>
                      <a:pt x="461" y="182"/>
                      <a:pt x="462" y="182"/>
                      <a:pt x="462" y="182"/>
                    </a:cubicBezTo>
                    <a:cubicBezTo>
                      <a:pt x="462" y="182"/>
                      <a:pt x="462" y="182"/>
                      <a:pt x="462" y="182"/>
                    </a:cubicBezTo>
                    <a:cubicBezTo>
                      <a:pt x="462" y="182"/>
                      <a:pt x="462" y="182"/>
                      <a:pt x="463" y="182"/>
                    </a:cubicBezTo>
                    <a:cubicBezTo>
                      <a:pt x="463" y="182"/>
                      <a:pt x="463" y="182"/>
                      <a:pt x="464" y="182"/>
                    </a:cubicBezTo>
                    <a:cubicBezTo>
                      <a:pt x="464" y="182"/>
                      <a:pt x="464" y="182"/>
                      <a:pt x="464" y="182"/>
                    </a:cubicBezTo>
                    <a:cubicBezTo>
                      <a:pt x="464" y="182"/>
                      <a:pt x="465" y="182"/>
                      <a:pt x="465" y="182"/>
                    </a:cubicBezTo>
                    <a:cubicBezTo>
                      <a:pt x="471" y="181"/>
                      <a:pt x="477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98" y="181"/>
                      <a:pt x="514" y="184"/>
                      <a:pt x="528" y="199"/>
                    </a:cubicBezTo>
                    <a:cubicBezTo>
                      <a:pt x="528" y="199"/>
                      <a:pt x="528" y="199"/>
                      <a:pt x="528" y="199"/>
                    </a:cubicBezTo>
                    <a:cubicBezTo>
                      <a:pt x="528" y="199"/>
                      <a:pt x="528" y="199"/>
                      <a:pt x="528" y="199"/>
                    </a:cubicBezTo>
                    <a:cubicBezTo>
                      <a:pt x="520" y="197"/>
                      <a:pt x="512" y="196"/>
                      <a:pt x="505" y="195"/>
                    </a:cubicBezTo>
                    <a:cubicBezTo>
                      <a:pt x="558" y="231"/>
                      <a:pt x="602" y="235"/>
                      <a:pt x="621" y="235"/>
                    </a:cubicBezTo>
                    <a:cubicBezTo>
                      <a:pt x="624" y="235"/>
                      <a:pt x="626" y="235"/>
                      <a:pt x="628" y="235"/>
                    </a:cubicBezTo>
                    <a:cubicBezTo>
                      <a:pt x="625" y="234"/>
                      <a:pt x="625" y="234"/>
                      <a:pt x="625" y="234"/>
                    </a:cubicBezTo>
                    <a:cubicBezTo>
                      <a:pt x="623" y="232"/>
                      <a:pt x="622" y="230"/>
                      <a:pt x="622" y="227"/>
                    </a:cubicBezTo>
                    <a:cubicBezTo>
                      <a:pt x="622" y="226"/>
                      <a:pt x="622" y="224"/>
                      <a:pt x="623" y="223"/>
                    </a:cubicBezTo>
                    <a:cubicBezTo>
                      <a:pt x="625" y="221"/>
                      <a:pt x="627" y="219"/>
                      <a:pt x="630" y="219"/>
                    </a:cubicBezTo>
                    <a:cubicBezTo>
                      <a:pt x="631" y="219"/>
                      <a:pt x="633" y="220"/>
                      <a:pt x="634" y="221"/>
                    </a:cubicBezTo>
                    <a:cubicBezTo>
                      <a:pt x="641" y="225"/>
                      <a:pt x="641" y="225"/>
                      <a:pt x="641" y="225"/>
                    </a:cubicBezTo>
                    <a:cubicBezTo>
                      <a:pt x="647" y="217"/>
                      <a:pt x="654" y="207"/>
                      <a:pt x="657" y="204"/>
                    </a:cubicBezTo>
                    <a:cubicBezTo>
                      <a:pt x="660" y="201"/>
                      <a:pt x="660" y="196"/>
                      <a:pt x="657" y="193"/>
                    </a:cubicBezTo>
                    <a:cubicBezTo>
                      <a:pt x="655" y="192"/>
                      <a:pt x="653" y="191"/>
                      <a:pt x="651" y="191"/>
                    </a:cubicBezTo>
                    <a:cubicBezTo>
                      <a:pt x="649" y="191"/>
                      <a:pt x="647" y="192"/>
                      <a:pt x="646" y="193"/>
                    </a:cubicBezTo>
                    <a:cubicBezTo>
                      <a:pt x="641" y="198"/>
                      <a:pt x="630" y="213"/>
                      <a:pt x="625" y="220"/>
                    </a:cubicBezTo>
                    <a:cubicBezTo>
                      <a:pt x="624" y="220"/>
                      <a:pt x="623" y="220"/>
                      <a:pt x="621" y="220"/>
                    </a:cubicBezTo>
                    <a:cubicBezTo>
                      <a:pt x="603" y="220"/>
                      <a:pt x="553" y="215"/>
                      <a:pt x="495" y="168"/>
                    </a:cubicBezTo>
                    <a:cubicBezTo>
                      <a:pt x="492" y="166"/>
                      <a:pt x="492" y="166"/>
                      <a:pt x="492" y="166"/>
                    </a:cubicBezTo>
                    <a:cubicBezTo>
                      <a:pt x="488" y="167"/>
                      <a:pt x="488" y="167"/>
                      <a:pt x="488" y="167"/>
                    </a:cubicBezTo>
                    <a:cubicBezTo>
                      <a:pt x="488" y="167"/>
                      <a:pt x="467" y="171"/>
                      <a:pt x="432" y="171"/>
                    </a:cubicBezTo>
                    <a:cubicBezTo>
                      <a:pt x="377" y="171"/>
                      <a:pt x="286" y="161"/>
                      <a:pt x="177" y="108"/>
                    </a:cubicBezTo>
                    <a:cubicBezTo>
                      <a:pt x="115" y="79"/>
                      <a:pt x="75" y="52"/>
                      <a:pt x="48" y="30"/>
                    </a:cubicBezTo>
                    <a:moveTo>
                      <a:pt x="12" y="17"/>
                    </a:moveTo>
                    <a:cubicBezTo>
                      <a:pt x="15" y="20"/>
                      <a:pt x="18" y="24"/>
                      <a:pt x="22" y="28"/>
                    </a:cubicBezTo>
                    <a:cubicBezTo>
                      <a:pt x="22" y="25"/>
                      <a:pt x="22" y="22"/>
                      <a:pt x="22" y="19"/>
                    </a:cubicBezTo>
                    <a:cubicBezTo>
                      <a:pt x="21" y="20"/>
                      <a:pt x="20" y="20"/>
                      <a:pt x="18" y="20"/>
                    </a:cubicBezTo>
                    <a:cubicBezTo>
                      <a:pt x="17" y="20"/>
                      <a:pt x="15" y="19"/>
                      <a:pt x="13" y="18"/>
                    </a:cubicBezTo>
                    <a:cubicBezTo>
                      <a:pt x="13" y="18"/>
                      <a:pt x="12" y="17"/>
                      <a:pt x="12" y="17"/>
                    </a:cubicBezTo>
                    <a:moveTo>
                      <a:pt x="0" y="1"/>
                    </a:moveTo>
                    <a:cubicBezTo>
                      <a:pt x="0" y="3"/>
                      <a:pt x="1" y="4"/>
                      <a:pt x="2" y="5"/>
                    </a:cubicBezTo>
                    <a:cubicBezTo>
                      <a:pt x="3" y="6"/>
                      <a:pt x="4" y="7"/>
                      <a:pt x="5" y="9"/>
                    </a:cubicBezTo>
                    <a:cubicBezTo>
                      <a:pt x="3" y="7"/>
                      <a:pt x="2" y="4"/>
                      <a:pt x="0" y="1"/>
                    </a:cubicBezTo>
                    <a:moveTo>
                      <a:pt x="18" y="0"/>
                    </a:moveTo>
                    <a:cubicBezTo>
                      <a:pt x="19" y="2"/>
                      <a:pt x="20" y="3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19" y="1"/>
                      <a:pt x="1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167"/>
              <p:cNvSpPr>
                <a:spLocks/>
              </p:cNvSpPr>
              <p:nvPr/>
            </p:nvSpPr>
            <p:spPr bwMode="auto">
              <a:xfrm>
                <a:off x="11113" y="5093"/>
                <a:ext cx="283" cy="552"/>
              </a:xfrm>
              <a:custGeom>
                <a:avLst/>
                <a:gdLst>
                  <a:gd name="T0" fmla="*/ 139 w 163"/>
                  <a:gd name="T1" fmla="*/ 0 h 317"/>
                  <a:gd name="T2" fmla="*/ 139 w 163"/>
                  <a:gd name="T3" fmla="*/ 1 h 317"/>
                  <a:gd name="T4" fmla="*/ 105 w 163"/>
                  <a:gd name="T5" fmla="*/ 193 h 317"/>
                  <a:gd name="T6" fmla="*/ 104 w 163"/>
                  <a:gd name="T7" fmla="*/ 195 h 317"/>
                  <a:gd name="T8" fmla="*/ 104 w 163"/>
                  <a:gd name="T9" fmla="*/ 196 h 317"/>
                  <a:gd name="T10" fmla="*/ 41 w 163"/>
                  <a:gd name="T11" fmla="*/ 287 h 317"/>
                  <a:gd name="T12" fmla="*/ 7 w 163"/>
                  <a:gd name="T13" fmla="*/ 302 h 317"/>
                  <a:gd name="T14" fmla="*/ 1 w 163"/>
                  <a:gd name="T15" fmla="*/ 311 h 317"/>
                  <a:gd name="T16" fmla="*/ 9 w 163"/>
                  <a:gd name="T17" fmla="*/ 317 h 317"/>
                  <a:gd name="T18" fmla="*/ 10 w 163"/>
                  <a:gd name="T19" fmla="*/ 317 h 317"/>
                  <a:gd name="T20" fmla="*/ 76 w 163"/>
                  <a:gd name="T21" fmla="*/ 279 h 317"/>
                  <a:gd name="T22" fmla="*/ 119 w 163"/>
                  <a:gd name="T23" fmla="*/ 201 h 317"/>
                  <a:gd name="T24" fmla="*/ 156 w 163"/>
                  <a:gd name="T25" fmla="*/ 9 h 317"/>
                  <a:gd name="T26" fmla="*/ 156 w 163"/>
                  <a:gd name="T27" fmla="*/ 7 h 317"/>
                  <a:gd name="T28" fmla="*/ 139 w 163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3" h="317">
                    <a:moveTo>
                      <a:pt x="139" y="0"/>
                    </a:moveTo>
                    <a:cubicBezTo>
                      <a:pt x="139" y="0"/>
                      <a:pt x="139" y="1"/>
                      <a:pt x="139" y="1"/>
                    </a:cubicBezTo>
                    <a:cubicBezTo>
                      <a:pt x="147" y="45"/>
                      <a:pt x="145" y="137"/>
                      <a:pt x="105" y="193"/>
                    </a:cubicBezTo>
                    <a:cubicBezTo>
                      <a:pt x="104" y="195"/>
                      <a:pt x="104" y="195"/>
                      <a:pt x="104" y="195"/>
                    </a:cubicBezTo>
                    <a:cubicBezTo>
                      <a:pt x="104" y="196"/>
                      <a:pt x="104" y="196"/>
                      <a:pt x="104" y="196"/>
                    </a:cubicBezTo>
                    <a:cubicBezTo>
                      <a:pt x="104" y="197"/>
                      <a:pt x="89" y="257"/>
                      <a:pt x="41" y="287"/>
                    </a:cubicBezTo>
                    <a:cubicBezTo>
                      <a:pt x="31" y="294"/>
                      <a:pt x="20" y="299"/>
                      <a:pt x="7" y="302"/>
                    </a:cubicBezTo>
                    <a:cubicBezTo>
                      <a:pt x="3" y="303"/>
                      <a:pt x="0" y="307"/>
                      <a:pt x="1" y="311"/>
                    </a:cubicBezTo>
                    <a:cubicBezTo>
                      <a:pt x="2" y="315"/>
                      <a:pt x="5" y="317"/>
                      <a:pt x="9" y="317"/>
                    </a:cubicBezTo>
                    <a:cubicBezTo>
                      <a:pt x="9" y="317"/>
                      <a:pt x="10" y="317"/>
                      <a:pt x="10" y="317"/>
                    </a:cubicBezTo>
                    <a:cubicBezTo>
                      <a:pt x="39" y="310"/>
                      <a:pt x="60" y="295"/>
                      <a:pt x="76" y="279"/>
                    </a:cubicBezTo>
                    <a:cubicBezTo>
                      <a:pt x="105" y="248"/>
                      <a:pt x="116" y="210"/>
                      <a:pt x="119" y="201"/>
                    </a:cubicBezTo>
                    <a:cubicBezTo>
                      <a:pt x="158" y="145"/>
                      <a:pt x="163" y="59"/>
                      <a:pt x="156" y="9"/>
                    </a:cubicBezTo>
                    <a:cubicBezTo>
                      <a:pt x="156" y="8"/>
                      <a:pt x="156" y="8"/>
                      <a:pt x="156" y="7"/>
                    </a:cubicBezTo>
                    <a:cubicBezTo>
                      <a:pt x="150" y="5"/>
                      <a:pt x="145" y="3"/>
                      <a:pt x="13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168"/>
              <p:cNvSpPr>
                <a:spLocks noEditPoints="1"/>
              </p:cNvSpPr>
              <p:nvPr/>
            </p:nvSpPr>
            <p:spPr bwMode="auto">
              <a:xfrm>
                <a:off x="13169" y="4470"/>
                <a:ext cx="83" cy="134"/>
              </a:xfrm>
              <a:custGeom>
                <a:avLst/>
                <a:gdLst>
                  <a:gd name="T0" fmla="*/ 44 w 48"/>
                  <a:gd name="T1" fmla="*/ 70 h 77"/>
                  <a:gd name="T2" fmla="*/ 48 w 48"/>
                  <a:gd name="T3" fmla="*/ 77 h 77"/>
                  <a:gd name="T4" fmla="*/ 45 w 48"/>
                  <a:gd name="T5" fmla="*/ 73 h 77"/>
                  <a:gd name="T6" fmla="*/ 44 w 48"/>
                  <a:gd name="T7" fmla="*/ 70 h 77"/>
                  <a:gd name="T8" fmla="*/ 9 w 48"/>
                  <a:gd name="T9" fmla="*/ 0 h 77"/>
                  <a:gd name="T10" fmla="*/ 1 w 48"/>
                  <a:gd name="T11" fmla="*/ 6 h 77"/>
                  <a:gd name="T12" fmla="*/ 6 w 48"/>
                  <a:gd name="T13" fmla="*/ 15 h 77"/>
                  <a:gd name="T14" fmla="*/ 32 w 48"/>
                  <a:gd name="T15" fmla="*/ 35 h 77"/>
                  <a:gd name="T16" fmla="*/ 47 w 48"/>
                  <a:gd name="T17" fmla="*/ 30 h 77"/>
                  <a:gd name="T18" fmla="*/ 11 w 48"/>
                  <a:gd name="T19" fmla="*/ 1 h 77"/>
                  <a:gd name="T20" fmla="*/ 9 w 48"/>
                  <a:gd name="T2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77">
                    <a:moveTo>
                      <a:pt x="44" y="70"/>
                    </a:moveTo>
                    <a:cubicBezTo>
                      <a:pt x="44" y="73"/>
                      <a:pt x="46" y="76"/>
                      <a:pt x="48" y="77"/>
                    </a:cubicBezTo>
                    <a:cubicBezTo>
                      <a:pt x="47" y="75"/>
                      <a:pt x="46" y="74"/>
                      <a:pt x="45" y="73"/>
                    </a:cubicBezTo>
                    <a:cubicBezTo>
                      <a:pt x="45" y="72"/>
                      <a:pt x="44" y="71"/>
                      <a:pt x="44" y="70"/>
                    </a:cubicBezTo>
                    <a:moveTo>
                      <a:pt x="9" y="0"/>
                    </a:move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2" y="14"/>
                      <a:pt x="6" y="15"/>
                    </a:cubicBezTo>
                    <a:cubicBezTo>
                      <a:pt x="15" y="19"/>
                      <a:pt x="25" y="25"/>
                      <a:pt x="32" y="35"/>
                    </a:cubicBezTo>
                    <a:cubicBezTo>
                      <a:pt x="38" y="33"/>
                      <a:pt x="43" y="32"/>
                      <a:pt x="47" y="30"/>
                    </a:cubicBezTo>
                    <a:cubicBezTo>
                      <a:pt x="38" y="16"/>
                      <a:pt x="24" y="5"/>
                      <a:pt x="11" y="1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169"/>
              <p:cNvSpPr>
                <a:spLocks/>
              </p:cNvSpPr>
              <p:nvPr/>
            </p:nvSpPr>
            <p:spPr bwMode="auto">
              <a:xfrm>
                <a:off x="13150" y="3974"/>
                <a:ext cx="155" cy="236"/>
              </a:xfrm>
              <a:custGeom>
                <a:avLst/>
                <a:gdLst>
                  <a:gd name="T0" fmla="*/ 81 w 89"/>
                  <a:gd name="T1" fmla="*/ 0 h 136"/>
                  <a:gd name="T2" fmla="*/ 73 w 89"/>
                  <a:gd name="T3" fmla="*/ 7 h 136"/>
                  <a:gd name="T4" fmla="*/ 68 w 89"/>
                  <a:gd name="T5" fmla="*/ 39 h 136"/>
                  <a:gd name="T6" fmla="*/ 5 w 89"/>
                  <a:gd name="T7" fmla="*/ 121 h 136"/>
                  <a:gd name="T8" fmla="*/ 2 w 89"/>
                  <a:gd name="T9" fmla="*/ 132 h 136"/>
                  <a:gd name="T10" fmla="*/ 9 w 89"/>
                  <a:gd name="T11" fmla="*/ 136 h 136"/>
                  <a:gd name="T12" fmla="*/ 13 w 89"/>
                  <a:gd name="T13" fmla="*/ 135 h 136"/>
                  <a:gd name="T14" fmla="*/ 76 w 89"/>
                  <a:gd name="T15" fmla="*/ 63 h 136"/>
                  <a:gd name="T16" fmla="*/ 89 w 89"/>
                  <a:gd name="T17" fmla="*/ 8 h 136"/>
                  <a:gd name="T18" fmla="*/ 82 w 89"/>
                  <a:gd name="T19" fmla="*/ 0 h 136"/>
                  <a:gd name="T20" fmla="*/ 81 w 89"/>
                  <a:gd name="T2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36">
                    <a:moveTo>
                      <a:pt x="81" y="0"/>
                    </a:moveTo>
                    <a:cubicBezTo>
                      <a:pt x="77" y="0"/>
                      <a:pt x="74" y="3"/>
                      <a:pt x="73" y="7"/>
                    </a:cubicBezTo>
                    <a:cubicBezTo>
                      <a:pt x="73" y="15"/>
                      <a:pt x="71" y="26"/>
                      <a:pt x="68" y="39"/>
                    </a:cubicBezTo>
                    <a:cubicBezTo>
                      <a:pt x="60" y="66"/>
                      <a:pt x="43" y="99"/>
                      <a:pt x="5" y="121"/>
                    </a:cubicBezTo>
                    <a:cubicBezTo>
                      <a:pt x="1" y="123"/>
                      <a:pt x="0" y="128"/>
                      <a:pt x="2" y="132"/>
                    </a:cubicBezTo>
                    <a:cubicBezTo>
                      <a:pt x="4" y="134"/>
                      <a:pt x="6" y="136"/>
                      <a:pt x="9" y="136"/>
                    </a:cubicBezTo>
                    <a:cubicBezTo>
                      <a:pt x="10" y="136"/>
                      <a:pt x="12" y="136"/>
                      <a:pt x="13" y="135"/>
                    </a:cubicBezTo>
                    <a:cubicBezTo>
                      <a:pt x="47" y="115"/>
                      <a:pt x="65" y="88"/>
                      <a:pt x="76" y="63"/>
                    </a:cubicBezTo>
                    <a:cubicBezTo>
                      <a:pt x="85" y="41"/>
                      <a:pt x="88" y="20"/>
                      <a:pt x="89" y="8"/>
                    </a:cubicBezTo>
                    <a:cubicBezTo>
                      <a:pt x="89" y="4"/>
                      <a:pt x="86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170"/>
              <p:cNvSpPr>
                <a:spLocks/>
              </p:cNvSpPr>
              <p:nvPr/>
            </p:nvSpPr>
            <p:spPr bwMode="auto">
              <a:xfrm>
                <a:off x="12583" y="3121"/>
                <a:ext cx="363" cy="106"/>
              </a:xfrm>
              <a:custGeom>
                <a:avLst/>
                <a:gdLst>
                  <a:gd name="T0" fmla="*/ 84 w 209"/>
                  <a:gd name="T1" fmla="*/ 0 h 61"/>
                  <a:gd name="T2" fmla="*/ 70 w 209"/>
                  <a:gd name="T3" fmla="*/ 0 h 61"/>
                  <a:gd name="T4" fmla="*/ 6 w 209"/>
                  <a:gd name="T5" fmla="*/ 29 h 61"/>
                  <a:gd name="T6" fmla="*/ 0 w 209"/>
                  <a:gd name="T7" fmla="*/ 46 h 61"/>
                  <a:gd name="T8" fmla="*/ 8 w 209"/>
                  <a:gd name="T9" fmla="*/ 54 h 61"/>
                  <a:gd name="T10" fmla="*/ 8 w 209"/>
                  <a:gd name="T11" fmla="*/ 54 h 61"/>
                  <a:gd name="T12" fmla="*/ 16 w 209"/>
                  <a:gd name="T13" fmla="*/ 46 h 61"/>
                  <a:gd name="T14" fmla="*/ 17 w 209"/>
                  <a:gd name="T15" fmla="*/ 40 h 61"/>
                  <a:gd name="T16" fmla="*/ 71 w 209"/>
                  <a:gd name="T17" fmla="*/ 16 h 61"/>
                  <a:gd name="T18" fmla="*/ 85 w 209"/>
                  <a:gd name="T19" fmla="*/ 15 h 61"/>
                  <a:gd name="T20" fmla="*/ 151 w 209"/>
                  <a:gd name="T21" fmla="*/ 28 h 61"/>
                  <a:gd name="T22" fmla="*/ 195 w 209"/>
                  <a:gd name="T23" fmla="*/ 58 h 61"/>
                  <a:gd name="T24" fmla="*/ 201 w 209"/>
                  <a:gd name="T25" fmla="*/ 61 h 61"/>
                  <a:gd name="T26" fmla="*/ 206 w 209"/>
                  <a:gd name="T27" fmla="*/ 59 h 61"/>
                  <a:gd name="T28" fmla="*/ 208 w 209"/>
                  <a:gd name="T29" fmla="*/ 51 h 61"/>
                  <a:gd name="T30" fmla="*/ 193 w 209"/>
                  <a:gd name="T31" fmla="*/ 34 h 61"/>
                  <a:gd name="T32" fmla="*/ 141 w 209"/>
                  <a:gd name="T33" fmla="*/ 8 h 61"/>
                  <a:gd name="T34" fmla="*/ 84 w 209"/>
                  <a:gd name="T3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9" h="61">
                    <a:moveTo>
                      <a:pt x="84" y="0"/>
                    </a:moveTo>
                    <a:cubicBezTo>
                      <a:pt x="79" y="0"/>
                      <a:pt x="74" y="0"/>
                      <a:pt x="70" y="0"/>
                    </a:cubicBezTo>
                    <a:cubicBezTo>
                      <a:pt x="34" y="3"/>
                      <a:pt x="14" y="15"/>
                      <a:pt x="6" y="29"/>
                    </a:cubicBezTo>
                    <a:cubicBezTo>
                      <a:pt x="2" y="34"/>
                      <a:pt x="0" y="40"/>
                      <a:pt x="0" y="46"/>
                    </a:cubicBezTo>
                    <a:cubicBezTo>
                      <a:pt x="0" y="50"/>
                      <a:pt x="4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2" y="54"/>
                      <a:pt x="16" y="50"/>
                      <a:pt x="16" y="46"/>
                    </a:cubicBezTo>
                    <a:cubicBezTo>
                      <a:pt x="16" y="44"/>
                      <a:pt x="16" y="42"/>
                      <a:pt x="17" y="40"/>
                    </a:cubicBezTo>
                    <a:cubicBezTo>
                      <a:pt x="21" y="29"/>
                      <a:pt x="37" y="19"/>
                      <a:pt x="71" y="16"/>
                    </a:cubicBezTo>
                    <a:cubicBezTo>
                      <a:pt x="76" y="16"/>
                      <a:pt x="81" y="15"/>
                      <a:pt x="85" y="15"/>
                    </a:cubicBezTo>
                    <a:cubicBezTo>
                      <a:pt x="110" y="15"/>
                      <a:pt x="132" y="21"/>
                      <a:pt x="151" y="28"/>
                    </a:cubicBezTo>
                    <a:cubicBezTo>
                      <a:pt x="170" y="36"/>
                      <a:pt x="186" y="48"/>
                      <a:pt x="195" y="58"/>
                    </a:cubicBezTo>
                    <a:cubicBezTo>
                      <a:pt x="197" y="60"/>
                      <a:pt x="199" y="61"/>
                      <a:pt x="201" y="61"/>
                    </a:cubicBezTo>
                    <a:cubicBezTo>
                      <a:pt x="203" y="61"/>
                      <a:pt x="205" y="60"/>
                      <a:pt x="206" y="59"/>
                    </a:cubicBezTo>
                    <a:cubicBezTo>
                      <a:pt x="209" y="57"/>
                      <a:pt x="209" y="54"/>
                      <a:pt x="208" y="51"/>
                    </a:cubicBezTo>
                    <a:cubicBezTo>
                      <a:pt x="203" y="45"/>
                      <a:pt x="198" y="40"/>
                      <a:pt x="193" y="34"/>
                    </a:cubicBezTo>
                    <a:cubicBezTo>
                      <a:pt x="177" y="22"/>
                      <a:pt x="159" y="14"/>
                      <a:pt x="141" y="8"/>
                    </a:cubicBezTo>
                    <a:cubicBezTo>
                      <a:pt x="121" y="2"/>
                      <a:pt x="101" y="0"/>
                      <a:pt x="8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171"/>
              <p:cNvSpPr>
                <a:spLocks/>
              </p:cNvSpPr>
              <p:nvPr/>
            </p:nvSpPr>
            <p:spPr bwMode="auto">
              <a:xfrm>
                <a:off x="12005" y="2961"/>
                <a:ext cx="38" cy="120"/>
              </a:xfrm>
              <a:custGeom>
                <a:avLst/>
                <a:gdLst>
                  <a:gd name="T0" fmla="*/ 10 w 22"/>
                  <a:gd name="T1" fmla="*/ 0 h 69"/>
                  <a:gd name="T2" fmla="*/ 2 w 22"/>
                  <a:gd name="T3" fmla="*/ 6 h 69"/>
                  <a:gd name="T4" fmla="*/ 1 w 22"/>
                  <a:gd name="T5" fmla="*/ 34 h 69"/>
                  <a:gd name="T6" fmla="*/ 4 w 22"/>
                  <a:gd name="T7" fmla="*/ 51 h 69"/>
                  <a:gd name="T8" fmla="*/ 13 w 22"/>
                  <a:gd name="T9" fmla="*/ 69 h 69"/>
                  <a:gd name="T10" fmla="*/ 14 w 22"/>
                  <a:gd name="T11" fmla="*/ 69 h 69"/>
                  <a:gd name="T12" fmla="*/ 16 w 22"/>
                  <a:gd name="T13" fmla="*/ 69 h 69"/>
                  <a:gd name="T14" fmla="*/ 22 w 22"/>
                  <a:gd name="T15" fmla="*/ 59 h 69"/>
                  <a:gd name="T16" fmla="*/ 21 w 22"/>
                  <a:gd name="T17" fmla="*/ 59 h 69"/>
                  <a:gd name="T18" fmla="*/ 17 w 22"/>
                  <a:gd name="T19" fmla="*/ 9 h 69"/>
                  <a:gd name="T20" fmla="*/ 11 w 22"/>
                  <a:gd name="T21" fmla="*/ 0 h 69"/>
                  <a:gd name="T22" fmla="*/ 10 w 2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69">
                    <a:moveTo>
                      <a:pt x="10" y="0"/>
                    </a:moveTo>
                    <a:cubicBezTo>
                      <a:pt x="6" y="0"/>
                      <a:pt x="3" y="2"/>
                      <a:pt x="2" y="6"/>
                    </a:cubicBezTo>
                    <a:cubicBezTo>
                      <a:pt x="0" y="14"/>
                      <a:pt x="0" y="24"/>
                      <a:pt x="1" y="34"/>
                    </a:cubicBezTo>
                    <a:cubicBezTo>
                      <a:pt x="2" y="40"/>
                      <a:pt x="3" y="46"/>
                      <a:pt x="4" y="51"/>
                    </a:cubicBezTo>
                    <a:cubicBezTo>
                      <a:pt x="7" y="57"/>
                      <a:pt x="10" y="62"/>
                      <a:pt x="13" y="69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5" y="69"/>
                      <a:pt x="15" y="69"/>
                      <a:pt x="16" y="69"/>
                    </a:cubicBezTo>
                    <a:cubicBezTo>
                      <a:pt x="20" y="67"/>
                      <a:pt x="22" y="63"/>
                      <a:pt x="22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17" y="43"/>
                      <a:pt x="14" y="22"/>
                      <a:pt x="17" y="9"/>
                    </a:cubicBezTo>
                    <a:cubicBezTo>
                      <a:pt x="18" y="5"/>
                      <a:pt x="16" y="1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172"/>
              <p:cNvSpPr>
                <a:spLocks/>
              </p:cNvSpPr>
              <p:nvPr/>
            </p:nvSpPr>
            <p:spPr bwMode="auto">
              <a:xfrm>
                <a:off x="12529" y="3789"/>
                <a:ext cx="113" cy="64"/>
              </a:xfrm>
              <a:custGeom>
                <a:avLst/>
                <a:gdLst>
                  <a:gd name="T0" fmla="*/ 7 w 65"/>
                  <a:gd name="T1" fmla="*/ 0 h 37"/>
                  <a:gd name="T2" fmla="*/ 4 w 65"/>
                  <a:gd name="T3" fmla="*/ 1 h 37"/>
                  <a:gd name="T4" fmla="*/ 0 w 65"/>
                  <a:gd name="T5" fmla="*/ 5 h 37"/>
                  <a:gd name="T6" fmla="*/ 10 w 65"/>
                  <a:gd name="T7" fmla="*/ 18 h 37"/>
                  <a:gd name="T8" fmla="*/ 43 w 65"/>
                  <a:gd name="T9" fmla="*/ 37 h 37"/>
                  <a:gd name="T10" fmla="*/ 65 w 65"/>
                  <a:gd name="T11" fmla="*/ 28 h 37"/>
                  <a:gd name="T12" fmla="*/ 54 w 65"/>
                  <a:gd name="T13" fmla="*/ 29 h 37"/>
                  <a:gd name="T14" fmla="*/ 14 w 65"/>
                  <a:gd name="T15" fmla="*/ 5 h 37"/>
                  <a:gd name="T16" fmla="*/ 13 w 65"/>
                  <a:gd name="T17" fmla="*/ 3 h 37"/>
                  <a:gd name="T18" fmla="*/ 7 w 65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7">
                    <a:moveTo>
                      <a:pt x="7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3" y="10"/>
                      <a:pt x="7" y="14"/>
                      <a:pt x="10" y="18"/>
                    </a:cubicBezTo>
                    <a:cubicBezTo>
                      <a:pt x="20" y="31"/>
                      <a:pt x="32" y="37"/>
                      <a:pt x="43" y="37"/>
                    </a:cubicBezTo>
                    <a:cubicBezTo>
                      <a:pt x="51" y="37"/>
                      <a:pt x="59" y="34"/>
                      <a:pt x="65" y="28"/>
                    </a:cubicBezTo>
                    <a:cubicBezTo>
                      <a:pt x="62" y="29"/>
                      <a:pt x="58" y="29"/>
                      <a:pt x="54" y="29"/>
                    </a:cubicBezTo>
                    <a:cubicBezTo>
                      <a:pt x="37" y="29"/>
                      <a:pt x="22" y="20"/>
                      <a:pt x="14" y="5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173"/>
              <p:cNvSpPr>
                <a:spLocks/>
              </p:cNvSpPr>
              <p:nvPr/>
            </p:nvSpPr>
            <p:spPr bwMode="auto">
              <a:xfrm>
                <a:off x="8992" y="3561"/>
                <a:ext cx="19" cy="31"/>
              </a:xfrm>
              <a:custGeom>
                <a:avLst/>
                <a:gdLst>
                  <a:gd name="T0" fmla="*/ 0 w 11"/>
                  <a:gd name="T1" fmla="*/ 0 h 18"/>
                  <a:gd name="T2" fmla="*/ 0 w 11"/>
                  <a:gd name="T3" fmla="*/ 18 h 18"/>
                  <a:gd name="T4" fmla="*/ 1 w 11"/>
                  <a:gd name="T5" fmla="*/ 18 h 18"/>
                  <a:gd name="T6" fmla="*/ 11 w 11"/>
                  <a:gd name="T7" fmla="*/ 17 h 18"/>
                  <a:gd name="T8" fmla="*/ 0 w 1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6" y="12"/>
                      <a:pt x="3" y="6"/>
                      <a:pt x="0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174"/>
              <p:cNvSpPr>
                <a:spLocks/>
              </p:cNvSpPr>
              <p:nvPr/>
            </p:nvSpPr>
            <p:spPr bwMode="auto">
              <a:xfrm>
                <a:off x="8992" y="3592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175"/>
              <p:cNvSpPr>
                <a:spLocks noEditPoints="1"/>
              </p:cNvSpPr>
              <p:nvPr/>
            </p:nvSpPr>
            <p:spPr bwMode="auto">
              <a:xfrm>
                <a:off x="11642" y="4952"/>
                <a:ext cx="264" cy="66"/>
              </a:xfrm>
              <a:custGeom>
                <a:avLst/>
                <a:gdLst>
                  <a:gd name="T0" fmla="*/ 105 w 152"/>
                  <a:gd name="T1" fmla="*/ 19 h 38"/>
                  <a:gd name="T2" fmla="*/ 121 w 152"/>
                  <a:gd name="T3" fmla="*/ 32 h 38"/>
                  <a:gd name="T4" fmla="*/ 132 w 152"/>
                  <a:gd name="T5" fmla="*/ 36 h 38"/>
                  <a:gd name="T6" fmla="*/ 152 w 152"/>
                  <a:gd name="T7" fmla="*/ 38 h 38"/>
                  <a:gd name="T8" fmla="*/ 139 w 152"/>
                  <a:gd name="T9" fmla="*/ 21 h 38"/>
                  <a:gd name="T10" fmla="*/ 105 w 152"/>
                  <a:gd name="T11" fmla="*/ 19 h 38"/>
                  <a:gd name="T12" fmla="*/ 0 w 152"/>
                  <a:gd name="T13" fmla="*/ 0 h 38"/>
                  <a:gd name="T14" fmla="*/ 30 w 152"/>
                  <a:gd name="T15" fmla="*/ 9 h 38"/>
                  <a:gd name="T16" fmla="*/ 81 w 152"/>
                  <a:gd name="T17" fmla="*/ 16 h 38"/>
                  <a:gd name="T18" fmla="*/ 87 w 152"/>
                  <a:gd name="T19" fmla="*/ 17 h 38"/>
                  <a:gd name="T20" fmla="*/ 0 w 152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2" h="38">
                    <a:moveTo>
                      <a:pt x="105" y="19"/>
                    </a:moveTo>
                    <a:cubicBezTo>
                      <a:pt x="111" y="21"/>
                      <a:pt x="117" y="24"/>
                      <a:pt x="121" y="32"/>
                    </a:cubicBezTo>
                    <a:cubicBezTo>
                      <a:pt x="123" y="35"/>
                      <a:pt x="128" y="36"/>
                      <a:pt x="132" y="36"/>
                    </a:cubicBezTo>
                    <a:cubicBezTo>
                      <a:pt x="139" y="37"/>
                      <a:pt x="145" y="37"/>
                      <a:pt x="152" y="38"/>
                    </a:cubicBezTo>
                    <a:cubicBezTo>
                      <a:pt x="148" y="32"/>
                      <a:pt x="143" y="26"/>
                      <a:pt x="139" y="21"/>
                    </a:cubicBezTo>
                    <a:cubicBezTo>
                      <a:pt x="127" y="21"/>
                      <a:pt x="116" y="20"/>
                      <a:pt x="105" y="19"/>
                    </a:cubicBezTo>
                    <a:moveTo>
                      <a:pt x="0" y="0"/>
                    </a:moveTo>
                    <a:cubicBezTo>
                      <a:pt x="10" y="4"/>
                      <a:pt x="20" y="7"/>
                      <a:pt x="30" y="9"/>
                    </a:cubicBezTo>
                    <a:cubicBezTo>
                      <a:pt x="46" y="13"/>
                      <a:pt x="64" y="14"/>
                      <a:pt x="81" y="16"/>
                    </a:cubicBezTo>
                    <a:cubicBezTo>
                      <a:pt x="83" y="17"/>
                      <a:pt x="85" y="17"/>
                      <a:pt x="87" y="17"/>
                    </a:cubicBezTo>
                    <a:cubicBezTo>
                      <a:pt x="56" y="13"/>
                      <a:pt x="27" y="8"/>
                      <a:pt x="0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176"/>
              <p:cNvSpPr>
                <a:spLocks noEditPoints="1"/>
              </p:cNvSpPr>
              <p:nvPr/>
            </p:nvSpPr>
            <p:spPr bwMode="auto">
              <a:xfrm>
                <a:off x="8876" y="5070"/>
                <a:ext cx="1311" cy="529"/>
              </a:xfrm>
              <a:custGeom>
                <a:avLst/>
                <a:gdLst>
                  <a:gd name="T0" fmla="*/ 708 w 754"/>
                  <a:gd name="T1" fmla="*/ 291 h 304"/>
                  <a:gd name="T2" fmla="*/ 704 w 754"/>
                  <a:gd name="T3" fmla="*/ 292 h 304"/>
                  <a:gd name="T4" fmla="*/ 707 w 754"/>
                  <a:gd name="T5" fmla="*/ 293 h 304"/>
                  <a:gd name="T6" fmla="*/ 708 w 754"/>
                  <a:gd name="T7" fmla="*/ 291 h 304"/>
                  <a:gd name="T8" fmla="*/ 741 w 754"/>
                  <a:gd name="T9" fmla="*/ 286 h 304"/>
                  <a:gd name="T10" fmla="*/ 732 w 754"/>
                  <a:gd name="T11" fmla="*/ 288 h 304"/>
                  <a:gd name="T12" fmla="*/ 732 w 754"/>
                  <a:gd name="T13" fmla="*/ 289 h 304"/>
                  <a:gd name="T14" fmla="*/ 728 w 754"/>
                  <a:gd name="T15" fmla="*/ 300 h 304"/>
                  <a:gd name="T16" fmla="*/ 747 w 754"/>
                  <a:gd name="T17" fmla="*/ 304 h 304"/>
                  <a:gd name="T18" fmla="*/ 754 w 754"/>
                  <a:gd name="T19" fmla="*/ 289 h 304"/>
                  <a:gd name="T20" fmla="*/ 743 w 754"/>
                  <a:gd name="T21" fmla="*/ 286 h 304"/>
                  <a:gd name="T22" fmla="*/ 741 w 754"/>
                  <a:gd name="T23" fmla="*/ 286 h 304"/>
                  <a:gd name="T24" fmla="*/ 0 w 754"/>
                  <a:gd name="T25" fmla="*/ 0 h 304"/>
                  <a:gd name="T26" fmla="*/ 8 w 754"/>
                  <a:gd name="T27" fmla="*/ 9 h 304"/>
                  <a:gd name="T28" fmla="*/ 188 w 754"/>
                  <a:gd name="T29" fmla="*/ 134 h 304"/>
                  <a:gd name="T30" fmla="*/ 146 w 754"/>
                  <a:gd name="T31" fmla="*/ 96 h 304"/>
                  <a:gd name="T32" fmla="*/ 0 w 754"/>
                  <a:gd name="T3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4" h="304">
                    <a:moveTo>
                      <a:pt x="708" y="291"/>
                    </a:moveTo>
                    <a:cubicBezTo>
                      <a:pt x="707" y="292"/>
                      <a:pt x="705" y="292"/>
                      <a:pt x="704" y="292"/>
                    </a:cubicBezTo>
                    <a:cubicBezTo>
                      <a:pt x="705" y="292"/>
                      <a:pt x="706" y="293"/>
                      <a:pt x="707" y="293"/>
                    </a:cubicBezTo>
                    <a:cubicBezTo>
                      <a:pt x="708" y="293"/>
                      <a:pt x="708" y="292"/>
                      <a:pt x="708" y="291"/>
                    </a:cubicBezTo>
                    <a:moveTo>
                      <a:pt x="741" y="286"/>
                    </a:moveTo>
                    <a:cubicBezTo>
                      <a:pt x="738" y="287"/>
                      <a:pt x="735" y="287"/>
                      <a:pt x="732" y="288"/>
                    </a:cubicBezTo>
                    <a:cubicBezTo>
                      <a:pt x="732" y="288"/>
                      <a:pt x="732" y="289"/>
                      <a:pt x="732" y="289"/>
                    </a:cubicBezTo>
                    <a:cubicBezTo>
                      <a:pt x="732" y="291"/>
                      <a:pt x="730" y="294"/>
                      <a:pt x="728" y="300"/>
                    </a:cubicBezTo>
                    <a:cubicBezTo>
                      <a:pt x="734" y="301"/>
                      <a:pt x="740" y="303"/>
                      <a:pt x="747" y="304"/>
                    </a:cubicBezTo>
                    <a:cubicBezTo>
                      <a:pt x="750" y="297"/>
                      <a:pt x="752" y="292"/>
                      <a:pt x="754" y="289"/>
                    </a:cubicBezTo>
                    <a:cubicBezTo>
                      <a:pt x="750" y="287"/>
                      <a:pt x="746" y="286"/>
                      <a:pt x="743" y="286"/>
                    </a:cubicBezTo>
                    <a:cubicBezTo>
                      <a:pt x="742" y="286"/>
                      <a:pt x="742" y="286"/>
                      <a:pt x="741" y="286"/>
                    </a:cubicBezTo>
                    <a:moveTo>
                      <a:pt x="0" y="0"/>
                    </a:moveTo>
                    <a:cubicBezTo>
                      <a:pt x="3" y="3"/>
                      <a:pt x="5" y="6"/>
                      <a:pt x="8" y="9"/>
                    </a:cubicBezTo>
                    <a:cubicBezTo>
                      <a:pt x="63" y="58"/>
                      <a:pt x="120" y="103"/>
                      <a:pt x="188" y="134"/>
                    </a:cubicBezTo>
                    <a:cubicBezTo>
                      <a:pt x="174" y="120"/>
                      <a:pt x="160" y="107"/>
                      <a:pt x="146" y="96"/>
                    </a:cubicBezTo>
                    <a:cubicBezTo>
                      <a:pt x="81" y="44"/>
                      <a:pt x="27" y="14"/>
                      <a:pt x="0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177"/>
              <p:cNvSpPr>
                <a:spLocks/>
              </p:cNvSpPr>
              <p:nvPr/>
            </p:nvSpPr>
            <p:spPr bwMode="auto">
              <a:xfrm>
                <a:off x="8836" y="4969"/>
                <a:ext cx="48" cy="56"/>
              </a:xfrm>
              <a:custGeom>
                <a:avLst/>
                <a:gdLst>
                  <a:gd name="T0" fmla="*/ 14 w 28"/>
                  <a:gd name="T1" fmla="*/ 0 h 32"/>
                  <a:gd name="T2" fmla="*/ 4 w 28"/>
                  <a:gd name="T3" fmla="*/ 7 h 32"/>
                  <a:gd name="T4" fmla="*/ 0 w 28"/>
                  <a:gd name="T5" fmla="*/ 16 h 32"/>
                  <a:gd name="T6" fmla="*/ 3 w 28"/>
                  <a:gd name="T7" fmla="*/ 29 h 32"/>
                  <a:gd name="T8" fmla="*/ 8 w 28"/>
                  <a:gd name="T9" fmla="*/ 28 h 32"/>
                  <a:gd name="T10" fmla="*/ 12 w 28"/>
                  <a:gd name="T11" fmla="*/ 29 h 32"/>
                  <a:gd name="T12" fmla="*/ 19 w 28"/>
                  <a:gd name="T13" fmla="*/ 32 h 32"/>
                  <a:gd name="T14" fmla="*/ 20 w 28"/>
                  <a:gd name="T15" fmla="*/ 28 h 32"/>
                  <a:gd name="T16" fmla="*/ 25 w 28"/>
                  <a:gd name="T17" fmla="*/ 17 h 32"/>
                  <a:gd name="T18" fmla="*/ 19 w 28"/>
                  <a:gd name="T19" fmla="*/ 1 h 32"/>
                  <a:gd name="T20" fmla="*/ 14 w 28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14" y="0"/>
                    </a:moveTo>
                    <a:cubicBezTo>
                      <a:pt x="10" y="0"/>
                      <a:pt x="6" y="3"/>
                      <a:pt x="4" y="7"/>
                    </a:cubicBezTo>
                    <a:cubicBezTo>
                      <a:pt x="2" y="10"/>
                      <a:pt x="1" y="13"/>
                      <a:pt x="0" y="16"/>
                    </a:cubicBezTo>
                    <a:cubicBezTo>
                      <a:pt x="3" y="21"/>
                      <a:pt x="4" y="25"/>
                      <a:pt x="3" y="29"/>
                    </a:cubicBezTo>
                    <a:cubicBezTo>
                      <a:pt x="4" y="29"/>
                      <a:pt x="6" y="28"/>
                      <a:pt x="8" y="28"/>
                    </a:cubicBezTo>
                    <a:cubicBezTo>
                      <a:pt x="9" y="28"/>
                      <a:pt x="11" y="28"/>
                      <a:pt x="12" y="29"/>
                    </a:cubicBezTo>
                    <a:cubicBezTo>
                      <a:pt x="12" y="29"/>
                      <a:pt x="15" y="30"/>
                      <a:pt x="19" y="32"/>
                    </a:cubicBezTo>
                    <a:cubicBezTo>
                      <a:pt x="19" y="31"/>
                      <a:pt x="20" y="30"/>
                      <a:pt x="20" y="28"/>
                    </a:cubicBezTo>
                    <a:cubicBezTo>
                      <a:pt x="22" y="25"/>
                      <a:pt x="23" y="21"/>
                      <a:pt x="25" y="17"/>
                    </a:cubicBezTo>
                    <a:cubicBezTo>
                      <a:pt x="28" y="11"/>
                      <a:pt x="25" y="4"/>
                      <a:pt x="19" y="1"/>
                    </a:cubicBezTo>
                    <a:cubicBezTo>
                      <a:pt x="18" y="1"/>
                      <a:pt x="16" y="0"/>
                      <a:pt x="1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178"/>
              <p:cNvSpPr>
                <a:spLocks/>
              </p:cNvSpPr>
              <p:nvPr/>
            </p:nvSpPr>
            <p:spPr bwMode="auto">
              <a:xfrm>
                <a:off x="10908" y="5639"/>
                <a:ext cx="27" cy="23"/>
              </a:xfrm>
              <a:custGeom>
                <a:avLst/>
                <a:gdLst>
                  <a:gd name="T0" fmla="*/ 8 w 16"/>
                  <a:gd name="T1" fmla="*/ 0 h 13"/>
                  <a:gd name="T2" fmla="*/ 0 w 16"/>
                  <a:gd name="T3" fmla="*/ 7 h 13"/>
                  <a:gd name="T4" fmla="*/ 0 w 16"/>
                  <a:gd name="T5" fmla="*/ 7 h 13"/>
                  <a:gd name="T6" fmla="*/ 0 w 16"/>
                  <a:gd name="T7" fmla="*/ 11 h 13"/>
                  <a:gd name="T8" fmla="*/ 15 w 16"/>
                  <a:gd name="T9" fmla="*/ 13 h 13"/>
                  <a:gd name="T10" fmla="*/ 16 w 16"/>
                  <a:gd name="T11" fmla="*/ 9 h 13"/>
                  <a:gd name="T12" fmla="*/ 16 w 16"/>
                  <a:gd name="T13" fmla="*/ 8 h 13"/>
                  <a:gd name="T14" fmla="*/ 9 w 16"/>
                  <a:gd name="T15" fmla="*/ 0 h 13"/>
                  <a:gd name="T16" fmla="*/ 8 w 16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8" y="0"/>
                    </a:moveTo>
                    <a:cubicBezTo>
                      <a:pt x="4" y="0"/>
                      <a:pt x="1" y="3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5" y="12"/>
                      <a:pt x="10" y="13"/>
                      <a:pt x="15" y="13"/>
                    </a:cubicBezTo>
                    <a:cubicBezTo>
                      <a:pt x="16" y="12"/>
                      <a:pt x="16" y="11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4"/>
                      <a:pt x="13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179"/>
              <p:cNvSpPr>
                <a:spLocks noEditPoints="1"/>
              </p:cNvSpPr>
              <p:nvPr/>
            </p:nvSpPr>
            <p:spPr bwMode="auto">
              <a:xfrm>
                <a:off x="12247" y="4550"/>
                <a:ext cx="753" cy="395"/>
              </a:xfrm>
              <a:custGeom>
                <a:avLst/>
                <a:gdLst>
                  <a:gd name="T0" fmla="*/ 16 w 433"/>
                  <a:gd name="T1" fmla="*/ 200 h 227"/>
                  <a:gd name="T2" fmla="*/ 0 w 433"/>
                  <a:gd name="T3" fmla="*/ 211 h 227"/>
                  <a:gd name="T4" fmla="*/ 2 w 433"/>
                  <a:gd name="T5" fmla="*/ 212 h 227"/>
                  <a:gd name="T6" fmla="*/ 101 w 433"/>
                  <a:gd name="T7" fmla="*/ 227 h 227"/>
                  <a:gd name="T8" fmla="*/ 167 w 433"/>
                  <a:gd name="T9" fmla="*/ 222 h 227"/>
                  <a:gd name="T10" fmla="*/ 186 w 433"/>
                  <a:gd name="T11" fmla="*/ 219 h 227"/>
                  <a:gd name="T12" fmla="*/ 148 w 433"/>
                  <a:gd name="T13" fmla="*/ 219 h 227"/>
                  <a:gd name="T14" fmla="*/ 143 w 433"/>
                  <a:gd name="T15" fmla="*/ 219 h 227"/>
                  <a:gd name="T16" fmla="*/ 142 w 433"/>
                  <a:gd name="T17" fmla="*/ 214 h 227"/>
                  <a:gd name="T18" fmla="*/ 142 w 433"/>
                  <a:gd name="T19" fmla="*/ 214 h 227"/>
                  <a:gd name="T20" fmla="*/ 142 w 433"/>
                  <a:gd name="T21" fmla="*/ 214 h 227"/>
                  <a:gd name="T22" fmla="*/ 166 w 433"/>
                  <a:gd name="T23" fmla="*/ 207 h 227"/>
                  <a:gd name="T24" fmla="*/ 165 w 433"/>
                  <a:gd name="T25" fmla="*/ 207 h 227"/>
                  <a:gd name="T26" fmla="*/ 101 w 433"/>
                  <a:gd name="T27" fmla="*/ 211 h 227"/>
                  <a:gd name="T28" fmla="*/ 16 w 433"/>
                  <a:gd name="T29" fmla="*/ 200 h 227"/>
                  <a:gd name="T30" fmla="*/ 425 w 433"/>
                  <a:gd name="T31" fmla="*/ 0 h 227"/>
                  <a:gd name="T32" fmla="*/ 417 w 433"/>
                  <a:gd name="T33" fmla="*/ 6 h 227"/>
                  <a:gd name="T34" fmla="*/ 407 w 433"/>
                  <a:gd name="T35" fmla="*/ 37 h 227"/>
                  <a:gd name="T36" fmla="*/ 230 w 433"/>
                  <a:gd name="T37" fmla="*/ 192 h 227"/>
                  <a:gd name="T38" fmla="*/ 222 w 433"/>
                  <a:gd name="T39" fmla="*/ 211 h 227"/>
                  <a:gd name="T40" fmla="*/ 393 w 433"/>
                  <a:gd name="T41" fmla="*/ 94 h 227"/>
                  <a:gd name="T42" fmla="*/ 410 w 433"/>
                  <a:gd name="T43" fmla="*/ 67 h 227"/>
                  <a:gd name="T44" fmla="*/ 406 w 433"/>
                  <a:gd name="T45" fmla="*/ 64 h 227"/>
                  <a:gd name="T46" fmla="*/ 406 w 433"/>
                  <a:gd name="T47" fmla="*/ 53 h 227"/>
                  <a:gd name="T48" fmla="*/ 412 w 433"/>
                  <a:gd name="T49" fmla="*/ 50 h 227"/>
                  <a:gd name="T50" fmla="*/ 417 w 433"/>
                  <a:gd name="T51" fmla="*/ 52 h 227"/>
                  <a:gd name="T52" fmla="*/ 417 w 433"/>
                  <a:gd name="T53" fmla="*/ 53 h 227"/>
                  <a:gd name="T54" fmla="*/ 433 w 433"/>
                  <a:gd name="T55" fmla="*/ 10 h 227"/>
                  <a:gd name="T56" fmla="*/ 427 w 433"/>
                  <a:gd name="T57" fmla="*/ 0 h 227"/>
                  <a:gd name="T58" fmla="*/ 425 w 433"/>
                  <a:gd name="T5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3" h="227">
                    <a:moveTo>
                      <a:pt x="16" y="200"/>
                    </a:moveTo>
                    <a:cubicBezTo>
                      <a:pt x="11" y="204"/>
                      <a:pt x="6" y="207"/>
                      <a:pt x="0" y="211"/>
                    </a:cubicBezTo>
                    <a:cubicBezTo>
                      <a:pt x="0" y="211"/>
                      <a:pt x="1" y="212"/>
                      <a:pt x="2" y="212"/>
                    </a:cubicBezTo>
                    <a:cubicBezTo>
                      <a:pt x="29" y="222"/>
                      <a:pt x="62" y="227"/>
                      <a:pt x="101" y="227"/>
                    </a:cubicBezTo>
                    <a:cubicBezTo>
                      <a:pt x="121" y="227"/>
                      <a:pt x="143" y="225"/>
                      <a:pt x="167" y="222"/>
                    </a:cubicBezTo>
                    <a:cubicBezTo>
                      <a:pt x="173" y="221"/>
                      <a:pt x="180" y="221"/>
                      <a:pt x="186" y="219"/>
                    </a:cubicBezTo>
                    <a:cubicBezTo>
                      <a:pt x="173" y="219"/>
                      <a:pt x="160" y="219"/>
                      <a:pt x="148" y="219"/>
                    </a:cubicBezTo>
                    <a:cubicBezTo>
                      <a:pt x="146" y="219"/>
                      <a:pt x="144" y="219"/>
                      <a:pt x="143" y="219"/>
                    </a:cubicBezTo>
                    <a:cubicBezTo>
                      <a:pt x="142" y="217"/>
                      <a:pt x="142" y="215"/>
                      <a:pt x="142" y="214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50" y="211"/>
                      <a:pt x="158" y="209"/>
                      <a:pt x="166" y="207"/>
                    </a:cubicBezTo>
                    <a:cubicBezTo>
                      <a:pt x="166" y="207"/>
                      <a:pt x="165" y="207"/>
                      <a:pt x="165" y="207"/>
                    </a:cubicBezTo>
                    <a:cubicBezTo>
                      <a:pt x="142" y="210"/>
                      <a:pt x="121" y="211"/>
                      <a:pt x="101" y="211"/>
                    </a:cubicBezTo>
                    <a:cubicBezTo>
                      <a:pt x="68" y="211"/>
                      <a:pt x="40" y="207"/>
                      <a:pt x="16" y="200"/>
                    </a:cubicBezTo>
                    <a:moveTo>
                      <a:pt x="425" y="0"/>
                    </a:moveTo>
                    <a:cubicBezTo>
                      <a:pt x="421" y="0"/>
                      <a:pt x="418" y="3"/>
                      <a:pt x="417" y="6"/>
                    </a:cubicBezTo>
                    <a:cubicBezTo>
                      <a:pt x="415" y="17"/>
                      <a:pt x="412" y="27"/>
                      <a:pt x="407" y="37"/>
                    </a:cubicBezTo>
                    <a:cubicBezTo>
                      <a:pt x="381" y="100"/>
                      <a:pt x="319" y="163"/>
                      <a:pt x="230" y="192"/>
                    </a:cubicBezTo>
                    <a:cubicBezTo>
                      <a:pt x="229" y="200"/>
                      <a:pt x="226" y="207"/>
                      <a:pt x="222" y="211"/>
                    </a:cubicBezTo>
                    <a:cubicBezTo>
                      <a:pt x="297" y="189"/>
                      <a:pt x="356" y="145"/>
                      <a:pt x="393" y="94"/>
                    </a:cubicBezTo>
                    <a:cubicBezTo>
                      <a:pt x="399" y="86"/>
                      <a:pt x="405" y="77"/>
                      <a:pt x="410" y="67"/>
                    </a:cubicBezTo>
                    <a:cubicBezTo>
                      <a:pt x="409" y="66"/>
                      <a:pt x="408" y="65"/>
                      <a:pt x="406" y="64"/>
                    </a:cubicBezTo>
                    <a:cubicBezTo>
                      <a:pt x="403" y="61"/>
                      <a:pt x="403" y="56"/>
                      <a:pt x="406" y="53"/>
                    </a:cubicBezTo>
                    <a:cubicBezTo>
                      <a:pt x="407" y="51"/>
                      <a:pt x="410" y="50"/>
                      <a:pt x="412" y="50"/>
                    </a:cubicBezTo>
                    <a:cubicBezTo>
                      <a:pt x="414" y="50"/>
                      <a:pt x="415" y="51"/>
                      <a:pt x="417" y="52"/>
                    </a:cubicBezTo>
                    <a:cubicBezTo>
                      <a:pt x="417" y="53"/>
                      <a:pt x="417" y="53"/>
                      <a:pt x="417" y="53"/>
                    </a:cubicBezTo>
                    <a:cubicBezTo>
                      <a:pt x="424" y="38"/>
                      <a:pt x="429" y="24"/>
                      <a:pt x="433" y="10"/>
                    </a:cubicBezTo>
                    <a:cubicBezTo>
                      <a:pt x="433" y="6"/>
                      <a:pt x="431" y="1"/>
                      <a:pt x="427" y="0"/>
                    </a:cubicBezTo>
                    <a:cubicBezTo>
                      <a:pt x="426" y="0"/>
                      <a:pt x="426" y="0"/>
                      <a:pt x="42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180"/>
              <p:cNvSpPr>
                <a:spLocks noEditPoints="1"/>
              </p:cNvSpPr>
              <p:nvPr/>
            </p:nvSpPr>
            <p:spPr bwMode="auto">
              <a:xfrm>
                <a:off x="11226" y="4673"/>
                <a:ext cx="1103" cy="317"/>
              </a:xfrm>
              <a:custGeom>
                <a:avLst/>
                <a:gdLst>
                  <a:gd name="T0" fmla="*/ 626 w 634"/>
                  <a:gd name="T1" fmla="*/ 90 h 182"/>
                  <a:gd name="T2" fmla="*/ 619 w 634"/>
                  <a:gd name="T3" fmla="*/ 94 h 182"/>
                  <a:gd name="T4" fmla="*/ 404 w 634"/>
                  <a:gd name="T5" fmla="*/ 166 h 182"/>
                  <a:gd name="T6" fmla="*/ 392 w 634"/>
                  <a:gd name="T7" fmla="*/ 166 h 182"/>
                  <a:gd name="T8" fmla="*/ 129 w 634"/>
                  <a:gd name="T9" fmla="*/ 100 h 182"/>
                  <a:gd name="T10" fmla="*/ 239 w 634"/>
                  <a:gd name="T11" fmla="*/ 160 h 182"/>
                  <a:gd name="T12" fmla="*/ 326 w 634"/>
                  <a:gd name="T13" fmla="*/ 177 h 182"/>
                  <a:gd name="T14" fmla="*/ 344 w 634"/>
                  <a:gd name="T15" fmla="*/ 179 h 182"/>
                  <a:gd name="T16" fmla="*/ 378 w 634"/>
                  <a:gd name="T17" fmla="*/ 181 h 182"/>
                  <a:gd name="T18" fmla="*/ 378 w 634"/>
                  <a:gd name="T19" fmla="*/ 181 h 182"/>
                  <a:gd name="T20" fmla="*/ 378 w 634"/>
                  <a:gd name="T21" fmla="*/ 170 h 182"/>
                  <a:gd name="T22" fmla="*/ 383 w 634"/>
                  <a:gd name="T23" fmla="*/ 168 h 182"/>
                  <a:gd name="T24" fmla="*/ 389 w 634"/>
                  <a:gd name="T25" fmla="*/ 170 h 182"/>
                  <a:gd name="T26" fmla="*/ 399 w 634"/>
                  <a:gd name="T27" fmla="*/ 182 h 182"/>
                  <a:gd name="T28" fmla="*/ 404 w 634"/>
                  <a:gd name="T29" fmla="*/ 182 h 182"/>
                  <a:gd name="T30" fmla="*/ 587 w 634"/>
                  <a:gd name="T31" fmla="*/ 140 h 182"/>
                  <a:gd name="T32" fmla="*/ 603 w 634"/>
                  <a:gd name="T33" fmla="*/ 129 h 182"/>
                  <a:gd name="T34" fmla="*/ 632 w 634"/>
                  <a:gd name="T35" fmla="*/ 102 h 182"/>
                  <a:gd name="T36" fmla="*/ 630 w 634"/>
                  <a:gd name="T37" fmla="*/ 91 h 182"/>
                  <a:gd name="T38" fmla="*/ 626 w 634"/>
                  <a:gd name="T39" fmla="*/ 90 h 182"/>
                  <a:gd name="T40" fmla="*/ 17 w 634"/>
                  <a:gd name="T41" fmla="*/ 0 h 182"/>
                  <a:gd name="T42" fmla="*/ 0 w 634"/>
                  <a:gd name="T43" fmla="*/ 2 h 182"/>
                  <a:gd name="T44" fmla="*/ 0 w 634"/>
                  <a:gd name="T45" fmla="*/ 2 h 182"/>
                  <a:gd name="T46" fmla="*/ 6 w 634"/>
                  <a:gd name="T47" fmla="*/ 14 h 182"/>
                  <a:gd name="T48" fmla="*/ 39 w 634"/>
                  <a:gd name="T49" fmla="*/ 40 h 182"/>
                  <a:gd name="T50" fmla="*/ 69 w 634"/>
                  <a:gd name="T51" fmla="*/ 60 h 182"/>
                  <a:gd name="T52" fmla="*/ 17 w 634"/>
                  <a:gd name="T53" fmla="*/ 1 h 182"/>
                  <a:gd name="T54" fmla="*/ 17 w 634"/>
                  <a:gd name="T5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4" h="182">
                    <a:moveTo>
                      <a:pt x="626" y="90"/>
                    </a:moveTo>
                    <a:cubicBezTo>
                      <a:pt x="623" y="90"/>
                      <a:pt x="620" y="92"/>
                      <a:pt x="619" y="94"/>
                    </a:cubicBezTo>
                    <a:cubicBezTo>
                      <a:pt x="610" y="109"/>
                      <a:pt x="544" y="166"/>
                      <a:pt x="404" y="166"/>
                    </a:cubicBezTo>
                    <a:cubicBezTo>
                      <a:pt x="400" y="166"/>
                      <a:pt x="396" y="166"/>
                      <a:pt x="392" y="166"/>
                    </a:cubicBezTo>
                    <a:cubicBezTo>
                      <a:pt x="279" y="164"/>
                      <a:pt x="191" y="135"/>
                      <a:pt x="129" y="100"/>
                    </a:cubicBezTo>
                    <a:cubicBezTo>
                      <a:pt x="165" y="124"/>
                      <a:pt x="203" y="147"/>
                      <a:pt x="239" y="160"/>
                    </a:cubicBezTo>
                    <a:cubicBezTo>
                      <a:pt x="266" y="168"/>
                      <a:pt x="295" y="173"/>
                      <a:pt x="326" y="177"/>
                    </a:cubicBezTo>
                    <a:cubicBezTo>
                      <a:pt x="332" y="177"/>
                      <a:pt x="338" y="177"/>
                      <a:pt x="344" y="179"/>
                    </a:cubicBezTo>
                    <a:cubicBezTo>
                      <a:pt x="355" y="180"/>
                      <a:pt x="366" y="181"/>
                      <a:pt x="378" y="181"/>
                    </a:cubicBezTo>
                    <a:cubicBezTo>
                      <a:pt x="378" y="181"/>
                      <a:pt x="378" y="181"/>
                      <a:pt x="378" y="181"/>
                    </a:cubicBezTo>
                    <a:cubicBezTo>
                      <a:pt x="375" y="178"/>
                      <a:pt x="375" y="173"/>
                      <a:pt x="378" y="170"/>
                    </a:cubicBezTo>
                    <a:cubicBezTo>
                      <a:pt x="379" y="169"/>
                      <a:pt x="381" y="168"/>
                      <a:pt x="383" y="168"/>
                    </a:cubicBezTo>
                    <a:cubicBezTo>
                      <a:pt x="385" y="168"/>
                      <a:pt x="387" y="169"/>
                      <a:pt x="389" y="170"/>
                    </a:cubicBezTo>
                    <a:cubicBezTo>
                      <a:pt x="391" y="172"/>
                      <a:pt x="395" y="176"/>
                      <a:pt x="399" y="182"/>
                    </a:cubicBezTo>
                    <a:cubicBezTo>
                      <a:pt x="400" y="182"/>
                      <a:pt x="402" y="182"/>
                      <a:pt x="404" y="182"/>
                    </a:cubicBezTo>
                    <a:cubicBezTo>
                      <a:pt x="490" y="182"/>
                      <a:pt x="550" y="161"/>
                      <a:pt x="587" y="140"/>
                    </a:cubicBezTo>
                    <a:cubicBezTo>
                      <a:pt x="593" y="136"/>
                      <a:pt x="598" y="133"/>
                      <a:pt x="603" y="129"/>
                    </a:cubicBezTo>
                    <a:cubicBezTo>
                      <a:pt x="619" y="118"/>
                      <a:pt x="629" y="108"/>
                      <a:pt x="632" y="102"/>
                    </a:cubicBezTo>
                    <a:cubicBezTo>
                      <a:pt x="634" y="98"/>
                      <a:pt x="633" y="94"/>
                      <a:pt x="630" y="91"/>
                    </a:cubicBezTo>
                    <a:cubicBezTo>
                      <a:pt x="628" y="91"/>
                      <a:pt x="627" y="90"/>
                      <a:pt x="626" y="90"/>
                    </a:cubicBezTo>
                    <a:moveTo>
                      <a:pt x="17" y="0"/>
                    </a:moveTo>
                    <a:cubicBezTo>
                      <a:pt x="11" y="1"/>
                      <a:pt x="5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6"/>
                      <a:pt x="4" y="10"/>
                      <a:pt x="6" y="14"/>
                    </a:cubicBezTo>
                    <a:cubicBezTo>
                      <a:pt x="17" y="21"/>
                      <a:pt x="28" y="30"/>
                      <a:pt x="39" y="40"/>
                    </a:cubicBezTo>
                    <a:cubicBezTo>
                      <a:pt x="48" y="46"/>
                      <a:pt x="59" y="53"/>
                      <a:pt x="69" y="60"/>
                    </a:cubicBezTo>
                    <a:cubicBezTo>
                      <a:pt x="43" y="39"/>
                      <a:pt x="26" y="18"/>
                      <a:pt x="17" y="1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181"/>
              <p:cNvSpPr>
                <a:spLocks/>
              </p:cNvSpPr>
              <p:nvPr/>
            </p:nvSpPr>
            <p:spPr bwMode="auto">
              <a:xfrm>
                <a:off x="12847" y="3754"/>
                <a:ext cx="185" cy="61"/>
              </a:xfrm>
              <a:custGeom>
                <a:avLst/>
                <a:gdLst>
                  <a:gd name="T0" fmla="*/ 97 w 106"/>
                  <a:gd name="T1" fmla="*/ 0 h 35"/>
                  <a:gd name="T2" fmla="*/ 90 w 106"/>
                  <a:gd name="T3" fmla="*/ 4 h 35"/>
                  <a:gd name="T4" fmla="*/ 73 w 106"/>
                  <a:gd name="T5" fmla="*/ 16 h 35"/>
                  <a:gd name="T6" fmla="*/ 50 w 106"/>
                  <a:gd name="T7" fmla="*/ 19 h 35"/>
                  <a:gd name="T8" fmla="*/ 20 w 106"/>
                  <a:gd name="T9" fmla="*/ 13 h 35"/>
                  <a:gd name="T10" fmla="*/ 13 w 106"/>
                  <a:gd name="T11" fmla="*/ 10 h 35"/>
                  <a:gd name="T12" fmla="*/ 9 w 106"/>
                  <a:gd name="T13" fmla="*/ 9 h 35"/>
                  <a:gd name="T14" fmla="*/ 2 w 106"/>
                  <a:gd name="T15" fmla="*/ 12 h 35"/>
                  <a:gd name="T16" fmla="*/ 5 w 106"/>
                  <a:gd name="T17" fmla="*/ 23 h 35"/>
                  <a:gd name="T18" fmla="*/ 23 w 106"/>
                  <a:gd name="T19" fmla="*/ 31 h 35"/>
                  <a:gd name="T20" fmla="*/ 50 w 106"/>
                  <a:gd name="T21" fmla="*/ 35 h 35"/>
                  <a:gd name="T22" fmla="*/ 78 w 106"/>
                  <a:gd name="T23" fmla="*/ 31 h 35"/>
                  <a:gd name="T24" fmla="*/ 104 w 106"/>
                  <a:gd name="T25" fmla="*/ 10 h 35"/>
                  <a:gd name="T26" fmla="*/ 100 w 106"/>
                  <a:gd name="T27" fmla="*/ 0 h 35"/>
                  <a:gd name="T28" fmla="*/ 97 w 106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35">
                    <a:moveTo>
                      <a:pt x="97" y="0"/>
                    </a:moveTo>
                    <a:cubicBezTo>
                      <a:pt x="94" y="0"/>
                      <a:pt x="91" y="1"/>
                      <a:pt x="90" y="4"/>
                    </a:cubicBezTo>
                    <a:cubicBezTo>
                      <a:pt x="88" y="9"/>
                      <a:pt x="82" y="13"/>
                      <a:pt x="73" y="16"/>
                    </a:cubicBezTo>
                    <a:cubicBezTo>
                      <a:pt x="67" y="18"/>
                      <a:pt x="59" y="19"/>
                      <a:pt x="50" y="19"/>
                    </a:cubicBezTo>
                    <a:cubicBezTo>
                      <a:pt x="40" y="19"/>
                      <a:pt x="29" y="18"/>
                      <a:pt x="20" y="13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6" y="9"/>
                      <a:pt x="4" y="10"/>
                      <a:pt x="2" y="12"/>
                    </a:cubicBezTo>
                    <a:cubicBezTo>
                      <a:pt x="0" y="16"/>
                      <a:pt x="1" y="21"/>
                      <a:pt x="5" y="23"/>
                    </a:cubicBezTo>
                    <a:cubicBezTo>
                      <a:pt x="11" y="27"/>
                      <a:pt x="17" y="29"/>
                      <a:pt x="23" y="31"/>
                    </a:cubicBezTo>
                    <a:cubicBezTo>
                      <a:pt x="32" y="34"/>
                      <a:pt x="41" y="35"/>
                      <a:pt x="50" y="35"/>
                    </a:cubicBezTo>
                    <a:cubicBezTo>
                      <a:pt x="60" y="35"/>
                      <a:pt x="70" y="33"/>
                      <a:pt x="78" y="31"/>
                    </a:cubicBezTo>
                    <a:cubicBezTo>
                      <a:pt x="91" y="27"/>
                      <a:pt x="101" y="19"/>
                      <a:pt x="104" y="10"/>
                    </a:cubicBezTo>
                    <a:cubicBezTo>
                      <a:pt x="106" y="6"/>
                      <a:pt x="104" y="2"/>
                      <a:pt x="100" y="0"/>
                    </a:cubicBezTo>
                    <a:cubicBezTo>
                      <a:pt x="99" y="0"/>
                      <a:pt x="98" y="0"/>
                      <a:pt x="9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182"/>
              <p:cNvSpPr>
                <a:spLocks/>
              </p:cNvSpPr>
              <p:nvPr/>
            </p:nvSpPr>
            <p:spPr bwMode="auto">
              <a:xfrm>
                <a:off x="12847" y="3349"/>
                <a:ext cx="198" cy="61"/>
              </a:xfrm>
              <a:custGeom>
                <a:avLst/>
                <a:gdLst>
                  <a:gd name="T0" fmla="*/ 75 w 114"/>
                  <a:gd name="T1" fmla="*/ 0 h 35"/>
                  <a:gd name="T2" fmla="*/ 3 w 114"/>
                  <a:gd name="T3" fmla="*/ 22 h 35"/>
                  <a:gd name="T4" fmla="*/ 3 w 114"/>
                  <a:gd name="T5" fmla="*/ 33 h 35"/>
                  <a:gd name="T6" fmla="*/ 8 w 114"/>
                  <a:gd name="T7" fmla="*/ 35 h 35"/>
                  <a:gd name="T8" fmla="*/ 14 w 114"/>
                  <a:gd name="T9" fmla="*/ 32 h 35"/>
                  <a:gd name="T10" fmla="*/ 75 w 114"/>
                  <a:gd name="T11" fmla="*/ 16 h 35"/>
                  <a:gd name="T12" fmla="*/ 86 w 114"/>
                  <a:gd name="T13" fmla="*/ 16 h 35"/>
                  <a:gd name="T14" fmla="*/ 103 w 114"/>
                  <a:gd name="T15" fmla="*/ 19 h 35"/>
                  <a:gd name="T16" fmla="*/ 105 w 114"/>
                  <a:gd name="T17" fmla="*/ 19 h 35"/>
                  <a:gd name="T18" fmla="*/ 113 w 114"/>
                  <a:gd name="T19" fmla="*/ 14 h 35"/>
                  <a:gd name="T20" fmla="*/ 107 w 114"/>
                  <a:gd name="T21" fmla="*/ 4 h 35"/>
                  <a:gd name="T22" fmla="*/ 78 w 114"/>
                  <a:gd name="T23" fmla="*/ 0 h 35"/>
                  <a:gd name="T24" fmla="*/ 75 w 114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35">
                    <a:moveTo>
                      <a:pt x="75" y="0"/>
                    </a:moveTo>
                    <a:cubicBezTo>
                      <a:pt x="47" y="0"/>
                      <a:pt x="17" y="7"/>
                      <a:pt x="3" y="22"/>
                    </a:cubicBezTo>
                    <a:cubicBezTo>
                      <a:pt x="0" y="25"/>
                      <a:pt x="0" y="30"/>
                      <a:pt x="3" y="33"/>
                    </a:cubicBezTo>
                    <a:cubicBezTo>
                      <a:pt x="5" y="34"/>
                      <a:pt x="7" y="35"/>
                      <a:pt x="8" y="35"/>
                    </a:cubicBezTo>
                    <a:cubicBezTo>
                      <a:pt x="10" y="35"/>
                      <a:pt x="13" y="34"/>
                      <a:pt x="14" y="32"/>
                    </a:cubicBezTo>
                    <a:cubicBezTo>
                      <a:pt x="25" y="21"/>
                      <a:pt x="51" y="16"/>
                      <a:pt x="75" y="16"/>
                    </a:cubicBezTo>
                    <a:cubicBezTo>
                      <a:pt x="78" y="16"/>
                      <a:pt x="82" y="16"/>
                      <a:pt x="86" y="16"/>
                    </a:cubicBezTo>
                    <a:cubicBezTo>
                      <a:pt x="92" y="17"/>
                      <a:pt x="98" y="18"/>
                      <a:pt x="103" y="19"/>
                    </a:cubicBezTo>
                    <a:cubicBezTo>
                      <a:pt x="104" y="19"/>
                      <a:pt x="105" y="19"/>
                      <a:pt x="105" y="19"/>
                    </a:cubicBezTo>
                    <a:cubicBezTo>
                      <a:pt x="109" y="19"/>
                      <a:pt x="112" y="17"/>
                      <a:pt x="113" y="14"/>
                    </a:cubicBezTo>
                    <a:cubicBezTo>
                      <a:pt x="114" y="10"/>
                      <a:pt x="112" y="5"/>
                      <a:pt x="107" y="4"/>
                    </a:cubicBezTo>
                    <a:cubicBezTo>
                      <a:pt x="99" y="2"/>
                      <a:pt x="89" y="0"/>
                      <a:pt x="78" y="0"/>
                    </a:cubicBezTo>
                    <a:cubicBezTo>
                      <a:pt x="77" y="0"/>
                      <a:pt x="76" y="0"/>
                      <a:pt x="7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183"/>
              <p:cNvSpPr>
                <a:spLocks/>
              </p:cNvSpPr>
              <p:nvPr/>
            </p:nvSpPr>
            <p:spPr bwMode="auto">
              <a:xfrm>
                <a:off x="12398" y="3251"/>
                <a:ext cx="348" cy="242"/>
              </a:xfrm>
              <a:custGeom>
                <a:avLst/>
                <a:gdLst>
                  <a:gd name="T0" fmla="*/ 9 w 200"/>
                  <a:gd name="T1" fmla="*/ 0 h 139"/>
                  <a:gd name="T2" fmla="*/ 5 w 200"/>
                  <a:gd name="T3" fmla="*/ 1 h 139"/>
                  <a:gd name="T4" fmla="*/ 3 w 200"/>
                  <a:gd name="T5" fmla="*/ 12 h 139"/>
                  <a:gd name="T6" fmla="*/ 7 w 200"/>
                  <a:gd name="T7" fmla="*/ 20 h 139"/>
                  <a:gd name="T8" fmla="*/ 75 w 200"/>
                  <a:gd name="T9" fmla="*/ 77 h 139"/>
                  <a:gd name="T10" fmla="*/ 129 w 200"/>
                  <a:gd name="T11" fmla="*/ 98 h 139"/>
                  <a:gd name="T12" fmla="*/ 156 w 200"/>
                  <a:gd name="T13" fmla="*/ 108 h 139"/>
                  <a:gd name="T14" fmla="*/ 184 w 200"/>
                  <a:gd name="T15" fmla="*/ 135 h 139"/>
                  <a:gd name="T16" fmla="*/ 191 w 200"/>
                  <a:gd name="T17" fmla="*/ 139 h 139"/>
                  <a:gd name="T18" fmla="*/ 195 w 200"/>
                  <a:gd name="T19" fmla="*/ 138 h 139"/>
                  <a:gd name="T20" fmla="*/ 197 w 200"/>
                  <a:gd name="T21" fmla="*/ 127 h 139"/>
                  <a:gd name="T22" fmla="*/ 153 w 200"/>
                  <a:gd name="T23" fmla="*/ 90 h 139"/>
                  <a:gd name="T24" fmla="*/ 134 w 200"/>
                  <a:gd name="T25" fmla="*/ 83 h 139"/>
                  <a:gd name="T26" fmla="*/ 81 w 200"/>
                  <a:gd name="T27" fmla="*/ 62 h 139"/>
                  <a:gd name="T28" fmla="*/ 21 w 200"/>
                  <a:gd name="T29" fmla="*/ 13 h 139"/>
                  <a:gd name="T30" fmla="*/ 16 w 200"/>
                  <a:gd name="T31" fmla="*/ 4 h 139"/>
                  <a:gd name="T32" fmla="*/ 9 w 200"/>
                  <a:gd name="T3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39">
                    <a:moveTo>
                      <a:pt x="9" y="0"/>
                    </a:moveTo>
                    <a:cubicBezTo>
                      <a:pt x="8" y="0"/>
                      <a:pt x="6" y="0"/>
                      <a:pt x="5" y="1"/>
                    </a:cubicBezTo>
                    <a:cubicBezTo>
                      <a:pt x="1" y="3"/>
                      <a:pt x="0" y="8"/>
                      <a:pt x="3" y="12"/>
                    </a:cubicBezTo>
                    <a:cubicBezTo>
                      <a:pt x="4" y="15"/>
                      <a:pt x="6" y="18"/>
                      <a:pt x="7" y="20"/>
                    </a:cubicBezTo>
                    <a:cubicBezTo>
                      <a:pt x="18" y="40"/>
                      <a:pt x="27" y="56"/>
                      <a:pt x="75" y="77"/>
                    </a:cubicBezTo>
                    <a:cubicBezTo>
                      <a:pt x="98" y="87"/>
                      <a:pt x="115" y="93"/>
                      <a:pt x="129" y="98"/>
                    </a:cubicBezTo>
                    <a:cubicBezTo>
                      <a:pt x="140" y="102"/>
                      <a:pt x="149" y="105"/>
                      <a:pt x="156" y="108"/>
                    </a:cubicBezTo>
                    <a:cubicBezTo>
                      <a:pt x="168" y="114"/>
                      <a:pt x="175" y="121"/>
                      <a:pt x="184" y="135"/>
                    </a:cubicBezTo>
                    <a:cubicBezTo>
                      <a:pt x="186" y="138"/>
                      <a:pt x="188" y="139"/>
                      <a:pt x="191" y="139"/>
                    </a:cubicBezTo>
                    <a:cubicBezTo>
                      <a:pt x="192" y="139"/>
                      <a:pt x="194" y="138"/>
                      <a:pt x="195" y="138"/>
                    </a:cubicBezTo>
                    <a:cubicBezTo>
                      <a:pt x="199" y="135"/>
                      <a:pt x="200" y="131"/>
                      <a:pt x="197" y="127"/>
                    </a:cubicBezTo>
                    <a:cubicBezTo>
                      <a:pt x="184" y="106"/>
                      <a:pt x="172" y="98"/>
                      <a:pt x="153" y="90"/>
                    </a:cubicBezTo>
                    <a:cubicBezTo>
                      <a:pt x="148" y="88"/>
                      <a:pt x="141" y="86"/>
                      <a:pt x="134" y="83"/>
                    </a:cubicBezTo>
                    <a:cubicBezTo>
                      <a:pt x="121" y="78"/>
                      <a:pt x="104" y="72"/>
                      <a:pt x="81" y="62"/>
                    </a:cubicBezTo>
                    <a:cubicBezTo>
                      <a:pt x="38" y="44"/>
                      <a:pt x="31" y="30"/>
                      <a:pt x="21" y="13"/>
                    </a:cubicBezTo>
                    <a:cubicBezTo>
                      <a:pt x="19" y="10"/>
                      <a:pt x="18" y="7"/>
                      <a:pt x="16" y="4"/>
                    </a:cubicBezTo>
                    <a:cubicBezTo>
                      <a:pt x="14" y="1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184"/>
              <p:cNvSpPr>
                <a:spLocks/>
              </p:cNvSpPr>
              <p:nvPr/>
            </p:nvSpPr>
            <p:spPr bwMode="auto">
              <a:xfrm>
                <a:off x="11878" y="4966"/>
                <a:ext cx="59" cy="55"/>
              </a:xfrm>
              <a:custGeom>
                <a:avLst/>
                <a:gdLst>
                  <a:gd name="T0" fmla="*/ 8 w 34"/>
                  <a:gd name="T1" fmla="*/ 0 h 32"/>
                  <a:gd name="T2" fmla="*/ 3 w 34"/>
                  <a:gd name="T3" fmla="*/ 2 h 32"/>
                  <a:gd name="T4" fmla="*/ 3 w 34"/>
                  <a:gd name="T5" fmla="*/ 13 h 32"/>
                  <a:gd name="T6" fmla="*/ 3 w 34"/>
                  <a:gd name="T7" fmla="*/ 13 h 32"/>
                  <a:gd name="T8" fmla="*/ 16 w 34"/>
                  <a:gd name="T9" fmla="*/ 30 h 32"/>
                  <a:gd name="T10" fmla="*/ 34 w 34"/>
                  <a:gd name="T11" fmla="*/ 32 h 32"/>
                  <a:gd name="T12" fmla="*/ 24 w 34"/>
                  <a:gd name="T13" fmla="*/ 14 h 32"/>
                  <a:gd name="T14" fmla="*/ 14 w 34"/>
                  <a:gd name="T15" fmla="*/ 2 h 32"/>
                  <a:gd name="T16" fmla="*/ 8 w 34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2">
                    <a:moveTo>
                      <a:pt x="8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5"/>
                      <a:pt x="0" y="10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7" y="18"/>
                      <a:pt x="12" y="24"/>
                      <a:pt x="16" y="30"/>
                    </a:cubicBezTo>
                    <a:cubicBezTo>
                      <a:pt x="22" y="31"/>
                      <a:pt x="28" y="31"/>
                      <a:pt x="34" y="32"/>
                    </a:cubicBezTo>
                    <a:cubicBezTo>
                      <a:pt x="32" y="25"/>
                      <a:pt x="27" y="19"/>
                      <a:pt x="24" y="14"/>
                    </a:cubicBezTo>
                    <a:cubicBezTo>
                      <a:pt x="20" y="8"/>
                      <a:pt x="16" y="4"/>
                      <a:pt x="14" y="2"/>
                    </a:cubicBezTo>
                    <a:cubicBezTo>
                      <a:pt x="12" y="1"/>
                      <a:pt x="10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185"/>
              <p:cNvSpPr>
                <a:spLocks/>
              </p:cNvSpPr>
              <p:nvPr/>
            </p:nvSpPr>
            <p:spPr bwMode="auto">
              <a:xfrm>
                <a:off x="11995" y="5143"/>
                <a:ext cx="295" cy="178"/>
              </a:xfrm>
              <a:custGeom>
                <a:avLst/>
                <a:gdLst>
                  <a:gd name="T0" fmla="*/ 162 w 170"/>
                  <a:gd name="T1" fmla="*/ 0 h 102"/>
                  <a:gd name="T2" fmla="*/ 154 w 170"/>
                  <a:gd name="T3" fmla="*/ 6 h 102"/>
                  <a:gd name="T4" fmla="*/ 73 w 170"/>
                  <a:gd name="T5" fmla="*/ 86 h 102"/>
                  <a:gd name="T6" fmla="*/ 55 w 170"/>
                  <a:gd name="T7" fmla="*/ 86 h 102"/>
                  <a:gd name="T8" fmla="*/ 9 w 170"/>
                  <a:gd name="T9" fmla="*/ 83 h 102"/>
                  <a:gd name="T10" fmla="*/ 8 w 170"/>
                  <a:gd name="T11" fmla="*/ 83 h 102"/>
                  <a:gd name="T12" fmla="*/ 1 w 170"/>
                  <a:gd name="T13" fmla="*/ 90 h 102"/>
                  <a:gd name="T14" fmla="*/ 7 w 170"/>
                  <a:gd name="T15" fmla="*/ 98 h 102"/>
                  <a:gd name="T16" fmla="*/ 55 w 170"/>
                  <a:gd name="T17" fmla="*/ 102 h 102"/>
                  <a:gd name="T18" fmla="*/ 119 w 170"/>
                  <a:gd name="T19" fmla="*/ 87 h 102"/>
                  <a:gd name="T20" fmla="*/ 170 w 170"/>
                  <a:gd name="T21" fmla="*/ 9 h 102"/>
                  <a:gd name="T22" fmla="*/ 163 w 170"/>
                  <a:gd name="T23" fmla="*/ 0 h 102"/>
                  <a:gd name="T24" fmla="*/ 162 w 170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02">
                    <a:moveTo>
                      <a:pt x="162" y="0"/>
                    </a:moveTo>
                    <a:cubicBezTo>
                      <a:pt x="158" y="0"/>
                      <a:pt x="155" y="3"/>
                      <a:pt x="154" y="6"/>
                    </a:cubicBezTo>
                    <a:cubicBezTo>
                      <a:pt x="143" y="63"/>
                      <a:pt x="111" y="82"/>
                      <a:pt x="73" y="86"/>
                    </a:cubicBezTo>
                    <a:cubicBezTo>
                      <a:pt x="67" y="86"/>
                      <a:pt x="61" y="86"/>
                      <a:pt x="55" y="86"/>
                    </a:cubicBezTo>
                    <a:cubicBezTo>
                      <a:pt x="40" y="86"/>
                      <a:pt x="25" y="85"/>
                      <a:pt x="9" y="83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5" y="83"/>
                      <a:pt x="1" y="86"/>
                      <a:pt x="1" y="90"/>
                    </a:cubicBezTo>
                    <a:cubicBezTo>
                      <a:pt x="0" y="94"/>
                      <a:pt x="3" y="98"/>
                      <a:pt x="7" y="98"/>
                    </a:cubicBezTo>
                    <a:cubicBezTo>
                      <a:pt x="21" y="100"/>
                      <a:pt x="38" y="102"/>
                      <a:pt x="55" y="102"/>
                    </a:cubicBezTo>
                    <a:cubicBezTo>
                      <a:pt x="77" y="102"/>
                      <a:pt x="99" y="99"/>
                      <a:pt x="119" y="87"/>
                    </a:cubicBezTo>
                    <a:cubicBezTo>
                      <a:pt x="142" y="74"/>
                      <a:pt x="161" y="51"/>
                      <a:pt x="170" y="9"/>
                    </a:cubicBezTo>
                    <a:cubicBezTo>
                      <a:pt x="170" y="5"/>
                      <a:pt x="168" y="1"/>
                      <a:pt x="163" y="0"/>
                    </a:cubicBezTo>
                    <a:cubicBezTo>
                      <a:pt x="163" y="0"/>
                      <a:pt x="162" y="0"/>
                      <a:pt x="16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186"/>
              <p:cNvSpPr>
                <a:spLocks/>
              </p:cNvSpPr>
              <p:nvPr/>
            </p:nvSpPr>
            <p:spPr bwMode="auto">
              <a:xfrm>
                <a:off x="12948" y="4637"/>
                <a:ext cx="97" cy="386"/>
              </a:xfrm>
              <a:custGeom>
                <a:avLst/>
                <a:gdLst>
                  <a:gd name="T0" fmla="*/ 9 w 56"/>
                  <a:gd name="T1" fmla="*/ 0 h 222"/>
                  <a:gd name="T2" fmla="*/ 3 w 56"/>
                  <a:gd name="T3" fmla="*/ 3 h 222"/>
                  <a:gd name="T4" fmla="*/ 3 w 56"/>
                  <a:gd name="T5" fmla="*/ 14 h 222"/>
                  <a:gd name="T6" fmla="*/ 7 w 56"/>
                  <a:gd name="T7" fmla="*/ 17 h 222"/>
                  <a:gd name="T8" fmla="*/ 21 w 56"/>
                  <a:gd name="T9" fmla="*/ 42 h 222"/>
                  <a:gd name="T10" fmla="*/ 24 w 56"/>
                  <a:gd name="T11" fmla="*/ 194 h 222"/>
                  <a:gd name="T12" fmla="*/ 16 w 56"/>
                  <a:gd name="T13" fmla="*/ 210 h 222"/>
                  <a:gd name="T14" fmla="*/ 19 w 56"/>
                  <a:gd name="T15" fmla="*/ 221 h 222"/>
                  <a:gd name="T16" fmla="*/ 23 w 56"/>
                  <a:gd name="T17" fmla="*/ 222 h 222"/>
                  <a:gd name="T18" fmla="*/ 30 w 56"/>
                  <a:gd name="T19" fmla="*/ 218 h 222"/>
                  <a:gd name="T20" fmla="*/ 43 w 56"/>
                  <a:gd name="T21" fmla="*/ 183 h 222"/>
                  <a:gd name="T22" fmla="*/ 27 w 56"/>
                  <a:gd name="T23" fmla="*/ 19 h 222"/>
                  <a:gd name="T24" fmla="*/ 14 w 56"/>
                  <a:gd name="T25" fmla="*/ 3 h 222"/>
                  <a:gd name="T26" fmla="*/ 14 w 56"/>
                  <a:gd name="T27" fmla="*/ 2 h 222"/>
                  <a:gd name="T28" fmla="*/ 9 w 56"/>
                  <a:gd name="T2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222">
                    <a:moveTo>
                      <a:pt x="9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0" y="6"/>
                      <a:pt x="0" y="11"/>
                      <a:pt x="3" y="14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12" y="24"/>
                      <a:pt x="17" y="32"/>
                      <a:pt x="21" y="42"/>
                    </a:cubicBezTo>
                    <a:cubicBezTo>
                      <a:pt x="37" y="84"/>
                      <a:pt x="37" y="153"/>
                      <a:pt x="24" y="194"/>
                    </a:cubicBezTo>
                    <a:cubicBezTo>
                      <a:pt x="22" y="200"/>
                      <a:pt x="19" y="206"/>
                      <a:pt x="16" y="210"/>
                    </a:cubicBezTo>
                    <a:cubicBezTo>
                      <a:pt x="14" y="214"/>
                      <a:pt x="15" y="219"/>
                      <a:pt x="19" y="221"/>
                    </a:cubicBezTo>
                    <a:cubicBezTo>
                      <a:pt x="20" y="222"/>
                      <a:pt x="22" y="222"/>
                      <a:pt x="23" y="222"/>
                    </a:cubicBezTo>
                    <a:cubicBezTo>
                      <a:pt x="26" y="222"/>
                      <a:pt x="28" y="221"/>
                      <a:pt x="30" y="218"/>
                    </a:cubicBezTo>
                    <a:cubicBezTo>
                      <a:pt x="36" y="208"/>
                      <a:pt x="40" y="196"/>
                      <a:pt x="43" y="183"/>
                    </a:cubicBezTo>
                    <a:cubicBezTo>
                      <a:pt x="56" y="130"/>
                      <a:pt x="49" y="57"/>
                      <a:pt x="27" y="19"/>
                    </a:cubicBezTo>
                    <a:cubicBezTo>
                      <a:pt x="23" y="13"/>
                      <a:pt x="19" y="7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2" y="1"/>
                      <a:pt x="11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187"/>
              <p:cNvSpPr>
                <a:spLocks/>
              </p:cNvSpPr>
              <p:nvPr/>
            </p:nvSpPr>
            <p:spPr bwMode="auto">
              <a:xfrm>
                <a:off x="8966" y="3540"/>
                <a:ext cx="101" cy="82"/>
              </a:xfrm>
              <a:custGeom>
                <a:avLst/>
                <a:gdLst>
                  <a:gd name="T0" fmla="*/ 10 w 58"/>
                  <a:gd name="T1" fmla="*/ 0 h 47"/>
                  <a:gd name="T2" fmla="*/ 4 w 58"/>
                  <a:gd name="T3" fmla="*/ 3 h 47"/>
                  <a:gd name="T4" fmla="*/ 0 w 58"/>
                  <a:gd name="T5" fmla="*/ 6 h 47"/>
                  <a:gd name="T6" fmla="*/ 0 w 58"/>
                  <a:gd name="T7" fmla="*/ 40 h 47"/>
                  <a:gd name="T8" fmla="*/ 0 w 58"/>
                  <a:gd name="T9" fmla="*/ 47 h 47"/>
                  <a:gd name="T10" fmla="*/ 15 w 58"/>
                  <a:gd name="T11" fmla="*/ 46 h 47"/>
                  <a:gd name="T12" fmla="*/ 40 w 58"/>
                  <a:gd name="T13" fmla="*/ 44 h 47"/>
                  <a:gd name="T14" fmla="*/ 58 w 58"/>
                  <a:gd name="T15" fmla="*/ 40 h 47"/>
                  <a:gd name="T16" fmla="*/ 50 w 58"/>
                  <a:gd name="T17" fmla="*/ 41 h 47"/>
                  <a:gd name="T18" fmla="*/ 26 w 58"/>
                  <a:gd name="T19" fmla="*/ 29 h 47"/>
                  <a:gd name="T20" fmla="*/ 16 w 58"/>
                  <a:gd name="T21" fmla="*/ 30 h 47"/>
                  <a:gd name="T22" fmla="*/ 15 w 58"/>
                  <a:gd name="T23" fmla="*/ 30 h 47"/>
                  <a:gd name="T24" fmla="*/ 15 w 58"/>
                  <a:gd name="T25" fmla="*/ 30 h 47"/>
                  <a:gd name="T26" fmla="*/ 15 w 58"/>
                  <a:gd name="T27" fmla="*/ 12 h 47"/>
                  <a:gd name="T28" fmla="*/ 10 w 58"/>
                  <a:gd name="T2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47">
                    <a:moveTo>
                      <a:pt x="10" y="0"/>
                    </a:moveTo>
                    <a:cubicBezTo>
                      <a:pt x="7" y="1"/>
                      <a:pt x="5" y="2"/>
                      <a:pt x="4" y="3"/>
                    </a:cubicBezTo>
                    <a:cubicBezTo>
                      <a:pt x="2" y="4"/>
                      <a:pt x="1" y="5"/>
                      <a:pt x="0" y="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6" y="43"/>
                      <a:pt x="52" y="42"/>
                      <a:pt x="58" y="40"/>
                    </a:cubicBezTo>
                    <a:cubicBezTo>
                      <a:pt x="55" y="41"/>
                      <a:pt x="52" y="41"/>
                      <a:pt x="50" y="41"/>
                    </a:cubicBezTo>
                    <a:cubicBezTo>
                      <a:pt x="39" y="41"/>
                      <a:pt x="31" y="36"/>
                      <a:pt x="26" y="29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8"/>
                      <a:pt x="12" y="4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188"/>
              <p:cNvSpPr>
                <a:spLocks/>
              </p:cNvSpPr>
              <p:nvPr/>
            </p:nvSpPr>
            <p:spPr bwMode="auto">
              <a:xfrm>
                <a:off x="11602" y="5060"/>
                <a:ext cx="116" cy="165"/>
              </a:xfrm>
              <a:custGeom>
                <a:avLst/>
                <a:gdLst>
                  <a:gd name="T0" fmla="*/ 10 w 67"/>
                  <a:gd name="T1" fmla="*/ 0 h 95"/>
                  <a:gd name="T2" fmla="*/ 3 w 67"/>
                  <a:gd name="T3" fmla="*/ 7 h 95"/>
                  <a:gd name="T4" fmla="*/ 6 w 67"/>
                  <a:gd name="T5" fmla="*/ 46 h 95"/>
                  <a:gd name="T6" fmla="*/ 54 w 67"/>
                  <a:gd name="T7" fmla="*/ 94 h 95"/>
                  <a:gd name="T8" fmla="*/ 58 w 67"/>
                  <a:gd name="T9" fmla="*/ 95 h 95"/>
                  <a:gd name="T10" fmla="*/ 65 w 67"/>
                  <a:gd name="T11" fmla="*/ 91 h 95"/>
                  <a:gd name="T12" fmla="*/ 62 w 67"/>
                  <a:gd name="T13" fmla="*/ 81 h 95"/>
                  <a:gd name="T14" fmla="*/ 34 w 67"/>
                  <a:gd name="T15" fmla="*/ 60 h 95"/>
                  <a:gd name="T16" fmla="*/ 18 w 67"/>
                  <a:gd name="T17" fmla="*/ 10 h 95"/>
                  <a:gd name="T18" fmla="*/ 12 w 67"/>
                  <a:gd name="T19" fmla="*/ 1 h 95"/>
                  <a:gd name="T20" fmla="*/ 10 w 67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95">
                    <a:moveTo>
                      <a:pt x="10" y="0"/>
                    </a:moveTo>
                    <a:cubicBezTo>
                      <a:pt x="7" y="0"/>
                      <a:pt x="3" y="3"/>
                      <a:pt x="3" y="7"/>
                    </a:cubicBezTo>
                    <a:cubicBezTo>
                      <a:pt x="1" y="19"/>
                      <a:pt x="0" y="32"/>
                      <a:pt x="6" y="46"/>
                    </a:cubicBezTo>
                    <a:cubicBezTo>
                      <a:pt x="12" y="62"/>
                      <a:pt x="26" y="78"/>
                      <a:pt x="54" y="94"/>
                    </a:cubicBezTo>
                    <a:cubicBezTo>
                      <a:pt x="55" y="95"/>
                      <a:pt x="56" y="95"/>
                      <a:pt x="58" y="95"/>
                    </a:cubicBezTo>
                    <a:cubicBezTo>
                      <a:pt x="61" y="95"/>
                      <a:pt x="63" y="94"/>
                      <a:pt x="65" y="91"/>
                    </a:cubicBezTo>
                    <a:cubicBezTo>
                      <a:pt x="67" y="88"/>
                      <a:pt x="65" y="83"/>
                      <a:pt x="62" y="81"/>
                    </a:cubicBezTo>
                    <a:cubicBezTo>
                      <a:pt x="50" y="74"/>
                      <a:pt x="41" y="67"/>
                      <a:pt x="34" y="60"/>
                    </a:cubicBezTo>
                    <a:cubicBezTo>
                      <a:pt x="19" y="46"/>
                      <a:pt x="15" y="30"/>
                      <a:pt x="18" y="10"/>
                    </a:cubicBezTo>
                    <a:cubicBezTo>
                      <a:pt x="19" y="5"/>
                      <a:pt x="16" y="1"/>
                      <a:pt x="12" y="1"/>
                    </a:cubicBezTo>
                    <a:cubicBezTo>
                      <a:pt x="11" y="0"/>
                      <a:pt x="11" y="0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189"/>
              <p:cNvSpPr>
                <a:spLocks/>
              </p:cNvSpPr>
              <p:nvPr/>
            </p:nvSpPr>
            <p:spPr bwMode="auto">
              <a:xfrm>
                <a:off x="10725" y="5446"/>
                <a:ext cx="73" cy="143"/>
              </a:xfrm>
              <a:custGeom>
                <a:avLst/>
                <a:gdLst>
                  <a:gd name="T0" fmla="*/ 11 w 42"/>
                  <a:gd name="T1" fmla="*/ 0 h 82"/>
                  <a:gd name="T2" fmla="*/ 4 w 42"/>
                  <a:gd name="T3" fmla="*/ 6 h 82"/>
                  <a:gd name="T4" fmla="*/ 8 w 42"/>
                  <a:gd name="T5" fmla="*/ 49 h 82"/>
                  <a:gd name="T6" fmla="*/ 23 w 42"/>
                  <a:gd name="T7" fmla="*/ 74 h 82"/>
                  <a:gd name="T8" fmla="*/ 36 w 42"/>
                  <a:gd name="T9" fmla="*/ 82 h 82"/>
                  <a:gd name="T10" fmla="*/ 37 w 42"/>
                  <a:gd name="T11" fmla="*/ 82 h 82"/>
                  <a:gd name="T12" fmla="*/ 38 w 42"/>
                  <a:gd name="T13" fmla="*/ 81 h 82"/>
                  <a:gd name="T14" fmla="*/ 40 w 42"/>
                  <a:gd name="T15" fmla="*/ 70 h 82"/>
                  <a:gd name="T16" fmla="*/ 27 w 42"/>
                  <a:gd name="T17" fmla="*/ 52 h 82"/>
                  <a:gd name="T18" fmla="*/ 19 w 42"/>
                  <a:gd name="T19" fmla="*/ 10 h 82"/>
                  <a:gd name="T20" fmla="*/ 13 w 42"/>
                  <a:gd name="T21" fmla="*/ 1 h 82"/>
                  <a:gd name="T22" fmla="*/ 11 w 42"/>
                  <a:gd name="T2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82">
                    <a:moveTo>
                      <a:pt x="11" y="0"/>
                    </a:moveTo>
                    <a:cubicBezTo>
                      <a:pt x="8" y="0"/>
                      <a:pt x="5" y="3"/>
                      <a:pt x="4" y="6"/>
                    </a:cubicBezTo>
                    <a:cubicBezTo>
                      <a:pt x="0" y="22"/>
                      <a:pt x="3" y="36"/>
                      <a:pt x="8" y="49"/>
                    </a:cubicBezTo>
                    <a:cubicBezTo>
                      <a:pt x="12" y="59"/>
                      <a:pt x="18" y="68"/>
                      <a:pt x="23" y="74"/>
                    </a:cubicBezTo>
                    <a:cubicBezTo>
                      <a:pt x="29" y="75"/>
                      <a:pt x="35" y="79"/>
                      <a:pt x="36" y="82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7" y="82"/>
                      <a:pt x="38" y="82"/>
                      <a:pt x="38" y="81"/>
                    </a:cubicBezTo>
                    <a:cubicBezTo>
                      <a:pt x="42" y="79"/>
                      <a:pt x="42" y="74"/>
                      <a:pt x="40" y="70"/>
                    </a:cubicBezTo>
                    <a:cubicBezTo>
                      <a:pt x="35" y="65"/>
                      <a:pt x="31" y="59"/>
                      <a:pt x="27" y="52"/>
                    </a:cubicBezTo>
                    <a:cubicBezTo>
                      <a:pt x="20" y="39"/>
                      <a:pt x="15" y="25"/>
                      <a:pt x="19" y="10"/>
                    </a:cubicBezTo>
                    <a:cubicBezTo>
                      <a:pt x="20" y="6"/>
                      <a:pt x="17" y="2"/>
                      <a:pt x="13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190"/>
              <p:cNvSpPr>
                <a:spLocks/>
              </p:cNvSpPr>
              <p:nvPr/>
            </p:nvSpPr>
            <p:spPr bwMode="auto">
              <a:xfrm>
                <a:off x="9472" y="4475"/>
                <a:ext cx="46" cy="122"/>
              </a:xfrm>
              <a:custGeom>
                <a:avLst/>
                <a:gdLst>
                  <a:gd name="T0" fmla="*/ 15 w 26"/>
                  <a:gd name="T1" fmla="*/ 0 h 70"/>
                  <a:gd name="T2" fmla="*/ 9 w 26"/>
                  <a:gd name="T3" fmla="*/ 3 h 70"/>
                  <a:gd name="T4" fmla="*/ 4 w 26"/>
                  <a:gd name="T5" fmla="*/ 50 h 70"/>
                  <a:gd name="T6" fmla="*/ 10 w 26"/>
                  <a:gd name="T7" fmla="*/ 66 h 70"/>
                  <a:gd name="T8" fmla="*/ 11 w 26"/>
                  <a:gd name="T9" fmla="*/ 67 h 70"/>
                  <a:gd name="T10" fmla="*/ 11 w 26"/>
                  <a:gd name="T11" fmla="*/ 67 h 70"/>
                  <a:gd name="T12" fmla="*/ 13 w 26"/>
                  <a:gd name="T13" fmla="*/ 69 h 70"/>
                  <a:gd name="T14" fmla="*/ 17 w 26"/>
                  <a:gd name="T15" fmla="*/ 70 h 70"/>
                  <a:gd name="T16" fmla="*/ 21 w 26"/>
                  <a:gd name="T17" fmla="*/ 69 h 70"/>
                  <a:gd name="T18" fmla="*/ 23 w 26"/>
                  <a:gd name="T19" fmla="*/ 58 h 70"/>
                  <a:gd name="T20" fmla="*/ 23 w 26"/>
                  <a:gd name="T21" fmla="*/ 58 h 70"/>
                  <a:gd name="T22" fmla="*/ 21 w 26"/>
                  <a:gd name="T23" fmla="*/ 53 h 70"/>
                  <a:gd name="T24" fmla="*/ 22 w 26"/>
                  <a:gd name="T25" fmla="*/ 12 h 70"/>
                  <a:gd name="T26" fmla="*/ 20 w 26"/>
                  <a:gd name="T27" fmla="*/ 1 h 70"/>
                  <a:gd name="T28" fmla="*/ 15 w 26"/>
                  <a:gd name="T2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70">
                    <a:moveTo>
                      <a:pt x="15" y="0"/>
                    </a:moveTo>
                    <a:cubicBezTo>
                      <a:pt x="13" y="0"/>
                      <a:pt x="11" y="1"/>
                      <a:pt x="9" y="3"/>
                    </a:cubicBezTo>
                    <a:cubicBezTo>
                      <a:pt x="2" y="12"/>
                      <a:pt x="0" y="33"/>
                      <a:pt x="4" y="50"/>
                    </a:cubicBezTo>
                    <a:cubicBezTo>
                      <a:pt x="5" y="56"/>
                      <a:pt x="7" y="62"/>
                      <a:pt x="10" y="66"/>
                    </a:cubicBezTo>
                    <a:cubicBezTo>
                      <a:pt x="10" y="66"/>
                      <a:pt x="10" y="67"/>
                      <a:pt x="11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68"/>
                      <a:pt x="13" y="69"/>
                      <a:pt x="13" y="69"/>
                    </a:cubicBezTo>
                    <a:cubicBezTo>
                      <a:pt x="15" y="70"/>
                      <a:pt x="16" y="70"/>
                      <a:pt x="17" y="70"/>
                    </a:cubicBezTo>
                    <a:cubicBezTo>
                      <a:pt x="18" y="70"/>
                      <a:pt x="20" y="70"/>
                      <a:pt x="21" y="69"/>
                    </a:cubicBezTo>
                    <a:cubicBezTo>
                      <a:pt x="25" y="66"/>
                      <a:pt x="26" y="61"/>
                      <a:pt x="23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2" y="56"/>
                      <a:pt x="22" y="55"/>
                      <a:pt x="21" y="53"/>
                    </a:cubicBezTo>
                    <a:cubicBezTo>
                      <a:pt x="16" y="41"/>
                      <a:pt x="17" y="19"/>
                      <a:pt x="22" y="12"/>
                    </a:cubicBezTo>
                    <a:cubicBezTo>
                      <a:pt x="24" y="9"/>
                      <a:pt x="24" y="4"/>
                      <a:pt x="20" y="1"/>
                    </a:cubicBezTo>
                    <a:cubicBezTo>
                      <a:pt x="19" y="0"/>
                      <a:pt x="17" y="0"/>
                      <a:pt x="1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191"/>
              <p:cNvSpPr>
                <a:spLocks/>
              </p:cNvSpPr>
              <p:nvPr/>
            </p:nvSpPr>
            <p:spPr bwMode="auto">
              <a:xfrm>
                <a:off x="9003" y="4947"/>
                <a:ext cx="43" cy="130"/>
              </a:xfrm>
              <a:custGeom>
                <a:avLst/>
                <a:gdLst>
                  <a:gd name="T0" fmla="*/ 16 w 25"/>
                  <a:gd name="T1" fmla="*/ 0 h 75"/>
                  <a:gd name="T2" fmla="*/ 9 w 25"/>
                  <a:gd name="T3" fmla="*/ 5 h 75"/>
                  <a:gd name="T4" fmla="*/ 1 w 25"/>
                  <a:gd name="T5" fmla="*/ 39 h 75"/>
                  <a:gd name="T6" fmla="*/ 8 w 25"/>
                  <a:gd name="T7" fmla="*/ 72 h 75"/>
                  <a:gd name="T8" fmla="*/ 14 w 25"/>
                  <a:gd name="T9" fmla="*/ 75 h 75"/>
                  <a:gd name="T10" fmla="*/ 19 w 25"/>
                  <a:gd name="T11" fmla="*/ 73 h 75"/>
                  <a:gd name="T12" fmla="*/ 20 w 25"/>
                  <a:gd name="T13" fmla="*/ 62 h 75"/>
                  <a:gd name="T14" fmla="*/ 17 w 25"/>
                  <a:gd name="T15" fmla="*/ 52 h 75"/>
                  <a:gd name="T16" fmla="*/ 24 w 25"/>
                  <a:gd name="T17" fmla="*/ 10 h 75"/>
                  <a:gd name="T18" fmla="*/ 18 w 25"/>
                  <a:gd name="T19" fmla="*/ 0 h 75"/>
                  <a:gd name="T20" fmla="*/ 16 w 25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75">
                    <a:moveTo>
                      <a:pt x="16" y="0"/>
                    </a:moveTo>
                    <a:cubicBezTo>
                      <a:pt x="13" y="0"/>
                      <a:pt x="10" y="2"/>
                      <a:pt x="9" y="5"/>
                    </a:cubicBezTo>
                    <a:cubicBezTo>
                      <a:pt x="6" y="15"/>
                      <a:pt x="2" y="27"/>
                      <a:pt x="1" y="39"/>
                    </a:cubicBezTo>
                    <a:cubicBezTo>
                      <a:pt x="0" y="52"/>
                      <a:pt x="1" y="64"/>
                      <a:pt x="8" y="72"/>
                    </a:cubicBezTo>
                    <a:cubicBezTo>
                      <a:pt x="10" y="74"/>
                      <a:pt x="12" y="75"/>
                      <a:pt x="14" y="75"/>
                    </a:cubicBezTo>
                    <a:cubicBezTo>
                      <a:pt x="16" y="75"/>
                      <a:pt x="18" y="74"/>
                      <a:pt x="19" y="73"/>
                    </a:cubicBezTo>
                    <a:cubicBezTo>
                      <a:pt x="22" y="70"/>
                      <a:pt x="23" y="65"/>
                      <a:pt x="20" y="62"/>
                    </a:cubicBezTo>
                    <a:cubicBezTo>
                      <a:pt x="18" y="60"/>
                      <a:pt x="17" y="57"/>
                      <a:pt x="17" y="52"/>
                    </a:cubicBezTo>
                    <a:cubicBezTo>
                      <a:pt x="16" y="44"/>
                      <a:pt x="17" y="31"/>
                      <a:pt x="24" y="10"/>
                    </a:cubicBezTo>
                    <a:cubicBezTo>
                      <a:pt x="25" y="6"/>
                      <a:pt x="23" y="1"/>
                      <a:pt x="18" y="0"/>
                    </a:cubicBezTo>
                    <a:cubicBezTo>
                      <a:pt x="18" y="0"/>
                      <a:pt x="17" y="0"/>
                      <a:pt x="1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192"/>
              <p:cNvSpPr>
                <a:spLocks/>
              </p:cNvSpPr>
              <p:nvPr/>
            </p:nvSpPr>
            <p:spPr bwMode="auto">
              <a:xfrm>
                <a:off x="10847" y="5242"/>
                <a:ext cx="189" cy="228"/>
              </a:xfrm>
              <a:custGeom>
                <a:avLst/>
                <a:gdLst>
                  <a:gd name="T0" fmla="*/ 0 w 109"/>
                  <a:gd name="T1" fmla="*/ 0 h 131"/>
                  <a:gd name="T2" fmla="*/ 2 w 109"/>
                  <a:gd name="T3" fmla="*/ 0 h 131"/>
                  <a:gd name="T4" fmla="*/ 61 w 109"/>
                  <a:gd name="T5" fmla="*/ 44 h 131"/>
                  <a:gd name="T6" fmla="*/ 71 w 109"/>
                  <a:gd name="T7" fmla="*/ 60 h 131"/>
                  <a:gd name="T8" fmla="*/ 93 w 109"/>
                  <a:gd name="T9" fmla="*/ 124 h 131"/>
                  <a:gd name="T10" fmla="*/ 101 w 109"/>
                  <a:gd name="T11" fmla="*/ 131 h 131"/>
                  <a:gd name="T12" fmla="*/ 101 w 109"/>
                  <a:gd name="T13" fmla="*/ 131 h 131"/>
                  <a:gd name="T14" fmla="*/ 109 w 109"/>
                  <a:gd name="T15" fmla="*/ 124 h 131"/>
                  <a:gd name="T16" fmla="*/ 43 w 109"/>
                  <a:gd name="T17" fmla="*/ 3 h 131"/>
                  <a:gd name="T18" fmla="*/ 35 w 109"/>
                  <a:gd name="T19" fmla="*/ 6 h 131"/>
                  <a:gd name="T20" fmla="*/ 33 w 109"/>
                  <a:gd name="T21" fmla="*/ 6 h 131"/>
                  <a:gd name="T22" fmla="*/ 0 w 1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131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9" y="6"/>
                      <a:pt x="49" y="27"/>
                      <a:pt x="61" y="44"/>
                    </a:cubicBezTo>
                    <a:cubicBezTo>
                      <a:pt x="66" y="48"/>
                      <a:pt x="70" y="54"/>
                      <a:pt x="71" y="60"/>
                    </a:cubicBezTo>
                    <a:cubicBezTo>
                      <a:pt x="86" y="85"/>
                      <a:pt x="93" y="110"/>
                      <a:pt x="93" y="124"/>
                    </a:cubicBezTo>
                    <a:cubicBezTo>
                      <a:pt x="93" y="128"/>
                      <a:pt x="96" y="131"/>
                      <a:pt x="101" y="131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105" y="131"/>
                      <a:pt x="108" y="128"/>
                      <a:pt x="109" y="124"/>
                    </a:cubicBezTo>
                    <a:cubicBezTo>
                      <a:pt x="109" y="95"/>
                      <a:pt x="85" y="34"/>
                      <a:pt x="43" y="3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19" y="4"/>
                      <a:pt x="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193"/>
              <p:cNvSpPr>
                <a:spLocks/>
              </p:cNvSpPr>
              <p:nvPr/>
            </p:nvSpPr>
            <p:spPr bwMode="auto">
              <a:xfrm>
                <a:off x="8594" y="3930"/>
                <a:ext cx="160" cy="115"/>
              </a:xfrm>
              <a:custGeom>
                <a:avLst/>
                <a:gdLst>
                  <a:gd name="T0" fmla="*/ 83 w 92"/>
                  <a:gd name="T1" fmla="*/ 0 h 66"/>
                  <a:gd name="T2" fmla="*/ 80 w 92"/>
                  <a:gd name="T3" fmla="*/ 0 h 66"/>
                  <a:gd name="T4" fmla="*/ 67 w 92"/>
                  <a:gd name="T5" fmla="*/ 6 h 66"/>
                  <a:gd name="T6" fmla="*/ 26 w 92"/>
                  <a:gd name="T7" fmla="*/ 27 h 66"/>
                  <a:gd name="T8" fmla="*/ 4 w 92"/>
                  <a:gd name="T9" fmla="*/ 49 h 66"/>
                  <a:gd name="T10" fmla="*/ 0 w 92"/>
                  <a:gd name="T11" fmla="*/ 58 h 66"/>
                  <a:gd name="T12" fmla="*/ 5 w 92"/>
                  <a:gd name="T13" fmla="*/ 66 h 66"/>
                  <a:gd name="T14" fmla="*/ 8 w 92"/>
                  <a:gd name="T15" fmla="*/ 66 h 66"/>
                  <a:gd name="T16" fmla="*/ 15 w 92"/>
                  <a:gd name="T17" fmla="*/ 61 h 66"/>
                  <a:gd name="T18" fmla="*/ 26 w 92"/>
                  <a:gd name="T19" fmla="*/ 47 h 66"/>
                  <a:gd name="T20" fmla="*/ 73 w 92"/>
                  <a:gd name="T21" fmla="*/ 21 h 66"/>
                  <a:gd name="T22" fmla="*/ 87 w 92"/>
                  <a:gd name="T23" fmla="*/ 14 h 66"/>
                  <a:gd name="T24" fmla="*/ 91 w 92"/>
                  <a:gd name="T25" fmla="*/ 4 h 66"/>
                  <a:gd name="T26" fmla="*/ 83 w 92"/>
                  <a:gd name="T2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66">
                    <a:moveTo>
                      <a:pt x="83" y="0"/>
                    </a:moveTo>
                    <a:cubicBezTo>
                      <a:pt x="82" y="0"/>
                      <a:pt x="81" y="0"/>
                      <a:pt x="80" y="0"/>
                    </a:cubicBezTo>
                    <a:cubicBezTo>
                      <a:pt x="76" y="2"/>
                      <a:pt x="71" y="4"/>
                      <a:pt x="67" y="6"/>
                    </a:cubicBezTo>
                    <a:cubicBezTo>
                      <a:pt x="52" y="13"/>
                      <a:pt x="37" y="20"/>
                      <a:pt x="26" y="27"/>
                    </a:cubicBezTo>
                    <a:cubicBezTo>
                      <a:pt x="17" y="33"/>
                      <a:pt x="9" y="40"/>
                      <a:pt x="4" y="49"/>
                    </a:cubicBezTo>
                    <a:cubicBezTo>
                      <a:pt x="3" y="52"/>
                      <a:pt x="1" y="55"/>
                      <a:pt x="0" y="58"/>
                    </a:cubicBezTo>
                    <a:cubicBezTo>
                      <a:pt x="0" y="61"/>
                      <a:pt x="2" y="64"/>
                      <a:pt x="5" y="66"/>
                    </a:cubicBezTo>
                    <a:cubicBezTo>
                      <a:pt x="6" y="66"/>
                      <a:pt x="7" y="66"/>
                      <a:pt x="8" y="66"/>
                    </a:cubicBezTo>
                    <a:cubicBezTo>
                      <a:pt x="11" y="66"/>
                      <a:pt x="14" y="64"/>
                      <a:pt x="15" y="61"/>
                    </a:cubicBezTo>
                    <a:cubicBezTo>
                      <a:pt x="17" y="56"/>
                      <a:pt x="21" y="51"/>
                      <a:pt x="26" y="47"/>
                    </a:cubicBezTo>
                    <a:cubicBezTo>
                      <a:pt x="37" y="37"/>
                      <a:pt x="53" y="29"/>
                      <a:pt x="73" y="21"/>
                    </a:cubicBezTo>
                    <a:cubicBezTo>
                      <a:pt x="78" y="19"/>
                      <a:pt x="82" y="17"/>
                      <a:pt x="87" y="14"/>
                    </a:cubicBezTo>
                    <a:cubicBezTo>
                      <a:pt x="91" y="13"/>
                      <a:pt x="92" y="8"/>
                      <a:pt x="91" y="4"/>
                    </a:cubicBezTo>
                    <a:cubicBezTo>
                      <a:pt x="89" y="1"/>
                      <a:pt x="86" y="0"/>
                      <a:pt x="83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194"/>
              <p:cNvSpPr>
                <a:spLocks/>
              </p:cNvSpPr>
              <p:nvPr/>
            </p:nvSpPr>
            <p:spPr bwMode="auto">
              <a:xfrm>
                <a:off x="10095" y="5531"/>
                <a:ext cx="272" cy="47"/>
              </a:xfrm>
              <a:custGeom>
                <a:avLst/>
                <a:gdLst>
                  <a:gd name="T0" fmla="*/ 114 w 156"/>
                  <a:gd name="T1" fmla="*/ 0 h 27"/>
                  <a:gd name="T2" fmla="*/ 69 w 156"/>
                  <a:gd name="T3" fmla="*/ 3 h 27"/>
                  <a:gd name="T4" fmla="*/ 2 w 156"/>
                  <a:gd name="T5" fmla="*/ 11 h 27"/>
                  <a:gd name="T6" fmla="*/ 2 w 156"/>
                  <a:gd name="T7" fmla="*/ 12 h 27"/>
                  <a:gd name="T8" fmla="*/ 4 w 156"/>
                  <a:gd name="T9" fmla="*/ 18 h 27"/>
                  <a:gd name="T10" fmla="*/ 0 w 156"/>
                  <a:gd name="T11" fmla="*/ 26 h 27"/>
                  <a:gd name="T12" fmla="*/ 2 w 156"/>
                  <a:gd name="T13" fmla="*/ 27 h 27"/>
                  <a:gd name="T14" fmla="*/ 3 w 156"/>
                  <a:gd name="T15" fmla="*/ 27 h 27"/>
                  <a:gd name="T16" fmla="*/ 7 w 156"/>
                  <a:gd name="T17" fmla="*/ 26 h 27"/>
                  <a:gd name="T18" fmla="*/ 11 w 156"/>
                  <a:gd name="T19" fmla="*/ 18 h 27"/>
                  <a:gd name="T20" fmla="*/ 21 w 156"/>
                  <a:gd name="T21" fmla="*/ 10 h 27"/>
                  <a:gd name="T22" fmla="*/ 24 w 156"/>
                  <a:gd name="T23" fmla="*/ 11 h 27"/>
                  <a:gd name="T24" fmla="*/ 32 w 156"/>
                  <a:gd name="T25" fmla="*/ 21 h 27"/>
                  <a:gd name="T26" fmla="*/ 31 w 156"/>
                  <a:gd name="T27" fmla="*/ 23 h 27"/>
                  <a:gd name="T28" fmla="*/ 40 w 156"/>
                  <a:gd name="T29" fmla="*/ 21 h 27"/>
                  <a:gd name="T30" fmla="*/ 32 w 156"/>
                  <a:gd name="T31" fmla="*/ 13 h 27"/>
                  <a:gd name="T32" fmla="*/ 44 w 156"/>
                  <a:gd name="T33" fmla="*/ 6 h 27"/>
                  <a:gd name="T34" fmla="*/ 45 w 156"/>
                  <a:gd name="T35" fmla="*/ 6 h 27"/>
                  <a:gd name="T36" fmla="*/ 79 w 156"/>
                  <a:gd name="T37" fmla="*/ 17 h 27"/>
                  <a:gd name="T38" fmla="*/ 110 w 156"/>
                  <a:gd name="T39" fmla="*/ 16 h 27"/>
                  <a:gd name="T40" fmla="*/ 113 w 156"/>
                  <a:gd name="T41" fmla="*/ 16 h 27"/>
                  <a:gd name="T42" fmla="*/ 146 w 156"/>
                  <a:gd name="T43" fmla="*/ 18 h 27"/>
                  <a:gd name="T44" fmla="*/ 148 w 156"/>
                  <a:gd name="T45" fmla="*/ 18 h 27"/>
                  <a:gd name="T46" fmla="*/ 155 w 156"/>
                  <a:gd name="T47" fmla="*/ 12 h 27"/>
                  <a:gd name="T48" fmla="*/ 149 w 156"/>
                  <a:gd name="T49" fmla="*/ 3 h 27"/>
                  <a:gd name="T50" fmla="*/ 114 w 15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6" h="27">
                    <a:moveTo>
                      <a:pt x="114" y="0"/>
                    </a:moveTo>
                    <a:cubicBezTo>
                      <a:pt x="100" y="0"/>
                      <a:pt x="85" y="1"/>
                      <a:pt x="69" y="3"/>
                    </a:cubicBezTo>
                    <a:cubicBezTo>
                      <a:pt x="47" y="5"/>
                      <a:pt x="24" y="8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4"/>
                      <a:pt x="4" y="16"/>
                      <a:pt x="4" y="18"/>
                    </a:cubicBezTo>
                    <a:cubicBezTo>
                      <a:pt x="4" y="21"/>
                      <a:pt x="3" y="24"/>
                      <a:pt x="0" y="26"/>
                    </a:cubicBezTo>
                    <a:cubicBezTo>
                      <a:pt x="1" y="26"/>
                      <a:pt x="2" y="27"/>
                      <a:pt x="2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6" y="27"/>
                      <a:pt x="7" y="26"/>
                    </a:cubicBezTo>
                    <a:cubicBezTo>
                      <a:pt x="9" y="22"/>
                      <a:pt x="10" y="19"/>
                      <a:pt x="11" y="18"/>
                    </a:cubicBezTo>
                    <a:cubicBezTo>
                      <a:pt x="12" y="13"/>
                      <a:pt x="16" y="10"/>
                      <a:pt x="21" y="10"/>
                    </a:cubicBezTo>
                    <a:cubicBezTo>
                      <a:pt x="22" y="10"/>
                      <a:pt x="23" y="11"/>
                      <a:pt x="24" y="11"/>
                    </a:cubicBezTo>
                    <a:cubicBezTo>
                      <a:pt x="29" y="12"/>
                      <a:pt x="32" y="17"/>
                      <a:pt x="32" y="21"/>
                    </a:cubicBezTo>
                    <a:cubicBezTo>
                      <a:pt x="32" y="22"/>
                      <a:pt x="32" y="22"/>
                      <a:pt x="31" y="23"/>
                    </a:cubicBezTo>
                    <a:cubicBezTo>
                      <a:pt x="34" y="22"/>
                      <a:pt x="37" y="22"/>
                      <a:pt x="40" y="21"/>
                    </a:cubicBezTo>
                    <a:cubicBezTo>
                      <a:pt x="35" y="21"/>
                      <a:pt x="32" y="19"/>
                      <a:pt x="32" y="13"/>
                    </a:cubicBezTo>
                    <a:cubicBezTo>
                      <a:pt x="32" y="7"/>
                      <a:pt x="38" y="6"/>
                      <a:pt x="44" y="6"/>
                    </a:cubicBezTo>
                    <a:cubicBezTo>
                      <a:pt x="44" y="6"/>
                      <a:pt x="45" y="6"/>
                      <a:pt x="45" y="6"/>
                    </a:cubicBezTo>
                    <a:cubicBezTo>
                      <a:pt x="57" y="6"/>
                      <a:pt x="69" y="10"/>
                      <a:pt x="79" y="17"/>
                    </a:cubicBezTo>
                    <a:cubicBezTo>
                      <a:pt x="90" y="16"/>
                      <a:pt x="100" y="16"/>
                      <a:pt x="110" y="16"/>
                    </a:cubicBezTo>
                    <a:cubicBezTo>
                      <a:pt x="111" y="16"/>
                      <a:pt x="112" y="16"/>
                      <a:pt x="113" y="16"/>
                    </a:cubicBezTo>
                    <a:cubicBezTo>
                      <a:pt x="126" y="16"/>
                      <a:pt x="137" y="17"/>
                      <a:pt x="146" y="18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51" y="18"/>
                      <a:pt x="155" y="16"/>
                      <a:pt x="155" y="12"/>
                    </a:cubicBezTo>
                    <a:cubicBezTo>
                      <a:pt x="156" y="8"/>
                      <a:pt x="153" y="4"/>
                      <a:pt x="149" y="3"/>
                    </a:cubicBezTo>
                    <a:cubicBezTo>
                      <a:pt x="139" y="1"/>
                      <a:pt x="127" y="0"/>
                      <a:pt x="11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195"/>
              <p:cNvSpPr>
                <a:spLocks/>
              </p:cNvSpPr>
              <p:nvPr/>
            </p:nvSpPr>
            <p:spPr bwMode="auto">
              <a:xfrm>
                <a:off x="8839" y="5018"/>
                <a:ext cx="472" cy="348"/>
              </a:xfrm>
              <a:custGeom>
                <a:avLst/>
                <a:gdLst>
                  <a:gd name="T0" fmla="*/ 6 w 271"/>
                  <a:gd name="T1" fmla="*/ 0 h 200"/>
                  <a:gd name="T2" fmla="*/ 1 w 271"/>
                  <a:gd name="T3" fmla="*/ 1 h 200"/>
                  <a:gd name="T4" fmla="*/ 0 w 271"/>
                  <a:gd name="T5" fmla="*/ 3 h 200"/>
                  <a:gd name="T6" fmla="*/ 21 w 271"/>
                  <a:gd name="T7" fmla="*/ 30 h 200"/>
                  <a:gd name="T8" fmla="*/ 167 w 271"/>
                  <a:gd name="T9" fmla="*/ 126 h 200"/>
                  <a:gd name="T10" fmla="*/ 209 w 271"/>
                  <a:gd name="T11" fmla="*/ 164 h 200"/>
                  <a:gd name="T12" fmla="*/ 213 w 271"/>
                  <a:gd name="T13" fmla="*/ 166 h 200"/>
                  <a:gd name="T14" fmla="*/ 270 w 271"/>
                  <a:gd name="T15" fmla="*/ 199 h 200"/>
                  <a:gd name="T16" fmla="*/ 271 w 271"/>
                  <a:gd name="T17" fmla="*/ 200 h 200"/>
                  <a:gd name="T18" fmla="*/ 180 w 271"/>
                  <a:gd name="T19" fmla="*/ 109 h 200"/>
                  <a:gd name="T20" fmla="*/ 17 w 271"/>
                  <a:gd name="T21" fmla="*/ 4 h 200"/>
                  <a:gd name="T22" fmla="*/ 10 w 271"/>
                  <a:gd name="T23" fmla="*/ 1 h 200"/>
                  <a:gd name="T24" fmla="*/ 6 w 271"/>
                  <a:gd name="T2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200">
                    <a:moveTo>
                      <a:pt x="6" y="0"/>
                    </a:moveTo>
                    <a:cubicBezTo>
                      <a:pt x="4" y="0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8" y="11"/>
                      <a:pt x="14" y="21"/>
                      <a:pt x="21" y="30"/>
                    </a:cubicBezTo>
                    <a:cubicBezTo>
                      <a:pt x="48" y="44"/>
                      <a:pt x="102" y="74"/>
                      <a:pt x="167" y="126"/>
                    </a:cubicBezTo>
                    <a:cubicBezTo>
                      <a:pt x="181" y="137"/>
                      <a:pt x="195" y="150"/>
                      <a:pt x="209" y="164"/>
                    </a:cubicBezTo>
                    <a:cubicBezTo>
                      <a:pt x="211" y="165"/>
                      <a:pt x="212" y="165"/>
                      <a:pt x="213" y="166"/>
                    </a:cubicBezTo>
                    <a:cubicBezTo>
                      <a:pt x="233" y="175"/>
                      <a:pt x="250" y="190"/>
                      <a:pt x="270" y="199"/>
                    </a:cubicBezTo>
                    <a:cubicBezTo>
                      <a:pt x="270" y="200"/>
                      <a:pt x="271" y="200"/>
                      <a:pt x="271" y="200"/>
                    </a:cubicBezTo>
                    <a:cubicBezTo>
                      <a:pt x="243" y="166"/>
                      <a:pt x="211" y="133"/>
                      <a:pt x="180" y="109"/>
                    </a:cubicBezTo>
                    <a:cubicBezTo>
                      <a:pt x="98" y="44"/>
                      <a:pt x="36" y="13"/>
                      <a:pt x="17" y="4"/>
                    </a:cubicBezTo>
                    <a:cubicBezTo>
                      <a:pt x="13" y="2"/>
                      <a:pt x="10" y="1"/>
                      <a:pt x="10" y="1"/>
                    </a:cubicBezTo>
                    <a:cubicBezTo>
                      <a:pt x="9" y="0"/>
                      <a:pt x="7" y="0"/>
                      <a:pt x="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196"/>
              <p:cNvSpPr>
                <a:spLocks/>
              </p:cNvSpPr>
              <p:nvPr/>
            </p:nvSpPr>
            <p:spPr bwMode="auto">
              <a:xfrm>
                <a:off x="9239" y="5195"/>
                <a:ext cx="219" cy="232"/>
              </a:xfrm>
              <a:custGeom>
                <a:avLst/>
                <a:gdLst>
                  <a:gd name="T0" fmla="*/ 12 w 126"/>
                  <a:gd name="T1" fmla="*/ 0 h 133"/>
                  <a:gd name="T2" fmla="*/ 3 w 126"/>
                  <a:gd name="T3" fmla="*/ 5 h 133"/>
                  <a:gd name="T4" fmla="*/ 5 w 126"/>
                  <a:gd name="T5" fmla="*/ 20 h 133"/>
                  <a:gd name="T6" fmla="*/ 17 w 126"/>
                  <a:gd name="T7" fmla="*/ 30 h 133"/>
                  <a:gd name="T8" fmla="*/ 90 w 126"/>
                  <a:gd name="T9" fmla="*/ 119 h 133"/>
                  <a:gd name="T10" fmla="*/ 126 w 126"/>
                  <a:gd name="T11" fmla="*/ 133 h 133"/>
                  <a:gd name="T12" fmla="*/ 62 w 126"/>
                  <a:gd name="T13" fmla="*/ 47 h 133"/>
                  <a:gd name="T14" fmla="*/ 19 w 126"/>
                  <a:gd name="T15" fmla="*/ 3 h 133"/>
                  <a:gd name="T16" fmla="*/ 12 w 126"/>
                  <a:gd name="T1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133">
                    <a:moveTo>
                      <a:pt x="12" y="0"/>
                    </a:moveTo>
                    <a:cubicBezTo>
                      <a:pt x="9" y="0"/>
                      <a:pt x="6" y="2"/>
                      <a:pt x="3" y="5"/>
                    </a:cubicBezTo>
                    <a:cubicBezTo>
                      <a:pt x="0" y="9"/>
                      <a:pt x="1" y="16"/>
                      <a:pt x="5" y="20"/>
                    </a:cubicBezTo>
                    <a:cubicBezTo>
                      <a:pt x="9" y="22"/>
                      <a:pt x="13" y="26"/>
                      <a:pt x="17" y="30"/>
                    </a:cubicBezTo>
                    <a:cubicBezTo>
                      <a:pt x="38" y="50"/>
                      <a:pt x="64" y="83"/>
                      <a:pt x="90" y="119"/>
                    </a:cubicBezTo>
                    <a:cubicBezTo>
                      <a:pt x="102" y="124"/>
                      <a:pt x="114" y="128"/>
                      <a:pt x="126" y="133"/>
                    </a:cubicBezTo>
                    <a:cubicBezTo>
                      <a:pt x="105" y="103"/>
                      <a:pt x="83" y="72"/>
                      <a:pt x="62" y="47"/>
                    </a:cubicBezTo>
                    <a:cubicBezTo>
                      <a:pt x="46" y="28"/>
                      <a:pt x="31" y="12"/>
                      <a:pt x="19" y="3"/>
                    </a:cubicBezTo>
                    <a:cubicBezTo>
                      <a:pt x="17" y="1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197"/>
              <p:cNvSpPr>
                <a:spLocks/>
              </p:cNvSpPr>
              <p:nvPr/>
            </p:nvSpPr>
            <p:spPr bwMode="auto">
              <a:xfrm>
                <a:off x="9378" y="5249"/>
                <a:ext cx="207" cy="223"/>
              </a:xfrm>
              <a:custGeom>
                <a:avLst/>
                <a:gdLst>
                  <a:gd name="T0" fmla="*/ 12 w 119"/>
                  <a:gd name="T1" fmla="*/ 0 h 128"/>
                  <a:gd name="T2" fmla="*/ 3 w 119"/>
                  <a:gd name="T3" fmla="*/ 4 h 128"/>
                  <a:gd name="T4" fmla="*/ 6 w 119"/>
                  <a:gd name="T5" fmla="*/ 19 h 128"/>
                  <a:gd name="T6" fmla="*/ 15 w 119"/>
                  <a:gd name="T7" fmla="*/ 26 h 128"/>
                  <a:gd name="T8" fmla="*/ 87 w 119"/>
                  <a:gd name="T9" fmla="*/ 118 h 128"/>
                  <a:gd name="T10" fmla="*/ 119 w 119"/>
                  <a:gd name="T11" fmla="*/ 128 h 128"/>
                  <a:gd name="T12" fmla="*/ 55 w 119"/>
                  <a:gd name="T13" fmla="*/ 38 h 128"/>
                  <a:gd name="T14" fmla="*/ 18 w 119"/>
                  <a:gd name="T15" fmla="*/ 2 h 128"/>
                  <a:gd name="T16" fmla="*/ 12 w 119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28">
                    <a:moveTo>
                      <a:pt x="12" y="0"/>
                    </a:moveTo>
                    <a:cubicBezTo>
                      <a:pt x="9" y="0"/>
                      <a:pt x="5" y="1"/>
                      <a:pt x="3" y="4"/>
                    </a:cubicBezTo>
                    <a:cubicBezTo>
                      <a:pt x="0" y="9"/>
                      <a:pt x="1" y="16"/>
                      <a:pt x="6" y="19"/>
                    </a:cubicBezTo>
                    <a:cubicBezTo>
                      <a:pt x="8" y="21"/>
                      <a:pt x="11" y="24"/>
                      <a:pt x="15" y="26"/>
                    </a:cubicBezTo>
                    <a:cubicBezTo>
                      <a:pt x="37" y="46"/>
                      <a:pt x="63" y="82"/>
                      <a:pt x="87" y="118"/>
                    </a:cubicBezTo>
                    <a:cubicBezTo>
                      <a:pt x="97" y="122"/>
                      <a:pt x="108" y="126"/>
                      <a:pt x="119" y="128"/>
                    </a:cubicBezTo>
                    <a:cubicBezTo>
                      <a:pt x="99" y="97"/>
                      <a:pt x="77" y="64"/>
                      <a:pt x="55" y="38"/>
                    </a:cubicBezTo>
                    <a:cubicBezTo>
                      <a:pt x="42" y="23"/>
                      <a:pt x="30" y="10"/>
                      <a:pt x="18" y="2"/>
                    </a:cubicBezTo>
                    <a:cubicBezTo>
                      <a:pt x="16" y="0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198"/>
              <p:cNvSpPr>
                <a:spLocks/>
              </p:cNvSpPr>
              <p:nvPr/>
            </p:nvSpPr>
            <p:spPr bwMode="auto">
              <a:xfrm>
                <a:off x="9528" y="5309"/>
                <a:ext cx="158" cy="177"/>
              </a:xfrm>
              <a:custGeom>
                <a:avLst/>
                <a:gdLst>
                  <a:gd name="T0" fmla="*/ 12 w 91"/>
                  <a:gd name="T1" fmla="*/ 0 h 102"/>
                  <a:gd name="T2" fmla="*/ 4 w 91"/>
                  <a:gd name="T3" fmla="*/ 3 h 102"/>
                  <a:gd name="T4" fmla="*/ 4 w 91"/>
                  <a:gd name="T5" fmla="*/ 18 h 102"/>
                  <a:gd name="T6" fmla="*/ 14 w 91"/>
                  <a:gd name="T7" fmla="*/ 29 h 102"/>
                  <a:gd name="T8" fmla="*/ 63 w 91"/>
                  <a:gd name="T9" fmla="*/ 99 h 102"/>
                  <a:gd name="T10" fmla="*/ 91 w 91"/>
                  <a:gd name="T11" fmla="*/ 102 h 102"/>
                  <a:gd name="T12" fmla="*/ 55 w 91"/>
                  <a:gd name="T13" fmla="*/ 48 h 102"/>
                  <a:gd name="T14" fmla="*/ 19 w 91"/>
                  <a:gd name="T15" fmla="*/ 3 h 102"/>
                  <a:gd name="T16" fmla="*/ 12 w 91"/>
                  <a:gd name="T1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02"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0" y="7"/>
                      <a:pt x="0" y="14"/>
                      <a:pt x="4" y="18"/>
                    </a:cubicBezTo>
                    <a:cubicBezTo>
                      <a:pt x="7" y="21"/>
                      <a:pt x="11" y="25"/>
                      <a:pt x="14" y="29"/>
                    </a:cubicBezTo>
                    <a:cubicBezTo>
                      <a:pt x="30" y="48"/>
                      <a:pt x="47" y="73"/>
                      <a:pt x="63" y="99"/>
                    </a:cubicBezTo>
                    <a:cubicBezTo>
                      <a:pt x="73" y="100"/>
                      <a:pt x="82" y="101"/>
                      <a:pt x="91" y="102"/>
                    </a:cubicBezTo>
                    <a:cubicBezTo>
                      <a:pt x="80" y="84"/>
                      <a:pt x="67" y="65"/>
                      <a:pt x="55" y="48"/>
                    </a:cubicBezTo>
                    <a:cubicBezTo>
                      <a:pt x="43" y="30"/>
                      <a:pt x="31" y="14"/>
                      <a:pt x="19" y="3"/>
                    </a:cubicBezTo>
                    <a:cubicBezTo>
                      <a:pt x="17" y="1"/>
                      <a:pt x="15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199"/>
              <p:cNvSpPr>
                <a:spLocks/>
              </p:cNvSpPr>
              <p:nvPr/>
            </p:nvSpPr>
            <p:spPr bwMode="auto">
              <a:xfrm>
                <a:off x="9787" y="5406"/>
                <a:ext cx="136" cy="105"/>
              </a:xfrm>
              <a:custGeom>
                <a:avLst/>
                <a:gdLst>
                  <a:gd name="T0" fmla="*/ 12 w 78"/>
                  <a:gd name="T1" fmla="*/ 0 h 60"/>
                  <a:gd name="T2" fmla="*/ 2 w 78"/>
                  <a:gd name="T3" fmla="*/ 5 h 60"/>
                  <a:gd name="T4" fmla="*/ 7 w 78"/>
                  <a:gd name="T5" fmla="*/ 20 h 60"/>
                  <a:gd name="T6" fmla="*/ 12 w 78"/>
                  <a:gd name="T7" fmla="*/ 23 h 60"/>
                  <a:gd name="T8" fmla="*/ 49 w 78"/>
                  <a:gd name="T9" fmla="*/ 57 h 60"/>
                  <a:gd name="T10" fmla="*/ 78 w 78"/>
                  <a:gd name="T11" fmla="*/ 60 h 60"/>
                  <a:gd name="T12" fmla="*/ 54 w 78"/>
                  <a:gd name="T13" fmla="*/ 30 h 60"/>
                  <a:gd name="T14" fmla="*/ 17 w 78"/>
                  <a:gd name="T15" fmla="*/ 1 h 60"/>
                  <a:gd name="T16" fmla="*/ 12 w 78"/>
                  <a:gd name="T1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60">
                    <a:moveTo>
                      <a:pt x="12" y="0"/>
                    </a:moveTo>
                    <a:cubicBezTo>
                      <a:pt x="8" y="0"/>
                      <a:pt x="4" y="2"/>
                      <a:pt x="2" y="5"/>
                    </a:cubicBezTo>
                    <a:cubicBezTo>
                      <a:pt x="0" y="11"/>
                      <a:pt x="1" y="17"/>
                      <a:pt x="7" y="20"/>
                    </a:cubicBezTo>
                    <a:cubicBezTo>
                      <a:pt x="9" y="21"/>
                      <a:pt x="10" y="22"/>
                      <a:pt x="12" y="23"/>
                    </a:cubicBezTo>
                    <a:cubicBezTo>
                      <a:pt x="25" y="31"/>
                      <a:pt x="37" y="44"/>
                      <a:pt x="49" y="57"/>
                    </a:cubicBezTo>
                    <a:cubicBezTo>
                      <a:pt x="58" y="58"/>
                      <a:pt x="68" y="59"/>
                      <a:pt x="78" y="60"/>
                    </a:cubicBezTo>
                    <a:cubicBezTo>
                      <a:pt x="72" y="52"/>
                      <a:pt x="64" y="41"/>
                      <a:pt x="54" y="30"/>
                    </a:cubicBezTo>
                    <a:cubicBezTo>
                      <a:pt x="43" y="19"/>
                      <a:pt x="30" y="8"/>
                      <a:pt x="17" y="1"/>
                    </a:cubicBezTo>
                    <a:cubicBezTo>
                      <a:pt x="15" y="0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200"/>
              <p:cNvSpPr>
                <a:spLocks/>
              </p:cNvSpPr>
              <p:nvPr/>
            </p:nvSpPr>
            <p:spPr bwMode="auto">
              <a:xfrm>
                <a:off x="11433" y="4268"/>
                <a:ext cx="3" cy="8"/>
              </a:xfrm>
              <a:custGeom>
                <a:avLst/>
                <a:gdLst>
                  <a:gd name="T0" fmla="*/ 2 w 2"/>
                  <a:gd name="T1" fmla="*/ 0 h 5"/>
                  <a:gd name="T2" fmla="*/ 1 w 2"/>
                  <a:gd name="T3" fmla="*/ 2 h 5"/>
                  <a:gd name="T4" fmla="*/ 0 w 2"/>
                  <a:gd name="T5" fmla="*/ 4 h 5"/>
                  <a:gd name="T6" fmla="*/ 2 w 2"/>
                  <a:gd name="T7" fmla="*/ 5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3"/>
                      <a:pt x="2" y="1"/>
                      <a:pt x="2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201"/>
              <p:cNvSpPr>
                <a:spLocks/>
              </p:cNvSpPr>
              <p:nvPr/>
            </p:nvSpPr>
            <p:spPr bwMode="auto">
              <a:xfrm>
                <a:off x="10213" y="5598"/>
                <a:ext cx="9" cy="7"/>
              </a:xfrm>
              <a:custGeom>
                <a:avLst/>
                <a:gdLst>
                  <a:gd name="T0" fmla="*/ 2 w 5"/>
                  <a:gd name="T1" fmla="*/ 0 h 4"/>
                  <a:gd name="T2" fmla="*/ 0 w 5"/>
                  <a:gd name="T3" fmla="*/ 4 h 4"/>
                  <a:gd name="T4" fmla="*/ 5 w 5"/>
                  <a:gd name="T5" fmla="*/ 4 h 4"/>
                  <a:gd name="T6" fmla="*/ 2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1" y="1"/>
                      <a:pt x="1" y="2"/>
                      <a:pt x="0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4" y="3"/>
                      <a:pt x="3" y="1"/>
                      <a:pt x="2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202"/>
              <p:cNvSpPr>
                <a:spLocks/>
              </p:cNvSpPr>
              <p:nvPr/>
            </p:nvSpPr>
            <p:spPr bwMode="auto">
              <a:xfrm>
                <a:off x="9641" y="5363"/>
                <a:ext cx="155" cy="135"/>
              </a:xfrm>
              <a:custGeom>
                <a:avLst/>
                <a:gdLst>
                  <a:gd name="T0" fmla="*/ 12 w 89"/>
                  <a:gd name="T1" fmla="*/ 0 h 78"/>
                  <a:gd name="T2" fmla="*/ 3 w 89"/>
                  <a:gd name="T3" fmla="*/ 5 h 78"/>
                  <a:gd name="T4" fmla="*/ 7 w 89"/>
                  <a:gd name="T5" fmla="*/ 20 h 78"/>
                  <a:gd name="T6" fmla="*/ 16 w 89"/>
                  <a:gd name="T7" fmla="*/ 26 h 78"/>
                  <a:gd name="T8" fmla="*/ 61 w 89"/>
                  <a:gd name="T9" fmla="*/ 75 h 78"/>
                  <a:gd name="T10" fmla="*/ 89 w 89"/>
                  <a:gd name="T11" fmla="*/ 78 h 78"/>
                  <a:gd name="T12" fmla="*/ 61 w 89"/>
                  <a:gd name="T13" fmla="*/ 40 h 78"/>
                  <a:gd name="T14" fmla="*/ 18 w 89"/>
                  <a:gd name="T15" fmla="*/ 2 h 78"/>
                  <a:gd name="T16" fmla="*/ 12 w 89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78">
                    <a:moveTo>
                      <a:pt x="12" y="0"/>
                    </a:moveTo>
                    <a:cubicBezTo>
                      <a:pt x="9" y="0"/>
                      <a:pt x="5" y="2"/>
                      <a:pt x="3" y="5"/>
                    </a:cubicBezTo>
                    <a:cubicBezTo>
                      <a:pt x="0" y="10"/>
                      <a:pt x="2" y="17"/>
                      <a:pt x="7" y="20"/>
                    </a:cubicBezTo>
                    <a:cubicBezTo>
                      <a:pt x="10" y="22"/>
                      <a:pt x="13" y="24"/>
                      <a:pt x="16" y="26"/>
                    </a:cubicBezTo>
                    <a:cubicBezTo>
                      <a:pt x="33" y="39"/>
                      <a:pt x="49" y="57"/>
                      <a:pt x="61" y="75"/>
                    </a:cubicBezTo>
                    <a:cubicBezTo>
                      <a:pt x="71" y="76"/>
                      <a:pt x="80" y="77"/>
                      <a:pt x="89" y="78"/>
                    </a:cubicBezTo>
                    <a:cubicBezTo>
                      <a:pt x="81" y="65"/>
                      <a:pt x="72" y="52"/>
                      <a:pt x="61" y="40"/>
                    </a:cubicBezTo>
                    <a:cubicBezTo>
                      <a:pt x="49" y="25"/>
                      <a:pt x="34" y="12"/>
                      <a:pt x="18" y="2"/>
                    </a:cubicBezTo>
                    <a:cubicBezTo>
                      <a:pt x="16" y="1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203"/>
              <p:cNvSpPr>
                <a:spLocks/>
              </p:cNvSpPr>
              <p:nvPr/>
            </p:nvSpPr>
            <p:spPr bwMode="auto">
              <a:xfrm>
                <a:off x="10151" y="5542"/>
                <a:ext cx="120" cy="64"/>
              </a:xfrm>
              <a:custGeom>
                <a:avLst/>
                <a:gdLst>
                  <a:gd name="T0" fmla="*/ 12 w 69"/>
                  <a:gd name="T1" fmla="*/ 0 h 37"/>
                  <a:gd name="T2" fmla="*/ 0 w 69"/>
                  <a:gd name="T3" fmla="*/ 7 h 37"/>
                  <a:gd name="T4" fmla="*/ 8 w 69"/>
                  <a:gd name="T5" fmla="*/ 15 h 37"/>
                  <a:gd name="T6" fmla="*/ 10 w 69"/>
                  <a:gd name="T7" fmla="*/ 15 h 37"/>
                  <a:gd name="T8" fmla="*/ 21 w 69"/>
                  <a:gd name="T9" fmla="*/ 18 h 37"/>
                  <a:gd name="T10" fmla="*/ 22 w 69"/>
                  <a:gd name="T11" fmla="*/ 15 h 37"/>
                  <a:gd name="T12" fmla="*/ 32 w 69"/>
                  <a:gd name="T13" fmla="*/ 8 h 37"/>
                  <a:gd name="T14" fmla="*/ 35 w 69"/>
                  <a:gd name="T15" fmla="*/ 9 h 37"/>
                  <a:gd name="T16" fmla="*/ 42 w 69"/>
                  <a:gd name="T17" fmla="*/ 22 h 37"/>
                  <a:gd name="T18" fmla="*/ 38 w 69"/>
                  <a:gd name="T19" fmla="*/ 32 h 37"/>
                  <a:gd name="T20" fmla="*/ 41 w 69"/>
                  <a:gd name="T21" fmla="*/ 36 h 37"/>
                  <a:gd name="T22" fmla="*/ 69 w 69"/>
                  <a:gd name="T23" fmla="*/ 37 h 37"/>
                  <a:gd name="T24" fmla="*/ 47 w 69"/>
                  <a:gd name="T25" fmla="*/ 11 h 37"/>
                  <a:gd name="T26" fmla="*/ 13 w 69"/>
                  <a:gd name="T27" fmla="*/ 0 h 37"/>
                  <a:gd name="T28" fmla="*/ 12 w 69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37">
                    <a:moveTo>
                      <a:pt x="12" y="0"/>
                    </a:moveTo>
                    <a:cubicBezTo>
                      <a:pt x="6" y="0"/>
                      <a:pt x="0" y="1"/>
                      <a:pt x="0" y="7"/>
                    </a:cubicBezTo>
                    <a:cubicBezTo>
                      <a:pt x="0" y="13"/>
                      <a:pt x="3" y="15"/>
                      <a:pt x="8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3" y="15"/>
                      <a:pt x="17" y="16"/>
                      <a:pt x="21" y="18"/>
                    </a:cubicBezTo>
                    <a:cubicBezTo>
                      <a:pt x="21" y="17"/>
                      <a:pt x="21" y="16"/>
                      <a:pt x="22" y="15"/>
                    </a:cubicBezTo>
                    <a:cubicBezTo>
                      <a:pt x="23" y="11"/>
                      <a:pt x="27" y="8"/>
                      <a:pt x="32" y="8"/>
                    </a:cubicBezTo>
                    <a:cubicBezTo>
                      <a:pt x="33" y="8"/>
                      <a:pt x="34" y="8"/>
                      <a:pt x="35" y="9"/>
                    </a:cubicBezTo>
                    <a:cubicBezTo>
                      <a:pt x="41" y="11"/>
                      <a:pt x="44" y="17"/>
                      <a:pt x="42" y="22"/>
                    </a:cubicBezTo>
                    <a:cubicBezTo>
                      <a:pt x="42" y="24"/>
                      <a:pt x="40" y="27"/>
                      <a:pt x="38" y="32"/>
                    </a:cubicBezTo>
                    <a:cubicBezTo>
                      <a:pt x="39" y="33"/>
                      <a:pt x="40" y="35"/>
                      <a:pt x="41" y="36"/>
                    </a:cubicBezTo>
                    <a:cubicBezTo>
                      <a:pt x="50" y="36"/>
                      <a:pt x="59" y="37"/>
                      <a:pt x="69" y="37"/>
                    </a:cubicBezTo>
                    <a:cubicBezTo>
                      <a:pt x="63" y="26"/>
                      <a:pt x="55" y="17"/>
                      <a:pt x="47" y="11"/>
                    </a:cubicBezTo>
                    <a:cubicBezTo>
                      <a:pt x="37" y="4"/>
                      <a:pt x="25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204"/>
              <p:cNvSpPr>
                <a:spLocks/>
              </p:cNvSpPr>
              <p:nvPr/>
            </p:nvSpPr>
            <p:spPr bwMode="auto">
              <a:xfrm>
                <a:off x="10401" y="5559"/>
                <a:ext cx="72" cy="52"/>
              </a:xfrm>
              <a:custGeom>
                <a:avLst/>
                <a:gdLst>
                  <a:gd name="T0" fmla="*/ 32 w 41"/>
                  <a:gd name="T1" fmla="*/ 0 h 30"/>
                  <a:gd name="T2" fmla="*/ 25 w 41"/>
                  <a:gd name="T3" fmla="*/ 5 h 30"/>
                  <a:gd name="T4" fmla="*/ 18 w 41"/>
                  <a:gd name="T5" fmla="*/ 16 h 30"/>
                  <a:gd name="T6" fmla="*/ 0 w 41"/>
                  <a:gd name="T7" fmla="*/ 30 h 30"/>
                  <a:gd name="T8" fmla="*/ 26 w 41"/>
                  <a:gd name="T9" fmla="*/ 30 h 30"/>
                  <a:gd name="T10" fmla="*/ 36 w 41"/>
                  <a:gd name="T11" fmla="*/ 18 h 30"/>
                  <a:gd name="T12" fmla="*/ 40 w 41"/>
                  <a:gd name="T13" fmla="*/ 11 h 30"/>
                  <a:gd name="T14" fmla="*/ 35 w 41"/>
                  <a:gd name="T15" fmla="*/ 1 h 30"/>
                  <a:gd name="T16" fmla="*/ 32 w 41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2" y="0"/>
                    </a:moveTo>
                    <a:cubicBezTo>
                      <a:pt x="29" y="0"/>
                      <a:pt x="26" y="2"/>
                      <a:pt x="25" y="5"/>
                    </a:cubicBezTo>
                    <a:cubicBezTo>
                      <a:pt x="24" y="9"/>
                      <a:pt x="21" y="12"/>
                      <a:pt x="18" y="16"/>
                    </a:cubicBezTo>
                    <a:cubicBezTo>
                      <a:pt x="13" y="21"/>
                      <a:pt x="7" y="26"/>
                      <a:pt x="0" y="30"/>
                    </a:cubicBezTo>
                    <a:cubicBezTo>
                      <a:pt x="8" y="30"/>
                      <a:pt x="17" y="30"/>
                      <a:pt x="26" y="30"/>
                    </a:cubicBezTo>
                    <a:cubicBezTo>
                      <a:pt x="30" y="26"/>
                      <a:pt x="33" y="22"/>
                      <a:pt x="36" y="18"/>
                    </a:cubicBezTo>
                    <a:cubicBezTo>
                      <a:pt x="37" y="16"/>
                      <a:pt x="39" y="13"/>
                      <a:pt x="40" y="11"/>
                    </a:cubicBezTo>
                    <a:cubicBezTo>
                      <a:pt x="41" y="7"/>
                      <a:pt x="39" y="2"/>
                      <a:pt x="35" y="1"/>
                    </a:cubicBezTo>
                    <a:cubicBezTo>
                      <a:pt x="34" y="0"/>
                      <a:pt x="33" y="0"/>
                      <a:pt x="3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Freeform 206"/>
            <p:cNvSpPr>
              <a:spLocks/>
            </p:cNvSpPr>
            <p:nvPr/>
          </p:nvSpPr>
          <p:spPr bwMode="auto">
            <a:xfrm>
              <a:off x="16152813" y="8820151"/>
              <a:ext cx="82550" cy="77788"/>
            </a:xfrm>
            <a:custGeom>
              <a:avLst/>
              <a:gdLst>
                <a:gd name="T0" fmla="*/ 18 w 30"/>
                <a:gd name="T1" fmla="*/ 0 h 28"/>
                <a:gd name="T2" fmla="*/ 8 w 30"/>
                <a:gd name="T3" fmla="*/ 7 h 28"/>
                <a:gd name="T4" fmla="*/ 7 w 30"/>
                <a:gd name="T5" fmla="*/ 10 h 28"/>
                <a:gd name="T6" fmla="*/ 0 w 30"/>
                <a:gd name="T7" fmla="*/ 25 h 28"/>
                <a:gd name="T8" fmla="*/ 20 w 30"/>
                <a:gd name="T9" fmla="*/ 27 h 28"/>
                <a:gd name="T10" fmla="*/ 22 w 30"/>
                <a:gd name="T11" fmla="*/ 28 h 28"/>
                <a:gd name="T12" fmla="*/ 24 w 30"/>
                <a:gd name="T13" fmla="*/ 24 h 28"/>
                <a:gd name="T14" fmla="*/ 28 w 30"/>
                <a:gd name="T15" fmla="*/ 14 h 28"/>
                <a:gd name="T16" fmla="*/ 21 w 30"/>
                <a:gd name="T17" fmla="*/ 1 h 28"/>
                <a:gd name="T18" fmla="*/ 18 w 3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18" y="0"/>
                  </a:moveTo>
                  <a:cubicBezTo>
                    <a:pt x="13" y="0"/>
                    <a:pt x="9" y="3"/>
                    <a:pt x="8" y="7"/>
                  </a:cubicBezTo>
                  <a:cubicBezTo>
                    <a:pt x="7" y="8"/>
                    <a:pt x="7" y="9"/>
                    <a:pt x="7" y="10"/>
                  </a:cubicBezTo>
                  <a:cubicBezTo>
                    <a:pt x="5" y="13"/>
                    <a:pt x="3" y="18"/>
                    <a:pt x="0" y="25"/>
                  </a:cubicBezTo>
                  <a:cubicBezTo>
                    <a:pt x="7" y="26"/>
                    <a:pt x="13" y="27"/>
                    <a:pt x="20" y="27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3" y="26"/>
                    <a:pt x="23" y="25"/>
                    <a:pt x="24" y="24"/>
                  </a:cubicBezTo>
                  <a:cubicBezTo>
                    <a:pt x="26" y="19"/>
                    <a:pt x="28" y="16"/>
                    <a:pt x="28" y="14"/>
                  </a:cubicBezTo>
                  <a:cubicBezTo>
                    <a:pt x="30" y="9"/>
                    <a:pt x="27" y="3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7"/>
            <p:cNvSpPr>
              <a:spLocks/>
            </p:cNvSpPr>
            <p:nvPr/>
          </p:nvSpPr>
          <p:spPr bwMode="auto">
            <a:xfrm>
              <a:off x="17157700" y="8894763"/>
              <a:ext cx="47625" cy="49213"/>
            </a:xfrm>
            <a:custGeom>
              <a:avLst/>
              <a:gdLst>
                <a:gd name="T0" fmla="*/ 9 w 17"/>
                <a:gd name="T1" fmla="*/ 0 h 18"/>
                <a:gd name="T2" fmla="*/ 1 w 17"/>
                <a:gd name="T3" fmla="*/ 5 h 18"/>
                <a:gd name="T4" fmla="*/ 0 w 17"/>
                <a:gd name="T5" fmla="*/ 9 h 18"/>
                <a:gd name="T6" fmla="*/ 13 w 17"/>
                <a:gd name="T7" fmla="*/ 18 h 18"/>
                <a:gd name="T8" fmla="*/ 14 w 17"/>
                <a:gd name="T9" fmla="*/ 17 h 18"/>
                <a:gd name="T10" fmla="*/ 16 w 17"/>
                <a:gd name="T11" fmla="*/ 10 h 18"/>
                <a:gd name="T12" fmla="*/ 11 w 17"/>
                <a:gd name="T13" fmla="*/ 0 h 18"/>
                <a:gd name="T14" fmla="*/ 9 w 17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0"/>
                  </a:moveTo>
                  <a:cubicBezTo>
                    <a:pt x="5" y="0"/>
                    <a:pt x="2" y="2"/>
                    <a:pt x="1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4" y="12"/>
                    <a:pt x="9" y="16"/>
                    <a:pt x="13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5" y="15"/>
                    <a:pt x="15" y="12"/>
                    <a:pt x="16" y="10"/>
                  </a:cubicBezTo>
                  <a:cubicBezTo>
                    <a:pt x="17" y="5"/>
                    <a:pt x="15" y="1"/>
                    <a:pt x="11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8"/>
            <p:cNvSpPr>
              <a:spLocks/>
            </p:cNvSpPr>
            <p:nvPr/>
          </p:nvSpPr>
          <p:spPr bwMode="auto">
            <a:xfrm>
              <a:off x="18613438" y="6373813"/>
              <a:ext cx="115888" cy="147638"/>
            </a:xfrm>
            <a:custGeom>
              <a:avLst/>
              <a:gdLst>
                <a:gd name="T0" fmla="*/ 35 w 42"/>
                <a:gd name="T1" fmla="*/ 0 h 53"/>
                <a:gd name="T2" fmla="*/ 28 w 42"/>
                <a:gd name="T3" fmla="*/ 4 h 53"/>
                <a:gd name="T4" fmla="*/ 1 w 42"/>
                <a:gd name="T5" fmla="*/ 41 h 53"/>
                <a:gd name="T6" fmla="*/ 0 w 42"/>
                <a:gd name="T7" fmla="*/ 42 h 53"/>
                <a:gd name="T8" fmla="*/ 11 w 42"/>
                <a:gd name="T9" fmla="*/ 53 h 53"/>
                <a:gd name="T10" fmla="*/ 14 w 42"/>
                <a:gd name="T11" fmla="*/ 50 h 53"/>
                <a:gd name="T12" fmla="*/ 41 w 42"/>
                <a:gd name="T13" fmla="*/ 13 h 53"/>
                <a:gd name="T14" fmla="*/ 42 w 42"/>
                <a:gd name="T15" fmla="*/ 8 h 53"/>
                <a:gd name="T16" fmla="*/ 39 w 42"/>
                <a:gd name="T17" fmla="*/ 2 h 53"/>
                <a:gd name="T18" fmla="*/ 35 w 42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53">
                  <a:moveTo>
                    <a:pt x="35" y="0"/>
                  </a:moveTo>
                  <a:cubicBezTo>
                    <a:pt x="32" y="0"/>
                    <a:pt x="30" y="2"/>
                    <a:pt x="28" y="4"/>
                  </a:cubicBezTo>
                  <a:cubicBezTo>
                    <a:pt x="21" y="14"/>
                    <a:pt x="1" y="41"/>
                    <a:pt x="1" y="41"/>
                  </a:cubicBezTo>
                  <a:cubicBezTo>
                    <a:pt x="1" y="41"/>
                    <a:pt x="1" y="42"/>
                    <a:pt x="0" y="42"/>
                  </a:cubicBezTo>
                  <a:cubicBezTo>
                    <a:pt x="4" y="46"/>
                    <a:pt x="7" y="49"/>
                    <a:pt x="11" y="53"/>
                  </a:cubicBezTo>
                  <a:cubicBezTo>
                    <a:pt x="12" y="52"/>
                    <a:pt x="13" y="52"/>
                    <a:pt x="14" y="50"/>
                  </a:cubicBezTo>
                  <a:cubicBezTo>
                    <a:pt x="15" y="49"/>
                    <a:pt x="34" y="23"/>
                    <a:pt x="41" y="13"/>
                  </a:cubicBezTo>
                  <a:cubicBezTo>
                    <a:pt x="42" y="11"/>
                    <a:pt x="42" y="10"/>
                    <a:pt x="42" y="8"/>
                  </a:cubicBezTo>
                  <a:cubicBezTo>
                    <a:pt x="42" y="6"/>
                    <a:pt x="41" y="3"/>
                    <a:pt x="39" y="2"/>
                  </a:cubicBezTo>
                  <a:cubicBezTo>
                    <a:pt x="38" y="1"/>
                    <a:pt x="36" y="0"/>
                    <a:pt x="3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9"/>
            <p:cNvSpPr>
              <a:spLocks/>
            </p:cNvSpPr>
            <p:nvPr/>
          </p:nvSpPr>
          <p:spPr bwMode="auto">
            <a:xfrm>
              <a:off x="19154775" y="5637213"/>
              <a:ext cx="388938" cy="142875"/>
            </a:xfrm>
            <a:custGeom>
              <a:avLst/>
              <a:gdLst>
                <a:gd name="T0" fmla="*/ 120 w 141"/>
                <a:gd name="T1" fmla="*/ 0 h 52"/>
                <a:gd name="T2" fmla="*/ 106 w 141"/>
                <a:gd name="T3" fmla="*/ 1 h 52"/>
                <a:gd name="T4" fmla="*/ 8 w 141"/>
                <a:gd name="T5" fmla="*/ 37 h 52"/>
                <a:gd name="T6" fmla="*/ 4 w 141"/>
                <a:gd name="T7" fmla="*/ 40 h 52"/>
                <a:gd name="T8" fmla="*/ 4 w 141"/>
                <a:gd name="T9" fmla="*/ 51 h 52"/>
                <a:gd name="T10" fmla="*/ 4 w 141"/>
                <a:gd name="T11" fmla="*/ 52 h 52"/>
                <a:gd name="T12" fmla="*/ 16 w 141"/>
                <a:gd name="T13" fmla="*/ 50 h 52"/>
                <a:gd name="T14" fmla="*/ 25 w 141"/>
                <a:gd name="T15" fmla="*/ 44 h 52"/>
                <a:gd name="T16" fmla="*/ 120 w 141"/>
                <a:gd name="T17" fmla="*/ 16 h 52"/>
                <a:gd name="T18" fmla="*/ 132 w 141"/>
                <a:gd name="T19" fmla="*/ 17 h 52"/>
                <a:gd name="T20" fmla="*/ 134 w 141"/>
                <a:gd name="T21" fmla="*/ 17 h 52"/>
                <a:gd name="T22" fmla="*/ 141 w 141"/>
                <a:gd name="T23" fmla="*/ 10 h 52"/>
                <a:gd name="T24" fmla="*/ 141 w 141"/>
                <a:gd name="T25" fmla="*/ 9 h 52"/>
                <a:gd name="T26" fmla="*/ 137 w 141"/>
                <a:gd name="T27" fmla="*/ 2 h 52"/>
                <a:gd name="T28" fmla="*/ 135 w 141"/>
                <a:gd name="T29" fmla="*/ 1 h 52"/>
                <a:gd name="T30" fmla="*/ 134 w 141"/>
                <a:gd name="T31" fmla="*/ 1 h 52"/>
                <a:gd name="T32" fmla="*/ 120 w 141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52">
                  <a:moveTo>
                    <a:pt x="120" y="0"/>
                  </a:moveTo>
                  <a:cubicBezTo>
                    <a:pt x="115" y="0"/>
                    <a:pt x="111" y="1"/>
                    <a:pt x="106" y="1"/>
                  </a:cubicBezTo>
                  <a:cubicBezTo>
                    <a:pt x="66" y="5"/>
                    <a:pt x="23" y="25"/>
                    <a:pt x="8" y="37"/>
                  </a:cubicBezTo>
                  <a:cubicBezTo>
                    <a:pt x="6" y="38"/>
                    <a:pt x="5" y="39"/>
                    <a:pt x="4" y="40"/>
                  </a:cubicBezTo>
                  <a:cubicBezTo>
                    <a:pt x="1" y="43"/>
                    <a:pt x="0" y="48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8" y="51"/>
                    <a:pt x="12" y="51"/>
                    <a:pt x="16" y="50"/>
                  </a:cubicBezTo>
                  <a:cubicBezTo>
                    <a:pt x="18" y="48"/>
                    <a:pt x="21" y="46"/>
                    <a:pt x="25" y="44"/>
                  </a:cubicBezTo>
                  <a:cubicBezTo>
                    <a:pt x="45" y="33"/>
                    <a:pt x="86" y="16"/>
                    <a:pt x="120" y="16"/>
                  </a:cubicBezTo>
                  <a:cubicBezTo>
                    <a:pt x="124" y="16"/>
                    <a:pt x="128" y="16"/>
                    <a:pt x="132" y="17"/>
                  </a:cubicBezTo>
                  <a:cubicBezTo>
                    <a:pt x="133" y="17"/>
                    <a:pt x="133" y="17"/>
                    <a:pt x="134" y="17"/>
                  </a:cubicBezTo>
                  <a:cubicBezTo>
                    <a:pt x="137" y="17"/>
                    <a:pt x="141" y="14"/>
                    <a:pt x="141" y="10"/>
                  </a:cubicBezTo>
                  <a:cubicBezTo>
                    <a:pt x="141" y="10"/>
                    <a:pt x="141" y="9"/>
                    <a:pt x="141" y="9"/>
                  </a:cubicBezTo>
                  <a:cubicBezTo>
                    <a:pt x="141" y="6"/>
                    <a:pt x="139" y="3"/>
                    <a:pt x="137" y="2"/>
                  </a:cubicBezTo>
                  <a:cubicBezTo>
                    <a:pt x="136" y="2"/>
                    <a:pt x="135" y="2"/>
                    <a:pt x="135" y="1"/>
                  </a:cubicBezTo>
                  <a:cubicBezTo>
                    <a:pt x="135" y="1"/>
                    <a:pt x="135" y="1"/>
                    <a:pt x="134" y="1"/>
                  </a:cubicBezTo>
                  <a:cubicBezTo>
                    <a:pt x="130" y="1"/>
                    <a:pt x="125" y="0"/>
                    <a:pt x="12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10"/>
            <p:cNvSpPr>
              <a:spLocks/>
            </p:cNvSpPr>
            <p:nvPr/>
          </p:nvSpPr>
          <p:spPr bwMode="auto">
            <a:xfrm>
              <a:off x="18508663" y="6435726"/>
              <a:ext cx="336550" cy="687388"/>
            </a:xfrm>
            <a:custGeom>
              <a:avLst/>
              <a:gdLst>
                <a:gd name="T0" fmla="*/ 8 w 122"/>
                <a:gd name="T1" fmla="*/ 0 h 249"/>
                <a:gd name="T2" fmla="*/ 1 w 122"/>
                <a:gd name="T3" fmla="*/ 4 h 249"/>
                <a:gd name="T4" fmla="*/ 0 w 122"/>
                <a:gd name="T5" fmla="*/ 7 h 249"/>
                <a:gd name="T6" fmla="*/ 4 w 122"/>
                <a:gd name="T7" fmla="*/ 14 h 249"/>
                <a:gd name="T8" fmla="*/ 8 w 122"/>
                <a:gd name="T9" fmla="*/ 16 h 249"/>
                <a:gd name="T10" fmla="*/ 107 w 122"/>
                <a:gd name="T11" fmla="*/ 235 h 249"/>
                <a:gd name="T12" fmla="*/ 106 w 122"/>
                <a:gd name="T13" fmla="*/ 241 h 249"/>
                <a:gd name="T14" fmla="*/ 114 w 122"/>
                <a:gd name="T15" fmla="*/ 249 h 249"/>
                <a:gd name="T16" fmla="*/ 114 w 122"/>
                <a:gd name="T17" fmla="*/ 249 h 249"/>
                <a:gd name="T18" fmla="*/ 122 w 122"/>
                <a:gd name="T19" fmla="*/ 241 h 249"/>
                <a:gd name="T20" fmla="*/ 122 w 122"/>
                <a:gd name="T21" fmla="*/ 235 h 249"/>
                <a:gd name="T22" fmla="*/ 49 w 122"/>
                <a:gd name="T23" fmla="*/ 31 h 249"/>
                <a:gd name="T24" fmla="*/ 49 w 122"/>
                <a:gd name="T25" fmla="*/ 31 h 249"/>
                <a:gd name="T26" fmla="*/ 38 w 122"/>
                <a:gd name="T27" fmla="*/ 20 h 249"/>
                <a:gd name="T28" fmla="*/ 12 w 122"/>
                <a:gd name="T29" fmla="*/ 0 h 249"/>
                <a:gd name="T30" fmla="*/ 8 w 122"/>
                <a:gd name="T3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49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2" y="13"/>
                    <a:pt x="4" y="14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55" y="44"/>
                    <a:pt x="107" y="142"/>
                    <a:pt x="107" y="235"/>
                  </a:cubicBezTo>
                  <a:cubicBezTo>
                    <a:pt x="107" y="237"/>
                    <a:pt x="106" y="239"/>
                    <a:pt x="106" y="241"/>
                  </a:cubicBezTo>
                  <a:cubicBezTo>
                    <a:pt x="106" y="245"/>
                    <a:pt x="110" y="249"/>
                    <a:pt x="114" y="249"/>
                  </a:cubicBezTo>
                  <a:cubicBezTo>
                    <a:pt x="114" y="249"/>
                    <a:pt x="114" y="249"/>
                    <a:pt x="114" y="249"/>
                  </a:cubicBezTo>
                  <a:cubicBezTo>
                    <a:pt x="118" y="249"/>
                    <a:pt x="122" y="245"/>
                    <a:pt x="122" y="241"/>
                  </a:cubicBezTo>
                  <a:cubicBezTo>
                    <a:pt x="122" y="239"/>
                    <a:pt x="122" y="237"/>
                    <a:pt x="122" y="235"/>
                  </a:cubicBezTo>
                  <a:cubicBezTo>
                    <a:pt x="122" y="156"/>
                    <a:pt x="88" y="76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5" y="27"/>
                    <a:pt x="42" y="24"/>
                    <a:pt x="38" y="20"/>
                  </a:cubicBezTo>
                  <a:cubicBezTo>
                    <a:pt x="30" y="12"/>
                    <a:pt x="20" y="5"/>
                    <a:pt x="12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211"/>
            <p:cNvSpPr>
              <a:spLocks/>
            </p:cNvSpPr>
            <p:nvPr/>
          </p:nvSpPr>
          <p:spPr bwMode="auto">
            <a:xfrm>
              <a:off x="17997488" y="6653213"/>
              <a:ext cx="157163" cy="133350"/>
            </a:xfrm>
            <a:custGeom>
              <a:avLst/>
              <a:gdLst>
                <a:gd name="T0" fmla="*/ 8 w 57"/>
                <a:gd name="T1" fmla="*/ 0 h 48"/>
                <a:gd name="T2" fmla="*/ 0 w 57"/>
                <a:gd name="T3" fmla="*/ 6 h 48"/>
                <a:gd name="T4" fmla="*/ 0 w 57"/>
                <a:gd name="T5" fmla="*/ 9 h 48"/>
                <a:gd name="T6" fmla="*/ 23 w 57"/>
                <a:gd name="T7" fmla="*/ 34 h 48"/>
                <a:gd name="T8" fmla="*/ 55 w 57"/>
                <a:gd name="T9" fmla="*/ 48 h 48"/>
                <a:gd name="T10" fmla="*/ 56 w 57"/>
                <a:gd name="T11" fmla="*/ 46 h 48"/>
                <a:gd name="T12" fmla="*/ 57 w 57"/>
                <a:gd name="T13" fmla="*/ 44 h 48"/>
                <a:gd name="T14" fmla="*/ 56 w 57"/>
                <a:gd name="T15" fmla="*/ 39 h 48"/>
                <a:gd name="T16" fmla="*/ 53 w 57"/>
                <a:gd name="T17" fmla="*/ 36 h 48"/>
                <a:gd name="T18" fmla="*/ 16 w 57"/>
                <a:gd name="T19" fmla="*/ 7 h 48"/>
                <a:gd name="T20" fmla="*/ 15 w 57"/>
                <a:gd name="T21" fmla="*/ 6 h 48"/>
                <a:gd name="T22" fmla="*/ 10 w 57"/>
                <a:gd name="T23" fmla="*/ 0 h 48"/>
                <a:gd name="T24" fmla="*/ 8 w 57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48">
                  <a:moveTo>
                    <a:pt x="8" y="0"/>
                  </a:moveTo>
                  <a:cubicBezTo>
                    <a:pt x="4" y="0"/>
                    <a:pt x="1" y="3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3"/>
                    <a:pt x="3" y="20"/>
                    <a:pt x="23" y="34"/>
                  </a:cubicBezTo>
                  <a:cubicBezTo>
                    <a:pt x="34" y="37"/>
                    <a:pt x="44" y="42"/>
                    <a:pt x="55" y="48"/>
                  </a:cubicBezTo>
                  <a:cubicBezTo>
                    <a:pt x="55" y="47"/>
                    <a:pt x="55" y="47"/>
                    <a:pt x="56" y="46"/>
                  </a:cubicBezTo>
                  <a:cubicBezTo>
                    <a:pt x="56" y="46"/>
                    <a:pt x="56" y="45"/>
                    <a:pt x="57" y="44"/>
                  </a:cubicBezTo>
                  <a:cubicBezTo>
                    <a:pt x="56" y="42"/>
                    <a:pt x="56" y="40"/>
                    <a:pt x="56" y="39"/>
                  </a:cubicBezTo>
                  <a:cubicBezTo>
                    <a:pt x="55" y="38"/>
                    <a:pt x="54" y="36"/>
                    <a:pt x="53" y="36"/>
                  </a:cubicBezTo>
                  <a:cubicBezTo>
                    <a:pt x="37" y="26"/>
                    <a:pt x="19" y="12"/>
                    <a:pt x="16" y="7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5" y="3"/>
                    <a:pt x="13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212"/>
            <p:cNvSpPr>
              <a:spLocks/>
            </p:cNvSpPr>
            <p:nvPr/>
          </p:nvSpPr>
          <p:spPr bwMode="auto">
            <a:xfrm>
              <a:off x="18770600" y="5086351"/>
              <a:ext cx="100013" cy="82550"/>
            </a:xfrm>
            <a:custGeom>
              <a:avLst/>
              <a:gdLst>
                <a:gd name="T0" fmla="*/ 32 w 36"/>
                <a:gd name="T1" fmla="*/ 0 h 30"/>
                <a:gd name="T2" fmla="*/ 10 w 36"/>
                <a:gd name="T3" fmla="*/ 12 h 30"/>
                <a:gd name="T4" fmla="*/ 4 w 36"/>
                <a:gd name="T5" fmla="*/ 15 h 30"/>
                <a:gd name="T6" fmla="*/ 0 w 36"/>
                <a:gd name="T7" fmla="*/ 22 h 30"/>
                <a:gd name="T8" fmla="*/ 1 w 36"/>
                <a:gd name="T9" fmla="*/ 26 h 30"/>
                <a:gd name="T10" fmla="*/ 8 w 36"/>
                <a:gd name="T11" fmla="*/ 30 h 30"/>
                <a:gd name="T12" fmla="*/ 11 w 36"/>
                <a:gd name="T13" fmla="*/ 29 h 30"/>
                <a:gd name="T14" fmla="*/ 35 w 36"/>
                <a:gd name="T15" fmla="*/ 16 h 30"/>
                <a:gd name="T16" fmla="*/ 33 w 36"/>
                <a:gd name="T17" fmla="*/ 1 h 30"/>
                <a:gd name="T18" fmla="*/ 32 w 36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0">
                  <a:moveTo>
                    <a:pt x="32" y="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7"/>
                    <a:pt x="0" y="19"/>
                    <a:pt x="0" y="22"/>
                  </a:cubicBezTo>
                  <a:cubicBezTo>
                    <a:pt x="0" y="23"/>
                    <a:pt x="0" y="25"/>
                    <a:pt x="1" y="26"/>
                  </a:cubicBezTo>
                  <a:cubicBezTo>
                    <a:pt x="2" y="28"/>
                    <a:pt x="5" y="30"/>
                    <a:pt x="8" y="30"/>
                  </a:cubicBezTo>
                  <a:cubicBezTo>
                    <a:pt x="9" y="30"/>
                    <a:pt x="10" y="30"/>
                    <a:pt x="11" y="29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2"/>
                    <a:pt x="35" y="7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213"/>
            <p:cNvSpPr>
              <a:spLocks/>
            </p:cNvSpPr>
            <p:nvPr/>
          </p:nvSpPr>
          <p:spPr bwMode="auto">
            <a:xfrm>
              <a:off x="19754850" y="6965951"/>
              <a:ext cx="403225" cy="280988"/>
            </a:xfrm>
            <a:custGeom>
              <a:avLst/>
              <a:gdLst>
                <a:gd name="T0" fmla="*/ 15 w 146"/>
                <a:gd name="T1" fmla="*/ 0 h 102"/>
                <a:gd name="T2" fmla="*/ 7 w 146"/>
                <a:gd name="T3" fmla="*/ 0 h 102"/>
                <a:gd name="T4" fmla="*/ 0 w 146"/>
                <a:gd name="T5" fmla="*/ 8 h 102"/>
                <a:gd name="T6" fmla="*/ 0 w 146"/>
                <a:gd name="T7" fmla="*/ 9 h 102"/>
                <a:gd name="T8" fmla="*/ 8 w 146"/>
                <a:gd name="T9" fmla="*/ 16 h 102"/>
                <a:gd name="T10" fmla="*/ 8 w 146"/>
                <a:gd name="T11" fmla="*/ 16 h 102"/>
                <a:gd name="T12" fmla="*/ 15 w 146"/>
                <a:gd name="T13" fmla="*/ 15 h 102"/>
                <a:gd name="T14" fmla="*/ 131 w 146"/>
                <a:gd name="T15" fmla="*/ 98 h 102"/>
                <a:gd name="T16" fmla="*/ 138 w 146"/>
                <a:gd name="T17" fmla="*/ 102 h 102"/>
                <a:gd name="T18" fmla="*/ 142 w 146"/>
                <a:gd name="T19" fmla="*/ 102 h 102"/>
                <a:gd name="T20" fmla="*/ 146 w 146"/>
                <a:gd name="T21" fmla="*/ 95 h 102"/>
                <a:gd name="T22" fmla="*/ 145 w 146"/>
                <a:gd name="T23" fmla="*/ 91 h 102"/>
                <a:gd name="T24" fmla="*/ 133 w 146"/>
                <a:gd name="T25" fmla="*/ 72 h 102"/>
                <a:gd name="T26" fmla="*/ 122 w 146"/>
                <a:gd name="T27" fmla="*/ 58 h 102"/>
                <a:gd name="T28" fmla="*/ 97 w 146"/>
                <a:gd name="T29" fmla="*/ 34 h 102"/>
                <a:gd name="T30" fmla="*/ 23 w 146"/>
                <a:gd name="T31" fmla="*/ 0 h 102"/>
                <a:gd name="T32" fmla="*/ 15 w 146"/>
                <a:gd name="T3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02">
                  <a:moveTo>
                    <a:pt x="15" y="0"/>
                  </a:moveTo>
                  <a:cubicBezTo>
                    <a:pt x="12" y="0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5"/>
                    <a:pt x="13" y="15"/>
                    <a:pt x="15" y="15"/>
                  </a:cubicBezTo>
                  <a:cubicBezTo>
                    <a:pt x="72" y="15"/>
                    <a:pt x="120" y="75"/>
                    <a:pt x="131" y="98"/>
                  </a:cubicBezTo>
                  <a:cubicBezTo>
                    <a:pt x="132" y="101"/>
                    <a:pt x="135" y="102"/>
                    <a:pt x="138" y="102"/>
                  </a:cubicBezTo>
                  <a:cubicBezTo>
                    <a:pt x="139" y="102"/>
                    <a:pt x="140" y="102"/>
                    <a:pt x="142" y="102"/>
                  </a:cubicBezTo>
                  <a:cubicBezTo>
                    <a:pt x="144" y="100"/>
                    <a:pt x="146" y="98"/>
                    <a:pt x="146" y="95"/>
                  </a:cubicBezTo>
                  <a:cubicBezTo>
                    <a:pt x="146" y="94"/>
                    <a:pt x="146" y="92"/>
                    <a:pt x="145" y="91"/>
                  </a:cubicBezTo>
                  <a:cubicBezTo>
                    <a:pt x="142" y="86"/>
                    <a:pt x="138" y="79"/>
                    <a:pt x="133" y="72"/>
                  </a:cubicBezTo>
                  <a:cubicBezTo>
                    <a:pt x="130" y="67"/>
                    <a:pt x="126" y="63"/>
                    <a:pt x="122" y="58"/>
                  </a:cubicBezTo>
                  <a:cubicBezTo>
                    <a:pt x="115" y="50"/>
                    <a:pt x="107" y="42"/>
                    <a:pt x="97" y="34"/>
                  </a:cubicBezTo>
                  <a:cubicBezTo>
                    <a:pt x="80" y="19"/>
                    <a:pt x="54" y="3"/>
                    <a:pt x="23" y="0"/>
                  </a:cubicBezTo>
                  <a:cubicBezTo>
                    <a:pt x="20" y="0"/>
                    <a:pt x="17" y="0"/>
                    <a:pt x="1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214"/>
            <p:cNvSpPr>
              <a:spLocks/>
            </p:cNvSpPr>
            <p:nvPr/>
          </p:nvSpPr>
          <p:spPr bwMode="auto">
            <a:xfrm>
              <a:off x="20278725" y="6181726"/>
              <a:ext cx="157163" cy="228600"/>
            </a:xfrm>
            <a:custGeom>
              <a:avLst/>
              <a:gdLst>
                <a:gd name="T0" fmla="*/ 49 w 57"/>
                <a:gd name="T1" fmla="*/ 0 h 83"/>
                <a:gd name="T2" fmla="*/ 41 w 57"/>
                <a:gd name="T3" fmla="*/ 6 h 83"/>
                <a:gd name="T4" fmla="*/ 41 w 57"/>
                <a:gd name="T5" fmla="*/ 9 h 83"/>
                <a:gd name="T6" fmla="*/ 2 w 57"/>
                <a:gd name="T7" fmla="*/ 70 h 83"/>
                <a:gd name="T8" fmla="*/ 0 w 57"/>
                <a:gd name="T9" fmla="*/ 75 h 83"/>
                <a:gd name="T10" fmla="*/ 3 w 57"/>
                <a:gd name="T11" fmla="*/ 81 h 83"/>
                <a:gd name="T12" fmla="*/ 8 w 57"/>
                <a:gd name="T13" fmla="*/ 83 h 83"/>
                <a:gd name="T14" fmla="*/ 14 w 57"/>
                <a:gd name="T15" fmla="*/ 80 h 83"/>
                <a:gd name="T16" fmla="*/ 56 w 57"/>
                <a:gd name="T17" fmla="*/ 10 h 83"/>
                <a:gd name="T18" fmla="*/ 57 w 57"/>
                <a:gd name="T19" fmla="*/ 8 h 83"/>
                <a:gd name="T20" fmla="*/ 51 w 57"/>
                <a:gd name="T21" fmla="*/ 1 h 83"/>
                <a:gd name="T22" fmla="*/ 49 w 57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83">
                  <a:moveTo>
                    <a:pt x="49" y="0"/>
                  </a:moveTo>
                  <a:cubicBezTo>
                    <a:pt x="45" y="0"/>
                    <a:pt x="42" y="3"/>
                    <a:pt x="41" y="6"/>
                  </a:cubicBezTo>
                  <a:cubicBezTo>
                    <a:pt x="41" y="7"/>
                    <a:pt x="41" y="8"/>
                    <a:pt x="41" y="9"/>
                  </a:cubicBezTo>
                  <a:cubicBezTo>
                    <a:pt x="36" y="26"/>
                    <a:pt x="22" y="49"/>
                    <a:pt x="2" y="70"/>
                  </a:cubicBezTo>
                  <a:cubicBezTo>
                    <a:pt x="1" y="71"/>
                    <a:pt x="0" y="73"/>
                    <a:pt x="0" y="75"/>
                  </a:cubicBezTo>
                  <a:cubicBezTo>
                    <a:pt x="0" y="77"/>
                    <a:pt x="1" y="79"/>
                    <a:pt x="3" y="81"/>
                  </a:cubicBezTo>
                  <a:cubicBezTo>
                    <a:pt x="4" y="82"/>
                    <a:pt x="6" y="83"/>
                    <a:pt x="8" y="83"/>
                  </a:cubicBezTo>
                  <a:cubicBezTo>
                    <a:pt x="10" y="83"/>
                    <a:pt x="12" y="82"/>
                    <a:pt x="14" y="80"/>
                  </a:cubicBezTo>
                  <a:cubicBezTo>
                    <a:pt x="27" y="66"/>
                    <a:pt x="50" y="38"/>
                    <a:pt x="56" y="10"/>
                  </a:cubicBezTo>
                  <a:cubicBezTo>
                    <a:pt x="56" y="9"/>
                    <a:pt x="57" y="9"/>
                    <a:pt x="57" y="8"/>
                  </a:cubicBezTo>
                  <a:cubicBezTo>
                    <a:pt x="57" y="5"/>
                    <a:pt x="54" y="1"/>
                    <a:pt x="51" y="1"/>
                  </a:cubicBezTo>
                  <a:cubicBezTo>
                    <a:pt x="50" y="0"/>
                    <a:pt x="49" y="0"/>
                    <a:pt x="49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15"/>
            <p:cNvSpPr>
              <a:spLocks/>
            </p:cNvSpPr>
            <p:nvPr/>
          </p:nvSpPr>
          <p:spPr bwMode="auto">
            <a:xfrm>
              <a:off x="15338425" y="6683376"/>
              <a:ext cx="228600" cy="103188"/>
            </a:xfrm>
            <a:custGeom>
              <a:avLst/>
              <a:gdLst>
                <a:gd name="T0" fmla="*/ 63 w 83"/>
                <a:gd name="T1" fmla="*/ 0 h 37"/>
                <a:gd name="T2" fmla="*/ 38 w 83"/>
                <a:gd name="T3" fmla="*/ 3 h 37"/>
                <a:gd name="T4" fmla="*/ 3 w 83"/>
                <a:gd name="T5" fmla="*/ 23 h 37"/>
                <a:gd name="T6" fmla="*/ 0 w 83"/>
                <a:gd name="T7" fmla="*/ 29 h 37"/>
                <a:gd name="T8" fmla="*/ 2 w 83"/>
                <a:gd name="T9" fmla="*/ 34 h 37"/>
                <a:gd name="T10" fmla="*/ 8 w 83"/>
                <a:gd name="T11" fmla="*/ 37 h 37"/>
                <a:gd name="T12" fmla="*/ 13 w 83"/>
                <a:gd name="T13" fmla="*/ 35 h 37"/>
                <a:gd name="T14" fmla="*/ 63 w 83"/>
                <a:gd name="T15" fmla="*/ 15 h 37"/>
                <a:gd name="T16" fmla="*/ 74 w 83"/>
                <a:gd name="T17" fmla="*/ 16 h 37"/>
                <a:gd name="T18" fmla="*/ 75 w 83"/>
                <a:gd name="T19" fmla="*/ 16 h 37"/>
                <a:gd name="T20" fmla="*/ 83 w 83"/>
                <a:gd name="T21" fmla="*/ 10 h 37"/>
                <a:gd name="T22" fmla="*/ 83 w 83"/>
                <a:gd name="T23" fmla="*/ 8 h 37"/>
                <a:gd name="T24" fmla="*/ 76 w 83"/>
                <a:gd name="T25" fmla="*/ 1 h 37"/>
                <a:gd name="T26" fmla="*/ 63 w 83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37">
                  <a:moveTo>
                    <a:pt x="63" y="0"/>
                  </a:moveTo>
                  <a:cubicBezTo>
                    <a:pt x="54" y="0"/>
                    <a:pt x="46" y="1"/>
                    <a:pt x="38" y="3"/>
                  </a:cubicBezTo>
                  <a:cubicBezTo>
                    <a:pt x="21" y="9"/>
                    <a:pt x="9" y="18"/>
                    <a:pt x="3" y="23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6"/>
                    <a:pt x="6" y="37"/>
                    <a:pt x="8" y="37"/>
                  </a:cubicBezTo>
                  <a:cubicBezTo>
                    <a:pt x="10" y="37"/>
                    <a:pt x="11" y="37"/>
                    <a:pt x="13" y="35"/>
                  </a:cubicBezTo>
                  <a:cubicBezTo>
                    <a:pt x="21" y="29"/>
                    <a:pt x="38" y="15"/>
                    <a:pt x="63" y="15"/>
                  </a:cubicBezTo>
                  <a:cubicBezTo>
                    <a:pt x="66" y="15"/>
                    <a:pt x="70" y="15"/>
                    <a:pt x="74" y="16"/>
                  </a:cubicBezTo>
                  <a:cubicBezTo>
                    <a:pt x="74" y="16"/>
                    <a:pt x="74" y="16"/>
                    <a:pt x="75" y="16"/>
                  </a:cubicBezTo>
                  <a:cubicBezTo>
                    <a:pt x="79" y="16"/>
                    <a:pt x="82" y="14"/>
                    <a:pt x="83" y="10"/>
                  </a:cubicBezTo>
                  <a:cubicBezTo>
                    <a:pt x="83" y="9"/>
                    <a:pt x="83" y="9"/>
                    <a:pt x="83" y="8"/>
                  </a:cubicBezTo>
                  <a:cubicBezTo>
                    <a:pt x="83" y="5"/>
                    <a:pt x="80" y="1"/>
                    <a:pt x="76" y="1"/>
                  </a:cubicBezTo>
                  <a:cubicBezTo>
                    <a:pt x="71" y="0"/>
                    <a:pt x="67" y="0"/>
                    <a:pt x="6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6"/>
            <p:cNvSpPr>
              <a:spLocks/>
            </p:cNvSpPr>
            <p:nvPr/>
          </p:nvSpPr>
          <p:spPr bwMode="auto">
            <a:xfrm>
              <a:off x="16567150" y="8458201"/>
              <a:ext cx="122238" cy="98425"/>
            </a:xfrm>
            <a:custGeom>
              <a:avLst/>
              <a:gdLst>
                <a:gd name="T0" fmla="*/ 8 w 44"/>
                <a:gd name="T1" fmla="*/ 0 h 36"/>
                <a:gd name="T2" fmla="*/ 1 w 44"/>
                <a:gd name="T3" fmla="*/ 4 h 36"/>
                <a:gd name="T4" fmla="*/ 0 w 44"/>
                <a:gd name="T5" fmla="*/ 8 h 36"/>
                <a:gd name="T6" fmla="*/ 3 w 44"/>
                <a:gd name="T7" fmla="*/ 15 h 36"/>
                <a:gd name="T8" fmla="*/ 32 w 44"/>
                <a:gd name="T9" fmla="*/ 35 h 36"/>
                <a:gd name="T10" fmla="*/ 36 w 44"/>
                <a:gd name="T11" fmla="*/ 36 h 36"/>
                <a:gd name="T12" fmla="*/ 43 w 44"/>
                <a:gd name="T13" fmla="*/ 33 h 36"/>
                <a:gd name="T14" fmla="*/ 44 w 44"/>
                <a:gd name="T15" fmla="*/ 28 h 36"/>
                <a:gd name="T16" fmla="*/ 41 w 44"/>
                <a:gd name="T17" fmla="*/ 22 h 36"/>
                <a:gd name="T18" fmla="*/ 19 w 44"/>
                <a:gd name="T19" fmla="*/ 6 h 36"/>
                <a:gd name="T20" fmla="*/ 12 w 44"/>
                <a:gd name="T21" fmla="*/ 2 h 36"/>
                <a:gd name="T22" fmla="*/ 8 w 44"/>
                <a:gd name="T2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36">
                  <a:moveTo>
                    <a:pt x="8" y="0"/>
                  </a:moveTo>
                  <a:cubicBezTo>
                    <a:pt x="5" y="0"/>
                    <a:pt x="3" y="2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1"/>
                    <a:pt x="1" y="13"/>
                    <a:pt x="3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5" y="36"/>
                    <a:pt x="36" y="36"/>
                  </a:cubicBezTo>
                  <a:cubicBezTo>
                    <a:pt x="39" y="36"/>
                    <a:pt x="41" y="35"/>
                    <a:pt x="43" y="33"/>
                  </a:cubicBezTo>
                  <a:cubicBezTo>
                    <a:pt x="44" y="31"/>
                    <a:pt x="44" y="30"/>
                    <a:pt x="44" y="28"/>
                  </a:cubicBezTo>
                  <a:cubicBezTo>
                    <a:pt x="44" y="26"/>
                    <a:pt x="43" y="23"/>
                    <a:pt x="41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17"/>
            <p:cNvSpPr>
              <a:spLocks/>
            </p:cNvSpPr>
            <p:nvPr/>
          </p:nvSpPr>
          <p:spPr bwMode="auto">
            <a:xfrm>
              <a:off x="14658975" y="5670551"/>
              <a:ext cx="82550" cy="71438"/>
            </a:xfrm>
            <a:custGeom>
              <a:avLst/>
              <a:gdLst>
                <a:gd name="T0" fmla="*/ 0 w 30"/>
                <a:gd name="T1" fmla="*/ 0 h 26"/>
                <a:gd name="T2" fmla="*/ 15 w 30"/>
                <a:gd name="T3" fmla="*/ 22 h 26"/>
                <a:gd name="T4" fmla="*/ 22 w 30"/>
                <a:gd name="T5" fmla="*/ 26 h 26"/>
                <a:gd name="T6" fmla="*/ 26 w 30"/>
                <a:gd name="T7" fmla="*/ 24 h 26"/>
                <a:gd name="T8" fmla="*/ 30 w 30"/>
                <a:gd name="T9" fmla="*/ 18 h 26"/>
                <a:gd name="T10" fmla="*/ 28 w 30"/>
                <a:gd name="T11" fmla="*/ 13 h 26"/>
                <a:gd name="T12" fmla="*/ 24 w 30"/>
                <a:gd name="T13" fmla="*/ 8 h 26"/>
                <a:gd name="T14" fmla="*/ 16 w 30"/>
                <a:gd name="T15" fmla="*/ 5 h 26"/>
                <a:gd name="T16" fmla="*/ 0 w 30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6">
                  <a:moveTo>
                    <a:pt x="0" y="0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9" y="26"/>
                    <a:pt x="22" y="26"/>
                  </a:cubicBezTo>
                  <a:cubicBezTo>
                    <a:pt x="23" y="26"/>
                    <a:pt x="25" y="25"/>
                    <a:pt x="26" y="24"/>
                  </a:cubicBezTo>
                  <a:cubicBezTo>
                    <a:pt x="28" y="23"/>
                    <a:pt x="30" y="20"/>
                    <a:pt x="30" y="18"/>
                  </a:cubicBezTo>
                  <a:cubicBezTo>
                    <a:pt x="30" y="16"/>
                    <a:pt x="29" y="15"/>
                    <a:pt x="28" y="13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7"/>
                    <a:pt x="19" y="6"/>
                    <a:pt x="16" y="5"/>
                  </a:cubicBezTo>
                  <a:cubicBezTo>
                    <a:pt x="11" y="3"/>
                    <a:pt x="5" y="0"/>
                    <a:pt x="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18"/>
            <p:cNvSpPr>
              <a:spLocks/>
            </p:cNvSpPr>
            <p:nvPr/>
          </p:nvSpPr>
          <p:spPr bwMode="auto">
            <a:xfrm>
              <a:off x="14551025" y="6194426"/>
              <a:ext cx="327025" cy="196850"/>
            </a:xfrm>
            <a:custGeom>
              <a:avLst/>
              <a:gdLst>
                <a:gd name="T0" fmla="*/ 110 w 118"/>
                <a:gd name="T1" fmla="*/ 0 h 71"/>
                <a:gd name="T2" fmla="*/ 110 w 118"/>
                <a:gd name="T3" fmla="*/ 0 h 71"/>
                <a:gd name="T4" fmla="*/ 89 w 118"/>
                <a:gd name="T5" fmla="*/ 3 h 71"/>
                <a:gd name="T6" fmla="*/ 1 w 118"/>
                <a:gd name="T7" fmla="*/ 59 h 71"/>
                <a:gd name="T8" fmla="*/ 0 w 118"/>
                <a:gd name="T9" fmla="*/ 63 h 71"/>
                <a:gd name="T10" fmla="*/ 3 w 118"/>
                <a:gd name="T11" fmla="*/ 70 h 71"/>
                <a:gd name="T12" fmla="*/ 8 w 118"/>
                <a:gd name="T13" fmla="*/ 71 h 71"/>
                <a:gd name="T14" fmla="*/ 14 w 118"/>
                <a:gd name="T15" fmla="*/ 67 h 71"/>
                <a:gd name="T16" fmla="*/ 110 w 118"/>
                <a:gd name="T17" fmla="*/ 15 h 71"/>
                <a:gd name="T18" fmla="*/ 118 w 118"/>
                <a:gd name="T19" fmla="*/ 7 h 71"/>
                <a:gd name="T20" fmla="*/ 118 w 118"/>
                <a:gd name="T21" fmla="*/ 7 h 71"/>
                <a:gd name="T22" fmla="*/ 110 w 118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71">
                  <a:moveTo>
                    <a:pt x="110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03" y="0"/>
                    <a:pt x="96" y="1"/>
                    <a:pt x="89" y="3"/>
                  </a:cubicBezTo>
                  <a:cubicBezTo>
                    <a:pt x="56" y="10"/>
                    <a:pt x="19" y="31"/>
                    <a:pt x="1" y="59"/>
                  </a:cubicBezTo>
                  <a:cubicBezTo>
                    <a:pt x="0" y="60"/>
                    <a:pt x="0" y="62"/>
                    <a:pt x="0" y="63"/>
                  </a:cubicBezTo>
                  <a:cubicBezTo>
                    <a:pt x="0" y="66"/>
                    <a:pt x="1" y="68"/>
                    <a:pt x="3" y="70"/>
                  </a:cubicBezTo>
                  <a:cubicBezTo>
                    <a:pt x="5" y="70"/>
                    <a:pt x="6" y="71"/>
                    <a:pt x="8" y="71"/>
                  </a:cubicBezTo>
                  <a:cubicBezTo>
                    <a:pt x="10" y="71"/>
                    <a:pt x="13" y="70"/>
                    <a:pt x="14" y="67"/>
                  </a:cubicBezTo>
                  <a:cubicBezTo>
                    <a:pt x="33" y="38"/>
                    <a:pt x="79" y="17"/>
                    <a:pt x="110" y="15"/>
                  </a:cubicBezTo>
                  <a:cubicBezTo>
                    <a:pt x="115" y="15"/>
                    <a:pt x="118" y="12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14" y="0"/>
                    <a:pt x="1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19"/>
            <p:cNvSpPr>
              <a:spLocks/>
            </p:cNvSpPr>
            <p:nvPr/>
          </p:nvSpPr>
          <p:spPr bwMode="auto">
            <a:xfrm>
              <a:off x="14822488" y="7551738"/>
              <a:ext cx="131763" cy="355600"/>
            </a:xfrm>
            <a:custGeom>
              <a:avLst/>
              <a:gdLst>
                <a:gd name="T0" fmla="*/ 40 w 48"/>
                <a:gd name="T1" fmla="*/ 0 h 129"/>
                <a:gd name="T2" fmla="*/ 36 w 48"/>
                <a:gd name="T3" fmla="*/ 1 h 129"/>
                <a:gd name="T4" fmla="*/ 1 w 48"/>
                <a:gd name="T5" fmla="*/ 62 h 129"/>
                <a:gd name="T6" fmla="*/ 0 w 48"/>
                <a:gd name="T7" fmla="*/ 69 h 129"/>
                <a:gd name="T8" fmla="*/ 23 w 48"/>
                <a:gd name="T9" fmla="*/ 127 h 129"/>
                <a:gd name="T10" fmla="*/ 28 w 48"/>
                <a:gd name="T11" fmla="*/ 129 h 129"/>
                <a:gd name="T12" fmla="*/ 32 w 48"/>
                <a:gd name="T13" fmla="*/ 128 h 129"/>
                <a:gd name="T14" fmla="*/ 31 w 48"/>
                <a:gd name="T15" fmla="*/ 113 h 129"/>
                <a:gd name="T16" fmla="*/ 28 w 48"/>
                <a:gd name="T17" fmla="*/ 109 h 129"/>
                <a:gd name="T18" fmla="*/ 16 w 48"/>
                <a:gd name="T19" fmla="*/ 68 h 129"/>
                <a:gd name="T20" fmla="*/ 16 w 48"/>
                <a:gd name="T21" fmla="*/ 63 h 129"/>
                <a:gd name="T22" fmla="*/ 44 w 48"/>
                <a:gd name="T23" fmla="*/ 14 h 129"/>
                <a:gd name="T24" fmla="*/ 48 w 48"/>
                <a:gd name="T25" fmla="*/ 8 h 129"/>
                <a:gd name="T26" fmla="*/ 46 w 48"/>
                <a:gd name="T27" fmla="*/ 4 h 129"/>
                <a:gd name="T28" fmla="*/ 40 w 48"/>
                <a:gd name="T2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9">
                  <a:moveTo>
                    <a:pt x="40" y="0"/>
                  </a:moveTo>
                  <a:cubicBezTo>
                    <a:pt x="38" y="0"/>
                    <a:pt x="37" y="0"/>
                    <a:pt x="36" y="1"/>
                  </a:cubicBezTo>
                  <a:cubicBezTo>
                    <a:pt x="15" y="15"/>
                    <a:pt x="2" y="37"/>
                    <a:pt x="1" y="62"/>
                  </a:cubicBezTo>
                  <a:cubicBezTo>
                    <a:pt x="0" y="64"/>
                    <a:pt x="0" y="67"/>
                    <a:pt x="0" y="69"/>
                  </a:cubicBezTo>
                  <a:cubicBezTo>
                    <a:pt x="0" y="92"/>
                    <a:pt x="9" y="115"/>
                    <a:pt x="23" y="127"/>
                  </a:cubicBezTo>
                  <a:cubicBezTo>
                    <a:pt x="25" y="128"/>
                    <a:pt x="27" y="129"/>
                    <a:pt x="28" y="129"/>
                  </a:cubicBezTo>
                  <a:cubicBezTo>
                    <a:pt x="30" y="129"/>
                    <a:pt x="31" y="129"/>
                    <a:pt x="32" y="128"/>
                  </a:cubicBezTo>
                  <a:cubicBezTo>
                    <a:pt x="32" y="123"/>
                    <a:pt x="31" y="118"/>
                    <a:pt x="31" y="113"/>
                  </a:cubicBezTo>
                  <a:cubicBezTo>
                    <a:pt x="30" y="112"/>
                    <a:pt x="29" y="111"/>
                    <a:pt x="28" y="109"/>
                  </a:cubicBezTo>
                  <a:cubicBezTo>
                    <a:pt x="21" y="100"/>
                    <a:pt x="16" y="85"/>
                    <a:pt x="16" y="68"/>
                  </a:cubicBezTo>
                  <a:cubicBezTo>
                    <a:pt x="16" y="67"/>
                    <a:pt x="16" y="65"/>
                    <a:pt x="16" y="63"/>
                  </a:cubicBezTo>
                  <a:cubicBezTo>
                    <a:pt x="17" y="49"/>
                    <a:pt x="23" y="28"/>
                    <a:pt x="44" y="14"/>
                  </a:cubicBezTo>
                  <a:cubicBezTo>
                    <a:pt x="46" y="13"/>
                    <a:pt x="48" y="10"/>
                    <a:pt x="48" y="8"/>
                  </a:cubicBezTo>
                  <a:cubicBezTo>
                    <a:pt x="48" y="6"/>
                    <a:pt x="47" y="5"/>
                    <a:pt x="46" y="4"/>
                  </a:cubicBezTo>
                  <a:cubicBezTo>
                    <a:pt x="45" y="1"/>
                    <a:pt x="42" y="0"/>
                    <a:pt x="4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20"/>
            <p:cNvSpPr>
              <a:spLocks/>
            </p:cNvSpPr>
            <p:nvPr/>
          </p:nvSpPr>
          <p:spPr bwMode="auto">
            <a:xfrm>
              <a:off x="13979525" y="6913563"/>
              <a:ext cx="60325" cy="90488"/>
            </a:xfrm>
            <a:custGeom>
              <a:avLst/>
              <a:gdLst>
                <a:gd name="T0" fmla="*/ 14 w 22"/>
                <a:gd name="T1" fmla="*/ 0 h 33"/>
                <a:gd name="T2" fmla="*/ 7 w 22"/>
                <a:gd name="T3" fmla="*/ 7 h 33"/>
                <a:gd name="T4" fmla="*/ 6 w 22"/>
                <a:gd name="T5" fmla="*/ 8 h 33"/>
                <a:gd name="T6" fmla="*/ 0 w 22"/>
                <a:gd name="T7" fmla="*/ 15 h 33"/>
                <a:gd name="T8" fmla="*/ 2 w 22"/>
                <a:gd name="T9" fmla="*/ 33 h 33"/>
                <a:gd name="T10" fmla="*/ 22 w 22"/>
                <a:gd name="T11" fmla="*/ 9 h 33"/>
                <a:gd name="T12" fmla="*/ 22 w 22"/>
                <a:gd name="T13" fmla="*/ 8 h 33"/>
                <a:gd name="T14" fmla="*/ 16 w 22"/>
                <a:gd name="T15" fmla="*/ 0 h 33"/>
                <a:gd name="T16" fmla="*/ 14 w 2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3">
                  <a:moveTo>
                    <a:pt x="14" y="0"/>
                  </a:moveTo>
                  <a:cubicBezTo>
                    <a:pt x="11" y="0"/>
                    <a:pt x="7" y="3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6" y="10"/>
                    <a:pt x="4" y="12"/>
                    <a:pt x="0" y="15"/>
                  </a:cubicBezTo>
                  <a:cubicBezTo>
                    <a:pt x="1" y="21"/>
                    <a:pt x="1" y="27"/>
                    <a:pt x="2" y="33"/>
                  </a:cubicBezTo>
                  <a:cubicBezTo>
                    <a:pt x="14" y="26"/>
                    <a:pt x="21" y="18"/>
                    <a:pt x="22" y="9"/>
                  </a:cubicBezTo>
                  <a:cubicBezTo>
                    <a:pt x="22" y="9"/>
                    <a:pt x="22" y="9"/>
                    <a:pt x="22" y="8"/>
                  </a:cubicBezTo>
                  <a:cubicBezTo>
                    <a:pt x="22" y="4"/>
                    <a:pt x="20" y="1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21"/>
            <p:cNvSpPr>
              <a:spLocks/>
            </p:cNvSpPr>
            <p:nvPr/>
          </p:nvSpPr>
          <p:spPr bwMode="auto">
            <a:xfrm>
              <a:off x="14076363" y="6437313"/>
              <a:ext cx="146050" cy="182563"/>
            </a:xfrm>
            <a:custGeom>
              <a:avLst/>
              <a:gdLst>
                <a:gd name="T0" fmla="*/ 7 w 53"/>
                <a:gd name="T1" fmla="*/ 0 h 66"/>
                <a:gd name="T2" fmla="*/ 5 w 53"/>
                <a:gd name="T3" fmla="*/ 0 h 66"/>
                <a:gd name="T4" fmla="*/ 0 w 53"/>
                <a:gd name="T5" fmla="*/ 8 h 66"/>
                <a:gd name="T6" fmla="*/ 0 w 53"/>
                <a:gd name="T7" fmla="*/ 10 h 66"/>
                <a:gd name="T8" fmla="*/ 42 w 53"/>
                <a:gd name="T9" fmla="*/ 65 h 66"/>
                <a:gd name="T10" fmla="*/ 45 w 53"/>
                <a:gd name="T11" fmla="*/ 66 h 66"/>
                <a:gd name="T12" fmla="*/ 52 w 53"/>
                <a:gd name="T13" fmla="*/ 61 h 66"/>
                <a:gd name="T14" fmla="*/ 53 w 53"/>
                <a:gd name="T15" fmla="*/ 58 h 66"/>
                <a:gd name="T16" fmla="*/ 49 w 53"/>
                <a:gd name="T17" fmla="*/ 51 h 66"/>
                <a:gd name="T18" fmla="*/ 18 w 53"/>
                <a:gd name="T19" fmla="*/ 14 h 66"/>
                <a:gd name="T20" fmla="*/ 15 w 53"/>
                <a:gd name="T21" fmla="*/ 7 h 66"/>
                <a:gd name="T22" fmla="*/ 15 w 53"/>
                <a:gd name="T23" fmla="*/ 5 h 66"/>
                <a:gd name="T24" fmla="*/ 14 w 53"/>
                <a:gd name="T25" fmla="*/ 4 h 66"/>
                <a:gd name="T26" fmla="*/ 7 w 53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66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1" y="47"/>
                    <a:pt x="35" y="61"/>
                    <a:pt x="42" y="65"/>
                  </a:cubicBezTo>
                  <a:cubicBezTo>
                    <a:pt x="43" y="65"/>
                    <a:pt x="44" y="66"/>
                    <a:pt x="45" y="66"/>
                  </a:cubicBezTo>
                  <a:cubicBezTo>
                    <a:pt x="48" y="66"/>
                    <a:pt x="51" y="64"/>
                    <a:pt x="52" y="61"/>
                  </a:cubicBezTo>
                  <a:cubicBezTo>
                    <a:pt x="53" y="60"/>
                    <a:pt x="53" y="59"/>
                    <a:pt x="53" y="58"/>
                  </a:cubicBezTo>
                  <a:cubicBezTo>
                    <a:pt x="53" y="55"/>
                    <a:pt x="52" y="52"/>
                    <a:pt x="49" y="51"/>
                  </a:cubicBezTo>
                  <a:cubicBezTo>
                    <a:pt x="45" y="49"/>
                    <a:pt x="28" y="40"/>
                    <a:pt x="18" y="14"/>
                  </a:cubicBezTo>
                  <a:cubicBezTo>
                    <a:pt x="17" y="12"/>
                    <a:pt x="16" y="9"/>
                    <a:pt x="15" y="7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3" y="2"/>
                    <a:pt x="10" y="0"/>
                    <a:pt x="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22"/>
            <p:cNvSpPr>
              <a:spLocks/>
            </p:cNvSpPr>
            <p:nvPr/>
          </p:nvSpPr>
          <p:spPr bwMode="auto">
            <a:xfrm>
              <a:off x="15752763" y="8607426"/>
              <a:ext cx="284163" cy="246063"/>
            </a:xfrm>
            <a:custGeom>
              <a:avLst/>
              <a:gdLst>
                <a:gd name="T0" fmla="*/ 10 w 103"/>
                <a:gd name="T1" fmla="*/ 0 h 89"/>
                <a:gd name="T2" fmla="*/ 0 w 103"/>
                <a:gd name="T3" fmla="*/ 10 h 89"/>
                <a:gd name="T4" fmla="*/ 0 w 103"/>
                <a:gd name="T5" fmla="*/ 11 h 89"/>
                <a:gd name="T6" fmla="*/ 9 w 103"/>
                <a:gd name="T7" fmla="*/ 22 h 89"/>
                <a:gd name="T8" fmla="*/ 69 w 103"/>
                <a:gd name="T9" fmla="*/ 69 h 89"/>
                <a:gd name="T10" fmla="*/ 99 w 103"/>
                <a:gd name="T11" fmla="*/ 89 h 89"/>
                <a:gd name="T12" fmla="*/ 103 w 103"/>
                <a:gd name="T13" fmla="*/ 81 h 89"/>
                <a:gd name="T14" fmla="*/ 101 w 103"/>
                <a:gd name="T15" fmla="*/ 75 h 89"/>
                <a:gd name="T16" fmla="*/ 101 w 103"/>
                <a:gd name="T17" fmla="*/ 74 h 89"/>
                <a:gd name="T18" fmla="*/ 61 w 103"/>
                <a:gd name="T19" fmla="*/ 29 h 89"/>
                <a:gd name="T20" fmla="*/ 12 w 103"/>
                <a:gd name="T21" fmla="*/ 1 h 89"/>
                <a:gd name="T22" fmla="*/ 10 w 103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89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7"/>
                    <a:pt x="3" y="21"/>
                    <a:pt x="9" y="22"/>
                  </a:cubicBezTo>
                  <a:cubicBezTo>
                    <a:pt x="27" y="24"/>
                    <a:pt x="52" y="49"/>
                    <a:pt x="69" y="69"/>
                  </a:cubicBezTo>
                  <a:cubicBezTo>
                    <a:pt x="79" y="76"/>
                    <a:pt x="89" y="85"/>
                    <a:pt x="99" y="89"/>
                  </a:cubicBezTo>
                  <a:cubicBezTo>
                    <a:pt x="102" y="87"/>
                    <a:pt x="103" y="84"/>
                    <a:pt x="103" y="81"/>
                  </a:cubicBezTo>
                  <a:cubicBezTo>
                    <a:pt x="103" y="79"/>
                    <a:pt x="102" y="77"/>
                    <a:pt x="101" y="75"/>
                  </a:cubicBezTo>
                  <a:cubicBezTo>
                    <a:pt x="101" y="75"/>
                    <a:pt x="101" y="75"/>
                    <a:pt x="101" y="74"/>
                  </a:cubicBezTo>
                  <a:cubicBezTo>
                    <a:pt x="98" y="70"/>
                    <a:pt x="81" y="48"/>
                    <a:pt x="61" y="29"/>
                  </a:cubicBezTo>
                  <a:cubicBezTo>
                    <a:pt x="46" y="15"/>
                    <a:pt x="28" y="3"/>
                    <a:pt x="12" y="1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23"/>
            <p:cNvSpPr>
              <a:spLocks/>
            </p:cNvSpPr>
            <p:nvPr/>
          </p:nvSpPr>
          <p:spPr bwMode="auto">
            <a:xfrm>
              <a:off x="16043275" y="8809038"/>
              <a:ext cx="71438" cy="68263"/>
            </a:xfrm>
            <a:custGeom>
              <a:avLst/>
              <a:gdLst>
                <a:gd name="T0" fmla="*/ 15 w 26"/>
                <a:gd name="T1" fmla="*/ 0 h 25"/>
                <a:gd name="T2" fmla="*/ 5 w 26"/>
                <a:gd name="T3" fmla="*/ 8 h 25"/>
                <a:gd name="T4" fmla="*/ 1 w 26"/>
                <a:gd name="T5" fmla="*/ 16 h 25"/>
                <a:gd name="T6" fmla="*/ 0 w 26"/>
                <a:gd name="T7" fmla="*/ 18 h 25"/>
                <a:gd name="T8" fmla="*/ 21 w 26"/>
                <a:gd name="T9" fmla="*/ 25 h 25"/>
                <a:gd name="T10" fmla="*/ 25 w 26"/>
                <a:gd name="T11" fmla="*/ 14 h 25"/>
                <a:gd name="T12" fmla="*/ 26 w 26"/>
                <a:gd name="T13" fmla="*/ 11 h 25"/>
                <a:gd name="T14" fmla="*/ 18 w 26"/>
                <a:gd name="T15" fmla="*/ 1 h 25"/>
                <a:gd name="T16" fmla="*/ 15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5" y="0"/>
                  </a:moveTo>
                  <a:cubicBezTo>
                    <a:pt x="10" y="0"/>
                    <a:pt x="6" y="3"/>
                    <a:pt x="5" y="8"/>
                  </a:cubicBezTo>
                  <a:cubicBezTo>
                    <a:pt x="4" y="9"/>
                    <a:pt x="3" y="12"/>
                    <a:pt x="1" y="16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7" y="21"/>
                    <a:pt x="14" y="23"/>
                    <a:pt x="21" y="25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13"/>
                    <a:pt x="26" y="12"/>
                    <a:pt x="26" y="11"/>
                  </a:cubicBezTo>
                  <a:cubicBezTo>
                    <a:pt x="26" y="7"/>
                    <a:pt x="23" y="2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24"/>
            <p:cNvSpPr>
              <a:spLocks noEditPoints="1"/>
            </p:cNvSpPr>
            <p:nvPr/>
          </p:nvSpPr>
          <p:spPr bwMode="auto">
            <a:xfrm>
              <a:off x="17075150" y="3805238"/>
              <a:ext cx="735013" cy="34925"/>
            </a:xfrm>
            <a:custGeom>
              <a:avLst/>
              <a:gdLst>
                <a:gd name="T0" fmla="*/ 104 w 266"/>
                <a:gd name="T1" fmla="*/ 10 h 13"/>
                <a:gd name="T2" fmla="*/ 85 w 266"/>
                <a:gd name="T3" fmla="*/ 10 h 13"/>
                <a:gd name="T4" fmla="*/ 115 w 266"/>
                <a:gd name="T5" fmla="*/ 12 h 13"/>
                <a:gd name="T6" fmla="*/ 153 w 266"/>
                <a:gd name="T7" fmla="*/ 13 h 13"/>
                <a:gd name="T8" fmla="*/ 161 w 266"/>
                <a:gd name="T9" fmla="*/ 13 h 13"/>
                <a:gd name="T10" fmla="*/ 167 w 266"/>
                <a:gd name="T11" fmla="*/ 13 h 13"/>
                <a:gd name="T12" fmla="*/ 104 w 266"/>
                <a:gd name="T13" fmla="*/ 10 h 13"/>
                <a:gd name="T14" fmla="*/ 2 w 266"/>
                <a:gd name="T15" fmla="*/ 4 h 13"/>
                <a:gd name="T16" fmla="*/ 0 w 266"/>
                <a:gd name="T17" fmla="*/ 5 h 13"/>
                <a:gd name="T18" fmla="*/ 3 w 266"/>
                <a:gd name="T19" fmla="*/ 11 h 13"/>
                <a:gd name="T20" fmla="*/ 12 w 266"/>
                <a:gd name="T21" fmla="*/ 6 h 13"/>
                <a:gd name="T22" fmla="*/ 2 w 266"/>
                <a:gd name="T23" fmla="*/ 4 h 13"/>
                <a:gd name="T24" fmla="*/ 245 w 266"/>
                <a:gd name="T25" fmla="*/ 0 h 13"/>
                <a:gd name="T26" fmla="*/ 259 w 266"/>
                <a:gd name="T27" fmla="*/ 4 h 13"/>
                <a:gd name="T28" fmla="*/ 266 w 266"/>
                <a:gd name="T29" fmla="*/ 2 h 13"/>
                <a:gd name="T30" fmla="*/ 245 w 266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6" h="13">
                  <a:moveTo>
                    <a:pt x="104" y="10"/>
                  </a:moveTo>
                  <a:cubicBezTo>
                    <a:pt x="98" y="10"/>
                    <a:pt x="92" y="10"/>
                    <a:pt x="85" y="10"/>
                  </a:cubicBezTo>
                  <a:cubicBezTo>
                    <a:pt x="95" y="11"/>
                    <a:pt x="105" y="11"/>
                    <a:pt x="115" y="12"/>
                  </a:cubicBezTo>
                  <a:cubicBezTo>
                    <a:pt x="128" y="13"/>
                    <a:pt x="140" y="13"/>
                    <a:pt x="153" y="13"/>
                  </a:cubicBezTo>
                  <a:cubicBezTo>
                    <a:pt x="156" y="13"/>
                    <a:pt x="158" y="13"/>
                    <a:pt x="161" y="13"/>
                  </a:cubicBezTo>
                  <a:cubicBezTo>
                    <a:pt x="163" y="13"/>
                    <a:pt x="165" y="13"/>
                    <a:pt x="167" y="13"/>
                  </a:cubicBezTo>
                  <a:cubicBezTo>
                    <a:pt x="148" y="11"/>
                    <a:pt x="127" y="10"/>
                    <a:pt x="104" y="10"/>
                  </a:cubicBezTo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1" y="7"/>
                    <a:pt x="2" y="9"/>
                    <a:pt x="3" y="11"/>
                  </a:cubicBezTo>
                  <a:cubicBezTo>
                    <a:pt x="6" y="9"/>
                    <a:pt x="9" y="8"/>
                    <a:pt x="12" y="6"/>
                  </a:cubicBezTo>
                  <a:cubicBezTo>
                    <a:pt x="9" y="6"/>
                    <a:pt x="5" y="5"/>
                    <a:pt x="2" y="4"/>
                  </a:cubicBezTo>
                  <a:moveTo>
                    <a:pt x="245" y="0"/>
                  </a:moveTo>
                  <a:cubicBezTo>
                    <a:pt x="250" y="1"/>
                    <a:pt x="255" y="3"/>
                    <a:pt x="259" y="4"/>
                  </a:cubicBezTo>
                  <a:cubicBezTo>
                    <a:pt x="262" y="4"/>
                    <a:pt x="264" y="3"/>
                    <a:pt x="266" y="2"/>
                  </a:cubicBezTo>
                  <a:cubicBezTo>
                    <a:pt x="259" y="1"/>
                    <a:pt x="252" y="0"/>
                    <a:pt x="245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225"/>
            <p:cNvSpPr>
              <a:spLocks noEditPoints="1"/>
            </p:cNvSpPr>
            <p:nvPr/>
          </p:nvSpPr>
          <p:spPr bwMode="auto">
            <a:xfrm>
              <a:off x="17081500" y="3743326"/>
              <a:ext cx="811213" cy="77788"/>
            </a:xfrm>
            <a:custGeom>
              <a:avLst/>
              <a:gdLst>
                <a:gd name="T0" fmla="*/ 35 w 294"/>
                <a:gd name="T1" fmla="*/ 19 h 28"/>
                <a:gd name="T2" fmla="*/ 0 w 294"/>
                <a:gd name="T3" fmla="*/ 26 h 28"/>
                <a:gd name="T4" fmla="*/ 10 w 294"/>
                <a:gd name="T5" fmla="*/ 28 h 28"/>
                <a:gd name="T6" fmla="*/ 35 w 294"/>
                <a:gd name="T7" fmla="*/ 19 h 28"/>
                <a:gd name="T8" fmla="*/ 139 w 294"/>
                <a:gd name="T9" fmla="*/ 0 h 28"/>
                <a:gd name="T10" fmla="*/ 117 w 294"/>
                <a:gd name="T11" fmla="*/ 3 h 28"/>
                <a:gd name="T12" fmla="*/ 243 w 294"/>
                <a:gd name="T13" fmla="*/ 22 h 28"/>
                <a:gd name="T14" fmla="*/ 264 w 294"/>
                <a:gd name="T15" fmla="*/ 24 h 28"/>
                <a:gd name="T16" fmla="*/ 294 w 294"/>
                <a:gd name="T17" fmla="*/ 14 h 28"/>
                <a:gd name="T18" fmla="*/ 293 w 294"/>
                <a:gd name="T19" fmla="*/ 10 h 28"/>
                <a:gd name="T20" fmla="*/ 235 w 294"/>
                <a:gd name="T21" fmla="*/ 0 h 28"/>
                <a:gd name="T22" fmla="*/ 139 w 294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" h="28">
                  <a:moveTo>
                    <a:pt x="35" y="19"/>
                  </a:moveTo>
                  <a:cubicBezTo>
                    <a:pt x="24" y="22"/>
                    <a:pt x="12" y="24"/>
                    <a:pt x="0" y="26"/>
                  </a:cubicBezTo>
                  <a:cubicBezTo>
                    <a:pt x="3" y="27"/>
                    <a:pt x="7" y="28"/>
                    <a:pt x="10" y="28"/>
                  </a:cubicBezTo>
                  <a:cubicBezTo>
                    <a:pt x="18" y="25"/>
                    <a:pt x="26" y="22"/>
                    <a:pt x="35" y="19"/>
                  </a:cubicBezTo>
                  <a:moveTo>
                    <a:pt x="139" y="0"/>
                  </a:moveTo>
                  <a:cubicBezTo>
                    <a:pt x="132" y="1"/>
                    <a:pt x="125" y="2"/>
                    <a:pt x="117" y="3"/>
                  </a:cubicBezTo>
                  <a:cubicBezTo>
                    <a:pt x="168" y="4"/>
                    <a:pt x="209" y="12"/>
                    <a:pt x="243" y="22"/>
                  </a:cubicBezTo>
                  <a:cubicBezTo>
                    <a:pt x="250" y="22"/>
                    <a:pt x="257" y="23"/>
                    <a:pt x="264" y="24"/>
                  </a:cubicBezTo>
                  <a:cubicBezTo>
                    <a:pt x="274" y="21"/>
                    <a:pt x="284" y="18"/>
                    <a:pt x="294" y="14"/>
                  </a:cubicBezTo>
                  <a:cubicBezTo>
                    <a:pt x="294" y="13"/>
                    <a:pt x="294" y="12"/>
                    <a:pt x="293" y="10"/>
                  </a:cubicBezTo>
                  <a:cubicBezTo>
                    <a:pt x="274" y="7"/>
                    <a:pt x="255" y="4"/>
                    <a:pt x="235" y="0"/>
                  </a:cubicBezTo>
                  <a:cubicBezTo>
                    <a:pt x="203" y="0"/>
                    <a:pt x="171" y="0"/>
                    <a:pt x="139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226"/>
            <p:cNvSpPr>
              <a:spLocks/>
            </p:cNvSpPr>
            <p:nvPr/>
          </p:nvSpPr>
          <p:spPr bwMode="auto">
            <a:xfrm>
              <a:off x="17246600" y="3752851"/>
              <a:ext cx="568325" cy="128588"/>
            </a:xfrm>
            <a:custGeom>
              <a:avLst/>
              <a:gdLst>
                <a:gd name="T0" fmla="*/ 57 w 206"/>
                <a:gd name="T1" fmla="*/ 0 h 47"/>
                <a:gd name="T2" fmla="*/ 35 w 206"/>
                <a:gd name="T3" fmla="*/ 4 h 47"/>
                <a:gd name="T4" fmla="*/ 6 w 206"/>
                <a:gd name="T5" fmla="*/ 10 h 47"/>
                <a:gd name="T6" fmla="*/ 10 w 206"/>
                <a:gd name="T7" fmla="*/ 15 h 47"/>
                <a:gd name="T8" fmla="*/ 4 w 206"/>
                <a:gd name="T9" fmla="*/ 24 h 47"/>
                <a:gd name="T10" fmla="*/ 0 w 206"/>
                <a:gd name="T11" fmla="*/ 25 h 47"/>
                <a:gd name="T12" fmla="*/ 23 w 206"/>
                <a:gd name="T13" fmla="*/ 29 h 47"/>
                <a:gd name="T14" fmla="*/ 42 w 206"/>
                <a:gd name="T15" fmla="*/ 29 h 47"/>
                <a:gd name="T16" fmla="*/ 105 w 206"/>
                <a:gd name="T17" fmla="*/ 32 h 47"/>
                <a:gd name="T18" fmla="*/ 107 w 206"/>
                <a:gd name="T19" fmla="*/ 32 h 47"/>
                <a:gd name="T20" fmla="*/ 192 w 206"/>
                <a:gd name="T21" fmla="*/ 47 h 47"/>
                <a:gd name="T22" fmla="*/ 196 w 206"/>
                <a:gd name="T23" fmla="*/ 47 h 47"/>
                <a:gd name="T24" fmla="*/ 200 w 206"/>
                <a:gd name="T25" fmla="*/ 47 h 47"/>
                <a:gd name="T26" fmla="*/ 205 w 206"/>
                <a:gd name="T27" fmla="*/ 47 h 47"/>
                <a:gd name="T28" fmla="*/ 206 w 206"/>
                <a:gd name="T29" fmla="*/ 47 h 47"/>
                <a:gd name="T30" fmla="*/ 190 w 206"/>
                <a:gd name="T31" fmla="*/ 26 h 47"/>
                <a:gd name="T32" fmla="*/ 197 w 206"/>
                <a:gd name="T33" fmla="*/ 23 h 47"/>
                <a:gd name="T34" fmla="*/ 183 w 206"/>
                <a:gd name="T35" fmla="*/ 19 h 47"/>
                <a:gd name="T36" fmla="*/ 57 w 206"/>
                <a:gd name="T3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47">
                  <a:moveTo>
                    <a:pt x="57" y="0"/>
                  </a:moveTo>
                  <a:cubicBezTo>
                    <a:pt x="50" y="1"/>
                    <a:pt x="42" y="2"/>
                    <a:pt x="35" y="4"/>
                  </a:cubicBezTo>
                  <a:cubicBezTo>
                    <a:pt x="25" y="6"/>
                    <a:pt x="16" y="8"/>
                    <a:pt x="6" y="10"/>
                  </a:cubicBezTo>
                  <a:cubicBezTo>
                    <a:pt x="8" y="11"/>
                    <a:pt x="9" y="13"/>
                    <a:pt x="10" y="15"/>
                  </a:cubicBezTo>
                  <a:cubicBezTo>
                    <a:pt x="11" y="19"/>
                    <a:pt x="8" y="23"/>
                    <a:pt x="4" y="24"/>
                  </a:cubicBezTo>
                  <a:cubicBezTo>
                    <a:pt x="3" y="25"/>
                    <a:pt x="1" y="25"/>
                    <a:pt x="0" y="25"/>
                  </a:cubicBezTo>
                  <a:cubicBezTo>
                    <a:pt x="8" y="27"/>
                    <a:pt x="15" y="28"/>
                    <a:pt x="23" y="29"/>
                  </a:cubicBezTo>
                  <a:cubicBezTo>
                    <a:pt x="30" y="29"/>
                    <a:pt x="36" y="29"/>
                    <a:pt x="42" y="29"/>
                  </a:cubicBezTo>
                  <a:cubicBezTo>
                    <a:pt x="65" y="29"/>
                    <a:pt x="86" y="30"/>
                    <a:pt x="105" y="32"/>
                  </a:cubicBezTo>
                  <a:cubicBezTo>
                    <a:pt x="106" y="32"/>
                    <a:pt x="106" y="32"/>
                    <a:pt x="107" y="32"/>
                  </a:cubicBezTo>
                  <a:cubicBezTo>
                    <a:pt x="136" y="32"/>
                    <a:pt x="165" y="33"/>
                    <a:pt x="192" y="47"/>
                  </a:cubicBezTo>
                  <a:cubicBezTo>
                    <a:pt x="193" y="47"/>
                    <a:pt x="194" y="47"/>
                    <a:pt x="196" y="47"/>
                  </a:cubicBezTo>
                  <a:cubicBezTo>
                    <a:pt x="197" y="47"/>
                    <a:pt x="198" y="47"/>
                    <a:pt x="200" y="47"/>
                  </a:cubicBezTo>
                  <a:cubicBezTo>
                    <a:pt x="201" y="47"/>
                    <a:pt x="203" y="47"/>
                    <a:pt x="205" y="47"/>
                  </a:cubicBezTo>
                  <a:cubicBezTo>
                    <a:pt x="205" y="47"/>
                    <a:pt x="205" y="47"/>
                    <a:pt x="206" y="47"/>
                  </a:cubicBezTo>
                  <a:cubicBezTo>
                    <a:pt x="199" y="39"/>
                    <a:pt x="195" y="33"/>
                    <a:pt x="190" y="26"/>
                  </a:cubicBezTo>
                  <a:cubicBezTo>
                    <a:pt x="192" y="25"/>
                    <a:pt x="195" y="24"/>
                    <a:pt x="197" y="23"/>
                  </a:cubicBezTo>
                  <a:cubicBezTo>
                    <a:pt x="193" y="22"/>
                    <a:pt x="188" y="20"/>
                    <a:pt x="183" y="19"/>
                  </a:cubicBezTo>
                  <a:cubicBezTo>
                    <a:pt x="149" y="9"/>
                    <a:pt x="108" y="1"/>
                    <a:pt x="57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227"/>
            <p:cNvSpPr>
              <a:spLocks/>
            </p:cNvSpPr>
            <p:nvPr/>
          </p:nvSpPr>
          <p:spPr bwMode="auto">
            <a:xfrm>
              <a:off x="17083088" y="3779838"/>
              <a:ext cx="193675" cy="88900"/>
            </a:xfrm>
            <a:custGeom>
              <a:avLst/>
              <a:gdLst>
                <a:gd name="T0" fmla="*/ 65 w 70"/>
                <a:gd name="T1" fmla="*/ 0 h 32"/>
                <a:gd name="T2" fmla="*/ 34 w 70"/>
                <a:gd name="T3" fmla="*/ 6 h 32"/>
                <a:gd name="T4" fmla="*/ 9 w 70"/>
                <a:gd name="T5" fmla="*/ 15 h 32"/>
                <a:gd name="T6" fmla="*/ 0 w 70"/>
                <a:gd name="T7" fmla="*/ 20 h 32"/>
                <a:gd name="T8" fmla="*/ 5 w 70"/>
                <a:gd name="T9" fmla="*/ 32 h 32"/>
                <a:gd name="T10" fmla="*/ 46 w 70"/>
                <a:gd name="T11" fmla="*/ 12 h 32"/>
                <a:gd name="T12" fmla="*/ 49 w 70"/>
                <a:gd name="T13" fmla="*/ 12 h 32"/>
                <a:gd name="T14" fmla="*/ 59 w 70"/>
                <a:gd name="T15" fmla="*/ 15 h 32"/>
                <a:gd name="T16" fmla="*/ 63 w 70"/>
                <a:gd name="T17" fmla="*/ 14 h 32"/>
                <a:gd name="T18" fmla="*/ 69 w 70"/>
                <a:gd name="T19" fmla="*/ 5 h 32"/>
                <a:gd name="T20" fmla="*/ 65 w 70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2">
                  <a:moveTo>
                    <a:pt x="65" y="0"/>
                  </a:moveTo>
                  <a:cubicBezTo>
                    <a:pt x="55" y="2"/>
                    <a:pt x="44" y="4"/>
                    <a:pt x="34" y="6"/>
                  </a:cubicBezTo>
                  <a:cubicBezTo>
                    <a:pt x="25" y="9"/>
                    <a:pt x="17" y="12"/>
                    <a:pt x="9" y="15"/>
                  </a:cubicBezTo>
                  <a:cubicBezTo>
                    <a:pt x="6" y="17"/>
                    <a:pt x="3" y="18"/>
                    <a:pt x="0" y="20"/>
                  </a:cubicBezTo>
                  <a:cubicBezTo>
                    <a:pt x="2" y="25"/>
                    <a:pt x="4" y="29"/>
                    <a:pt x="5" y="32"/>
                  </a:cubicBezTo>
                  <a:cubicBezTo>
                    <a:pt x="18" y="27"/>
                    <a:pt x="35" y="12"/>
                    <a:pt x="46" y="12"/>
                  </a:cubicBezTo>
                  <a:cubicBezTo>
                    <a:pt x="47" y="12"/>
                    <a:pt x="48" y="12"/>
                    <a:pt x="49" y="12"/>
                  </a:cubicBezTo>
                  <a:cubicBezTo>
                    <a:pt x="52" y="13"/>
                    <a:pt x="56" y="14"/>
                    <a:pt x="59" y="15"/>
                  </a:cubicBezTo>
                  <a:cubicBezTo>
                    <a:pt x="60" y="15"/>
                    <a:pt x="62" y="15"/>
                    <a:pt x="63" y="14"/>
                  </a:cubicBezTo>
                  <a:cubicBezTo>
                    <a:pt x="67" y="13"/>
                    <a:pt x="70" y="9"/>
                    <a:pt x="69" y="5"/>
                  </a:cubicBezTo>
                  <a:cubicBezTo>
                    <a:pt x="68" y="3"/>
                    <a:pt x="67" y="1"/>
                    <a:pt x="65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228"/>
            <p:cNvSpPr>
              <a:spLocks noEditPoints="1"/>
            </p:cNvSpPr>
            <p:nvPr/>
          </p:nvSpPr>
          <p:spPr bwMode="auto">
            <a:xfrm>
              <a:off x="14023975" y="4171951"/>
              <a:ext cx="2770188" cy="1241425"/>
            </a:xfrm>
            <a:custGeom>
              <a:avLst/>
              <a:gdLst>
                <a:gd name="T0" fmla="*/ 16 w 1003"/>
                <a:gd name="T1" fmla="*/ 426 h 449"/>
                <a:gd name="T2" fmla="*/ 33 w 1003"/>
                <a:gd name="T3" fmla="*/ 410 h 449"/>
                <a:gd name="T4" fmla="*/ 595 w 1003"/>
                <a:gd name="T5" fmla="*/ 292 h 449"/>
                <a:gd name="T6" fmla="*/ 595 w 1003"/>
                <a:gd name="T7" fmla="*/ 288 h 449"/>
                <a:gd name="T8" fmla="*/ 502 w 1003"/>
                <a:gd name="T9" fmla="*/ 267 h 449"/>
                <a:gd name="T10" fmla="*/ 348 w 1003"/>
                <a:gd name="T11" fmla="*/ 326 h 449"/>
                <a:gd name="T12" fmla="*/ 345 w 1003"/>
                <a:gd name="T13" fmla="*/ 329 h 449"/>
                <a:gd name="T14" fmla="*/ 341 w 1003"/>
                <a:gd name="T15" fmla="*/ 333 h 449"/>
                <a:gd name="T16" fmla="*/ 334 w 1003"/>
                <a:gd name="T17" fmla="*/ 371 h 449"/>
                <a:gd name="T18" fmla="*/ 325 w 1003"/>
                <a:gd name="T19" fmla="*/ 378 h 449"/>
                <a:gd name="T20" fmla="*/ 318 w 1003"/>
                <a:gd name="T21" fmla="*/ 361 h 449"/>
                <a:gd name="T22" fmla="*/ 294 w 1003"/>
                <a:gd name="T23" fmla="*/ 323 h 449"/>
                <a:gd name="T24" fmla="*/ 326 w 1003"/>
                <a:gd name="T25" fmla="*/ 409 h 449"/>
                <a:gd name="T26" fmla="*/ 360 w 1003"/>
                <a:gd name="T27" fmla="*/ 380 h 449"/>
                <a:gd name="T28" fmla="*/ 374 w 1003"/>
                <a:gd name="T29" fmla="*/ 313 h 449"/>
                <a:gd name="T30" fmla="*/ 495 w 1003"/>
                <a:gd name="T31" fmla="*/ 271 h 449"/>
                <a:gd name="T32" fmla="*/ 569 w 1003"/>
                <a:gd name="T33" fmla="*/ 276 h 449"/>
                <a:gd name="T34" fmla="*/ 805 w 1003"/>
                <a:gd name="T35" fmla="*/ 198 h 449"/>
                <a:gd name="T36" fmla="*/ 646 w 1003"/>
                <a:gd name="T37" fmla="*/ 244 h 449"/>
                <a:gd name="T38" fmla="*/ 627 w 1003"/>
                <a:gd name="T39" fmla="*/ 272 h 449"/>
                <a:gd name="T40" fmla="*/ 751 w 1003"/>
                <a:gd name="T41" fmla="*/ 210 h 449"/>
                <a:gd name="T42" fmla="*/ 782 w 1003"/>
                <a:gd name="T43" fmla="*/ 211 h 449"/>
                <a:gd name="T44" fmla="*/ 865 w 1003"/>
                <a:gd name="T45" fmla="*/ 205 h 449"/>
                <a:gd name="T46" fmla="*/ 882 w 1003"/>
                <a:gd name="T47" fmla="*/ 208 h 449"/>
                <a:gd name="T48" fmla="*/ 888 w 1003"/>
                <a:gd name="T49" fmla="*/ 188 h 449"/>
                <a:gd name="T50" fmla="*/ 886 w 1003"/>
                <a:gd name="T51" fmla="*/ 193 h 449"/>
                <a:gd name="T52" fmla="*/ 722 w 1003"/>
                <a:gd name="T53" fmla="*/ 56 h 449"/>
                <a:gd name="T54" fmla="*/ 697 w 1003"/>
                <a:gd name="T55" fmla="*/ 63 h 449"/>
                <a:gd name="T56" fmla="*/ 644 w 1003"/>
                <a:gd name="T57" fmla="*/ 225 h 449"/>
                <a:gd name="T58" fmla="*/ 709 w 1003"/>
                <a:gd name="T59" fmla="*/ 172 h 449"/>
                <a:gd name="T60" fmla="*/ 637 w 1003"/>
                <a:gd name="T61" fmla="*/ 39 h 449"/>
                <a:gd name="T62" fmla="*/ 608 w 1003"/>
                <a:gd name="T63" fmla="*/ 175 h 449"/>
                <a:gd name="T64" fmla="*/ 557 w 1003"/>
                <a:gd name="T65" fmla="*/ 216 h 449"/>
                <a:gd name="T66" fmla="*/ 511 w 1003"/>
                <a:gd name="T67" fmla="*/ 167 h 449"/>
                <a:gd name="T68" fmla="*/ 468 w 1003"/>
                <a:gd name="T69" fmla="*/ 131 h 449"/>
                <a:gd name="T70" fmla="*/ 374 w 1003"/>
                <a:gd name="T71" fmla="*/ 243 h 449"/>
                <a:gd name="T72" fmla="*/ 69 w 1003"/>
                <a:gd name="T73" fmla="*/ 334 h 449"/>
                <a:gd name="T74" fmla="*/ 230 w 1003"/>
                <a:gd name="T75" fmla="*/ 307 h 449"/>
                <a:gd name="T76" fmla="*/ 336 w 1003"/>
                <a:gd name="T77" fmla="*/ 315 h 449"/>
                <a:gd name="T78" fmla="*/ 452 w 1003"/>
                <a:gd name="T79" fmla="*/ 150 h 449"/>
                <a:gd name="T80" fmla="*/ 461 w 1003"/>
                <a:gd name="T81" fmla="*/ 143 h 449"/>
                <a:gd name="T82" fmla="*/ 495 w 1003"/>
                <a:gd name="T83" fmla="*/ 249 h 449"/>
                <a:gd name="T84" fmla="*/ 501 w 1003"/>
                <a:gd name="T85" fmla="*/ 251 h 449"/>
                <a:gd name="T86" fmla="*/ 631 w 1003"/>
                <a:gd name="T87" fmla="*/ 236 h 449"/>
                <a:gd name="T88" fmla="*/ 661 w 1003"/>
                <a:gd name="T89" fmla="*/ 82 h 449"/>
                <a:gd name="T90" fmla="*/ 655 w 1003"/>
                <a:gd name="T91" fmla="*/ 37 h 449"/>
                <a:gd name="T92" fmla="*/ 680 w 1003"/>
                <a:gd name="T93" fmla="*/ 58 h 449"/>
                <a:gd name="T94" fmla="*/ 659 w 1003"/>
                <a:gd name="T95" fmla="*/ 39 h 449"/>
                <a:gd name="T96" fmla="*/ 1003 w 1003"/>
                <a:gd name="T97" fmla="*/ 0 h 449"/>
                <a:gd name="T98" fmla="*/ 984 w 1003"/>
                <a:gd name="T99" fmla="*/ 61 h 449"/>
                <a:gd name="T100" fmla="*/ 943 w 1003"/>
                <a:gd name="T101" fmla="*/ 266 h 449"/>
                <a:gd name="T102" fmla="*/ 939 w 1003"/>
                <a:gd name="T103" fmla="*/ 206 h 449"/>
                <a:gd name="T104" fmla="*/ 991 w 1003"/>
                <a:gd name="T105" fmla="*/ 54 h 449"/>
                <a:gd name="T106" fmla="*/ 1003 w 1003"/>
                <a:gd name="T10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3" h="449">
                  <a:moveTo>
                    <a:pt x="33" y="410"/>
                  </a:moveTo>
                  <a:cubicBezTo>
                    <a:pt x="27" y="415"/>
                    <a:pt x="21" y="420"/>
                    <a:pt x="16" y="426"/>
                  </a:cubicBezTo>
                  <a:cubicBezTo>
                    <a:pt x="9" y="433"/>
                    <a:pt x="4" y="441"/>
                    <a:pt x="0" y="449"/>
                  </a:cubicBezTo>
                  <a:cubicBezTo>
                    <a:pt x="11" y="436"/>
                    <a:pt x="22" y="423"/>
                    <a:pt x="33" y="410"/>
                  </a:cubicBezTo>
                  <a:moveTo>
                    <a:pt x="591" y="285"/>
                  </a:moveTo>
                  <a:cubicBezTo>
                    <a:pt x="593" y="287"/>
                    <a:pt x="594" y="289"/>
                    <a:pt x="595" y="292"/>
                  </a:cubicBezTo>
                  <a:cubicBezTo>
                    <a:pt x="596" y="291"/>
                    <a:pt x="596" y="290"/>
                    <a:pt x="596" y="289"/>
                  </a:cubicBezTo>
                  <a:cubicBezTo>
                    <a:pt x="596" y="289"/>
                    <a:pt x="595" y="289"/>
                    <a:pt x="595" y="288"/>
                  </a:cubicBezTo>
                  <a:cubicBezTo>
                    <a:pt x="594" y="287"/>
                    <a:pt x="592" y="286"/>
                    <a:pt x="591" y="285"/>
                  </a:cubicBezTo>
                  <a:moveTo>
                    <a:pt x="502" y="267"/>
                  </a:moveTo>
                  <a:cubicBezTo>
                    <a:pt x="450" y="267"/>
                    <a:pt x="390" y="281"/>
                    <a:pt x="350" y="324"/>
                  </a:cubicBezTo>
                  <a:cubicBezTo>
                    <a:pt x="349" y="325"/>
                    <a:pt x="348" y="326"/>
                    <a:pt x="348" y="326"/>
                  </a:cubicBezTo>
                  <a:cubicBezTo>
                    <a:pt x="347" y="327"/>
                    <a:pt x="346" y="328"/>
                    <a:pt x="345" y="32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41" y="333"/>
                    <a:pt x="341" y="333"/>
                    <a:pt x="341" y="333"/>
                  </a:cubicBezTo>
                  <a:cubicBezTo>
                    <a:pt x="341" y="333"/>
                    <a:pt x="341" y="333"/>
                    <a:pt x="341" y="333"/>
                  </a:cubicBezTo>
                  <a:cubicBezTo>
                    <a:pt x="333" y="343"/>
                    <a:pt x="333" y="352"/>
                    <a:pt x="334" y="361"/>
                  </a:cubicBezTo>
                  <a:cubicBezTo>
                    <a:pt x="334" y="364"/>
                    <a:pt x="334" y="368"/>
                    <a:pt x="334" y="371"/>
                  </a:cubicBezTo>
                  <a:cubicBezTo>
                    <a:pt x="333" y="375"/>
                    <a:pt x="330" y="378"/>
                    <a:pt x="326" y="378"/>
                  </a:cubicBezTo>
                  <a:cubicBezTo>
                    <a:pt x="325" y="378"/>
                    <a:pt x="325" y="378"/>
                    <a:pt x="325" y="378"/>
                  </a:cubicBezTo>
                  <a:cubicBezTo>
                    <a:pt x="321" y="378"/>
                    <a:pt x="318" y="374"/>
                    <a:pt x="318" y="370"/>
                  </a:cubicBezTo>
                  <a:cubicBezTo>
                    <a:pt x="318" y="367"/>
                    <a:pt x="318" y="364"/>
                    <a:pt x="318" y="361"/>
                  </a:cubicBezTo>
                  <a:cubicBezTo>
                    <a:pt x="318" y="353"/>
                    <a:pt x="317" y="341"/>
                    <a:pt x="325" y="329"/>
                  </a:cubicBezTo>
                  <a:cubicBezTo>
                    <a:pt x="318" y="327"/>
                    <a:pt x="308" y="325"/>
                    <a:pt x="294" y="323"/>
                  </a:cubicBezTo>
                  <a:cubicBezTo>
                    <a:pt x="300" y="332"/>
                    <a:pt x="301" y="347"/>
                    <a:pt x="297" y="371"/>
                  </a:cubicBezTo>
                  <a:cubicBezTo>
                    <a:pt x="294" y="390"/>
                    <a:pt x="308" y="407"/>
                    <a:pt x="326" y="409"/>
                  </a:cubicBezTo>
                  <a:cubicBezTo>
                    <a:pt x="328" y="409"/>
                    <a:pt x="329" y="409"/>
                    <a:pt x="330" y="409"/>
                  </a:cubicBezTo>
                  <a:cubicBezTo>
                    <a:pt x="345" y="409"/>
                    <a:pt x="357" y="398"/>
                    <a:pt x="360" y="380"/>
                  </a:cubicBezTo>
                  <a:cubicBezTo>
                    <a:pt x="361" y="373"/>
                    <a:pt x="360" y="365"/>
                    <a:pt x="361" y="358"/>
                  </a:cubicBezTo>
                  <a:cubicBezTo>
                    <a:pt x="365" y="343"/>
                    <a:pt x="364" y="319"/>
                    <a:pt x="374" y="313"/>
                  </a:cubicBezTo>
                  <a:cubicBezTo>
                    <a:pt x="401" y="295"/>
                    <a:pt x="431" y="280"/>
                    <a:pt x="462" y="274"/>
                  </a:cubicBezTo>
                  <a:cubicBezTo>
                    <a:pt x="473" y="272"/>
                    <a:pt x="484" y="271"/>
                    <a:pt x="495" y="271"/>
                  </a:cubicBezTo>
                  <a:cubicBezTo>
                    <a:pt x="518" y="271"/>
                    <a:pt x="542" y="274"/>
                    <a:pt x="565" y="276"/>
                  </a:cubicBezTo>
                  <a:cubicBezTo>
                    <a:pt x="566" y="276"/>
                    <a:pt x="567" y="276"/>
                    <a:pt x="569" y="276"/>
                  </a:cubicBezTo>
                  <a:cubicBezTo>
                    <a:pt x="551" y="271"/>
                    <a:pt x="528" y="267"/>
                    <a:pt x="502" y="267"/>
                  </a:cubicBezTo>
                  <a:moveTo>
                    <a:pt x="805" y="198"/>
                  </a:moveTo>
                  <a:cubicBezTo>
                    <a:pt x="750" y="198"/>
                    <a:pt x="681" y="210"/>
                    <a:pt x="646" y="244"/>
                  </a:cubicBezTo>
                  <a:cubicBezTo>
                    <a:pt x="646" y="244"/>
                    <a:pt x="646" y="244"/>
                    <a:pt x="646" y="244"/>
                  </a:cubicBezTo>
                  <a:cubicBezTo>
                    <a:pt x="636" y="253"/>
                    <a:pt x="628" y="264"/>
                    <a:pt x="621" y="275"/>
                  </a:cubicBezTo>
                  <a:cubicBezTo>
                    <a:pt x="623" y="274"/>
                    <a:pt x="625" y="273"/>
                    <a:pt x="627" y="272"/>
                  </a:cubicBezTo>
                  <a:cubicBezTo>
                    <a:pt x="638" y="262"/>
                    <a:pt x="650" y="252"/>
                    <a:pt x="663" y="243"/>
                  </a:cubicBezTo>
                  <a:cubicBezTo>
                    <a:pt x="689" y="225"/>
                    <a:pt x="717" y="210"/>
                    <a:pt x="751" y="210"/>
                  </a:cubicBezTo>
                  <a:cubicBezTo>
                    <a:pt x="754" y="210"/>
                    <a:pt x="757" y="210"/>
                    <a:pt x="761" y="210"/>
                  </a:cubicBezTo>
                  <a:cubicBezTo>
                    <a:pt x="768" y="211"/>
                    <a:pt x="775" y="211"/>
                    <a:pt x="782" y="211"/>
                  </a:cubicBezTo>
                  <a:cubicBezTo>
                    <a:pt x="807" y="211"/>
                    <a:pt x="832" y="208"/>
                    <a:pt x="856" y="205"/>
                  </a:cubicBezTo>
                  <a:cubicBezTo>
                    <a:pt x="860" y="205"/>
                    <a:pt x="862" y="205"/>
                    <a:pt x="865" y="205"/>
                  </a:cubicBezTo>
                  <a:cubicBezTo>
                    <a:pt x="873" y="205"/>
                    <a:pt x="878" y="206"/>
                    <a:pt x="880" y="211"/>
                  </a:cubicBezTo>
                  <a:cubicBezTo>
                    <a:pt x="881" y="210"/>
                    <a:pt x="881" y="209"/>
                    <a:pt x="882" y="208"/>
                  </a:cubicBezTo>
                  <a:cubicBezTo>
                    <a:pt x="866" y="202"/>
                    <a:pt x="838" y="198"/>
                    <a:pt x="805" y="198"/>
                  </a:cubicBezTo>
                  <a:moveTo>
                    <a:pt x="888" y="188"/>
                  </a:moveTo>
                  <a:cubicBezTo>
                    <a:pt x="885" y="189"/>
                    <a:pt x="881" y="190"/>
                    <a:pt x="878" y="190"/>
                  </a:cubicBezTo>
                  <a:cubicBezTo>
                    <a:pt x="881" y="191"/>
                    <a:pt x="884" y="192"/>
                    <a:pt x="886" y="193"/>
                  </a:cubicBezTo>
                  <a:cubicBezTo>
                    <a:pt x="887" y="191"/>
                    <a:pt x="888" y="190"/>
                    <a:pt x="888" y="188"/>
                  </a:cubicBezTo>
                  <a:moveTo>
                    <a:pt x="722" y="56"/>
                  </a:moveTo>
                  <a:cubicBezTo>
                    <a:pt x="713" y="61"/>
                    <a:pt x="705" y="63"/>
                    <a:pt x="698" y="63"/>
                  </a:cubicBezTo>
                  <a:cubicBezTo>
                    <a:pt x="698" y="63"/>
                    <a:pt x="697" y="63"/>
                    <a:pt x="697" y="63"/>
                  </a:cubicBezTo>
                  <a:cubicBezTo>
                    <a:pt x="676" y="84"/>
                    <a:pt x="664" y="106"/>
                    <a:pt x="656" y="126"/>
                  </a:cubicBezTo>
                  <a:cubicBezTo>
                    <a:pt x="639" y="168"/>
                    <a:pt x="640" y="207"/>
                    <a:pt x="644" y="225"/>
                  </a:cubicBezTo>
                  <a:cubicBezTo>
                    <a:pt x="664" y="209"/>
                    <a:pt x="691" y="198"/>
                    <a:pt x="720" y="192"/>
                  </a:cubicBezTo>
                  <a:cubicBezTo>
                    <a:pt x="714" y="188"/>
                    <a:pt x="710" y="181"/>
                    <a:pt x="709" y="172"/>
                  </a:cubicBezTo>
                  <a:cubicBezTo>
                    <a:pt x="701" y="134"/>
                    <a:pt x="699" y="97"/>
                    <a:pt x="722" y="56"/>
                  </a:cubicBezTo>
                  <a:moveTo>
                    <a:pt x="637" y="39"/>
                  </a:moveTo>
                  <a:cubicBezTo>
                    <a:pt x="634" y="42"/>
                    <a:pt x="632" y="48"/>
                    <a:pt x="631" y="52"/>
                  </a:cubicBezTo>
                  <a:cubicBezTo>
                    <a:pt x="623" y="93"/>
                    <a:pt x="617" y="135"/>
                    <a:pt x="608" y="175"/>
                  </a:cubicBezTo>
                  <a:cubicBezTo>
                    <a:pt x="603" y="198"/>
                    <a:pt x="583" y="209"/>
                    <a:pt x="563" y="215"/>
                  </a:cubicBezTo>
                  <a:cubicBezTo>
                    <a:pt x="562" y="216"/>
                    <a:pt x="559" y="216"/>
                    <a:pt x="557" y="216"/>
                  </a:cubicBezTo>
                  <a:cubicBezTo>
                    <a:pt x="549" y="216"/>
                    <a:pt x="539" y="212"/>
                    <a:pt x="535" y="207"/>
                  </a:cubicBezTo>
                  <a:cubicBezTo>
                    <a:pt x="524" y="196"/>
                    <a:pt x="516" y="181"/>
                    <a:pt x="511" y="167"/>
                  </a:cubicBezTo>
                  <a:cubicBezTo>
                    <a:pt x="503" y="143"/>
                    <a:pt x="491" y="131"/>
                    <a:pt x="468" y="131"/>
                  </a:cubicBezTo>
                  <a:cubicBezTo>
                    <a:pt x="468" y="131"/>
                    <a:pt x="468" y="131"/>
                    <a:pt x="468" y="131"/>
                  </a:cubicBezTo>
                  <a:cubicBezTo>
                    <a:pt x="440" y="131"/>
                    <a:pt x="408" y="162"/>
                    <a:pt x="409" y="189"/>
                  </a:cubicBezTo>
                  <a:cubicBezTo>
                    <a:pt x="410" y="216"/>
                    <a:pt x="397" y="235"/>
                    <a:pt x="374" y="243"/>
                  </a:cubicBezTo>
                  <a:cubicBezTo>
                    <a:pt x="343" y="254"/>
                    <a:pt x="311" y="265"/>
                    <a:pt x="278" y="267"/>
                  </a:cubicBezTo>
                  <a:cubicBezTo>
                    <a:pt x="202" y="271"/>
                    <a:pt x="132" y="289"/>
                    <a:pt x="69" y="334"/>
                  </a:cubicBezTo>
                  <a:cubicBezTo>
                    <a:pt x="59" y="352"/>
                    <a:pt x="51" y="368"/>
                    <a:pt x="45" y="380"/>
                  </a:cubicBezTo>
                  <a:cubicBezTo>
                    <a:pt x="115" y="328"/>
                    <a:pt x="182" y="311"/>
                    <a:pt x="230" y="307"/>
                  </a:cubicBezTo>
                  <a:cubicBezTo>
                    <a:pt x="240" y="306"/>
                    <a:pt x="250" y="305"/>
                    <a:pt x="259" y="305"/>
                  </a:cubicBezTo>
                  <a:cubicBezTo>
                    <a:pt x="297" y="305"/>
                    <a:pt x="325" y="312"/>
                    <a:pt x="336" y="315"/>
                  </a:cubicBezTo>
                  <a:cubicBezTo>
                    <a:pt x="369" y="279"/>
                    <a:pt x="419" y="257"/>
                    <a:pt x="479" y="252"/>
                  </a:cubicBezTo>
                  <a:cubicBezTo>
                    <a:pt x="466" y="231"/>
                    <a:pt x="447" y="181"/>
                    <a:pt x="452" y="150"/>
                  </a:cubicBezTo>
                  <a:cubicBezTo>
                    <a:pt x="453" y="146"/>
                    <a:pt x="456" y="143"/>
                    <a:pt x="460" y="143"/>
                  </a:cubicBezTo>
                  <a:cubicBezTo>
                    <a:pt x="460" y="143"/>
                    <a:pt x="460" y="143"/>
                    <a:pt x="461" y="143"/>
                  </a:cubicBezTo>
                  <a:cubicBezTo>
                    <a:pt x="465" y="144"/>
                    <a:pt x="468" y="148"/>
                    <a:pt x="467" y="152"/>
                  </a:cubicBezTo>
                  <a:cubicBezTo>
                    <a:pt x="463" y="181"/>
                    <a:pt x="485" y="235"/>
                    <a:pt x="495" y="249"/>
                  </a:cubicBezTo>
                  <a:cubicBezTo>
                    <a:pt x="496" y="250"/>
                    <a:pt x="496" y="251"/>
                    <a:pt x="496" y="251"/>
                  </a:cubicBezTo>
                  <a:cubicBezTo>
                    <a:pt x="498" y="251"/>
                    <a:pt x="500" y="251"/>
                    <a:pt x="501" y="251"/>
                  </a:cubicBezTo>
                  <a:cubicBezTo>
                    <a:pt x="549" y="251"/>
                    <a:pt x="587" y="262"/>
                    <a:pt x="603" y="275"/>
                  </a:cubicBezTo>
                  <a:cubicBezTo>
                    <a:pt x="611" y="261"/>
                    <a:pt x="620" y="248"/>
                    <a:pt x="631" y="236"/>
                  </a:cubicBezTo>
                  <a:cubicBezTo>
                    <a:pt x="624" y="217"/>
                    <a:pt x="622" y="169"/>
                    <a:pt x="642" y="120"/>
                  </a:cubicBezTo>
                  <a:cubicBezTo>
                    <a:pt x="646" y="108"/>
                    <a:pt x="653" y="95"/>
                    <a:pt x="661" y="82"/>
                  </a:cubicBezTo>
                  <a:cubicBezTo>
                    <a:pt x="658" y="74"/>
                    <a:pt x="650" y="57"/>
                    <a:pt x="637" y="39"/>
                  </a:cubicBezTo>
                  <a:moveTo>
                    <a:pt x="655" y="37"/>
                  </a:moveTo>
                  <a:cubicBezTo>
                    <a:pt x="662" y="49"/>
                    <a:pt x="668" y="59"/>
                    <a:pt x="672" y="68"/>
                  </a:cubicBezTo>
                  <a:cubicBezTo>
                    <a:pt x="675" y="64"/>
                    <a:pt x="677" y="61"/>
                    <a:pt x="680" y="58"/>
                  </a:cubicBezTo>
                  <a:cubicBezTo>
                    <a:pt x="673" y="54"/>
                    <a:pt x="666" y="47"/>
                    <a:pt x="660" y="40"/>
                  </a:cubicBezTo>
                  <a:cubicBezTo>
                    <a:pt x="660" y="39"/>
                    <a:pt x="659" y="39"/>
                    <a:pt x="659" y="39"/>
                  </a:cubicBezTo>
                  <a:cubicBezTo>
                    <a:pt x="657" y="38"/>
                    <a:pt x="656" y="38"/>
                    <a:pt x="655" y="37"/>
                  </a:cubicBezTo>
                  <a:moveTo>
                    <a:pt x="1003" y="0"/>
                  </a:moveTo>
                  <a:cubicBezTo>
                    <a:pt x="989" y="31"/>
                    <a:pt x="986" y="55"/>
                    <a:pt x="986" y="56"/>
                  </a:cubicBezTo>
                  <a:cubicBezTo>
                    <a:pt x="986" y="58"/>
                    <a:pt x="985" y="59"/>
                    <a:pt x="984" y="61"/>
                  </a:cubicBezTo>
                  <a:cubicBezTo>
                    <a:pt x="917" y="132"/>
                    <a:pt x="893" y="210"/>
                    <a:pt x="885" y="266"/>
                  </a:cubicBezTo>
                  <a:cubicBezTo>
                    <a:pt x="943" y="266"/>
                    <a:pt x="943" y="266"/>
                    <a:pt x="943" y="266"/>
                  </a:cubicBezTo>
                  <a:cubicBezTo>
                    <a:pt x="940" y="261"/>
                    <a:pt x="939" y="256"/>
                    <a:pt x="938" y="250"/>
                  </a:cubicBezTo>
                  <a:cubicBezTo>
                    <a:pt x="936" y="235"/>
                    <a:pt x="936" y="220"/>
                    <a:pt x="939" y="206"/>
                  </a:cubicBezTo>
                  <a:cubicBezTo>
                    <a:pt x="946" y="156"/>
                    <a:pt x="962" y="110"/>
                    <a:pt x="987" y="67"/>
                  </a:cubicBezTo>
                  <a:cubicBezTo>
                    <a:pt x="989" y="63"/>
                    <a:pt x="992" y="57"/>
                    <a:pt x="991" y="54"/>
                  </a:cubicBezTo>
                  <a:cubicBezTo>
                    <a:pt x="986" y="36"/>
                    <a:pt x="995" y="23"/>
                    <a:pt x="1002" y="8"/>
                  </a:cubicBezTo>
                  <a:cubicBezTo>
                    <a:pt x="1003" y="6"/>
                    <a:pt x="1003" y="3"/>
                    <a:pt x="1003" y="0"/>
                  </a:cubicBezTo>
                </a:path>
              </a:pathLst>
            </a:custGeom>
            <a:solidFill>
              <a:srgbClr val="FBD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229"/>
            <p:cNvSpPr>
              <a:spLocks noEditPoints="1"/>
            </p:cNvSpPr>
            <p:nvPr/>
          </p:nvSpPr>
          <p:spPr bwMode="auto">
            <a:xfrm>
              <a:off x="13957300" y="5094288"/>
              <a:ext cx="257175" cy="371475"/>
            </a:xfrm>
            <a:custGeom>
              <a:avLst/>
              <a:gdLst>
                <a:gd name="T0" fmla="*/ 40 w 93"/>
                <a:gd name="T1" fmla="*/ 92 h 134"/>
                <a:gd name="T2" fmla="*/ 29 w 93"/>
                <a:gd name="T3" fmla="*/ 103 h 134"/>
                <a:gd name="T4" fmla="*/ 23 w 93"/>
                <a:gd name="T5" fmla="*/ 105 h 134"/>
                <a:gd name="T6" fmla="*/ 18 w 93"/>
                <a:gd name="T7" fmla="*/ 103 h 134"/>
                <a:gd name="T8" fmla="*/ 15 w 93"/>
                <a:gd name="T9" fmla="*/ 98 h 134"/>
                <a:gd name="T10" fmla="*/ 14 w 93"/>
                <a:gd name="T11" fmla="*/ 99 h 134"/>
                <a:gd name="T12" fmla="*/ 0 w 93"/>
                <a:gd name="T13" fmla="*/ 131 h 134"/>
                <a:gd name="T14" fmla="*/ 7 w 93"/>
                <a:gd name="T15" fmla="*/ 134 h 134"/>
                <a:gd name="T16" fmla="*/ 21 w 93"/>
                <a:gd name="T17" fmla="*/ 119 h 134"/>
                <a:gd name="T18" fmla="*/ 24 w 93"/>
                <a:gd name="T19" fmla="*/ 115 h 134"/>
                <a:gd name="T20" fmla="*/ 40 w 93"/>
                <a:gd name="T21" fmla="*/ 92 h 134"/>
                <a:gd name="T22" fmla="*/ 93 w 93"/>
                <a:gd name="T23" fmla="*/ 0 h 134"/>
                <a:gd name="T24" fmla="*/ 90 w 93"/>
                <a:gd name="T25" fmla="*/ 2 h 134"/>
                <a:gd name="T26" fmla="*/ 80 w 93"/>
                <a:gd name="T27" fmla="*/ 8 h 134"/>
                <a:gd name="T28" fmla="*/ 61 w 93"/>
                <a:gd name="T29" fmla="*/ 25 h 134"/>
                <a:gd name="T30" fmla="*/ 30 w 93"/>
                <a:gd name="T31" fmla="*/ 80 h 134"/>
                <a:gd name="T32" fmla="*/ 69 w 93"/>
                <a:gd name="T33" fmla="*/ 46 h 134"/>
                <a:gd name="T34" fmla="*/ 93 w 93"/>
                <a:gd name="T3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34">
                  <a:moveTo>
                    <a:pt x="40" y="92"/>
                  </a:moveTo>
                  <a:cubicBezTo>
                    <a:pt x="36" y="95"/>
                    <a:pt x="32" y="99"/>
                    <a:pt x="29" y="103"/>
                  </a:cubicBezTo>
                  <a:cubicBezTo>
                    <a:pt x="27" y="104"/>
                    <a:pt x="25" y="105"/>
                    <a:pt x="23" y="105"/>
                  </a:cubicBezTo>
                  <a:cubicBezTo>
                    <a:pt x="21" y="105"/>
                    <a:pt x="19" y="104"/>
                    <a:pt x="18" y="103"/>
                  </a:cubicBezTo>
                  <a:cubicBezTo>
                    <a:pt x="16" y="101"/>
                    <a:pt x="16" y="100"/>
                    <a:pt x="15" y="98"/>
                  </a:cubicBezTo>
                  <a:cubicBezTo>
                    <a:pt x="15" y="98"/>
                    <a:pt x="14" y="99"/>
                    <a:pt x="14" y="99"/>
                  </a:cubicBezTo>
                  <a:cubicBezTo>
                    <a:pt x="7" y="107"/>
                    <a:pt x="5" y="120"/>
                    <a:pt x="0" y="131"/>
                  </a:cubicBezTo>
                  <a:cubicBezTo>
                    <a:pt x="3" y="132"/>
                    <a:pt x="5" y="133"/>
                    <a:pt x="7" y="134"/>
                  </a:cubicBezTo>
                  <a:cubicBezTo>
                    <a:pt x="12" y="129"/>
                    <a:pt x="16" y="124"/>
                    <a:pt x="21" y="119"/>
                  </a:cubicBezTo>
                  <a:cubicBezTo>
                    <a:pt x="22" y="118"/>
                    <a:pt x="23" y="117"/>
                    <a:pt x="24" y="115"/>
                  </a:cubicBezTo>
                  <a:cubicBezTo>
                    <a:pt x="28" y="107"/>
                    <a:pt x="33" y="99"/>
                    <a:pt x="40" y="92"/>
                  </a:cubicBezTo>
                  <a:moveTo>
                    <a:pt x="93" y="0"/>
                  </a:moveTo>
                  <a:cubicBezTo>
                    <a:pt x="92" y="1"/>
                    <a:pt x="91" y="2"/>
                    <a:pt x="90" y="2"/>
                  </a:cubicBezTo>
                  <a:cubicBezTo>
                    <a:pt x="87" y="5"/>
                    <a:pt x="83" y="6"/>
                    <a:pt x="80" y="8"/>
                  </a:cubicBezTo>
                  <a:cubicBezTo>
                    <a:pt x="73" y="13"/>
                    <a:pt x="64" y="18"/>
                    <a:pt x="61" y="25"/>
                  </a:cubicBezTo>
                  <a:cubicBezTo>
                    <a:pt x="51" y="44"/>
                    <a:pt x="42" y="62"/>
                    <a:pt x="30" y="80"/>
                  </a:cubicBezTo>
                  <a:cubicBezTo>
                    <a:pt x="43" y="67"/>
                    <a:pt x="56" y="56"/>
                    <a:pt x="69" y="46"/>
                  </a:cubicBezTo>
                  <a:cubicBezTo>
                    <a:pt x="75" y="34"/>
                    <a:pt x="83" y="18"/>
                    <a:pt x="9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230"/>
            <p:cNvSpPr>
              <a:spLocks noEditPoints="1"/>
            </p:cNvSpPr>
            <p:nvPr/>
          </p:nvSpPr>
          <p:spPr bwMode="auto">
            <a:xfrm>
              <a:off x="15667038" y="4697413"/>
              <a:ext cx="803275" cy="280988"/>
            </a:xfrm>
            <a:custGeom>
              <a:avLst/>
              <a:gdLst>
                <a:gd name="T0" fmla="*/ 1 w 291"/>
                <a:gd name="T1" fmla="*/ 99 h 102"/>
                <a:gd name="T2" fmla="*/ 0 w 291"/>
                <a:gd name="T3" fmla="*/ 102 h 102"/>
                <a:gd name="T4" fmla="*/ 0 w 291"/>
                <a:gd name="T5" fmla="*/ 102 h 102"/>
                <a:gd name="T6" fmla="*/ 3 w 291"/>
                <a:gd name="T7" fmla="*/ 100 h 102"/>
                <a:gd name="T8" fmla="*/ 1 w 291"/>
                <a:gd name="T9" fmla="*/ 99 h 102"/>
                <a:gd name="T10" fmla="*/ 36 w 291"/>
                <a:gd name="T11" fmla="*/ 46 h 102"/>
                <a:gd name="T12" fmla="*/ 8 w 291"/>
                <a:gd name="T13" fmla="*/ 85 h 102"/>
                <a:gd name="T14" fmla="*/ 10 w 291"/>
                <a:gd name="T15" fmla="*/ 86 h 102"/>
                <a:gd name="T16" fmla="*/ 13 w 291"/>
                <a:gd name="T17" fmla="*/ 92 h 102"/>
                <a:gd name="T18" fmla="*/ 26 w 291"/>
                <a:gd name="T19" fmla="*/ 85 h 102"/>
                <a:gd name="T20" fmla="*/ 51 w 291"/>
                <a:gd name="T21" fmla="*/ 54 h 102"/>
                <a:gd name="T22" fmla="*/ 50 w 291"/>
                <a:gd name="T23" fmla="*/ 55 h 102"/>
                <a:gd name="T24" fmla="*/ 45 w 291"/>
                <a:gd name="T25" fmla="*/ 56 h 102"/>
                <a:gd name="T26" fmla="*/ 39 w 291"/>
                <a:gd name="T27" fmla="*/ 52 h 102"/>
                <a:gd name="T28" fmla="*/ 36 w 291"/>
                <a:gd name="T29" fmla="*/ 46 h 102"/>
                <a:gd name="T30" fmla="*/ 283 w 291"/>
                <a:gd name="T31" fmla="*/ 0 h 102"/>
                <a:gd name="T32" fmla="*/ 259 w 291"/>
                <a:gd name="T33" fmla="*/ 3 h 102"/>
                <a:gd name="T34" fmla="*/ 249 w 291"/>
                <a:gd name="T35" fmla="*/ 3 h 102"/>
                <a:gd name="T36" fmla="*/ 219 w 291"/>
                <a:gd name="T37" fmla="*/ 2 h 102"/>
                <a:gd name="T38" fmla="*/ 189 w 291"/>
                <a:gd name="T39" fmla="*/ 2 h 102"/>
                <a:gd name="T40" fmla="*/ 184 w 291"/>
                <a:gd name="T41" fmla="*/ 2 h 102"/>
                <a:gd name="T42" fmla="*/ 144 w 291"/>
                <a:gd name="T43" fmla="*/ 6 h 102"/>
                <a:gd name="T44" fmla="*/ 141 w 291"/>
                <a:gd name="T45" fmla="*/ 6 h 102"/>
                <a:gd name="T46" fmla="*/ 125 w 291"/>
                <a:gd name="T47" fmla="*/ 2 h 102"/>
                <a:gd name="T48" fmla="*/ 49 w 291"/>
                <a:gd name="T49" fmla="*/ 35 h 102"/>
                <a:gd name="T50" fmla="*/ 52 w 291"/>
                <a:gd name="T51" fmla="*/ 44 h 102"/>
                <a:gd name="T52" fmla="*/ 51 w 291"/>
                <a:gd name="T53" fmla="*/ 54 h 102"/>
                <a:gd name="T54" fmla="*/ 210 w 291"/>
                <a:gd name="T55" fmla="*/ 8 h 102"/>
                <a:gd name="T56" fmla="*/ 287 w 291"/>
                <a:gd name="T57" fmla="*/ 18 h 102"/>
                <a:gd name="T58" fmla="*/ 291 w 291"/>
                <a:gd name="T59" fmla="*/ 3 h 102"/>
                <a:gd name="T60" fmla="*/ 283 w 291"/>
                <a:gd name="T6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1" h="102">
                  <a:moveTo>
                    <a:pt x="1" y="99"/>
                  </a:moveTo>
                  <a:cubicBezTo>
                    <a:pt x="1" y="100"/>
                    <a:pt x="1" y="101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" y="101"/>
                    <a:pt x="2" y="100"/>
                    <a:pt x="3" y="100"/>
                  </a:cubicBezTo>
                  <a:cubicBezTo>
                    <a:pt x="2" y="100"/>
                    <a:pt x="2" y="99"/>
                    <a:pt x="1" y="99"/>
                  </a:cubicBezTo>
                  <a:moveTo>
                    <a:pt x="36" y="46"/>
                  </a:moveTo>
                  <a:cubicBezTo>
                    <a:pt x="25" y="58"/>
                    <a:pt x="16" y="71"/>
                    <a:pt x="8" y="85"/>
                  </a:cubicBezTo>
                  <a:cubicBezTo>
                    <a:pt x="9" y="85"/>
                    <a:pt x="9" y="86"/>
                    <a:pt x="10" y="86"/>
                  </a:cubicBezTo>
                  <a:cubicBezTo>
                    <a:pt x="12" y="88"/>
                    <a:pt x="13" y="90"/>
                    <a:pt x="13" y="92"/>
                  </a:cubicBezTo>
                  <a:cubicBezTo>
                    <a:pt x="17" y="89"/>
                    <a:pt x="21" y="87"/>
                    <a:pt x="26" y="85"/>
                  </a:cubicBezTo>
                  <a:cubicBezTo>
                    <a:pt x="33" y="74"/>
                    <a:pt x="41" y="63"/>
                    <a:pt x="51" y="54"/>
                  </a:cubicBezTo>
                  <a:cubicBezTo>
                    <a:pt x="50" y="54"/>
                    <a:pt x="50" y="54"/>
                    <a:pt x="50" y="55"/>
                  </a:cubicBezTo>
                  <a:cubicBezTo>
                    <a:pt x="48" y="56"/>
                    <a:pt x="47" y="56"/>
                    <a:pt x="45" y="56"/>
                  </a:cubicBezTo>
                  <a:cubicBezTo>
                    <a:pt x="43" y="56"/>
                    <a:pt x="40" y="55"/>
                    <a:pt x="39" y="52"/>
                  </a:cubicBezTo>
                  <a:cubicBezTo>
                    <a:pt x="38" y="51"/>
                    <a:pt x="37" y="49"/>
                    <a:pt x="36" y="46"/>
                  </a:cubicBezTo>
                  <a:moveTo>
                    <a:pt x="283" y="0"/>
                  </a:moveTo>
                  <a:cubicBezTo>
                    <a:pt x="275" y="2"/>
                    <a:pt x="267" y="3"/>
                    <a:pt x="259" y="3"/>
                  </a:cubicBezTo>
                  <a:cubicBezTo>
                    <a:pt x="256" y="3"/>
                    <a:pt x="252" y="3"/>
                    <a:pt x="249" y="3"/>
                  </a:cubicBezTo>
                  <a:cubicBezTo>
                    <a:pt x="239" y="3"/>
                    <a:pt x="229" y="3"/>
                    <a:pt x="219" y="2"/>
                  </a:cubicBezTo>
                  <a:cubicBezTo>
                    <a:pt x="209" y="2"/>
                    <a:pt x="199" y="2"/>
                    <a:pt x="189" y="2"/>
                  </a:cubicBezTo>
                  <a:cubicBezTo>
                    <a:pt x="187" y="2"/>
                    <a:pt x="186" y="2"/>
                    <a:pt x="184" y="2"/>
                  </a:cubicBezTo>
                  <a:cubicBezTo>
                    <a:pt x="171" y="2"/>
                    <a:pt x="157" y="5"/>
                    <a:pt x="144" y="6"/>
                  </a:cubicBezTo>
                  <a:cubicBezTo>
                    <a:pt x="143" y="6"/>
                    <a:pt x="142" y="6"/>
                    <a:pt x="141" y="6"/>
                  </a:cubicBezTo>
                  <a:cubicBezTo>
                    <a:pt x="135" y="6"/>
                    <a:pt x="129" y="4"/>
                    <a:pt x="125" y="2"/>
                  </a:cubicBezTo>
                  <a:cubicBezTo>
                    <a:pt x="96" y="8"/>
                    <a:pt x="69" y="19"/>
                    <a:pt x="49" y="35"/>
                  </a:cubicBezTo>
                  <a:cubicBezTo>
                    <a:pt x="50" y="39"/>
                    <a:pt x="51" y="42"/>
                    <a:pt x="52" y="44"/>
                  </a:cubicBezTo>
                  <a:cubicBezTo>
                    <a:pt x="54" y="47"/>
                    <a:pt x="53" y="51"/>
                    <a:pt x="51" y="54"/>
                  </a:cubicBezTo>
                  <a:cubicBezTo>
                    <a:pt x="86" y="20"/>
                    <a:pt x="155" y="8"/>
                    <a:pt x="210" y="8"/>
                  </a:cubicBezTo>
                  <a:cubicBezTo>
                    <a:pt x="243" y="8"/>
                    <a:pt x="271" y="12"/>
                    <a:pt x="287" y="18"/>
                  </a:cubicBezTo>
                  <a:cubicBezTo>
                    <a:pt x="288" y="13"/>
                    <a:pt x="290" y="8"/>
                    <a:pt x="291" y="3"/>
                  </a:cubicBezTo>
                  <a:cubicBezTo>
                    <a:pt x="289" y="2"/>
                    <a:pt x="286" y="1"/>
                    <a:pt x="28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231"/>
            <p:cNvSpPr>
              <a:spLocks noEditPoints="1"/>
            </p:cNvSpPr>
            <p:nvPr/>
          </p:nvSpPr>
          <p:spPr bwMode="auto">
            <a:xfrm>
              <a:off x="13998575" y="4865688"/>
              <a:ext cx="1704975" cy="519113"/>
            </a:xfrm>
            <a:custGeom>
              <a:avLst/>
              <a:gdLst>
                <a:gd name="T0" fmla="*/ 354 w 617"/>
                <a:gd name="T1" fmla="*/ 78 h 188"/>
                <a:gd name="T2" fmla="*/ 350 w 617"/>
                <a:gd name="T3" fmla="*/ 82 h 188"/>
                <a:gd name="T4" fmla="*/ 350 w 617"/>
                <a:gd name="T5" fmla="*/ 82 h 188"/>
                <a:gd name="T6" fmla="*/ 354 w 617"/>
                <a:gd name="T7" fmla="*/ 78 h 188"/>
                <a:gd name="T8" fmla="*/ 354 w 617"/>
                <a:gd name="T9" fmla="*/ 78 h 188"/>
                <a:gd name="T10" fmla="*/ 510 w 617"/>
                <a:gd name="T11" fmla="*/ 0 h 188"/>
                <a:gd name="T12" fmla="*/ 505 w 617"/>
                <a:gd name="T13" fmla="*/ 0 h 188"/>
                <a:gd name="T14" fmla="*/ 503 w 617"/>
                <a:gd name="T15" fmla="*/ 9 h 188"/>
                <a:gd name="T16" fmla="*/ 498 w 617"/>
                <a:gd name="T17" fmla="*/ 11 h 188"/>
                <a:gd name="T18" fmla="*/ 492 w 617"/>
                <a:gd name="T19" fmla="*/ 8 h 188"/>
                <a:gd name="T20" fmla="*/ 488 w 617"/>
                <a:gd name="T21" fmla="*/ 1 h 188"/>
                <a:gd name="T22" fmla="*/ 345 w 617"/>
                <a:gd name="T23" fmla="*/ 64 h 188"/>
                <a:gd name="T24" fmla="*/ 268 w 617"/>
                <a:gd name="T25" fmla="*/ 54 h 188"/>
                <a:gd name="T26" fmla="*/ 239 w 617"/>
                <a:gd name="T27" fmla="*/ 56 h 188"/>
                <a:gd name="T28" fmla="*/ 54 w 617"/>
                <a:gd name="T29" fmla="*/ 129 h 188"/>
                <a:gd name="T30" fmla="*/ 15 w 617"/>
                <a:gd name="T31" fmla="*/ 163 h 188"/>
                <a:gd name="T32" fmla="*/ 0 w 617"/>
                <a:gd name="T33" fmla="*/ 181 h 188"/>
                <a:gd name="T34" fmla="*/ 3 w 617"/>
                <a:gd name="T35" fmla="*/ 186 h 188"/>
                <a:gd name="T36" fmla="*/ 8 w 617"/>
                <a:gd name="T37" fmla="*/ 188 h 188"/>
                <a:gd name="T38" fmla="*/ 14 w 617"/>
                <a:gd name="T39" fmla="*/ 186 h 188"/>
                <a:gd name="T40" fmla="*/ 25 w 617"/>
                <a:gd name="T41" fmla="*/ 175 h 188"/>
                <a:gd name="T42" fmla="*/ 42 w 617"/>
                <a:gd name="T43" fmla="*/ 159 h 188"/>
                <a:gd name="T44" fmla="*/ 61 w 617"/>
                <a:gd name="T45" fmla="*/ 140 h 188"/>
                <a:gd name="T46" fmla="*/ 247 w 617"/>
                <a:gd name="T47" fmla="*/ 59 h 188"/>
                <a:gd name="T48" fmla="*/ 249 w 617"/>
                <a:gd name="T49" fmla="*/ 59 h 188"/>
                <a:gd name="T50" fmla="*/ 303 w 617"/>
                <a:gd name="T51" fmla="*/ 72 h 188"/>
                <a:gd name="T52" fmla="*/ 334 w 617"/>
                <a:gd name="T53" fmla="*/ 78 h 188"/>
                <a:gd name="T54" fmla="*/ 346 w 617"/>
                <a:gd name="T55" fmla="*/ 64 h 188"/>
                <a:gd name="T56" fmla="*/ 351 w 617"/>
                <a:gd name="T57" fmla="*/ 62 h 188"/>
                <a:gd name="T58" fmla="*/ 357 w 617"/>
                <a:gd name="T59" fmla="*/ 64 h 188"/>
                <a:gd name="T60" fmla="*/ 359 w 617"/>
                <a:gd name="T61" fmla="*/ 73 h 188"/>
                <a:gd name="T62" fmla="*/ 511 w 617"/>
                <a:gd name="T63" fmla="*/ 16 h 188"/>
                <a:gd name="T64" fmla="*/ 578 w 617"/>
                <a:gd name="T65" fmla="*/ 25 h 188"/>
                <a:gd name="T66" fmla="*/ 600 w 617"/>
                <a:gd name="T67" fmla="*/ 34 h 188"/>
                <a:gd name="T68" fmla="*/ 604 w 617"/>
                <a:gd name="T69" fmla="*/ 37 h 188"/>
                <a:gd name="T70" fmla="*/ 605 w 617"/>
                <a:gd name="T71" fmla="*/ 38 h 188"/>
                <a:gd name="T72" fmla="*/ 607 w 617"/>
                <a:gd name="T73" fmla="*/ 39 h 188"/>
                <a:gd name="T74" fmla="*/ 617 w 617"/>
                <a:gd name="T75" fmla="*/ 31 h 188"/>
                <a:gd name="T76" fmla="*/ 614 w 617"/>
                <a:gd name="T77" fmla="*/ 25 h 188"/>
                <a:gd name="T78" fmla="*/ 612 w 617"/>
                <a:gd name="T79" fmla="*/ 24 h 188"/>
                <a:gd name="T80" fmla="*/ 510 w 617"/>
                <a:gd name="T8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7" h="188">
                  <a:moveTo>
                    <a:pt x="354" y="78"/>
                  </a:moveTo>
                  <a:cubicBezTo>
                    <a:pt x="353" y="79"/>
                    <a:pt x="351" y="81"/>
                    <a:pt x="350" y="82"/>
                  </a:cubicBezTo>
                  <a:cubicBezTo>
                    <a:pt x="350" y="82"/>
                    <a:pt x="350" y="82"/>
                    <a:pt x="350" y="82"/>
                  </a:cubicBezTo>
                  <a:cubicBezTo>
                    <a:pt x="354" y="78"/>
                    <a:pt x="354" y="78"/>
                    <a:pt x="354" y="78"/>
                  </a:cubicBezTo>
                  <a:cubicBezTo>
                    <a:pt x="354" y="78"/>
                    <a:pt x="354" y="78"/>
                    <a:pt x="354" y="78"/>
                  </a:cubicBezTo>
                  <a:moveTo>
                    <a:pt x="510" y="0"/>
                  </a:moveTo>
                  <a:cubicBezTo>
                    <a:pt x="509" y="0"/>
                    <a:pt x="507" y="0"/>
                    <a:pt x="505" y="0"/>
                  </a:cubicBezTo>
                  <a:cubicBezTo>
                    <a:pt x="506" y="4"/>
                    <a:pt x="505" y="7"/>
                    <a:pt x="503" y="9"/>
                  </a:cubicBezTo>
                  <a:cubicBezTo>
                    <a:pt x="501" y="10"/>
                    <a:pt x="500" y="11"/>
                    <a:pt x="498" y="11"/>
                  </a:cubicBezTo>
                  <a:cubicBezTo>
                    <a:pt x="496" y="11"/>
                    <a:pt x="493" y="10"/>
                    <a:pt x="492" y="8"/>
                  </a:cubicBezTo>
                  <a:cubicBezTo>
                    <a:pt x="490" y="6"/>
                    <a:pt x="489" y="4"/>
                    <a:pt x="488" y="1"/>
                  </a:cubicBezTo>
                  <a:cubicBezTo>
                    <a:pt x="428" y="6"/>
                    <a:pt x="378" y="28"/>
                    <a:pt x="345" y="64"/>
                  </a:cubicBezTo>
                  <a:cubicBezTo>
                    <a:pt x="334" y="61"/>
                    <a:pt x="306" y="54"/>
                    <a:pt x="268" y="54"/>
                  </a:cubicBezTo>
                  <a:cubicBezTo>
                    <a:pt x="259" y="54"/>
                    <a:pt x="249" y="55"/>
                    <a:pt x="239" y="56"/>
                  </a:cubicBezTo>
                  <a:cubicBezTo>
                    <a:pt x="191" y="60"/>
                    <a:pt x="124" y="77"/>
                    <a:pt x="54" y="129"/>
                  </a:cubicBezTo>
                  <a:cubicBezTo>
                    <a:pt x="41" y="139"/>
                    <a:pt x="28" y="150"/>
                    <a:pt x="15" y="163"/>
                  </a:cubicBezTo>
                  <a:cubicBezTo>
                    <a:pt x="11" y="169"/>
                    <a:pt x="6" y="175"/>
                    <a:pt x="0" y="181"/>
                  </a:cubicBezTo>
                  <a:cubicBezTo>
                    <a:pt x="1" y="183"/>
                    <a:pt x="1" y="184"/>
                    <a:pt x="3" y="186"/>
                  </a:cubicBezTo>
                  <a:cubicBezTo>
                    <a:pt x="4" y="187"/>
                    <a:pt x="6" y="188"/>
                    <a:pt x="8" y="188"/>
                  </a:cubicBezTo>
                  <a:cubicBezTo>
                    <a:pt x="10" y="188"/>
                    <a:pt x="12" y="187"/>
                    <a:pt x="14" y="186"/>
                  </a:cubicBezTo>
                  <a:cubicBezTo>
                    <a:pt x="17" y="182"/>
                    <a:pt x="21" y="178"/>
                    <a:pt x="25" y="175"/>
                  </a:cubicBezTo>
                  <a:cubicBezTo>
                    <a:pt x="30" y="169"/>
                    <a:pt x="36" y="164"/>
                    <a:pt x="42" y="159"/>
                  </a:cubicBezTo>
                  <a:cubicBezTo>
                    <a:pt x="48" y="152"/>
                    <a:pt x="55" y="146"/>
                    <a:pt x="61" y="140"/>
                  </a:cubicBezTo>
                  <a:cubicBezTo>
                    <a:pt x="114" y="93"/>
                    <a:pt x="175" y="59"/>
                    <a:pt x="247" y="59"/>
                  </a:cubicBezTo>
                  <a:cubicBezTo>
                    <a:pt x="248" y="59"/>
                    <a:pt x="248" y="59"/>
                    <a:pt x="249" y="59"/>
                  </a:cubicBezTo>
                  <a:cubicBezTo>
                    <a:pt x="277" y="59"/>
                    <a:pt x="295" y="60"/>
                    <a:pt x="303" y="72"/>
                  </a:cubicBezTo>
                  <a:cubicBezTo>
                    <a:pt x="317" y="74"/>
                    <a:pt x="327" y="76"/>
                    <a:pt x="334" y="78"/>
                  </a:cubicBezTo>
                  <a:cubicBezTo>
                    <a:pt x="337" y="73"/>
                    <a:pt x="341" y="68"/>
                    <a:pt x="346" y="64"/>
                  </a:cubicBezTo>
                  <a:cubicBezTo>
                    <a:pt x="348" y="62"/>
                    <a:pt x="350" y="62"/>
                    <a:pt x="351" y="62"/>
                  </a:cubicBezTo>
                  <a:cubicBezTo>
                    <a:pt x="354" y="62"/>
                    <a:pt x="356" y="63"/>
                    <a:pt x="357" y="64"/>
                  </a:cubicBezTo>
                  <a:cubicBezTo>
                    <a:pt x="359" y="67"/>
                    <a:pt x="360" y="70"/>
                    <a:pt x="359" y="73"/>
                  </a:cubicBezTo>
                  <a:cubicBezTo>
                    <a:pt x="399" y="30"/>
                    <a:pt x="459" y="16"/>
                    <a:pt x="511" y="16"/>
                  </a:cubicBezTo>
                  <a:cubicBezTo>
                    <a:pt x="537" y="16"/>
                    <a:pt x="560" y="20"/>
                    <a:pt x="578" y="25"/>
                  </a:cubicBezTo>
                  <a:cubicBezTo>
                    <a:pt x="587" y="26"/>
                    <a:pt x="595" y="28"/>
                    <a:pt x="600" y="34"/>
                  </a:cubicBezTo>
                  <a:cubicBezTo>
                    <a:pt x="601" y="35"/>
                    <a:pt x="603" y="36"/>
                    <a:pt x="604" y="37"/>
                  </a:cubicBezTo>
                  <a:cubicBezTo>
                    <a:pt x="604" y="38"/>
                    <a:pt x="605" y="38"/>
                    <a:pt x="605" y="38"/>
                  </a:cubicBezTo>
                  <a:cubicBezTo>
                    <a:pt x="606" y="38"/>
                    <a:pt x="606" y="39"/>
                    <a:pt x="607" y="39"/>
                  </a:cubicBezTo>
                  <a:cubicBezTo>
                    <a:pt x="610" y="36"/>
                    <a:pt x="613" y="33"/>
                    <a:pt x="617" y="31"/>
                  </a:cubicBezTo>
                  <a:cubicBezTo>
                    <a:pt x="617" y="29"/>
                    <a:pt x="616" y="27"/>
                    <a:pt x="614" y="25"/>
                  </a:cubicBezTo>
                  <a:cubicBezTo>
                    <a:pt x="613" y="25"/>
                    <a:pt x="613" y="24"/>
                    <a:pt x="612" y="24"/>
                  </a:cubicBezTo>
                  <a:cubicBezTo>
                    <a:pt x="596" y="11"/>
                    <a:pt x="558" y="0"/>
                    <a:pt x="5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232"/>
            <p:cNvSpPr>
              <a:spLocks/>
            </p:cNvSpPr>
            <p:nvPr/>
          </p:nvSpPr>
          <p:spPr bwMode="auto">
            <a:xfrm>
              <a:off x="15741650" y="4332288"/>
              <a:ext cx="206375" cy="519113"/>
            </a:xfrm>
            <a:custGeom>
              <a:avLst/>
              <a:gdLst>
                <a:gd name="T0" fmla="*/ 58 w 75"/>
                <a:gd name="T1" fmla="*/ 0 h 188"/>
                <a:gd name="T2" fmla="*/ 50 w 75"/>
                <a:gd name="T3" fmla="*/ 10 h 188"/>
                <a:gd name="T4" fmla="*/ 55 w 75"/>
                <a:gd name="T5" fmla="*/ 22 h 188"/>
                <a:gd name="T6" fmla="*/ 50 w 75"/>
                <a:gd name="T7" fmla="*/ 32 h 188"/>
                <a:gd name="T8" fmla="*/ 48 w 75"/>
                <a:gd name="T9" fmla="*/ 32 h 188"/>
                <a:gd name="T10" fmla="*/ 40 w 75"/>
                <a:gd name="T11" fmla="*/ 27 h 188"/>
                <a:gd name="T12" fmla="*/ 39 w 75"/>
                <a:gd name="T13" fmla="*/ 24 h 188"/>
                <a:gd name="T14" fmla="*/ 20 w 75"/>
                <a:gd name="T15" fmla="*/ 62 h 188"/>
                <a:gd name="T16" fmla="*/ 9 w 75"/>
                <a:gd name="T17" fmla="*/ 178 h 188"/>
                <a:gd name="T18" fmla="*/ 12 w 75"/>
                <a:gd name="T19" fmla="*/ 184 h 188"/>
                <a:gd name="T20" fmla="*/ 18 w 75"/>
                <a:gd name="T21" fmla="*/ 188 h 188"/>
                <a:gd name="T22" fmla="*/ 23 w 75"/>
                <a:gd name="T23" fmla="*/ 187 h 188"/>
                <a:gd name="T24" fmla="*/ 24 w 75"/>
                <a:gd name="T25" fmla="*/ 186 h 188"/>
                <a:gd name="T26" fmla="*/ 24 w 75"/>
                <a:gd name="T27" fmla="*/ 186 h 188"/>
                <a:gd name="T28" fmla="*/ 25 w 75"/>
                <a:gd name="T29" fmla="*/ 176 h 188"/>
                <a:gd name="T30" fmla="*/ 22 w 75"/>
                <a:gd name="T31" fmla="*/ 167 h 188"/>
                <a:gd name="T32" fmla="*/ 34 w 75"/>
                <a:gd name="T33" fmla="*/ 68 h 188"/>
                <a:gd name="T34" fmla="*/ 75 w 75"/>
                <a:gd name="T35" fmla="*/ 5 h 188"/>
                <a:gd name="T36" fmla="*/ 58 w 75"/>
                <a:gd name="T3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88">
                  <a:moveTo>
                    <a:pt x="58" y="0"/>
                  </a:moveTo>
                  <a:cubicBezTo>
                    <a:pt x="55" y="3"/>
                    <a:pt x="53" y="6"/>
                    <a:pt x="50" y="10"/>
                  </a:cubicBezTo>
                  <a:cubicBezTo>
                    <a:pt x="53" y="15"/>
                    <a:pt x="54" y="19"/>
                    <a:pt x="55" y="22"/>
                  </a:cubicBezTo>
                  <a:cubicBezTo>
                    <a:pt x="57" y="26"/>
                    <a:pt x="54" y="30"/>
                    <a:pt x="50" y="32"/>
                  </a:cubicBezTo>
                  <a:cubicBezTo>
                    <a:pt x="49" y="32"/>
                    <a:pt x="49" y="32"/>
                    <a:pt x="48" y="32"/>
                  </a:cubicBezTo>
                  <a:cubicBezTo>
                    <a:pt x="45" y="32"/>
                    <a:pt x="41" y="30"/>
                    <a:pt x="40" y="27"/>
                  </a:cubicBezTo>
                  <a:cubicBezTo>
                    <a:pt x="40" y="26"/>
                    <a:pt x="40" y="25"/>
                    <a:pt x="39" y="24"/>
                  </a:cubicBezTo>
                  <a:cubicBezTo>
                    <a:pt x="31" y="37"/>
                    <a:pt x="24" y="50"/>
                    <a:pt x="20" y="62"/>
                  </a:cubicBezTo>
                  <a:cubicBezTo>
                    <a:pt x="0" y="111"/>
                    <a:pt x="2" y="159"/>
                    <a:pt x="9" y="178"/>
                  </a:cubicBezTo>
                  <a:cubicBezTo>
                    <a:pt x="10" y="181"/>
                    <a:pt x="11" y="183"/>
                    <a:pt x="12" y="184"/>
                  </a:cubicBezTo>
                  <a:cubicBezTo>
                    <a:pt x="13" y="187"/>
                    <a:pt x="16" y="188"/>
                    <a:pt x="18" y="188"/>
                  </a:cubicBezTo>
                  <a:cubicBezTo>
                    <a:pt x="20" y="188"/>
                    <a:pt x="21" y="188"/>
                    <a:pt x="23" y="187"/>
                  </a:cubicBezTo>
                  <a:cubicBezTo>
                    <a:pt x="23" y="186"/>
                    <a:pt x="23" y="186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6" y="183"/>
                    <a:pt x="27" y="179"/>
                    <a:pt x="25" y="176"/>
                  </a:cubicBezTo>
                  <a:cubicBezTo>
                    <a:pt x="24" y="174"/>
                    <a:pt x="23" y="171"/>
                    <a:pt x="22" y="167"/>
                  </a:cubicBezTo>
                  <a:cubicBezTo>
                    <a:pt x="18" y="149"/>
                    <a:pt x="17" y="110"/>
                    <a:pt x="34" y="68"/>
                  </a:cubicBezTo>
                  <a:cubicBezTo>
                    <a:pt x="42" y="48"/>
                    <a:pt x="54" y="26"/>
                    <a:pt x="75" y="5"/>
                  </a:cubicBezTo>
                  <a:cubicBezTo>
                    <a:pt x="69" y="5"/>
                    <a:pt x="63" y="3"/>
                    <a:pt x="5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233"/>
            <p:cNvSpPr>
              <a:spLocks/>
            </p:cNvSpPr>
            <p:nvPr/>
          </p:nvSpPr>
          <p:spPr bwMode="auto">
            <a:xfrm>
              <a:off x="15782925" y="4265613"/>
              <a:ext cx="115888" cy="155575"/>
            </a:xfrm>
            <a:custGeom>
              <a:avLst/>
              <a:gdLst>
                <a:gd name="T0" fmla="*/ 7 w 42"/>
                <a:gd name="T1" fmla="*/ 0 h 56"/>
                <a:gd name="T2" fmla="*/ 4 w 42"/>
                <a:gd name="T3" fmla="*/ 1 h 56"/>
                <a:gd name="T4" fmla="*/ 0 w 42"/>
                <a:gd name="T5" fmla="*/ 5 h 56"/>
                <a:gd name="T6" fmla="*/ 24 w 42"/>
                <a:gd name="T7" fmla="*/ 48 h 56"/>
                <a:gd name="T8" fmla="*/ 25 w 42"/>
                <a:gd name="T9" fmla="*/ 51 h 56"/>
                <a:gd name="T10" fmla="*/ 33 w 42"/>
                <a:gd name="T11" fmla="*/ 56 h 56"/>
                <a:gd name="T12" fmla="*/ 35 w 42"/>
                <a:gd name="T13" fmla="*/ 56 h 56"/>
                <a:gd name="T14" fmla="*/ 40 w 42"/>
                <a:gd name="T15" fmla="*/ 46 h 56"/>
                <a:gd name="T16" fmla="*/ 35 w 42"/>
                <a:gd name="T17" fmla="*/ 34 h 56"/>
                <a:gd name="T18" fmla="*/ 18 w 42"/>
                <a:gd name="T19" fmla="*/ 3 h 56"/>
                <a:gd name="T20" fmla="*/ 7 w 42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6">
                  <a:moveTo>
                    <a:pt x="7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3" y="2"/>
                    <a:pt x="1" y="3"/>
                    <a:pt x="0" y="5"/>
                  </a:cubicBezTo>
                  <a:cubicBezTo>
                    <a:pt x="13" y="23"/>
                    <a:pt x="21" y="40"/>
                    <a:pt x="24" y="48"/>
                  </a:cubicBezTo>
                  <a:cubicBezTo>
                    <a:pt x="25" y="49"/>
                    <a:pt x="25" y="50"/>
                    <a:pt x="25" y="51"/>
                  </a:cubicBezTo>
                  <a:cubicBezTo>
                    <a:pt x="26" y="54"/>
                    <a:pt x="30" y="56"/>
                    <a:pt x="33" y="56"/>
                  </a:cubicBezTo>
                  <a:cubicBezTo>
                    <a:pt x="34" y="56"/>
                    <a:pt x="34" y="56"/>
                    <a:pt x="35" y="56"/>
                  </a:cubicBezTo>
                  <a:cubicBezTo>
                    <a:pt x="39" y="54"/>
                    <a:pt x="42" y="50"/>
                    <a:pt x="40" y="46"/>
                  </a:cubicBezTo>
                  <a:cubicBezTo>
                    <a:pt x="39" y="43"/>
                    <a:pt x="38" y="39"/>
                    <a:pt x="35" y="34"/>
                  </a:cubicBezTo>
                  <a:cubicBezTo>
                    <a:pt x="31" y="25"/>
                    <a:pt x="25" y="15"/>
                    <a:pt x="18" y="3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234"/>
            <p:cNvSpPr>
              <a:spLocks/>
            </p:cNvSpPr>
            <p:nvPr/>
          </p:nvSpPr>
          <p:spPr bwMode="auto">
            <a:xfrm>
              <a:off x="16432213" y="4146551"/>
              <a:ext cx="361950" cy="760413"/>
            </a:xfrm>
            <a:custGeom>
              <a:avLst/>
              <a:gdLst>
                <a:gd name="T0" fmla="*/ 127 w 131"/>
                <a:gd name="T1" fmla="*/ 0 h 275"/>
                <a:gd name="T2" fmla="*/ 122 w 131"/>
                <a:gd name="T3" fmla="*/ 8 h 275"/>
                <a:gd name="T4" fmla="*/ 94 w 131"/>
                <a:gd name="T5" fmla="*/ 83 h 275"/>
                <a:gd name="T6" fmla="*/ 79 w 131"/>
                <a:gd name="T7" fmla="*/ 102 h 275"/>
                <a:gd name="T8" fmla="*/ 58 w 131"/>
                <a:gd name="T9" fmla="*/ 123 h 275"/>
                <a:gd name="T10" fmla="*/ 40 w 131"/>
                <a:gd name="T11" fmla="*/ 153 h 275"/>
                <a:gd name="T12" fmla="*/ 33 w 131"/>
                <a:gd name="T13" fmla="*/ 177 h 275"/>
                <a:gd name="T14" fmla="*/ 23 w 131"/>
                <a:gd name="T15" fmla="*/ 195 h 275"/>
                <a:gd name="T16" fmla="*/ 16 w 131"/>
                <a:gd name="T17" fmla="*/ 197 h 275"/>
                <a:gd name="T18" fmla="*/ 14 w 131"/>
                <a:gd name="T19" fmla="*/ 202 h 275"/>
                <a:gd name="T20" fmla="*/ 10 w 131"/>
                <a:gd name="T21" fmla="*/ 217 h 275"/>
                <a:gd name="T22" fmla="*/ 8 w 131"/>
                <a:gd name="T23" fmla="*/ 220 h 275"/>
                <a:gd name="T24" fmla="*/ 9 w 131"/>
                <a:gd name="T25" fmla="*/ 237 h 275"/>
                <a:gd name="T26" fmla="*/ 0 w 131"/>
                <a:gd name="T27" fmla="*/ 275 h 275"/>
                <a:gd name="T28" fmla="*/ 13 w 131"/>
                <a:gd name="T29" fmla="*/ 275 h 275"/>
                <a:gd name="T30" fmla="*/ 112 w 131"/>
                <a:gd name="T31" fmla="*/ 70 h 275"/>
                <a:gd name="T32" fmla="*/ 114 w 131"/>
                <a:gd name="T33" fmla="*/ 65 h 275"/>
                <a:gd name="T34" fmla="*/ 131 w 131"/>
                <a:gd name="T35" fmla="*/ 9 h 275"/>
                <a:gd name="T36" fmla="*/ 131 w 131"/>
                <a:gd name="T37" fmla="*/ 1 h 275"/>
                <a:gd name="T38" fmla="*/ 127 w 131"/>
                <a:gd name="T3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275">
                  <a:moveTo>
                    <a:pt x="127" y="0"/>
                  </a:moveTo>
                  <a:cubicBezTo>
                    <a:pt x="125" y="3"/>
                    <a:pt x="123" y="5"/>
                    <a:pt x="122" y="8"/>
                  </a:cubicBezTo>
                  <a:cubicBezTo>
                    <a:pt x="113" y="33"/>
                    <a:pt x="104" y="58"/>
                    <a:pt x="94" y="83"/>
                  </a:cubicBezTo>
                  <a:cubicBezTo>
                    <a:pt x="91" y="90"/>
                    <a:pt x="84" y="96"/>
                    <a:pt x="79" y="102"/>
                  </a:cubicBezTo>
                  <a:cubicBezTo>
                    <a:pt x="72" y="109"/>
                    <a:pt x="64" y="115"/>
                    <a:pt x="58" y="123"/>
                  </a:cubicBezTo>
                  <a:cubicBezTo>
                    <a:pt x="51" y="133"/>
                    <a:pt x="46" y="144"/>
                    <a:pt x="40" y="153"/>
                  </a:cubicBezTo>
                  <a:cubicBezTo>
                    <a:pt x="34" y="161"/>
                    <a:pt x="29" y="166"/>
                    <a:pt x="33" y="177"/>
                  </a:cubicBezTo>
                  <a:cubicBezTo>
                    <a:pt x="35" y="181"/>
                    <a:pt x="28" y="193"/>
                    <a:pt x="23" y="195"/>
                  </a:cubicBezTo>
                  <a:cubicBezTo>
                    <a:pt x="21" y="195"/>
                    <a:pt x="19" y="196"/>
                    <a:pt x="16" y="197"/>
                  </a:cubicBezTo>
                  <a:cubicBezTo>
                    <a:pt x="16" y="199"/>
                    <a:pt x="15" y="200"/>
                    <a:pt x="14" y="202"/>
                  </a:cubicBezTo>
                  <a:cubicBezTo>
                    <a:pt x="13" y="207"/>
                    <a:pt x="11" y="212"/>
                    <a:pt x="10" y="217"/>
                  </a:cubicBezTo>
                  <a:cubicBezTo>
                    <a:pt x="9" y="218"/>
                    <a:pt x="9" y="219"/>
                    <a:pt x="8" y="220"/>
                  </a:cubicBezTo>
                  <a:cubicBezTo>
                    <a:pt x="10" y="224"/>
                    <a:pt x="10" y="229"/>
                    <a:pt x="9" y="237"/>
                  </a:cubicBezTo>
                  <a:cubicBezTo>
                    <a:pt x="7" y="250"/>
                    <a:pt x="4" y="262"/>
                    <a:pt x="0" y="275"/>
                  </a:cubicBezTo>
                  <a:cubicBezTo>
                    <a:pt x="13" y="275"/>
                    <a:pt x="13" y="275"/>
                    <a:pt x="13" y="275"/>
                  </a:cubicBezTo>
                  <a:cubicBezTo>
                    <a:pt x="21" y="219"/>
                    <a:pt x="45" y="141"/>
                    <a:pt x="112" y="70"/>
                  </a:cubicBezTo>
                  <a:cubicBezTo>
                    <a:pt x="113" y="68"/>
                    <a:pt x="114" y="67"/>
                    <a:pt x="114" y="65"/>
                  </a:cubicBezTo>
                  <a:cubicBezTo>
                    <a:pt x="114" y="64"/>
                    <a:pt x="117" y="40"/>
                    <a:pt x="131" y="9"/>
                  </a:cubicBezTo>
                  <a:cubicBezTo>
                    <a:pt x="131" y="6"/>
                    <a:pt x="131" y="4"/>
                    <a:pt x="131" y="1"/>
                  </a:cubicBezTo>
                  <a:cubicBezTo>
                    <a:pt x="130" y="1"/>
                    <a:pt x="128" y="1"/>
                    <a:pt x="12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235"/>
            <p:cNvSpPr>
              <a:spLocks/>
            </p:cNvSpPr>
            <p:nvPr/>
          </p:nvSpPr>
          <p:spPr bwMode="auto">
            <a:xfrm>
              <a:off x="14898688" y="5037138"/>
              <a:ext cx="95250" cy="179388"/>
            </a:xfrm>
            <a:custGeom>
              <a:avLst/>
              <a:gdLst>
                <a:gd name="T0" fmla="*/ 25 w 34"/>
                <a:gd name="T1" fmla="*/ 0 h 65"/>
                <a:gd name="T2" fmla="*/ 20 w 34"/>
                <a:gd name="T3" fmla="*/ 2 h 65"/>
                <a:gd name="T4" fmla="*/ 8 w 34"/>
                <a:gd name="T5" fmla="*/ 16 h 65"/>
                <a:gd name="T6" fmla="*/ 1 w 34"/>
                <a:gd name="T7" fmla="*/ 48 h 65"/>
                <a:gd name="T8" fmla="*/ 1 w 34"/>
                <a:gd name="T9" fmla="*/ 57 h 65"/>
                <a:gd name="T10" fmla="*/ 8 w 34"/>
                <a:gd name="T11" fmla="*/ 65 h 65"/>
                <a:gd name="T12" fmla="*/ 9 w 34"/>
                <a:gd name="T13" fmla="*/ 65 h 65"/>
                <a:gd name="T14" fmla="*/ 17 w 34"/>
                <a:gd name="T15" fmla="*/ 58 h 65"/>
                <a:gd name="T16" fmla="*/ 17 w 34"/>
                <a:gd name="T17" fmla="*/ 48 h 65"/>
                <a:gd name="T18" fmla="*/ 24 w 34"/>
                <a:gd name="T19" fmla="*/ 20 h 65"/>
                <a:gd name="T20" fmla="*/ 28 w 34"/>
                <a:gd name="T21" fmla="*/ 16 h 65"/>
                <a:gd name="T22" fmla="*/ 31 w 34"/>
                <a:gd name="T23" fmla="*/ 13 h 65"/>
                <a:gd name="T24" fmla="*/ 33 w 34"/>
                <a:gd name="T25" fmla="*/ 11 h 65"/>
                <a:gd name="T26" fmla="*/ 31 w 34"/>
                <a:gd name="T27" fmla="*/ 2 h 65"/>
                <a:gd name="T28" fmla="*/ 25 w 34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5">
                  <a:moveTo>
                    <a:pt x="25" y="0"/>
                  </a:moveTo>
                  <a:cubicBezTo>
                    <a:pt x="24" y="0"/>
                    <a:pt x="22" y="0"/>
                    <a:pt x="20" y="2"/>
                  </a:cubicBezTo>
                  <a:cubicBezTo>
                    <a:pt x="15" y="6"/>
                    <a:pt x="11" y="11"/>
                    <a:pt x="8" y="16"/>
                  </a:cubicBezTo>
                  <a:cubicBezTo>
                    <a:pt x="0" y="28"/>
                    <a:pt x="1" y="40"/>
                    <a:pt x="1" y="48"/>
                  </a:cubicBezTo>
                  <a:cubicBezTo>
                    <a:pt x="1" y="51"/>
                    <a:pt x="1" y="54"/>
                    <a:pt x="1" y="57"/>
                  </a:cubicBezTo>
                  <a:cubicBezTo>
                    <a:pt x="1" y="61"/>
                    <a:pt x="4" y="65"/>
                    <a:pt x="8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3" y="65"/>
                    <a:pt x="16" y="62"/>
                    <a:pt x="17" y="58"/>
                  </a:cubicBezTo>
                  <a:cubicBezTo>
                    <a:pt x="17" y="55"/>
                    <a:pt x="17" y="51"/>
                    <a:pt x="17" y="48"/>
                  </a:cubicBezTo>
                  <a:cubicBezTo>
                    <a:pt x="16" y="39"/>
                    <a:pt x="16" y="30"/>
                    <a:pt x="24" y="20"/>
                  </a:cubicBezTo>
                  <a:cubicBezTo>
                    <a:pt x="25" y="19"/>
                    <a:pt x="27" y="17"/>
                    <a:pt x="28" y="16"/>
                  </a:cubicBezTo>
                  <a:cubicBezTo>
                    <a:pt x="29" y="15"/>
                    <a:pt x="30" y="14"/>
                    <a:pt x="31" y="13"/>
                  </a:cubicBezTo>
                  <a:cubicBezTo>
                    <a:pt x="31" y="13"/>
                    <a:pt x="32" y="12"/>
                    <a:pt x="33" y="11"/>
                  </a:cubicBezTo>
                  <a:cubicBezTo>
                    <a:pt x="34" y="8"/>
                    <a:pt x="33" y="5"/>
                    <a:pt x="31" y="2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236"/>
            <p:cNvSpPr>
              <a:spLocks/>
            </p:cNvSpPr>
            <p:nvPr/>
          </p:nvSpPr>
          <p:spPr bwMode="auto">
            <a:xfrm>
              <a:off x="15259050" y="4567238"/>
              <a:ext cx="138113" cy="328613"/>
            </a:xfrm>
            <a:custGeom>
              <a:avLst/>
              <a:gdLst>
                <a:gd name="T0" fmla="*/ 13 w 50"/>
                <a:gd name="T1" fmla="*/ 0 h 119"/>
                <a:gd name="T2" fmla="*/ 5 w 50"/>
                <a:gd name="T3" fmla="*/ 7 h 119"/>
                <a:gd name="T4" fmla="*/ 32 w 50"/>
                <a:gd name="T5" fmla="*/ 109 h 119"/>
                <a:gd name="T6" fmla="*/ 36 w 50"/>
                <a:gd name="T7" fmla="*/ 116 h 119"/>
                <a:gd name="T8" fmla="*/ 42 w 50"/>
                <a:gd name="T9" fmla="*/ 119 h 119"/>
                <a:gd name="T10" fmla="*/ 47 w 50"/>
                <a:gd name="T11" fmla="*/ 117 h 119"/>
                <a:gd name="T12" fmla="*/ 49 w 50"/>
                <a:gd name="T13" fmla="*/ 108 h 119"/>
                <a:gd name="T14" fmla="*/ 48 w 50"/>
                <a:gd name="T15" fmla="*/ 106 h 119"/>
                <a:gd name="T16" fmla="*/ 20 w 50"/>
                <a:gd name="T17" fmla="*/ 9 h 119"/>
                <a:gd name="T18" fmla="*/ 14 w 50"/>
                <a:gd name="T19" fmla="*/ 0 h 119"/>
                <a:gd name="T20" fmla="*/ 13 w 50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19">
                  <a:moveTo>
                    <a:pt x="13" y="0"/>
                  </a:moveTo>
                  <a:cubicBezTo>
                    <a:pt x="9" y="0"/>
                    <a:pt x="6" y="3"/>
                    <a:pt x="5" y="7"/>
                  </a:cubicBezTo>
                  <a:cubicBezTo>
                    <a:pt x="0" y="38"/>
                    <a:pt x="19" y="88"/>
                    <a:pt x="32" y="109"/>
                  </a:cubicBezTo>
                  <a:cubicBezTo>
                    <a:pt x="33" y="112"/>
                    <a:pt x="34" y="114"/>
                    <a:pt x="36" y="116"/>
                  </a:cubicBezTo>
                  <a:cubicBezTo>
                    <a:pt x="37" y="118"/>
                    <a:pt x="40" y="119"/>
                    <a:pt x="42" y="119"/>
                  </a:cubicBezTo>
                  <a:cubicBezTo>
                    <a:pt x="44" y="119"/>
                    <a:pt x="45" y="118"/>
                    <a:pt x="47" y="117"/>
                  </a:cubicBezTo>
                  <a:cubicBezTo>
                    <a:pt x="49" y="115"/>
                    <a:pt x="50" y="112"/>
                    <a:pt x="49" y="108"/>
                  </a:cubicBezTo>
                  <a:cubicBezTo>
                    <a:pt x="49" y="108"/>
                    <a:pt x="49" y="107"/>
                    <a:pt x="48" y="106"/>
                  </a:cubicBezTo>
                  <a:cubicBezTo>
                    <a:pt x="38" y="92"/>
                    <a:pt x="16" y="38"/>
                    <a:pt x="20" y="9"/>
                  </a:cubicBezTo>
                  <a:cubicBezTo>
                    <a:pt x="21" y="5"/>
                    <a:pt x="18" y="1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237"/>
            <p:cNvSpPr>
              <a:spLocks/>
            </p:cNvSpPr>
            <p:nvPr/>
          </p:nvSpPr>
          <p:spPr bwMode="auto">
            <a:xfrm>
              <a:off x="17630775" y="4022726"/>
              <a:ext cx="1363663" cy="271463"/>
            </a:xfrm>
            <a:custGeom>
              <a:avLst/>
              <a:gdLst>
                <a:gd name="T0" fmla="*/ 301 w 494"/>
                <a:gd name="T1" fmla="*/ 0 h 98"/>
                <a:gd name="T2" fmla="*/ 74 w 494"/>
                <a:gd name="T3" fmla="*/ 43 h 98"/>
                <a:gd name="T4" fmla="*/ 43 w 494"/>
                <a:gd name="T5" fmla="*/ 52 h 98"/>
                <a:gd name="T6" fmla="*/ 32 w 494"/>
                <a:gd name="T7" fmla="*/ 50 h 98"/>
                <a:gd name="T8" fmla="*/ 27 w 494"/>
                <a:gd name="T9" fmla="*/ 49 h 98"/>
                <a:gd name="T10" fmla="*/ 9 w 494"/>
                <a:gd name="T11" fmla="*/ 57 h 98"/>
                <a:gd name="T12" fmla="*/ 1 w 494"/>
                <a:gd name="T13" fmla="*/ 85 h 98"/>
                <a:gd name="T14" fmla="*/ 20 w 494"/>
                <a:gd name="T15" fmla="*/ 98 h 98"/>
                <a:gd name="T16" fmla="*/ 20 w 494"/>
                <a:gd name="T17" fmla="*/ 98 h 98"/>
                <a:gd name="T18" fmla="*/ 79 w 494"/>
                <a:gd name="T19" fmla="*/ 91 h 98"/>
                <a:gd name="T20" fmla="*/ 152 w 494"/>
                <a:gd name="T21" fmla="*/ 66 h 98"/>
                <a:gd name="T22" fmla="*/ 384 w 494"/>
                <a:gd name="T23" fmla="*/ 45 h 98"/>
                <a:gd name="T24" fmla="*/ 386 w 494"/>
                <a:gd name="T25" fmla="*/ 45 h 98"/>
                <a:gd name="T26" fmla="*/ 474 w 494"/>
                <a:gd name="T27" fmla="*/ 68 h 98"/>
                <a:gd name="T28" fmla="*/ 489 w 494"/>
                <a:gd name="T29" fmla="*/ 74 h 98"/>
                <a:gd name="T30" fmla="*/ 494 w 494"/>
                <a:gd name="T31" fmla="*/ 72 h 98"/>
                <a:gd name="T32" fmla="*/ 493 w 494"/>
                <a:gd name="T33" fmla="*/ 70 h 98"/>
                <a:gd name="T34" fmla="*/ 477 w 494"/>
                <a:gd name="T35" fmla="*/ 59 h 98"/>
                <a:gd name="T36" fmla="*/ 334 w 494"/>
                <a:gd name="T37" fmla="*/ 36 h 98"/>
                <a:gd name="T38" fmla="*/ 231 w 494"/>
                <a:gd name="T39" fmla="*/ 43 h 98"/>
                <a:gd name="T40" fmla="*/ 91 w 494"/>
                <a:gd name="T41" fmla="*/ 77 h 98"/>
                <a:gd name="T42" fmla="*/ 36 w 494"/>
                <a:gd name="T43" fmla="*/ 91 h 98"/>
                <a:gd name="T44" fmla="*/ 16 w 494"/>
                <a:gd name="T45" fmla="*/ 82 h 98"/>
                <a:gd name="T46" fmla="*/ 17 w 494"/>
                <a:gd name="T47" fmla="*/ 71 h 98"/>
                <a:gd name="T48" fmla="*/ 22 w 494"/>
                <a:gd name="T49" fmla="*/ 69 h 98"/>
                <a:gd name="T50" fmla="*/ 28 w 494"/>
                <a:gd name="T51" fmla="*/ 73 h 98"/>
                <a:gd name="T52" fmla="*/ 37 w 494"/>
                <a:gd name="T53" fmla="*/ 76 h 98"/>
                <a:gd name="T54" fmla="*/ 86 w 494"/>
                <a:gd name="T55" fmla="*/ 62 h 98"/>
                <a:gd name="T56" fmla="*/ 229 w 494"/>
                <a:gd name="T57" fmla="*/ 28 h 98"/>
                <a:gd name="T58" fmla="*/ 333 w 494"/>
                <a:gd name="T59" fmla="*/ 21 h 98"/>
                <a:gd name="T60" fmla="*/ 414 w 494"/>
                <a:gd name="T61" fmla="*/ 28 h 98"/>
                <a:gd name="T62" fmla="*/ 402 w 494"/>
                <a:gd name="T63" fmla="*/ 23 h 98"/>
                <a:gd name="T64" fmla="*/ 322 w 494"/>
                <a:gd name="T65" fmla="*/ 0 h 98"/>
                <a:gd name="T66" fmla="*/ 301 w 494"/>
                <a:gd name="T6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4" h="98">
                  <a:moveTo>
                    <a:pt x="301" y="0"/>
                  </a:moveTo>
                  <a:cubicBezTo>
                    <a:pt x="223" y="0"/>
                    <a:pt x="148" y="17"/>
                    <a:pt x="74" y="43"/>
                  </a:cubicBezTo>
                  <a:cubicBezTo>
                    <a:pt x="64" y="47"/>
                    <a:pt x="54" y="52"/>
                    <a:pt x="43" y="52"/>
                  </a:cubicBezTo>
                  <a:cubicBezTo>
                    <a:pt x="39" y="52"/>
                    <a:pt x="36" y="51"/>
                    <a:pt x="32" y="50"/>
                  </a:cubicBezTo>
                  <a:cubicBezTo>
                    <a:pt x="30" y="50"/>
                    <a:pt x="29" y="49"/>
                    <a:pt x="27" y="49"/>
                  </a:cubicBezTo>
                  <a:cubicBezTo>
                    <a:pt x="21" y="49"/>
                    <a:pt x="12" y="53"/>
                    <a:pt x="9" y="57"/>
                  </a:cubicBezTo>
                  <a:cubicBezTo>
                    <a:pt x="3" y="64"/>
                    <a:pt x="0" y="76"/>
                    <a:pt x="1" y="85"/>
                  </a:cubicBezTo>
                  <a:cubicBezTo>
                    <a:pt x="1" y="90"/>
                    <a:pt x="13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40" y="98"/>
                    <a:pt x="60" y="96"/>
                    <a:pt x="79" y="91"/>
                  </a:cubicBezTo>
                  <a:cubicBezTo>
                    <a:pt x="104" y="84"/>
                    <a:pt x="127" y="69"/>
                    <a:pt x="152" y="66"/>
                  </a:cubicBezTo>
                  <a:cubicBezTo>
                    <a:pt x="229" y="57"/>
                    <a:pt x="306" y="48"/>
                    <a:pt x="384" y="45"/>
                  </a:cubicBezTo>
                  <a:cubicBezTo>
                    <a:pt x="385" y="45"/>
                    <a:pt x="385" y="45"/>
                    <a:pt x="386" y="45"/>
                  </a:cubicBezTo>
                  <a:cubicBezTo>
                    <a:pt x="415" y="45"/>
                    <a:pt x="445" y="60"/>
                    <a:pt x="474" y="68"/>
                  </a:cubicBezTo>
                  <a:cubicBezTo>
                    <a:pt x="479" y="70"/>
                    <a:pt x="484" y="72"/>
                    <a:pt x="489" y="74"/>
                  </a:cubicBezTo>
                  <a:cubicBezTo>
                    <a:pt x="490" y="74"/>
                    <a:pt x="492" y="73"/>
                    <a:pt x="494" y="72"/>
                  </a:cubicBezTo>
                  <a:cubicBezTo>
                    <a:pt x="494" y="71"/>
                    <a:pt x="494" y="71"/>
                    <a:pt x="493" y="70"/>
                  </a:cubicBezTo>
                  <a:cubicBezTo>
                    <a:pt x="490" y="68"/>
                    <a:pt x="485" y="64"/>
                    <a:pt x="477" y="59"/>
                  </a:cubicBezTo>
                  <a:cubicBezTo>
                    <a:pt x="430" y="46"/>
                    <a:pt x="392" y="36"/>
                    <a:pt x="334" y="36"/>
                  </a:cubicBezTo>
                  <a:cubicBezTo>
                    <a:pt x="305" y="36"/>
                    <a:pt x="272" y="38"/>
                    <a:pt x="231" y="43"/>
                  </a:cubicBezTo>
                  <a:cubicBezTo>
                    <a:pt x="172" y="50"/>
                    <a:pt x="125" y="66"/>
                    <a:pt x="91" y="77"/>
                  </a:cubicBezTo>
                  <a:cubicBezTo>
                    <a:pt x="68" y="85"/>
                    <a:pt x="50" y="91"/>
                    <a:pt x="36" y="91"/>
                  </a:cubicBezTo>
                  <a:cubicBezTo>
                    <a:pt x="27" y="91"/>
                    <a:pt x="21" y="88"/>
                    <a:pt x="16" y="82"/>
                  </a:cubicBezTo>
                  <a:cubicBezTo>
                    <a:pt x="13" y="78"/>
                    <a:pt x="14" y="74"/>
                    <a:pt x="17" y="71"/>
                  </a:cubicBezTo>
                  <a:cubicBezTo>
                    <a:pt x="19" y="70"/>
                    <a:pt x="20" y="69"/>
                    <a:pt x="22" y="69"/>
                  </a:cubicBezTo>
                  <a:cubicBezTo>
                    <a:pt x="24" y="69"/>
                    <a:pt x="27" y="71"/>
                    <a:pt x="28" y="73"/>
                  </a:cubicBezTo>
                  <a:cubicBezTo>
                    <a:pt x="30" y="75"/>
                    <a:pt x="33" y="76"/>
                    <a:pt x="37" y="76"/>
                  </a:cubicBezTo>
                  <a:cubicBezTo>
                    <a:pt x="47" y="76"/>
                    <a:pt x="65" y="69"/>
                    <a:pt x="86" y="62"/>
                  </a:cubicBezTo>
                  <a:cubicBezTo>
                    <a:pt x="121" y="51"/>
                    <a:pt x="169" y="34"/>
                    <a:pt x="229" y="28"/>
                  </a:cubicBezTo>
                  <a:cubicBezTo>
                    <a:pt x="271" y="23"/>
                    <a:pt x="304" y="21"/>
                    <a:pt x="333" y="21"/>
                  </a:cubicBezTo>
                  <a:cubicBezTo>
                    <a:pt x="365" y="21"/>
                    <a:pt x="390" y="23"/>
                    <a:pt x="414" y="28"/>
                  </a:cubicBezTo>
                  <a:cubicBezTo>
                    <a:pt x="410" y="26"/>
                    <a:pt x="406" y="25"/>
                    <a:pt x="402" y="23"/>
                  </a:cubicBezTo>
                  <a:cubicBezTo>
                    <a:pt x="380" y="15"/>
                    <a:pt x="353" y="7"/>
                    <a:pt x="322" y="0"/>
                  </a:cubicBezTo>
                  <a:cubicBezTo>
                    <a:pt x="315" y="0"/>
                    <a:pt x="308" y="0"/>
                    <a:pt x="301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238"/>
            <p:cNvSpPr>
              <a:spLocks noEditPoints="1"/>
            </p:cNvSpPr>
            <p:nvPr/>
          </p:nvSpPr>
          <p:spPr bwMode="auto">
            <a:xfrm>
              <a:off x="18519775" y="4022726"/>
              <a:ext cx="471488" cy="193675"/>
            </a:xfrm>
            <a:custGeom>
              <a:avLst/>
              <a:gdLst>
                <a:gd name="T0" fmla="*/ 155 w 171"/>
                <a:gd name="T1" fmla="*/ 59 h 70"/>
                <a:gd name="T2" fmla="*/ 171 w 171"/>
                <a:gd name="T3" fmla="*/ 70 h 70"/>
                <a:gd name="T4" fmla="*/ 170 w 171"/>
                <a:gd name="T5" fmla="*/ 64 h 70"/>
                <a:gd name="T6" fmla="*/ 155 w 171"/>
                <a:gd name="T7" fmla="*/ 59 h 70"/>
                <a:gd name="T8" fmla="*/ 0 w 171"/>
                <a:gd name="T9" fmla="*/ 0 h 70"/>
                <a:gd name="T10" fmla="*/ 80 w 171"/>
                <a:gd name="T11" fmla="*/ 23 h 70"/>
                <a:gd name="T12" fmla="*/ 92 w 171"/>
                <a:gd name="T13" fmla="*/ 28 h 70"/>
                <a:gd name="T14" fmla="*/ 132 w 171"/>
                <a:gd name="T15" fmla="*/ 37 h 70"/>
                <a:gd name="T16" fmla="*/ 28 w 171"/>
                <a:gd name="T17" fmla="*/ 2 h 70"/>
                <a:gd name="T18" fmla="*/ 0 w 17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70">
                  <a:moveTo>
                    <a:pt x="155" y="59"/>
                  </a:moveTo>
                  <a:cubicBezTo>
                    <a:pt x="163" y="64"/>
                    <a:pt x="168" y="68"/>
                    <a:pt x="171" y="70"/>
                  </a:cubicBezTo>
                  <a:cubicBezTo>
                    <a:pt x="171" y="68"/>
                    <a:pt x="170" y="66"/>
                    <a:pt x="170" y="64"/>
                  </a:cubicBezTo>
                  <a:cubicBezTo>
                    <a:pt x="165" y="62"/>
                    <a:pt x="160" y="61"/>
                    <a:pt x="155" y="59"/>
                  </a:cubicBezTo>
                  <a:moveTo>
                    <a:pt x="0" y="0"/>
                  </a:moveTo>
                  <a:cubicBezTo>
                    <a:pt x="31" y="7"/>
                    <a:pt x="58" y="15"/>
                    <a:pt x="80" y="23"/>
                  </a:cubicBezTo>
                  <a:cubicBezTo>
                    <a:pt x="84" y="25"/>
                    <a:pt x="88" y="26"/>
                    <a:pt x="92" y="28"/>
                  </a:cubicBezTo>
                  <a:cubicBezTo>
                    <a:pt x="106" y="30"/>
                    <a:pt x="119" y="33"/>
                    <a:pt x="132" y="37"/>
                  </a:cubicBezTo>
                  <a:cubicBezTo>
                    <a:pt x="99" y="21"/>
                    <a:pt x="66" y="6"/>
                    <a:pt x="28" y="2"/>
                  </a:cubicBezTo>
                  <a:cubicBezTo>
                    <a:pt x="19" y="1"/>
                    <a:pt x="9" y="1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239"/>
            <p:cNvSpPr>
              <a:spLocks/>
            </p:cNvSpPr>
            <p:nvPr/>
          </p:nvSpPr>
          <p:spPr bwMode="auto">
            <a:xfrm>
              <a:off x="17665700" y="4081463"/>
              <a:ext cx="1323975" cy="193675"/>
            </a:xfrm>
            <a:custGeom>
              <a:avLst/>
              <a:gdLst>
                <a:gd name="T0" fmla="*/ 320 w 479"/>
                <a:gd name="T1" fmla="*/ 0 h 70"/>
                <a:gd name="T2" fmla="*/ 216 w 479"/>
                <a:gd name="T3" fmla="*/ 7 h 70"/>
                <a:gd name="T4" fmla="*/ 73 w 479"/>
                <a:gd name="T5" fmla="*/ 41 h 70"/>
                <a:gd name="T6" fmla="*/ 24 w 479"/>
                <a:gd name="T7" fmla="*/ 55 h 70"/>
                <a:gd name="T8" fmla="*/ 15 w 479"/>
                <a:gd name="T9" fmla="*/ 52 h 70"/>
                <a:gd name="T10" fmla="*/ 9 w 479"/>
                <a:gd name="T11" fmla="*/ 48 h 70"/>
                <a:gd name="T12" fmla="*/ 4 w 479"/>
                <a:gd name="T13" fmla="*/ 50 h 70"/>
                <a:gd name="T14" fmla="*/ 3 w 479"/>
                <a:gd name="T15" fmla="*/ 61 h 70"/>
                <a:gd name="T16" fmla="*/ 23 w 479"/>
                <a:gd name="T17" fmla="*/ 70 h 70"/>
                <a:gd name="T18" fmla="*/ 78 w 479"/>
                <a:gd name="T19" fmla="*/ 56 h 70"/>
                <a:gd name="T20" fmla="*/ 218 w 479"/>
                <a:gd name="T21" fmla="*/ 22 h 70"/>
                <a:gd name="T22" fmla="*/ 321 w 479"/>
                <a:gd name="T23" fmla="*/ 15 h 70"/>
                <a:gd name="T24" fmla="*/ 464 w 479"/>
                <a:gd name="T25" fmla="*/ 38 h 70"/>
                <a:gd name="T26" fmla="*/ 479 w 479"/>
                <a:gd name="T27" fmla="*/ 43 h 70"/>
                <a:gd name="T28" fmla="*/ 474 w 479"/>
                <a:gd name="T29" fmla="*/ 32 h 70"/>
                <a:gd name="T30" fmla="*/ 441 w 479"/>
                <a:gd name="T31" fmla="*/ 16 h 70"/>
                <a:gd name="T32" fmla="*/ 401 w 479"/>
                <a:gd name="T33" fmla="*/ 7 h 70"/>
                <a:gd name="T34" fmla="*/ 320 w 479"/>
                <a:gd name="T3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9" h="70">
                  <a:moveTo>
                    <a:pt x="320" y="0"/>
                  </a:moveTo>
                  <a:cubicBezTo>
                    <a:pt x="291" y="0"/>
                    <a:pt x="258" y="2"/>
                    <a:pt x="216" y="7"/>
                  </a:cubicBezTo>
                  <a:cubicBezTo>
                    <a:pt x="156" y="13"/>
                    <a:pt x="108" y="30"/>
                    <a:pt x="73" y="41"/>
                  </a:cubicBezTo>
                  <a:cubicBezTo>
                    <a:pt x="52" y="48"/>
                    <a:pt x="34" y="55"/>
                    <a:pt x="24" y="55"/>
                  </a:cubicBezTo>
                  <a:cubicBezTo>
                    <a:pt x="20" y="55"/>
                    <a:pt x="17" y="54"/>
                    <a:pt x="15" y="52"/>
                  </a:cubicBezTo>
                  <a:cubicBezTo>
                    <a:pt x="14" y="50"/>
                    <a:pt x="11" y="48"/>
                    <a:pt x="9" y="48"/>
                  </a:cubicBezTo>
                  <a:cubicBezTo>
                    <a:pt x="7" y="48"/>
                    <a:pt x="6" y="49"/>
                    <a:pt x="4" y="50"/>
                  </a:cubicBezTo>
                  <a:cubicBezTo>
                    <a:pt x="1" y="53"/>
                    <a:pt x="0" y="57"/>
                    <a:pt x="3" y="61"/>
                  </a:cubicBezTo>
                  <a:cubicBezTo>
                    <a:pt x="8" y="67"/>
                    <a:pt x="14" y="70"/>
                    <a:pt x="23" y="70"/>
                  </a:cubicBezTo>
                  <a:cubicBezTo>
                    <a:pt x="37" y="70"/>
                    <a:pt x="55" y="64"/>
                    <a:pt x="78" y="56"/>
                  </a:cubicBezTo>
                  <a:cubicBezTo>
                    <a:pt x="112" y="45"/>
                    <a:pt x="159" y="29"/>
                    <a:pt x="218" y="22"/>
                  </a:cubicBezTo>
                  <a:cubicBezTo>
                    <a:pt x="259" y="17"/>
                    <a:pt x="292" y="15"/>
                    <a:pt x="321" y="15"/>
                  </a:cubicBezTo>
                  <a:cubicBezTo>
                    <a:pt x="379" y="15"/>
                    <a:pt x="417" y="25"/>
                    <a:pt x="464" y="38"/>
                  </a:cubicBezTo>
                  <a:cubicBezTo>
                    <a:pt x="469" y="40"/>
                    <a:pt x="474" y="41"/>
                    <a:pt x="479" y="43"/>
                  </a:cubicBezTo>
                  <a:cubicBezTo>
                    <a:pt x="478" y="38"/>
                    <a:pt x="477" y="33"/>
                    <a:pt x="474" y="32"/>
                  </a:cubicBezTo>
                  <a:cubicBezTo>
                    <a:pt x="463" y="27"/>
                    <a:pt x="452" y="21"/>
                    <a:pt x="441" y="16"/>
                  </a:cubicBezTo>
                  <a:cubicBezTo>
                    <a:pt x="428" y="12"/>
                    <a:pt x="415" y="9"/>
                    <a:pt x="401" y="7"/>
                  </a:cubicBezTo>
                  <a:cubicBezTo>
                    <a:pt x="377" y="2"/>
                    <a:pt x="352" y="0"/>
                    <a:pt x="32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240"/>
            <p:cNvSpPr>
              <a:spLocks noEditPoints="1"/>
            </p:cNvSpPr>
            <p:nvPr/>
          </p:nvSpPr>
          <p:spPr bwMode="auto">
            <a:xfrm>
              <a:off x="14993938" y="5122863"/>
              <a:ext cx="595313" cy="720725"/>
            </a:xfrm>
            <a:custGeom>
              <a:avLst/>
              <a:gdLst>
                <a:gd name="T0" fmla="*/ 134 w 216"/>
                <a:gd name="T1" fmla="*/ 103 h 261"/>
                <a:gd name="T2" fmla="*/ 100 w 216"/>
                <a:gd name="T3" fmla="*/ 116 h 261"/>
                <a:gd name="T4" fmla="*/ 111 w 216"/>
                <a:gd name="T5" fmla="*/ 117 h 261"/>
                <a:gd name="T6" fmla="*/ 113 w 216"/>
                <a:gd name="T7" fmla="*/ 117 h 261"/>
                <a:gd name="T8" fmla="*/ 134 w 216"/>
                <a:gd name="T9" fmla="*/ 103 h 261"/>
                <a:gd name="T10" fmla="*/ 215 w 216"/>
                <a:gd name="T11" fmla="*/ 86 h 261"/>
                <a:gd name="T12" fmla="*/ 113 w 216"/>
                <a:gd name="T13" fmla="*/ 140 h 261"/>
                <a:gd name="T14" fmla="*/ 93 w 216"/>
                <a:gd name="T15" fmla="*/ 212 h 261"/>
                <a:gd name="T16" fmla="*/ 85 w 216"/>
                <a:gd name="T17" fmla="*/ 220 h 261"/>
                <a:gd name="T18" fmla="*/ 85 w 216"/>
                <a:gd name="T19" fmla="*/ 220 h 261"/>
                <a:gd name="T20" fmla="*/ 78 w 216"/>
                <a:gd name="T21" fmla="*/ 212 h 261"/>
                <a:gd name="T22" fmla="*/ 100 w 216"/>
                <a:gd name="T23" fmla="*/ 132 h 261"/>
                <a:gd name="T24" fmla="*/ 97 w 216"/>
                <a:gd name="T25" fmla="*/ 132 h 261"/>
                <a:gd name="T26" fmla="*/ 26 w 216"/>
                <a:gd name="T27" fmla="*/ 143 h 261"/>
                <a:gd name="T28" fmla="*/ 23 w 216"/>
                <a:gd name="T29" fmla="*/ 144 h 261"/>
                <a:gd name="T30" fmla="*/ 16 w 216"/>
                <a:gd name="T31" fmla="*/ 140 h 261"/>
                <a:gd name="T32" fmla="*/ 19 w 216"/>
                <a:gd name="T33" fmla="*/ 130 h 261"/>
                <a:gd name="T34" fmla="*/ 45 w 216"/>
                <a:gd name="T35" fmla="*/ 121 h 261"/>
                <a:gd name="T36" fmla="*/ 11 w 216"/>
                <a:gd name="T37" fmla="*/ 134 h 261"/>
                <a:gd name="T38" fmla="*/ 2 w 216"/>
                <a:gd name="T39" fmla="*/ 159 h 261"/>
                <a:gd name="T40" fmla="*/ 22 w 216"/>
                <a:gd name="T41" fmla="*/ 176 h 261"/>
                <a:gd name="T42" fmla="*/ 47 w 216"/>
                <a:gd name="T43" fmla="*/ 178 h 261"/>
                <a:gd name="T44" fmla="*/ 47 w 216"/>
                <a:gd name="T45" fmla="*/ 209 h 261"/>
                <a:gd name="T46" fmla="*/ 55 w 216"/>
                <a:gd name="T47" fmla="*/ 248 h 261"/>
                <a:gd name="T48" fmla="*/ 75 w 216"/>
                <a:gd name="T49" fmla="*/ 261 h 261"/>
                <a:gd name="T50" fmla="*/ 86 w 216"/>
                <a:gd name="T51" fmla="*/ 259 h 261"/>
                <a:gd name="T52" fmla="*/ 100 w 216"/>
                <a:gd name="T53" fmla="*/ 232 h 261"/>
                <a:gd name="T54" fmla="*/ 124 w 216"/>
                <a:gd name="T55" fmla="*/ 143 h 261"/>
                <a:gd name="T56" fmla="*/ 190 w 216"/>
                <a:gd name="T57" fmla="*/ 100 h 261"/>
                <a:gd name="T58" fmla="*/ 215 w 216"/>
                <a:gd name="T59" fmla="*/ 95 h 261"/>
                <a:gd name="T60" fmla="*/ 215 w 216"/>
                <a:gd name="T61" fmla="*/ 86 h 261"/>
                <a:gd name="T62" fmla="*/ 216 w 216"/>
                <a:gd name="T63" fmla="*/ 0 h 261"/>
                <a:gd name="T64" fmla="*/ 201 w 216"/>
                <a:gd name="T65" fmla="*/ 55 h 261"/>
                <a:gd name="T66" fmla="*/ 192 w 216"/>
                <a:gd name="T67" fmla="*/ 71 h 261"/>
                <a:gd name="T68" fmla="*/ 152 w 216"/>
                <a:gd name="T69" fmla="*/ 94 h 261"/>
                <a:gd name="T70" fmla="*/ 215 w 216"/>
                <a:gd name="T71" fmla="*/ 70 h 261"/>
                <a:gd name="T72" fmla="*/ 215 w 216"/>
                <a:gd name="T73" fmla="*/ 17 h 261"/>
                <a:gd name="T74" fmla="*/ 216 w 216"/>
                <a:gd name="T7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261">
                  <a:moveTo>
                    <a:pt x="134" y="103"/>
                  </a:moveTo>
                  <a:cubicBezTo>
                    <a:pt x="123" y="108"/>
                    <a:pt x="112" y="113"/>
                    <a:pt x="100" y="116"/>
                  </a:cubicBezTo>
                  <a:cubicBezTo>
                    <a:pt x="104" y="116"/>
                    <a:pt x="107" y="116"/>
                    <a:pt x="111" y="117"/>
                  </a:cubicBezTo>
                  <a:cubicBezTo>
                    <a:pt x="112" y="117"/>
                    <a:pt x="113" y="117"/>
                    <a:pt x="113" y="117"/>
                  </a:cubicBezTo>
                  <a:cubicBezTo>
                    <a:pt x="119" y="112"/>
                    <a:pt x="127" y="108"/>
                    <a:pt x="134" y="103"/>
                  </a:cubicBezTo>
                  <a:moveTo>
                    <a:pt x="215" y="86"/>
                  </a:moveTo>
                  <a:cubicBezTo>
                    <a:pt x="183" y="97"/>
                    <a:pt x="129" y="118"/>
                    <a:pt x="113" y="140"/>
                  </a:cubicBezTo>
                  <a:cubicBezTo>
                    <a:pt x="100" y="158"/>
                    <a:pt x="93" y="170"/>
                    <a:pt x="93" y="212"/>
                  </a:cubicBezTo>
                  <a:cubicBezTo>
                    <a:pt x="93" y="216"/>
                    <a:pt x="90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1" y="220"/>
                    <a:pt x="78" y="216"/>
                    <a:pt x="78" y="212"/>
                  </a:cubicBezTo>
                  <a:cubicBezTo>
                    <a:pt x="78" y="167"/>
                    <a:pt x="86" y="152"/>
                    <a:pt x="100" y="132"/>
                  </a:cubicBezTo>
                  <a:cubicBezTo>
                    <a:pt x="99" y="132"/>
                    <a:pt x="98" y="132"/>
                    <a:pt x="97" y="132"/>
                  </a:cubicBezTo>
                  <a:cubicBezTo>
                    <a:pt x="64" y="132"/>
                    <a:pt x="35" y="138"/>
                    <a:pt x="26" y="143"/>
                  </a:cubicBezTo>
                  <a:cubicBezTo>
                    <a:pt x="25" y="144"/>
                    <a:pt x="24" y="144"/>
                    <a:pt x="23" y="144"/>
                  </a:cubicBezTo>
                  <a:cubicBezTo>
                    <a:pt x="20" y="144"/>
                    <a:pt x="17" y="143"/>
                    <a:pt x="16" y="140"/>
                  </a:cubicBezTo>
                  <a:cubicBezTo>
                    <a:pt x="14" y="137"/>
                    <a:pt x="15" y="132"/>
                    <a:pt x="19" y="130"/>
                  </a:cubicBezTo>
                  <a:cubicBezTo>
                    <a:pt x="24" y="127"/>
                    <a:pt x="33" y="124"/>
                    <a:pt x="45" y="121"/>
                  </a:cubicBezTo>
                  <a:cubicBezTo>
                    <a:pt x="33" y="122"/>
                    <a:pt x="21" y="127"/>
                    <a:pt x="11" y="134"/>
                  </a:cubicBezTo>
                  <a:cubicBezTo>
                    <a:pt x="5" y="138"/>
                    <a:pt x="0" y="151"/>
                    <a:pt x="2" y="159"/>
                  </a:cubicBezTo>
                  <a:cubicBezTo>
                    <a:pt x="3" y="166"/>
                    <a:pt x="14" y="172"/>
                    <a:pt x="22" y="176"/>
                  </a:cubicBezTo>
                  <a:cubicBezTo>
                    <a:pt x="28" y="179"/>
                    <a:pt x="37" y="177"/>
                    <a:pt x="47" y="178"/>
                  </a:cubicBezTo>
                  <a:cubicBezTo>
                    <a:pt x="46" y="189"/>
                    <a:pt x="45" y="199"/>
                    <a:pt x="47" y="209"/>
                  </a:cubicBezTo>
                  <a:cubicBezTo>
                    <a:pt x="48" y="222"/>
                    <a:pt x="50" y="236"/>
                    <a:pt x="55" y="248"/>
                  </a:cubicBezTo>
                  <a:cubicBezTo>
                    <a:pt x="59" y="256"/>
                    <a:pt x="67" y="261"/>
                    <a:pt x="75" y="261"/>
                  </a:cubicBezTo>
                  <a:cubicBezTo>
                    <a:pt x="79" y="261"/>
                    <a:pt x="82" y="260"/>
                    <a:pt x="86" y="259"/>
                  </a:cubicBezTo>
                  <a:cubicBezTo>
                    <a:pt x="98" y="254"/>
                    <a:pt x="101" y="245"/>
                    <a:pt x="100" y="232"/>
                  </a:cubicBezTo>
                  <a:cubicBezTo>
                    <a:pt x="95" y="199"/>
                    <a:pt x="103" y="166"/>
                    <a:pt x="124" y="143"/>
                  </a:cubicBezTo>
                  <a:cubicBezTo>
                    <a:pt x="140" y="124"/>
                    <a:pt x="168" y="114"/>
                    <a:pt x="190" y="100"/>
                  </a:cubicBezTo>
                  <a:cubicBezTo>
                    <a:pt x="194" y="97"/>
                    <a:pt x="205" y="97"/>
                    <a:pt x="215" y="95"/>
                  </a:cubicBezTo>
                  <a:cubicBezTo>
                    <a:pt x="215" y="86"/>
                    <a:pt x="215" y="86"/>
                    <a:pt x="215" y="86"/>
                  </a:cubicBezTo>
                  <a:moveTo>
                    <a:pt x="216" y="0"/>
                  </a:moveTo>
                  <a:cubicBezTo>
                    <a:pt x="204" y="15"/>
                    <a:pt x="197" y="32"/>
                    <a:pt x="201" y="55"/>
                  </a:cubicBezTo>
                  <a:cubicBezTo>
                    <a:pt x="202" y="60"/>
                    <a:pt x="197" y="68"/>
                    <a:pt x="192" y="71"/>
                  </a:cubicBezTo>
                  <a:cubicBezTo>
                    <a:pt x="179" y="78"/>
                    <a:pt x="165" y="87"/>
                    <a:pt x="152" y="94"/>
                  </a:cubicBezTo>
                  <a:cubicBezTo>
                    <a:pt x="175" y="83"/>
                    <a:pt x="201" y="74"/>
                    <a:pt x="215" y="70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5" y="11"/>
                    <a:pt x="215" y="5"/>
                    <a:pt x="216" y="0"/>
                  </a:cubicBezTo>
                </a:path>
              </a:pathLst>
            </a:custGeom>
            <a:solidFill>
              <a:srgbClr val="FBD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241"/>
            <p:cNvSpPr>
              <a:spLocks/>
            </p:cNvSpPr>
            <p:nvPr/>
          </p:nvSpPr>
          <p:spPr bwMode="auto">
            <a:xfrm>
              <a:off x="15208250" y="5316538"/>
              <a:ext cx="379413" cy="414338"/>
            </a:xfrm>
            <a:custGeom>
              <a:avLst/>
              <a:gdLst>
                <a:gd name="T0" fmla="*/ 137 w 137"/>
                <a:gd name="T1" fmla="*/ 0 h 150"/>
                <a:gd name="T2" fmla="*/ 74 w 137"/>
                <a:gd name="T3" fmla="*/ 24 h 150"/>
                <a:gd name="T4" fmla="*/ 56 w 137"/>
                <a:gd name="T5" fmla="*/ 33 h 150"/>
                <a:gd name="T6" fmla="*/ 35 w 137"/>
                <a:gd name="T7" fmla="*/ 47 h 150"/>
                <a:gd name="T8" fmla="*/ 40 w 137"/>
                <a:gd name="T9" fmla="*/ 55 h 150"/>
                <a:gd name="T10" fmla="*/ 32 w 137"/>
                <a:gd name="T11" fmla="*/ 62 h 150"/>
                <a:gd name="T12" fmla="*/ 32 w 137"/>
                <a:gd name="T13" fmla="*/ 62 h 150"/>
                <a:gd name="T14" fmla="*/ 22 w 137"/>
                <a:gd name="T15" fmla="*/ 62 h 150"/>
                <a:gd name="T16" fmla="*/ 0 w 137"/>
                <a:gd name="T17" fmla="*/ 142 h 150"/>
                <a:gd name="T18" fmla="*/ 7 w 137"/>
                <a:gd name="T19" fmla="*/ 150 h 150"/>
                <a:gd name="T20" fmla="*/ 7 w 137"/>
                <a:gd name="T21" fmla="*/ 150 h 150"/>
                <a:gd name="T22" fmla="*/ 15 w 137"/>
                <a:gd name="T23" fmla="*/ 142 h 150"/>
                <a:gd name="T24" fmla="*/ 35 w 137"/>
                <a:gd name="T25" fmla="*/ 70 h 150"/>
                <a:gd name="T26" fmla="*/ 137 w 137"/>
                <a:gd name="T27" fmla="*/ 16 h 150"/>
                <a:gd name="T28" fmla="*/ 137 w 137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50">
                  <a:moveTo>
                    <a:pt x="137" y="0"/>
                  </a:moveTo>
                  <a:cubicBezTo>
                    <a:pt x="123" y="4"/>
                    <a:pt x="97" y="13"/>
                    <a:pt x="74" y="24"/>
                  </a:cubicBezTo>
                  <a:cubicBezTo>
                    <a:pt x="68" y="27"/>
                    <a:pt x="62" y="30"/>
                    <a:pt x="56" y="33"/>
                  </a:cubicBezTo>
                  <a:cubicBezTo>
                    <a:pt x="49" y="38"/>
                    <a:pt x="41" y="42"/>
                    <a:pt x="35" y="47"/>
                  </a:cubicBezTo>
                  <a:cubicBezTo>
                    <a:pt x="38" y="48"/>
                    <a:pt x="40" y="51"/>
                    <a:pt x="40" y="55"/>
                  </a:cubicBezTo>
                  <a:cubicBezTo>
                    <a:pt x="40" y="59"/>
                    <a:pt x="37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29" y="62"/>
                    <a:pt x="25" y="62"/>
                    <a:pt x="22" y="62"/>
                  </a:cubicBezTo>
                  <a:cubicBezTo>
                    <a:pt x="8" y="82"/>
                    <a:pt x="0" y="97"/>
                    <a:pt x="0" y="142"/>
                  </a:cubicBezTo>
                  <a:cubicBezTo>
                    <a:pt x="0" y="146"/>
                    <a:pt x="3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12" y="150"/>
                    <a:pt x="15" y="146"/>
                    <a:pt x="15" y="142"/>
                  </a:cubicBezTo>
                  <a:cubicBezTo>
                    <a:pt x="15" y="100"/>
                    <a:pt x="22" y="88"/>
                    <a:pt x="35" y="70"/>
                  </a:cubicBezTo>
                  <a:cubicBezTo>
                    <a:pt x="51" y="48"/>
                    <a:pt x="105" y="27"/>
                    <a:pt x="137" y="16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242"/>
            <p:cNvSpPr>
              <a:spLocks/>
            </p:cNvSpPr>
            <p:nvPr/>
          </p:nvSpPr>
          <p:spPr bwMode="auto">
            <a:xfrm>
              <a:off x="15032038" y="5443538"/>
              <a:ext cx="287338" cy="77788"/>
            </a:xfrm>
            <a:custGeom>
              <a:avLst/>
              <a:gdLst>
                <a:gd name="T0" fmla="*/ 86 w 104"/>
                <a:gd name="T1" fmla="*/ 0 h 28"/>
                <a:gd name="T2" fmla="*/ 47 w 104"/>
                <a:gd name="T3" fmla="*/ 6 h 28"/>
                <a:gd name="T4" fmla="*/ 36 w 104"/>
                <a:gd name="T5" fmla="*/ 5 h 28"/>
                <a:gd name="T6" fmla="*/ 34 w 104"/>
                <a:gd name="T7" fmla="*/ 5 h 28"/>
                <a:gd name="T8" fmla="*/ 31 w 104"/>
                <a:gd name="T9" fmla="*/ 5 h 28"/>
                <a:gd name="T10" fmla="*/ 5 w 104"/>
                <a:gd name="T11" fmla="*/ 14 h 28"/>
                <a:gd name="T12" fmla="*/ 2 w 104"/>
                <a:gd name="T13" fmla="*/ 24 h 28"/>
                <a:gd name="T14" fmla="*/ 9 w 104"/>
                <a:gd name="T15" fmla="*/ 28 h 28"/>
                <a:gd name="T16" fmla="*/ 12 w 104"/>
                <a:gd name="T17" fmla="*/ 27 h 28"/>
                <a:gd name="T18" fmla="*/ 83 w 104"/>
                <a:gd name="T19" fmla="*/ 16 h 28"/>
                <a:gd name="T20" fmla="*/ 86 w 104"/>
                <a:gd name="T21" fmla="*/ 16 h 28"/>
                <a:gd name="T22" fmla="*/ 96 w 104"/>
                <a:gd name="T23" fmla="*/ 16 h 28"/>
                <a:gd name="T24" fmla="*/ 96 w 104"/>
                <a:gd name="T25" fmla="*/ 16 h 28"/>
                <a:gd name="T26" fmla="*/ 104 w 104"/>
                <a:gd name="T27" fmla="*/ 9 h 28"/>
                <a:gd name="T28" fmla="*/ 99 w 104"/>
                <a:gd name="T29" fmla="*/ 1 h 28"/>
                <a:gd name="T30" fmla="*/ 97 w 104"/>
                <a:gd name="T31" fmla="*/ 1 h 28"/>
                <a:gd name="T32" fmla="*/ 86 w 104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28">
                  <a:moveTo>
                    <a:pt x="86" y="0"/>
                  </a:moveTo>
                  <a:cubicBezTo>
                    <a:pt x="74" y="4"/>
                    <a:pt x="61" y="6"/>
                    <a:pt x="47" y="6"/>
                  </a:cubicBezTo>
                  <a:cubicBezTo>
                    <a:pt x="44" y="6"/>
                    <a:pt x="40" y="6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3" y="5"/>
                    <a:pt x="32" y="5"/>
                    <a:pt x="31" y="5"/>
                  </a:cubicBezTo>
                  <a:cubicBezTo>
                    <a:pt x="19" y="8"/>
                    <a:pt x="10" y="11"/>
                    <a:pt x="5" y="14"/>
                  </a:cubicBezTo>
                  <a:cubicBezTo>
                    <a:pt x="1" y="16"/>
                    <a:pt x="0" y="21"/>
                    <a:pt x="2" y="24"/>
                  </a:cubicBezTo>
                  <a:cubicBezTo>
                    <a:pt x="3" y="27"/>
                    <a:pt x="6" y="28"/>
                    <a:pt x="9" y="28"/>
                  </a:cubicBezTo>
                  <a:cubicBezTo>
                    <a:pt x="10" y="28"/>
                    <a:pt x="11" y="28"/>
                    <a:pt x="12" y="27"/>
                  </a:cubicBezTo>
                  <a:cubicBezTo>
                    <a:pt x="21" y="22"/>
                    <a:pt x="50" y="16"/>
                    <a:pt x="83" y="16"/>
                  </a:cubicBezTo>
                  <a:cubicBezTo>
                    <a:pt x="84" y="16"/>
                    <a:pt x="85" y="16"/>
                    <a:pt x="86" y="16"/>
                  </a:cubicBezTo>
                  <a:cubicBezTo>
                    <a:pt x="89" y="16"/>
                    <a:pt x="93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101" y="16"/>
                    <a:pt x="104" y="13"/>
                    <a:pt x="104" y="9"/>
                  </a:cubicBezTo>
                  <a:cubicBezTo>
                    <a:pt x="104" y="5"/>
                    <a:pt x="102" y="2"/>
                    <a:pt x="99" y="1"/>
                  </a:cubicBezTo>
                  <a:cubicBezTo>
                    <a:pt x="99" y="1"/>
                    <a:pt x="98" y="1"/>
                    <a:pt x="97" y="1"/>
                  </a:cubicBezTo>
                  <a:cubicBezTo>
                    <a:pt x="93" y="0"/>
                    <a:pt x="90" y="0"/>
                    <a:pt x="86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243"/>
            <p:cNvSpPr>
              <a:spLocks noEditPoints="1"/>
            </p:cNvSpPr>
            <p:nvPr/>
          </p:nvSpPr>
          <p:spPr bwMode="auto">
            <a:xfrm>
              <a:off x="16846550" y="3965576"/>
              <a:ext cx="123825" cy="79375"/>
            </a:xfrm>
            <a:custGeom>
              <a:avLst/>
              <a:gdLst>
                <a:gd name="T0" fmla="*/ 3 w 45"/>
                <a:gd name="T1" fmla="*/ 14 h 29"/>
                <a:gd name="T2" fmla="*/ 0 w 45"/>
                <a:gd name="T3" fmla="*/ 15 h 29"/>
                <a:gd name="T4" fmla="*/ 0 w 45"/>
                <a:gd name="T5" fmla="*/ 17 h 29"/>
                <a:gd name="T6" fmla="*/ 3 w 45"/>
                <a:gd name="T7" fmla="*/ 14 h 29"/>
                <a:gd name="T8" fmla="*/ 3 w 45"/>
                <a:gd name="T9" fmla="*/ 14 h 29"/>
                <a:gd name="T10" fmla="*/ 43 w 45"/>
                <a:gd name="T11" fmla="*/ 0 h 29"/>
                <a:gd name="T12" fmla="*/ 36 w 45"/>
                <a:gd name="T13" fmla="*/ 2 h 29"/>
                <a:gd name="T14" fmla="*/ 11 w 45"/>
                <a:gd name="T15" fmla="*/ 29 h 29"/>
                <a:gd name="T16" fmla="*/ 45 w 45"/>
                <a:gd name="T17" fmla="*/ 2 h 29"/>
                <a:gd name="T18" fmla="*/ 43 w 45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9">
                  <a:moveTo>
                    <a:pt x="3" y="14"/>
                  </a:moveTo>
                  <a:cubicBezTo>
                    <a:pt x="2" y="14"/>
                    <a:pt x="1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16"/>
                    <a:pt x="2" y="15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43" y="0"/>
                  </a:moveTo>
                  <a:cubicBezTo>
                    <a:pt x="41" y="1"/>
                    <a:pt x="39" y="2"/>
                    <a:pt x="36" y="2"/>
                  </a:cubicBezTo>
                  <a:cubicBezTo>
                    <a:pt x="27" y="11"/>
                    <a:pt x="18" y="20"/>
                    <a:pt x="11" y="29"/>
                  </a:cubicBezTo>
                  <a:cubicBezTo>
                    <a:pt x="23" y="19"/>
                    <a:pt x="34" y="11"/>
                    <a:pt x="45" y="2"/>
                  </a:cubicBezTo>
                  <a:cubicBezTo>
                    <a:pt x="45" y="2"/>
                    <a:pt x="44" y="1"/>
                    <a:pt x="43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244"/>
            <p:cNvSpPr>
              <a:spLocks/>
            </p:cNvSpPr>
            <p:nvPr/>
          </p:nvSpPr>
          <p:spPr bwMode="auto">
            <a:xfrm>
              <a:off x="16846550" y="3970338"/>
              <a:ext cx="98425" cy="90488"/>
            </a:xfrm>
            <a:custGeom>
              <a:avLst/>
              <a:gdLst>
                <a:gd name="T0" fmla="*/ 36 w 36"/>
                <a:gd name="T1" fmla="*/ 0 h 33"/>
                <a:gd name="T2" fmla="*/ 15 w 36"/>
                <a:gd name="T3" fmla="*/ 8 h 33"/>
                <a:gd name="T4" fmla="*/ 14 w 36"/>
                <a:gd name="T5" fmla="*/ 11 h 33"/>
                <a:gd name="T6" fmla="*/ 8 w 36"/>
                <a:gd name="T7" fmla="*/ 14 h 33"/>
                <a:gd name="T8" fmla="*/ 3 w 36"/>
                <a:gd name="T9" fmla="*/ 12 h 33"/>
                <a:gd name="T10" fmla="*/ 3 w 36"/>
                <a:gd name="T11" fmla="*/ 12 h 33"/>
                <a:gd name="T12" fmla="*/ 0 w 36"/>
                <a:gd name="T13" fmla="*/ 15 h 33"/>
                <a:gd name="T14" fmla="*/ 3 w 36"/>
                <a:gd name="T15" fmla="*/ 33 h 33"/>
                <a:gd name="T16" fmla="*/ 11 w 36"/>
                <a:gd name="T17" fmla="*/ 27 h 33"/>
                <a:gd name="T18" fmla="*/ 36 w 36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3">
                  <a:moveTo>
                    <a:pt x="36" y="0"/>
                  </a:moveTo>
                  <a:cubicBezTo>
                    <a:pt x="30" y="3"/>
                    <a:pt x="23" y="5"/>
                    <a:pt x="15" y="8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2" y="13"/>
                    <a:pt x="10" y="14"/>
                    <a:pt x="8" y="14"/>
                  </a:cubicBezTo>
                  <a:cubicBezTo>
                    <a:pt x="6" y="14"/>
                    <a:pt x="4" y="1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1" y="20"/>
                    <a:pt x="2" y="25"/>
                    <a:pt x="3" y="33"/>
                  </a:cubicBezTo>
                  <a:cubicBezTo>
                    <a:pt x="5" y="31"/>
                    <a:pt x="8" y="29"/>
                    <a:pt x="11" y="27"/>
                  </a:cubicBezTo>
                  <a:cubicBezTo>
                    <a:pt x="18" y="18"/>
                    <a:pt x="27" y="9"/>
                    <a:pt x="36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245"/>
            <p:cNvSpPr>
              <a:spLocks/>
            </p:cNvSpPr>
            <p:nvPr/>
          </p:nvSpPr>
          <p:spPr bwMode="auto">
            <a:xfrm>
              <a:off x="16854488" y="3992563"/>
              <a:ext cx="33338" cy="15875"/>
            </a:xfrm>
            <a:custGeom>
              <a:avLst/>
              <a:gdLst>
                <a:gd name="T0" fmla="*/ 12 w 12"/>
                <a:gd name="T1" fmla="*/ 0 h 6"/>
                <a:gd name="T2" fmla="*/ 0 w 12"/>
                <a:gd name="T3" fmla="*/ 4 h 6"/>
                <a:gd name="T4" fmla="*/ 0 w 12"/>
                <a:gd name="T5" fmla="*/ 4 h 6"/>
                <a:gd name="T6" fmla="*/ 0 w 12"/>
                <a:gd name="T7" fmla="*/ 4 h 6"/>
                <a:gd name="T8" fmla="*/ 5 w 12"/>
                <a:gd name="T9" fmla="*/ 6 h 6"/>
                <a:gd name="T10" fmla="*/ 11 w 12"/>
                <a:gd name="T11" fmla="*/ 3 h 6"/>
                <a:gd name="T12" fmla="*/ 12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8" y="1"/>
                    <a:pt x="4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3" y="6"/>
                    <a:pt x="5" y="6"/>
                  </a:cubicBezTo>
                  <a:cubicBezTo>
                    <a:pt x="7" y="6"/>
                    <a:pt x="9" y="5"/>
                    <a:pt x="11" y="3"/>
                  </a:cubicBezTo>
                  <a:cubicBezTo>
                    <a:pt x="12" y="2"/>
                    <a:pt x="12" y="1"/>
                    <a:pt x="12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246"/>
            <p:cNvSpPr>
              <a:spLocks noEditPoints="1"/>
            </p:cNvSpPr>
            <p:nvPr/>
          </p:nvSpPr>
          <p:spPr bwMode="auto">
            <a:xfrm>
              <a:off x="19900900" y="7742238"/>
              <a:ext cx="176213" cy="85725"/>
            </a:xfrm>
            <a:custGeom>
              <a:avLst/>
              <a:gdLst>
                <a:gd name="T0" fmla="*/ 56 w 64"/>
                <a:gd name="T1" fmla="*/ 23 h 31"/>
                <a:gd name="T2" fmla="*/ 20 w 64"/>
                <a:gd name="T3" fmla="*/ 31 h 31"/>
                <a:gd name="T4" fmla="*/ 23 w 64"/>
                <a:gd name="T5" fmla="*/ 31 h 31"/>
                <a:gd name="T6" fmla="*/ 23 w 64"/>
                <a:gd name="T7" fmla="*/ 31 h 31"/>
                <a:gd name="T8" fmla="*/ 23 w 64"/>
                <a:gd name="T9" fmla="*/ 31 h 31"/>
                <a:gd name="T10" fmla="*/ 24 w 64"/>
                <a:gd name="T11" fmla="*/ 31 h 31"/>
                <a:gd name="T12" fmla="*/ 32 w 64"/>
                <a:gd name="T13" fmla="*/ 31 h 31"/>
                <a:gd name="T14" fmla="*/ 33 w 64"/>
                <a:gd name="T15" fmla="*/ 31 h 31"/>
                <a:gd name="T16" fmla="*/ 33 w 64"/>
                <a:gd name="T17" fmla="*/ 31 h 31"/>
                <a:gd name="T18" fmla="*/ 56 w 64"/>
                <a:gd name="T19" fmla="*/ 23 h 31"/>
                <a:gd name="T20" fmla="*/ 64 w 64"/>
                <a:gd name="T21" fmla="*/ 0 h 31"/>
                <a:gd name="T22" fmla="*/ 0 w 64"/>
                <a:gd name="T23" fmla="*/ 19 h 31"/>
                <a:gd name="T24" fmla="*/ 64 w 64"/>
                <a:gd name="T25" fmla="*/ 4 h 31"/>
                <a:gd name="T26" fmla="*/ 64 w 64"/>
                <a:gd name="T27" fmla="*/ 0 h 31"/>
                <a:gd name="T28" fmla="*/ 64 w 64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1">
                  <a:moveTo>
                    <a:pt x="56" y="23"/>
                  </a:moveTo>
                  <a:cubicBezTo>
                    <a:pt x="45" y="26"/>
                    <a:pt x="33" y="29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4" y="31"/>
                    <a:pt x="24" y="31"/>
                  </a:cubicBezTo>
                  <a:cubicBezTo>
                    <a:pt x="26" y="31"/>
                    <a:pt x="29" y="31"/>
                    <a:pt x="32" y="31"/>
                  </a:cubicBezTo>
                  <a:cubicBezTo>
                    <a:pt x="32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43" y="31"/>
                    <a:pt x="51" y="29"/>
                    <a:pt x="56" y="23"/>
                  </a:cubicBezTo>
                  <a:moveTo>
                    <a:pt x="64" y="0"/>
                  </a:moveTo>
                  <a:cubicBezTo>
                    <a:pt x="42" y="6"/>
                    <a:pt x="21" y="12"/>
                    <a:pt x="0" y="19"/>
                  </a:cubicBezTo>
                  <a:cubicBezTo>
                    <a:pt x="23" y="16"/>
                    <a:pt x="44" y="11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247"/>
            <p:cNvSpPr>
              <a:spLocks/>
            </p:cNvSpPr>
            <p:nvPr/>
          </p:nvSpPr>
          <p:spPr bwMode="auto">
            <a:xfrm>
              <a:off x="19834225" y="7753351"/>
              <a:ext cx="242888" cy="74613"/>
            </a:xfrm>
            <a:custGeom>
              <a:avLst/>
              <a:gdLst>
                <a:gd name="T0" fmla="*/ 88 w 88"/>
                <a:gd name="T1" fmla="*/ 0 h 27"/>
                <a:gd name="T2" fmla="*/ 24 w 88"/>
                <a:gd name="T3" fmla="*/ 15 h 27"/>
                <a:gd name="T4" fmla="*/ 0 w 88"/>
                <a:gd name="T5" fmla="*/ 22 h 27"/>
                <a:gd name="T6" fmla="*/ 0 w 88"/>
                <a:gd name="T7" fmla="*/ 22 h 27"/>
                <a:gd name="T8" fmla="*/ 1 w 88"/>
                <a:gd name="T9" fmla="*/ 27 h 27"/>
                <a:gd name="T10" fmla="*/ 6 w 88"/>
                <a:gd name="T11" fmla="*/ 27 h 27"/>
                <a:gd name="T12" fmla="*/ 44 w 88"/>
                <a:gd name="T13" fmla="*/ 27 h 27"/>
                <a:gd name="T14" fmla="*/ 80 w 88"/>
                <a:gd name="T15" fmla="*/ 19 h 27"/>
                <a:gd name="T16" fmla="*/ 88 w 8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7">
                  <a:moveTo>
                    <a:pt x="88" y="0"/>
                  </a:moveTo>
                  <a:cubicBezTo>
                    <a:pt x="68" y="7"/>
                    <a:pt x="47" y="12"/>
                    <a:pt x="24" y="15"/>
                  </a:cubicBezTo>
                  <a:cubicBezTo>
                    <a:pt x="16" y="17"/>
                    <a:pt x="8" y="19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7"/>
                    <a:pt x="4" y="27"/>
                    <a:pt x="6" y="27"/>
                  </a:cubicBezTo>
                  <a:cubicBezTo>
                    <a:pt x="18" y="27"/>
                    <a:pt x="31" y="27"/>
                    <a:pt x="44" y="27"/>
                  </a:cubicBezTo>
                  <a:cubicBezTo>
                    <a:pt x="57" y="25"/>
                    <a:pt x="69" y="22"/>
                    <a:pt x="80" y="19"/>
                  </a:cubicBezTo>
                  <a:cubicBezTo>
                    <a:pt x="84" y="15"/>
                    <a:pt x="87" y="8"/>
                    <a:pt x="88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248"/>
            <p:cNvSpPr>
              <a:spLocks/>
            </p:cNvSpPr>
            <p:nvPr/>
          </p:nvSpPr>
          <p:spPr bwMode="auto">
            <a:xfrm>
              <a:off x="16106775" y="8358188"/>
              <a:ext cx="138113" cy="33338"/>
            </a:xfrm>
            <a:custGeom>
              <a:avLst/>
              <a:gdLst>
                <a:gd name="T0" fmla="*/ 33 w 50"/>
                <a:gd name="T1" fmla="*/ 0 h 12"/>
                <a:gd name="T2" fmla="*/ 0 w 50"/>
                <a:gd name="T3" fmla="*/ 4 h 12"/>
                <a:gd name="T4" fmla="*/ 50 w 50"/>
                <a:gd name="T5" fmla="*/ 12 h 12"/>
                <a:gd name="T6" fmla="*/ 33 w 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2">
                  <a:moveTo>
                    <a:pt x="33" y="0"/>
                  </a:moveTo>
                  <a:cubicBezTo>
                    <a:pt x="28" y="1"/>
                    <a:pt x="16" y="3"/>
                    <a:pt x="0" y="4"/>
                  </a:cubicBezTo>
                  <a:cubicBezTo>
                    <a:pt x="16" y="6"/>
                    <a:pt x="33" y="9"/>
                    <a:pt x="50" y="12"/>
                  </a:cubicBezTo>
                  <a:cubicBezTo>
                    <a:pt x="44" y="8"/>
                    <a:pt x="39" y="4"/>
                    <a:pt x="33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249"/>
            <p:cNvSpPr>
              <a:spLocks/>
            </p:cNvSpPr>
            <p:nvPr/>
          </p:nvSpPr>
          <p:spPr bwMode="auto">
            <a:xfrm>
              <a:off x="16055975" y="8353426"/>
              <a:ext cx="252413" cy="49213"/>
            </a:xfrm>
            <a:custGeom>
              <a:avLst/>
              <a:gdLst>
                <a:gd name="T0" fmla="*/ 46 w 91"/>
                <a:gd name="T1" fmla="*/ 0 h 18"/>
                <a:gd name="T2" fmla="*/ 46 w 91"/>
                <a:gd name="T3" fmla="*/ 0 h 18"/>
                <a:gd name="T4" fmla="*/ 28 w 91"/>
                <a:gd name="T5" fmla="*/ 1 h 18"/>
                <a:gd name="T6" fmla="*/ 27 w 91"/>
                <a:gd name="T7" fmla="*/ 1 h 18"/>
                <a:gd name="T8" fmla="*/ 27 w 91"/>
                <a:gd name="T9" fmla="*/ 1 h 18"/>
                <a:gd name="T10" fmla="*/ 26 w 91"/>
                <a:gd name="T11" fmla="*/ 1 h 18"/>
                <a:gd name="T12" fmla="*/ 25 w 91"/>
                <a:gd name="T13" fmla="*/ 1 h 18"/>
                <a:gd name="T14" fmla="*/ 25 w 91"/>
                <a:gd name="T15" fmla="*/ 1 h 18"/>
                <a:gd name="T16" fmla="*/ 24 w 91"/>
                <a:gd name="T17" fmla="*/ 1 h 18"/>
                <a:gd name="T18" fmla="*/ 6 w 91"/>
                <a:gd name="T19" fmla="*/ 3 h 18"/>
                <a:gd name="T20" fmla="*/ 6 w 91"/>
                <a:gd name="T21" fmla="*/ 3 h 18"/>
                <a:gd name="T22" fmla="*/ 6 w 91"/>
                <a:gd name="T23" fmla="*/ 3 h 18"/>
                <a:gd name="T24" fmla="*/ 6 w 91"/>
                <a:gd name="T25" fmla="*/ 3 h 18"/>
                <a:gd name="T26" fmla="*/ 0 w 91"/>
                <a:gd name="T27" fmla="*/ 2 h 18"/>
                <a:gd name="T28" fmla="*/ 0 w 91"/>
                <a:gd name="T29" fmla="*/ 2 h 18"/>
                <a:gd name="T30" fmla="*/ 0 w 91"/>
                <a:gd name="T31" fmla="*/ 2 h 18"/>
                <a:gd name="T32" fmla="*/ 0 w 91"/>
                <a:gd name="T33" fmla="*/ 2 h 18"/>
                <a:gd name="T34" fmla="*/ 18 w 91"/>
                <a:gd name="T35" fmla="*/ 6 h 18"/>
                <a:gd name="T36" fmla="*/ 51 w 91"/>
                <a:gd name="T37" fmla="*/ 2 h 18"/>
                <a:gd name="T38" fmla="*/ 68 w 91"/>
                <a:gd name="T39" fmla="*/ 14 h 18"/>
                <a:gd name="T40" fmla="*/ 91 w 91"/>
                <a:gd name="T41" fmla="*/ 18 h 18"/>
                <a:gd name="T42" fmla="*/ 91 w 91"/>
                <a:gd name="T43" fmla="*/ 18 h 18"/>
                <a:gd name="T44" fmla="*/ 46 w 91"/>
                <a:gd name="T45" fmla="*/ 0 h 18"/>
                <a:gd name="T46" fmla="*/ 46 w 91"/>
                <a:gd name="T47" fmla="*/ 0 h 18"/>
                <a:gd name="T48" fmla="*/ 46 w 91"/>
                <a:gd name="T4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8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0" y="0"/>
                    <a:pt x="34" y="0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18" y="2"/>
                    <a:pt x="12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3"/>
                    <a:pt x="12" y="4"/>
                    <a:pt x="18" y="6"/>
                  </a:cubicBezTo>
                  <a:cubicBezTo>
                    <a:pt x="34" y="5"/>
                    <a:pt x="46" y="3"/>
                    <a:pt x="51" y="2"/>
                  </a:cubicBezTo>
                  <a:cubicBezTo>
                    <a:pt x="57" y="6"/>
                    <a:pt x="62" y="10"/>
                    <a:pt x="68" y="14"/>
                  </a:cubicBezTo>
                  <a:cubicBezTo>
                    <a:pt x="75" y="15"/>
                    <a:pt x="83" y="16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7" y="3"/>
                    <a:pt x="61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250"/>
            <p:cNvSpPr>
              <a:spLocks noEditPoints="1"/>
            </p:cNvSpPr>
            <p:nvPr/>
          </p:nvSpPr>
          <p:spPr bwMode="auto">
            <a:xfrm>
              <a:off x="14908213" y="7843838"/>
              <a:ext cx="74613" cy="103188"/>
            </a:xfrm>
            <a:custGeom>
              <a:avLst/>
              <a:gdLst>
                <a:gd name="T0" fmla="*/ 1 w 27"/>
                <a:gd name="T1" fmla="*/ 31 h 37"/>
                <a:gd name="T2" fmla="*/ 2 w 27"/>
                <a:gd name="T3" fmla="*/ 35 h 37"/>
                <a:gd name="T4" fmla="*/ 8 w 27"/>
                <a:gd name="T5" fmla="*/ 37 h 37"/>
                <a:gd name="T6" fmla="*/ 1 w 27"/>
                <a:gd name="T7" fmla="*/ 31 h 37"/>
                <a:gd name="T8" fmla="*/ 0 w 27"/>
                <a:gd name="T9" fmla="*/ 0 h 37"/>
                <a:gd name="T10" fmla="*/ 0 w 27"/>
                <a:gd name="T11" fmla="*/ 0 h 37"/>
                <a:gd name="T12" fmla="*/ 0 w 27"/>
                <a:gd name="T13" fmla="*/ 7 h 37"/>
                <a:gd name="T14" fmla="*/ 2 w 27"/>
                <a:gd name="T15" fmla="*/ 9 h 37"/>
                <a:gd name="T16" fmla="*/ 3 w 27"/>
                <a:gd name="T17" fmla="*/ 9 h 37"/>
                <a:gd name="T18" fmla="*/ 4 w 27"/>
                <a:gd name="T19" fmla="*/ 11 h 37"/>
                <a:gd name="T20" fmla="*/ 27 w 27"/>
                <a:gd name="T21" fmla="*/ 33 h 37"/>
                <a:gd name="T22" fmla="*/ 0 w 27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7">
                  <a:moveTo>
                    <a:pt x="1" y="31"/>
                  </a:moveTo>
                  <a:cubicBezTo>
                    <a:pt x="1" y="32"/>
                    <a:pt x="2" y="34"/>
                    <a:pt x="2" y="35"/>
                  </a:cubicBezTo>
                  <a:cubicBezTo>
                    <a:pt x="4" y="36"/>
                    <a:pt x="6" y="36"/>
                    <a:pt x="8" y="37"/>
                  </a:cubicBezTo>
                  <a:cubicBezTo>
                    <a:pt x="6" y="35"/>
                    <a:pt x="4" y="33"/>
                    <a:pt x="1" y="3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4" y="11"/>
                    <a:pt x="4" y="11"/>
                  </a:cubicBezTo>
                  <a:cubicBezTo>
                    <a:pt x="10" y="18"/>
                    <a:pt x="18" y="25"/>
                    <a:pt x="27" y="33"/>
                  </a:cubicBezTo>
                  <a:cubicBezTo>
                    <a:pt x="17" y="21"/>
                    <a:pt x="9" y="10"/>
                    <a:pt x="0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251"/>
            <p:cNvSpPr>
              <a:spLocks noEditPoints="1"/>
            </p:cNvSpPr>
            <p:nvPr/>
          </p:nvSpPr>
          <p:spPr bwMode="auto">
            <a:xfrm>
              <a:off x="14908213" y="7864476"/>
              <a:ext cx="101600" cy="101600"/>
            </a:xfrm>
            <a:custGeom>
              <a:avLst/>
              <a:gdLst>
                <a:gd name="T0" fmla="*/ 4 w 37"/>
                <a:gd name="T1" fmla="*/ 4 h 37"/>
                <a:gd name="T2" fmla="*/ 5 w 37"/>
                <a:gd name="T3" fmla="*/ 8 h 37"/>
                <a:gd name="T4" fmla="*/ 3 w 37"/>
                <a:gd name="T5" fmla="*/ 13 h 37"/>
                <a:gd name="T6" fmla="*/ 1 w 37"/>
                <a:gd name="T7" fmla="*/ 15 h 37"/>
                <a:gd name="T8" fmla="*/ 1 w 37"/>
                <a:gd name="T9" fmla="*/ 24 h 37"/>
                <a:gd name="T10" fmla="*/ 8 w 37"/>
                <a:gd name="T11" fmla="*/ 30 h 37"/>
                <a:gd name="T12" fmla="*/ 37 w 37"/>
                <a:gd name="T13" fmla="*/ 37 h 37"/>
                <a:gd name="T14" fmla="*/ 37 w 37"/>
                <a:gd name="T15" fmla="*/ 37 h 37"/>
                <a:gd name="T16" fmla="*/ 27 w 37"/>
                <a:gd name="T17" fmla="*/ 26 h 37"/>
                <a:gd name="T18" fmla="*/ 4 w 37"/>
                <a:gd name="T19" fmla="*/ 4 h 37"/>
                <a:gd name="T20" fmla="*/ 0 w 37"/>
                <a:gd name="T21" fmla="*/ 0 h 37"/>
                <a:gd name="T22" fmla="*/ 0 w 37"/>
                <a:gd name="T23" fmla="*/ 0 h 37"/>
                <a:gd name="T24" fmla="*/ 2 w 37"/>
                <a:gd name="T25" fmla="*/ 2 h 37"/>
                <a:gd name="T26" fmla="*/ 0 w 37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4" y="4"/>
                  </a:move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5" y="12"/>
                    <a:pt x="3" y="13"/>
                  </a:cubicBezTo>
                  <a:cubicBezTo>
                    <a:pt x="3" y="14"/>
                    <a:pt x="2" y="15"/>
                    <a:pt x="1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4" y="26"/>
                    <a:pt x="6" y="28"/>
                    <a:pt x="8" y="30"/>
                  </a:cubicBezTo>
                  <a:cubicBezTo>
                    <a:pt x="17" y="32"/>
                    <a:pt x="25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4" y="34"/>
                    <a:pt x="30" y="30"/>
                    <a:pt x="27" y="26"/>
                  </a:cubicBezTo>
                  <a:cubicBezTo>
                    <a:pt x="18" y="18"/>
                    <a:pt x="10" y="11"/>
                    <a:pt x="4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252"/>
            <p:cNvSpPr>
              <a:spLocks/>
            </p:cNvSpPr>
            <p:nvPr/>
          </p:nvSpPr>
          <p:spPr bwMode="auto">
            <a:xfrm>
              <a:off x="14908213" y="7864476"/>
              <a:ext cx="12700" cy="41275"/>
            </a:xfrm>
            <a:custGeom>
              <a:avLst/>
              <a:gdLst>
                <a:gd name="T0" fmla="*/ 0 w 5"/>
                <a:gd name="T1" fmla="*/ 0 h 15"/>
                <a:gd name="T2" fmla="*/ 1 w 5"/>
                <a:gd name="T3" fmla="*/ 15 h 15"/>
                <a:gd name="T4" fmla="*/ 3 w 5"/>
                <a:gd name="T5" fmla="*/ 13 h 15"/>
                <a:gd name="T6" fmla="*/ 5 w 5"/>
                <a:gd name="T7" fmla="*/ 8 h 15"/>
                <a:gd name="T8" fmla="*/ 4 w 5"/>
                <a:gd name="T9" fmla="*/ 4 h 15"/>
                <a:gd name="T10" fmla="*/ 3 w 5"/>
                <a:gd name="T11" fmla="*/ 2 h 15"/>
                <a:gd name="T12" fmla="*/ 2 w 5"/>
                <a:gd name="T13" fmla="*/ 2 h 15"/>
                <a:gd name="T14" fmla="*/ 0 w 5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0" y="5"/>
                    <a:pt x="1" y="10"/>
                    <a:pt x="1" y="15"/>
                  </a:cubicBezTo>
                  <a:cubicBezTo>
                    <a:pt x="2" y="15"/>
                    <a:pt x="3" y="14"/>
                    <a:pt x="3" y="13"/>
                  </a:cubicBezTo>
                  <a:cubicBezTo>
                    <a:pt x="5" y="12"/>
                    <a:pt x="5" y="10"/>
                    <a:pt x="5" y="8"/>
                  </a:cubicBezTo>
                  <a:cubicBezTo>
                    <a:pt x="5" y="7"/>
                    <a:pt x="5" y="6"/>
                    <a:pt x="4" y="4"/>
                  </a:cubicBezTo>
                  <a:cubicBezTo>
                    <a:pt x="4" y="4"/>
                    <a:pt x="3" y="3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253"/>
            <p:cNvSpPr>
              <a:spLocks/>
            </p:cNvSpPr>
            <p:nvPr/>
          </p:nvSpPr>
          <p:spPr bwMode="auto">
            <a:xfrm>
              <a:off x="15603538" y="4906963"/>
              <a:ext cx="2106613" cy="3021013"/>
            </a:xfrm>
            <a:custGeom>
              <a:avLst/>
              <a:gdLst>
                <a:gd name="T0" fmla="*/ 763 w 763"/>
                <a:gd name="T1" fmla="*/ 987 h 1093"/>
                <a:gd name="T2" fmla="*/ 657 w 763"/>
                <a:gd name="T3" fmla="*/ 1093 h 1093"/>
                <a:gd name="T4" fmla="*/ 106 w 763"/>
                <a:gd name="T5" fmla="*/ 1093 h 1093"/>
                <a:gd name="T6" fmla="*/ 0 w 763"/>
                <a:gd name="T7" fmla="*/ 987 h 1093"/>
                <a:gd name="T8" fmla="*/ 0 w 763"/>
                <a:gd name="T9" fmla="*/ 106 h 1093"/>
                <a:gd name="T10" fmla="*/ 106 w 763"/>
                <a:gd name="T11" fmla="*/ 0 h 1093"/>
                <a:gd name="T12" fmla="*/ 657 w 763"/>
                <a:gd name="T13" fmla="*/ 0 h 1093"/>
                <a:gd name="T14" fmla="*/ 763 w 763"/>
                <a:gd name="T15" fmla="*/ 106 h 1093"/>
                <a:gd name="T16" fmla="*/ 763 w 763"/>
                <a:gd name="T17" fmla="*/ 98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3" h="1093">
                  <a:moveTo>
                    <a:pt x="763" y="987"/>
                  </a:moveTo>
                  <a:cubicBezTo>
                    <a:pt x="763" y="1045"/>
                    <a:pt x="715" y="1093"/>
                    <a:pt x="657" y="1093"/>
                  </a:cubicBezTo>
                  <a:cubicBezTo>
                    <a:pt x="106" y="1093"/>
                    <a:pt x="106" y="1093"/>
                    <a:pt x="106" y="1093"/>
                  </a:cubicBezTo>
                  <a:cubicBezTo>
                    <a:pt x="47" y="1093"/>
                    <a:pt x="0" y="1045"/>
                    <a:pt x="0" y="98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715" y="0"/>
                    <a:pt x="763" y="48"/>
                    <a:pt x="763" y="106"/>
                  </a:cubicBezTo>
                  <a:cubicBezTo>
                    <a:pt x="763" y="987"/>
                    <a:pt x="763" y="987"/>
                    <a:pt x="763" y="987"/>
                  </a:cubicBezTo>
                </a:path>
              </a:pathLst>
            </a:custGeom>
            <a:solidFill>
              <a:srgbClr val="A2A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254"/>
            <p:cNvSpPr>
              <a:spLocks/>
            </p:cNvSpPr>
            <p:nvPr/>
          </p:nvSpPr>
          <p:spPr bwMode="auto">
            <a:xfrm>
              <a:off x="15611475" y="4935538"/>
              <a:ext cx="1781175" cy="2859088"/>
            </a:xfrm>
            <a:custGeom>
              <a:avLst/>
              <a:gdLst>
                <a:gd name="T0" fmla="*/ 85 w 645"/>
                <a:gd name="T1" fmla="*/ 1035 h 1035"/>
                <a:gd name="T2" fmla="*/ 0 w 645"/>
                <a:gd name="T3" fmla="*/ 950 h 1035"/>
                <a:gd name="T4" fmla="*/ 0 w 645"/>
                <a:gd name="T5" fmla="*/ 85 h 1035"/>
                <a:gd name="T6" fmla="*/ 85 w 645"/>
                <a:gd name="T7" fmla="*/ 0 h 1035"/>
                <a:gd name="T8" fmla="*/ 560 w 645"/>
                <a:gd name="T9" fmla="*/ 0 h 1035"/>
                <a:gd name="T10" fmla="*/ 645 w 645"/>
                <a:gd name="T11" fmla="*/ 85 h 1035"/>
                <a:gd name="T12" fmla="*/ 645 w 645"/>
                <a:gd name="T13" fmla="*/ 950 h 1035"/>
                <a:gd name="T14" fmla="*/ 560 w 645"/>
                <a:gd name="T15" fmla="*/ 1035 h 1035"/>
                <a:gd name="T16" fmla="*/ 85 w 645"/>
                <a:gd name="T17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5" h="1035">
                  <a:moveTo>
                    <a:pt x="85" y="1035"/>
                  </a:moveTo>
                  <a:cubicBezTo>
                    <a:pt x="38" y="1035"/>
                    <a:pt x="0" y="997"/>
                    <a:pt x="0" y="95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607" y="0"/>
                    <a:pt x="645" y="38"/>
                    <a:pt x="645" y="85"/>
                  </a:cubicBezTo>
                  <a:cubicBezTo>
                    <a:pt x="645" y="950"/>
                    <a:pt x="645" y="950"/>
                    <a:pt x="645" y="950"/>
                  </a:cubicBezTo>
                  <a:cubicBezTo>
                    <a:pt x="645" y="997"/>
                    <a:pt x="607" y="1035"/>
                    <a:pt x="560" y="1035"/>
                  </a:cubicBezTo>
                  <a:cubicBezTo>
                    <a:pt x="85" y="1035"/>
                    <a:pt x="85" y="1035"/>
                    <a:pt x="85" y="1035"/>
                  </a:cubicBezTo>
                </a:path>
              </a:pathLst>
            </a:cu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255"/>
            <p:cNvSpPr>
              <a:spLocks noEditPoints="1"/>
            </p:cNvSpPr>
            <p:nvPr/>
          </p:nvSpPr>
          <p:spPr bwMode="auto">
            <a:xfrm>
              <a:off x="15587663" y="4906963"/>
              <a:ext cx="1830388" cy="2913063"/>
            </a:xfrm>
            <a:custGeom>
              <a:avLst/>
              <a:gdLst>
                <a:gd name="T0" fmla="*/ 569 w 663"/>
                <a:gd name="T1" fmla="*/ 19 h 1054"/>
                <a:gd name="T2" fmla="*/ 645 w 663"/>
                <a:gd name="T3" fmla="*/ 95 h 1054"/>
                <a:gd name="T4" fmla="*/ 645 w 663"/>
                <a:gd name="T5" fmla="*/ 960 h 1054"/>
                <a:gd name="T6" fmla="*/ 569 w 663"/>
                <a:gd name="T7" fmla="*/ 1035 h 1054"/>
                <a:gd name="T8" fmla="*/ 94 w 663"/>
                <a:gd name="T9" fmla="*/ 1035 h 1054"/>
                <a:gd name="T10" fmla="*/ 18 w 663"/>
                <a:gd name="T11" fmla="*/ 960 h 1054"/>
                <a:gd name="T12" fmla="*/ 18 w 663"/>
                <a:gd name="T13" fmla="*/ 95 h 1054"/>
                <a:gd name="T14" fmla="*/ 94 w 663"/>
                <a:gd name="T15" fmla="*/ 19 h 1054"/>
                <a:gd name="T16" fmla="*/ 569 w 663"/>
                <a:gd name="T17" fmla="*/ 19 h 1054"/>
                <a:gd name="T18" fmla="*/ 569 w 663"/>
                <a:gd name="T19" fmla="*/ 0 h 1054"/>
                <a:gd name="T20" fmla="*/ 94 w 663"/>
                <a:gd name="T21" fmla="*/ 0 h 1054"/>
                <a:gd name="T22" fmla="*/ 0 w 663"/>
                <a:gd name="T23" fmla="*/ 95 h 1054"/>
                <a:gd name="T24" fmla="*/ 0 w 663"/>
                <a:gd name="T25" fmla="*/ 960 h 1054"/>
                <a:gd name="T26" fmla="*/ 94 w 663"/>
                <a:gd name="T27" fmla="*/ 1054 h 1054"/>
                <a:gd name="T28" fmla="*/ 569 w 663"/>
                <a:gd name="T29" fmla="*/ 1054 h 1054"/>
                <a:gd name="T30" fmla="*/ 663 w 663"/>
                <a:gd name="T31" fmla="*/ 960 h 1054"/>
                <a:gd name="T32" fmla="*/ 663 w 663"/>
                <a:gd name="T33" fmla="*/ 95 h 1054"/>
                <a:gd name="T34" fmla="*/ 569 w 663"/>
                <a:gd name="T35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3" h="1054">
                  <a:moveTo>
                    <a:pt x="569" y="19"/>
                  </a:moveTo>
                  <a:cubicBezTo>
                    <a:pt x="611" y="19"/>
                    <a:pt x="645" y="53"/>
                    <a:pt x="645" y="95"/>
                  </a:cubicBezTo>
                  <a:cubicBezTo>
                    <a:pt x="645" y="960"/>
                    <a:pt x="645" y="960"/>
                    <a:pt x="645" y="960"/>
                  </a:cubicBezTo>
                  <a:cubicBezTo>
                    <a:pt x="645" y="1001"/>
                    <a:pt x="611" y="1035"/>
                    <a:pt x="569" y="1035"/>
                  </a:cubicBezTo>
                  <a:cubicBezTo>
                    <a:pt x="94" y="1035"/>
                    <a:pt x="94" y="1035"/>
                    <a:pt x="94" y="1035"/>
                  </a:cubicBezTo>
                  <a:cubicBezTo>
                    <a:pt x="52" y="1035"/>
                    <a:pt x="18" y="1001"/>
                    <a:pt x="18" y="960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53"/>
                    <a:pt x="52" y="19"/>
                    <a:pt x="94" y="19"/>
                  </a:cubicBezTo>
                  <a:cubicBezTo>
                    <a:pt x="569" y="19"/>
                    <a:pt x="569" y="19"/>
                    <a:pt x="569" y="19"/>
                  </a:cubicBezTo>
                  <a:moveTo>
                    <a:pt x="569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42" y="0"/>
                    <a:pt x="0" y="43"/>
                    <a:pt x="0" y="95"/>
                  </a:cubicBezTo>
                  <a:cubicBezTo>
                    <a:pt x="0" y="960"/>
                    <a:pt x="0" y="960"/>
                    <a:pt x="0" y="960"/>
                  </a:cubicBezTo>
                  <a:cubicBezTo>
                    <a:pt x="0" y="1012"/>
                    <a:pt x="42" y="1054"/>
                    <a:pt x="94" y="1054"/>
                  </a:cubicBezTo>
                  <a:cubicBezTo>
                    <a:pt x="569" y="1054"/>
                    <a:pt x="569" y="1054"/>
                    <a:pt x="569" y="1054"/>
                  </a:cubicBezTo>
                  <a:cubicBezTo>
                    <a:pt x="621" y="1054"/>
                    <a:pt x="663" y="1012"/>
                    <a:pt x="663" y="960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3" y="43"/>
                    <a:pt x="621" y="0"/>
                    <a:pt x="5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256"/>
            <p:cNvSpPr>
              <a:spLocks/>
            </p:cNvSpPr>
            <p:nvPr/>
          </p:nvSpPr>
          <p:spPr bwMode="auto">
            <a:xfrm>
              <a:off x="16009938" y="6224588"/>
              <a:ext cx="85725" cy="923925"/>
            </a:xfrm>
            <a:custGeom>
              <a:avLst/>
              <a:gdLst>
                <a:gd name="T0" fmla="*/ 0 w 54"/>
                <a:gd name="T1" fmla="*/ 582 h 582"/>
                <a:gd name="T2" fmla="*/ 0 w 54"/>
                <a:gd name="T3" fmla="*/ 75 h 582"/>
                <a:gd name="T4" fmla="*/ 54 w 54"/>
                <a:gd name="T5" fmla="*/ 0 h 582"/>
                <a:gd name="T6" fmla="*/ 54 w 54"/>
                <a:gd name="T7" fmla="*/ 550 h 582"/>
                <a:gd name="T8" fmla="*/ 0 w 54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2">
                  <a:moveTo>
                    <a:pt x="0" y="582"/>
                  </a:moveTo>
                  <a:lnTo>
                    <a:pt x="0" y="75"/>
                  </a:lnTo>
                  <a:lnTo>
                    <a:pt x="54" y="0"/>
                  </a:lnTo>
                  <a:lnTo>
                    <a:pt x="54" y="550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98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257"/>
            <p:cNvSpPr>
              <a:spLocks/>
            </p:cNvSpPr>
            <p:nvPr/>
          </p:nvSpPr>
          <p:spPr bwMode="auto">
            <a:xfrm>
              <a:off x="16009938" y="6224588"/>
              <a:ext cx="85725" cy="923925"/>
            </a:xfrm>
            <a:custGeom>
              <a:avLst/>
              <a:gdLst>
                <a:gd name="T0" fmla="*/ 0 w 54"/>
                <a:gd name="T1" fmla="*/ 582 h 582"/>
                <a:gd name="T2" fmla="*/ 0 w 54"/>
                <a:gd name="T3" fmla="*/ 75 h 582"/>
                <a:gd name="T4" fmla="*/ 54 w 54"/>
                <a:gd name="T5" fmla="*/ 0 h 582"/>
                <a:gd name="T6" fmla="*/ 54 w 54"/>
                <a:gd name="T7" fmla="*/ 550 h 582"/>
                <a:gd name="T8" fmla="*/ 0 w 54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2">
                  <a:moveTo>
                    <a:pt x="0" y="582"/>
                  </a:moveTo>
                  <a:lnTo>
                    <a:pt x="0" y="75"/>
                  </a:lnTo>
                  <a:lnTo>
                    <a:pt x="54" y="0"/>
                  </a:lnTo>
                  <a:lnTo>
                    <a:pt x="54" y="550"/>
                  </a:lnTo>
                  <a:lnTo>
                    <a:pt x="0" y="5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258"/>
            <p:cNvSpPr>
              <a:spLocks/>
            </p:cNvSpPr>
            <p:nvPr/>
          </p:nvSpPr>
          <p:spPr bwMode="auto">
            <a:xfrm>
              <a:off x="16302038" y="5559426"/>
              <a:ext cx="784225" cy="1720850"/>
            </a:xfrm>
            <a:custGeom>
              <a:avLst/>
              <a:gdLst>
                <a:gd name="T0" fmla="*/ 284 w 284"/>
                <a:gd name="T1" fmla="*/ 0 h 623"/>
                <a:gd name="T2" fmla="*/ 284 w 284"/>
                <a:gd name="T3" fmla="*/ 623 h 623"/>
                <a:gd name="T4" fmla="*/ 112 w 284"/>
                <a:gd name="T5" fmla="*/ 171 h 623"/>
                <a:gd name="T6" fmla="*/ 284 w 284"/>
                <a:gd name="T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623">
                  <a:moveTo>
                    <a:pt x="284" y="0"/>
                  </a:moveTo>
                  <a:cubicBezTo>
                    <a:pt x="284" y="623"/>
                    <a:pt x="284" y="623"/>
                    <a:pt x="284" y="623"/>
                  </a:cubicBezTo>
                  <a:cubicBezTo>
                    <a:pt x="11" y="469"/>
                    <a:pt x="0" y="388"/>
                    <a:pt x="112" y="171"/>
                  </a:cubicBezTo>
                  <a:cubicBezTo>
                    <a:pt x="148" y="100"/>
                    <a:pt x="209" y="42"/>
                    <a:pt x="284" y="0"/>
                  </a:cubicBezTo>
                </a:path>
              </a:pathLst>
            </a:custGeom>
            <a:solidFill>
              <a:srgbClr val="DD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259"/>
            <p:cNvSpPr>
              <a:spLocks/>
            </p:cNvSpPr>
            <p:nvPr/>
          </p:nvSpPr>
          <p:spPr bwMode="auto">
            <a:xfrm>
              <a:off x="15976600" y="6211888"/>
              <a:ext cx="903288" cy="139700"/>
            </a:xfrm>
            <a:custGeom>
              <a:avLst/>
              <a:gdLst>
                <a:gd name="T0" fmla="*/ 324 w 327"/>
                <a:gd name="T1" fmla="*/ 51 h 51"/>
                <a:gd name="T2" fmla="*/ 0 w 327"/>
                <a:gd name="T3" fmla="*/ 51 h 51"/>
                <a:gd name="T4" fmla="*/ 4 w 327"/>
                <a:gd name="T5" fmla="*/ 0 h 51"/>
                <a:gd name="T6" fmla="*/ 327 w 327"/>
                <a:gd name="T7" fmla="*/ 0 h 51"/>
                <a:gd name="T8" fmla="*/ 324 w 327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51">
                  <a:moveTo>
                    <a:pt x="324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" y="34"/>
                    <a:pt x="2" y="17"/>
                    <a:pt x="4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6" y="17"/>
                    <a:pt x="325" y="34"/>
                    <a:pt x="324" y="51"/>
                  </a:cubicBezTo>
                </a:path>
              </a:pathLst>
            </a:custGeom>
            <a:solidFill>
              <a:srgbClr val="A5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260"/>
            <p:cNvSpPr>
              <a:spLocks/>
            </p:cNvSpPr>
            <p:nvPr/>
          </p:nvSpPr>
          <p:spPr bwMode="auto">
            <a:xfrm>
              <a:off x="15976600" y="5559426"/>
              <a:ext cx="1109663" cy="1720850"/>
            </a:xfrm>
            <a:custGeom>
              <a:avLst/>
              <a:gdLst>
                <a:gd name="T0" fmla="*/ 395 w 402"/>
                <a:gd name="T1" fmla="*/ 611 h 623"/>
                <a:gd name="T2" fmla="*/ 348 w 402"/>
                <a:gd name="T3" fmla="*/ 500 h 623"/>
                <a:gd name="T4" fmla="*/ 327 w 402"/>
                <a:gd name="T5" fmla="*/ 377 h 623"/>
                <a:gd name="T6" fmla="*/ 347 w 402"/>
                <a:gd name="T7" fmla="*/ 127 h 623"/>
                <a:gd name="T8" fmla="*/ 402 w 402"/>
                <a:gd name="T9" fmla="*/ 0 h 623"/>
                <a:gd name="T10" fmla="*/ 334 w 402"/>
                <a:gd name="T11" fmla="*/ 0 h 623"/>
                <a:gd name="T12" fmla="*/ 204 w 402"/>
                <a:gd name="T13" fmla="*/ 0 h 623"/>
                <a:gd name="T14" fmla="*/ 79 w 402"/>
                <a:gd name="T15" fmla="*/ 0 h 623"/>
                <a:gd name="T16" fmla="*/ 78 w 402"/>
                <a:gd name="T17" fmla="*/ 0 h 623"/>
                <a:gd name="T18" fmla="*/ 64 w 402"/>
                <a:gd name="T19" fmla="*/ 24 h 623"/>
                <a:gd name="T20" fmla="*/ 40 w 402"/>
                <a:gd name="T21" fmla="*/ 76 h 623"/>
                <a:gd name="T22" fmla="*/ 9 w 402"/>
                <a:gd name="T23" fmla="*/ 193 h 623"/>
                <a:gd name="T24" fmla="*/ 0 w 402"/>
                <a:gd name="T25" fmla="*/ 319 h 623"/>
                <a:gd name="T26" fmla="*/ 11 w 402"/>
                <a:gd name="T27" fmla="*/ 441 h 623"/>
                <a:gd name="T28" fmla="*/ 45 w 402"/>
                <a:gd name="T29" fmla="*/ 559 h 623"/>
                <a:gd name="T30" fmla="*/ 93 w 402"/>
                <a:gd name="T31" fmla="*/ 609 h 623"/>
                <a:gd name="T32" fmla="*/ 132 w 402"/>
                <a:gd name="T33" fmla="*/ 621 h 623"/>
                <a:gd name="T34" fmla="*/ 166 w 402"/>
                <a:gd name="T35" fmla="*/ 623 h 623"/>
                <a:gd name="T36" fmla="*/ 134 w 402"/>
                <a:gd name="T37" fmla="*/ 623 h 623"/>
                <a:gd name="T38" fmla="*/ 213 w 402"/>
                <a:gd name="T39" fmla="*/ 623 h 623"/>
                <a:gd name="T40" fmla="*/ 341 w 402"/>
                <a:gd name="T41" fmla="*/ 623 h 623"/>
                <a:gd name="T42" fmla="*/ 402 w 402"/>
                <a:gd name="T43" fmla="*/ 623 h 623"/>
                <a:gd name="T44" fmla="*/ 395 w 402"/>
                <a:gd name="T45" fmla="*/ 611 h 623"/>
                <a:gd name="T46" fmla="*/ 394 w 402"/>
                <a:gd name="T47" fmla="*/ 611 h 623"/>
                <a:gd name="T48" fmla="*/ 395 w 402"/>
                <a:gd name="T49" fmla="*/ 611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623">
                  <a:moveTo>
                    <a:pt x="395" y="611"/>
                  </a:moveTo>
                  <a:cubicBezTo>
                    <a:pt x="374" y="577"/>
                    <a:pt x="359" y="539"/>
                    <a:pt x="348" y="500"/>
                  </a:cubicBezTo>
                  <a:cubicBezTo>
                    <a:pt x="337" y="460"/>
                    <a:pt x="330" y="418"/>
                    <a:pt x="327" y="377"/>
                  </a:cubicBezTo>
                  <a:cubicBezTo>
                    <a:pt x="319" y="293"/>
                    <a:pt x="325" y="208"/>
                    <a:pt x="347" y="127"/>
                  </a:cubicBezTo>
                  <a:cubicBezTo>
                    <a:pt x="359" y="83"/>
                    <a:pt x="376" y="39"/>
                    <a:pt x="402" y="0"/>
                  </a:cubicBezTo>
                  <a:cubicBezTo>
                    <a:pt x="379" y="0"/>
                    <a:pt x="356" y="0"/>
                    <a:pt x="334" y="0"/>
                  </a:cubicBezTo>
                  <a:cubicBezTo>
                    <a:pt x="290" y="0"/>
                    <a:pt x="247" y="0"/>
                    <a:pt x="204" y="0"/>
                  </a:cubicBezTo>
                  <a:cubicBezTo>
                    <a:pt x="176" y="0"/>
                    <a:pt x="107" y="0"/>
                    <a:pt x="7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8"/>
                    <a:pt x="68" y="16"/>
                    <a:pt x="64" y="24"/>
                  </a:cubicBezTo>
                  <a:cubicBezTo>
                    <a:pt x="54" y="41"/>
                    <a:pt x="46" y="58"/>
                    <a:pt x="40" y="76"/>
                  </a:cubicBezTo>
                  <a:cubicBezTo>
                    <a:pt x="25" y="114"/>
                    <a:pt x="16" y="153"/>
                    <a:pt x="9" y="193"/>
                  </a:cubicBezTo>
                  <a:cubicBezTo>
                    <a:pt x="3" y="235"/>
                    <a:pt x="0" y="277"/>
                    <a:pt x="0" y="319"/>
                  </a:cubicBezTo>
                  <a:cubicBezTo>
                    <a:pt x="0" y="360"/>
                    <a:pt x="5" y="401"/>
                    <a:pt x="11" y="441"/>
                  </a:cubicBezTo>
                  <a:cubicBezTo>
                    <a:pt x="18" y="481"/>
                    <a:pt x="29" y="521"/>
                    <a:pt x="45" y="559"/>
                  </a:cubicBezTo>
                  <a:cubicBezTo>
                    <a:pt x="52" y="576"/>
                    <a:pt x="83" y="593"/>
                    <a:pt x="93" y="609"/>
                  </a:cubicBezTo>
                  <a:cubicBezTo>
                    <a:pt x="95" y="613"/>
                    <a:pt x="130" y="618"/>
                    <a:pt x="132" y="621"/>
                  </a:cubicBezTo>
                  <a:cubicBezTo>
                    <a:pt x="133" y="623"/>
                    <a:pt x="166" y="623"/>
                    <a:pt x="166" y="623"/>
                  </a:cubicBezTo>
                  <a:cubicBezTo>
                    <a:pt x="167" y="623"/>
                    <a:pt x="133" y="623"/>
                    <a:pt x="134" y="623"/>
                  </a:cubicBezTo>
                  <a:cubicBezTo>
                    <a:pt x="163" y="623"/>
                    <a:pt x="184" y="623"/>
                    <a:pt x="213" y="623"/>
                  </a:cubicBezTo>
                  <a:cubicBezTo>
                    <a:pt x="256" y="623"/>
                    <a:pt x="297" y="623"/>
                    <a:pt x="341" y="623"/>
                  </a:cubicBezTo>
                  <a:cubicBezTo>
                    <a:pt x="361" y="623"/>
                    <a:pt x="381" y="623"/>
                    <a:pt x="402" y="623"/>
                  </a:cubicBezTo>
                  <a:cubicBezTo>
                    <a:pt x="399" y="619"/>
                    <a:pt x="397" y="615"/>
                    <a:pt x="395" y="611"/>
                  </a:cubicBezTo>
                  <a:cubicBezTo>
                    <a:pt x="394" y="610"/>
                    <a:pt x="394" y="610"/>
                    <a:pt x="394" y="611"/>
                  </a:cubicBezTo>
                  <a:cubicBezTo>
                    <a:pt x="395" y="611"/>
                    <a:pt x="395" y="612"/>
                    <a:pt x="395" y="611"/>
                  </a:cubicBezTo>
                </a:path>
              </a:pathLst>
            </a:custGeom>
            <a:solidFill>
              <a:srgbClr val="FF6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261"/>
            <p:cNvSpPr>
              <a:spLocks noEditPoints="1"/>
            </p:cNvSpPr>
            <p:nvPr/>
          </p:nvSpPr>
          <p:spPr bwMode="auto">
            <a:xfrm>
              <a:off x="16870363" y="5738813"/>
              <a:ext cx="122238" cy="933450"/>
            </a:xfrm>
            <a:custGeom>
              <a:avLst/>
              <a:gdLst>
                <a:gd name="T0" fmla="*/ 0 w 44"/>
                <a:gd name="T1" fmla="*/ 244 h 338"/>
                <a:gd name="T2" fmla="*/ 3 w 44"/>
                <a:gd name="T3" fmla="*/ 312 h 338"/>
                <a:gd name="T4" fmla="*/ 5 w 44"/>
                <a:gd name="T5" fmla="*/ 338 h 338"/>
                <a:gd name="T6" fmla="*/ 5 w 44"/>
                <a:gd name="T7" fmla="*/ 338 h 338"/>
                <a:gd name="T8" fmla="*/ 3 w 44"/>
                <a:gd name="T9" fmla="*/ 312 h 338"/>
                <a:gd name="T10" fmla="*/ 0 w 44"/>
                <a:gd name="T11" fmla="*/ 244 h 338"/>
                <a:gd name="T12" fmla="*/ 24 w 44"/>
                <a:gd name="T13" fmla="*/ 57 h 338"/>
                <a:gd name="T14" fmla="*/ 24 w 44"/>
                <a:gd name="T15" fmla="*/ 58 h 338"/>
                <a:gd name="T16" fmla="*/ 24 w 44"/>
                <a:gd name="T17" fmla="*/ 57 h 338"/>
                <a:gd name="T18" fmla="*/ 44 w 44"/>
                <a:gd name="T19" fmla="*/ 0 h 338"/>
                <a:gd name="T20" fmla="*/ 24 w 44"/>
                <a:gd name="T21" fmla="*/ 57 h 338"/>
                <a:gd name="T22" fmla="*/ 44 w 44"/>
                <a:gd name="T23" fmla="*/ 0 h 338"/>
                <a:gd name="T24" fmla="*/ 44 w 44"/>
                <a:gd name="T2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338">
                  <a:moveTo>
                    <a:pt x="0" y="244"/>
                  </a:moveTo>
                  <a:cubicBezTo>
                    <a:pt x="0" y="267"/>
                    <a:pt x="1" y="289"/>
                    <a:pt x="3" y="312"/>
                  </a:cubicBezTo>
                  <a:cubicBezTo>
                    <a:pt x="3" y="321"/>
                    <a:pt x="4" y="329"/>
                    <a:pt x="5" y="338"/>
                  </a:cubicBezTo>
                  <a:cubicBezTo>
                    <a:pt x="5" y="338"/>
                    <a:pt x="5" y="338"/>
                    <a:pt x="5" y="338"/>
                  </a:cubicBezTo>
                  <a:cubicBezTo>
                    <a:pt x="4" y="329"/>
                    <a:pt x="3" y="321"/>
                    <a:pt x="3" y="312"/>
                  </a:cubicBezTo>
                  <a:cubicBezTo>
                    <a:pt x="1" y="289"/>
                    <a:pt x="0" y="267"/>
                    <a:pt x="0" y="244"/>
                  </a:cubicBezTo>
                  <a:moveTo>
                    <a:pt x="24" y="57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moveTo>
                    <a:pt x="44" y="0"/>
                  </a:moveTo>
                  <a:cubicBezTo>
                    <a:pt x="36" y="19"/>
                    <a:pt x="30" y="38"/>
                    <a:pt x="24" y="57"/>
                  </a:cubicBezTo>
                  <a:cubicBezTo>
                    <a:pt x="30" y="38"/>
                    <a:pt x="36" y="19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B0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262"/>
            <p:cNvSpPr>
              <a:spLocks/>
            </p:cNvSpPr>
            <p:nvPr/>
          </p:nvSpPr>
          <p:spPr bwMode="auto">
            <a:xfrm>
              <a:off x="16033750" y="5672138"/>
              <a:ext cx="958850" cy="1000125"/>
            </a:xfrm>
            <a:custGeom>
              <a:avLst/>
              <a:gdLst>
                <a:gd name="T0" fmla="*/ 322 w 347"/>
                <a:gd name="T1" fmla="*/ 0 h 362"/>
                <a:gd name="T2" fmla="*/ 122 w 347"/>
                <a:gd name="T3" fmla="*/ 128 h 362"/>
                <a:gd name="T4" fmla="*/ 0 w 347"/>
                <a:gd name="T5" fmla="*/ 273 h 362"/>
                <a:gd name="T6" fmla="*/ 58 w 347"/>
                <a:gd name="T7" fmla="*/ 362 h 362"/>
                <a:gd name="T8" fmla="*/ 308 w 347"/>
                <a:gd name="T9" fmla="*/ 362 h 362"/>
                <a:gd name="T10" fmla="*/ 306 w 347"/>
                <a:gd name="T11" fmla="*/ 336 h 362"/>
                <a:gd name="T12" fmla="*/ 303 w 347"/>
                <a:gd name="T13" fmla="*/ 268 h 362"/>
                <a:gd name="T14" fmla="*/ 326 w 347"/>
                <a:gd name="T15" fmla="*/ 86 h 362"/>
                <a:gd name="T16" fmla="*/ 327 w 347"/>
                <a:gd name="T17" fmla="*/ 82 h 362"/>
                <a:gd name="T18" fmla="*/ 327 w 347"/>
                <a:gd name="T19" fmla="*/ 81 h 362"/>
                <a:gd name="T20" fmla="*/ 327 w 347"/>
                <a:gd name="T21" fmla="*/ 81 h 362"/>
                <a:gd name="T22" fmla="*/ 347 w 347"/>
                <a:gd name="T23" fmla="*/ 24 h 362"/>
                <a:gd name="T24" fmla="*/ 347 w 347"/>
                <a:gd name="T25" fmla="*/ 18 h 362"/>
                <a:gd name="T26" fmla="*/ 322 w 347"/>
                <a:gd name="T2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62">
                  <a:moveTo>
                    <a:pt x="322" y="0"/>
                  </a:moveTo>
                  <a:cubicBezTo>
                    <a:pt x="122" y="128"/>
                    <a:pt x="122" y="128"/>
                    <a:pt x="122" y="12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22" y="362"/>
                    <a:pt x="58" y="362"/>
                  </a:cubicBezTo>
                  <a:cubicBezTo>
                    <a:pt x="87" y="362"/>
                    <a:pt x="236" y="362"/>
                    <a:pt x="308" y="362"/>
                  </a:cubicBezTo>
                  <a:cubicBezTo>
                    <a:pt x="307" y="353"/>
                    <a:pt x="306" y="345"/>
                    <a:pt x="306" y="336"/>
                  </a:cubicBezTo>
                  <a:cubicBezTo>
                    <a:pt x="304" y="313"/>
                    <a:pt x="303" y="291"/>
                    <a:pt x="303" y="268"/>
                  </a:cubicBezTo>
                  <a:cubicBezTo>
                    <a:pt x="303" y="207"/>
                    <a:pt x="310" y="145"/>
                    <a:pt x="326" y="86"/>
                  </a:cubicBezTo>
                  <a:cubicBezTo>
                    <a:pt x="327" y="85"/>
                    <a:pt x="327" y="83"/>
                    <a:pt x="327" y="82"/>
                  </a:cubicBezTo>
                  <a:cubicBezTo>
                    <a:pt x="327" y="81"/>
                    <a:pt x="327" y="81"/>
                    <a:pt x="327" y="81"/>
                  </a:cubicBezTo>
                  <a:cubicBezTo>
                    <a:pt x="327" y="81"/>
                    <a:pt x="327" y="81"/>
                    <a:pt x="327" y="81"/>
                  </a:cubicBezTo>
                  <a:cubicBezTo>
                    <a:pt x="333" y="62"/>
                    <a:pt x="339" y="43"/>
                    <a:pt x="347" y="24"/>
                  </a:cubicBezTo>
                  <a:cubicBezTo>
                    <a:pt x="347" y="18"/>
                    <a:pt x="347" y="18"/>
                    <a:pt x="347" y="18"/>
                  </a:cubicBezTo>
                  <a:cubicBezTo>
                    <a:pt x="322" y="0"/>
                    <a:pt x="322" y="0"/>
                    <a:pt x="322" y="0"/>
                  </a:cubicBezTo>
                </a:path>
              </a:pathLst>
            </a:custGeom>
            <a:solidFill>
              <a:srgbClr val="CB4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263"/>
            <p:cNvSpPr>
              <a:spLocks/>
            </p:cNvSpPr>
            <p:nvPr/>
          </p:nvSpPr>
          <p:spPr bwMode="auto">
            <a:xfrm>
              <a:off x="16097250" y="7096126"/>
              <a:ext cx="0" cy="4763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D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264"/>
            <p:cNvSpPr>
              <a:spLocks/>
            </p:cNvSpPr>
            <p:nvPr/>
          </p:nvSpPr>
          <p:spPr bwMode="auto">
            <a:xfrm>
              <a:off x="16965613" y="7029451"/>
              <a:ext cx="26988" cy="68263"/>
            </a:xfrm>
            <a:custGeom>
              <a:avLst/>
              <a:gdLst>
                <a:gd name="T0" fmla="*/ 1 w 10"/>
                <a:gd name="T1" fmla="*/ 0 h 25"/>
                <a:gd name="T2" fmla="*/ 0 w 10"/>
                <a:gd name="T3" fmla="*/ 0 h 25"/>
                <a:gd name="T4" fmla="*/ 10 w 10"/>
                <a:gd name="T5" fmla="*/ 25 h 25"/>
                <a:gd name="T6" fmla="*/ 10 w 10"/>
                <a:gd name="T7" fmla="*/ 25 h 25"/>
                <a:gd name="T8" fmla="*/ 1 w 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6" y="17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7" y="16"/>
                    <a:pt x="4" y="8"/>
                    <a:pt x="1" y="0"/>
                  </a:cubicBezTo>
                </a:path>
              </a:pathLst>
            </a:custGeom>
            <a:solidFill>
              <a:srgbClr val="C6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265"/>
            <p:cNvSpPr>
              <a:spLocks/>
            </p:cNvSpPr>
            <p:nvPr/>
          </p:nvSpPr>
          <p:spPr bwMode="auto">
            <a:xfrm>
              <a:off x="16006763" y="6783388"/>
              <a:ext cx="985838" cy="317500"/>
            </a:xfrm>
            <a:custGeom>
              <a:avLst/>
              <a:gdLst>
                <a:gd name="T0" fmla="*/ 0 w 357"/>
                <a:gd name="T1" fmla="*/ 0 h 115"/>
                <a:gd name="T2" fmla="*/ 32 w 357"/>
                <a:gd name="T3" fmla="*/ 113 h 115"/>
                <a:gd name="T4" fmla="*/ 33 w 357"/>
                <a:gd name="T5" fmla="*/ 113 h 115"/>
                <a:gd name="T6" fmla="*/ 33 w 357"/>
                <a:gd name="T7" fmla="*/ 115 h 115"/>
                <a:gd name="T8" fmla="*/ 33 w 357"/>
                <a:gd name="T9" fmla="*/ 114 h 115"/>
                <a:gd name="T10" fmla="*/ 357 w 357"/>
                <a:gd name="T11" fmla="*/ 114 h 115"/>
                <a:gd name="T12" fmla="*/ 347 w 357"/>
                <a:gd name="T13" fmla="*/ 89 h 115"/>
                <a:gd name="T14" fmla="*/ 65 w 357"/>
                <a:gd name="T15" fmla="*/ 89 h 115"/>
                <a:gd name="T16" fmla="*/ 1 w 357"/>
                <a:gd name="T17" fmla="*/ 1 h 115"/>
                <a:gd name="T18" fmla="*/ 0 w 357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7" h="115">
                  <a:moveTo>
                    <a:pt x="0" y="0"/>
                  </a:moveTo>
                  <a:cubicBezTo>
                    <a:pt x="7" y="38"/>
                    <a:pt x="18" y="77"/>
                    <a:pt x="32" y="113"/>
                  </a:cubicBezTo>
                  <a:cubicBezTo>
                    <a:pt x="32" y="113"/>
                    <a:pt x="33" y="113"/>
                    <a:pt x="33" y="113"/>
                  </a:cubicBezTo>
                  <a:cubicBezTo>
                    <a:pt x="33" y="114"/>
                    <a:pt x="33" y="115"/>
                    <a:pt x="33" y="115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57" y="114"/>
                    <a:pt x="357" y="114"/>
                    <a:pt x="357" y="114"/>
                  </a:cubicBezTo>
                  <a:cubicBezTo>
                    <a:pt x="353" y="106"/>
                    <a:pt x="350" y="98"/>
                    <a:pt x="347" y="89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40" y="89"/>
                    <a:pt x="11" y="42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5A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266"/>
            <p:cNvSpPr>
              <a:spLocks noChangeArrowheads="1"/>
            </p:cNvSpPr>
            <p:nvPr/>
          </p:nvSpPr>
          <p:spPr bwMode="auto">
            <a:xfrm>
              <a:off x="15976600" y="5484813"/>
              <a:ext cx="1187450" cy="157163"/>
            </a:xfrm>
            <a:prstGeom prst="rect">
              <a:avLst/>
            </a:pr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267"/>
            <p:cNvSpPr>
              <a:spLocks/>
            </p:cNvSpPr>
            <p:nvPr/>
          </p:nvSpPr>
          <p:spPr bwMode="auto">
            <a:xfrm>
              <a:off x="16009938" y="5589588"/>
              <a:ext cx="982663" cy="66675"/>
            </a:xfrm>
            <a:custGeom>
              <a:avLst/>
              <a:gdLst>
                <a:gd name="T0" fmla="*/ 0 w 619"/>
                <a:gd name="T1" fmla="*/ 0 h 42"/>
                <a:gd name="T2" fmla="*/ 619 w 619"/>
                <a:gd name="T3" fmla="*/ 0 h 42"/>
                <a:gd name="T4" fmla="*/ 619 w 619"/>
                <a:gd name="T5" fmla="*/ 42 h 42"/>
                <a:gd name="T6" fmla="*/ 54 w 619"/>
                <a:gd name="T7" fmla="*/ 42 h 42"/>
                <a:gd name="T8" fmla="*/ 0 w 61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42">
                  <a:moveTo>
                    <a:pt x="0" y="0"/>
                  </a:moveTo>
                  <a:lnTo>
                    <a:pt x="619" y="0"/>
                  </a:lnTo>
                  <a:lnTo>
                    <a:pt x="619" y="42"/>
                  </a:lnTo>
                  <a:lnTo>
                    <a:pt x="5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268"/>
            <p:cNvSpPr>
              <a:spLocks/>
            </p:cNvSpPr>
            <p:nvPr/>
          </p:nvSpPr>
          <p:spPr bwMode="auto">
            <a:xfrm>
              <a:off x="16081375" y="7097713"/>
              <a:ext cx="1082675" cy="330200"/>
            </a:xfrm>
            <a:custGeom>
              <a:avLst/>
              <a:gdLst>
                <a:gd name="T0" fmla="*/ 0 w 682"/>
                <a:gd name="T1" fmla="*/ 208 h 208"/>
                <a:gd name="T2" fmla="*/ 682 w 682"/>
                <a:gd name="T3" fmla="*/ 208 h 208"/>
                <a:gd name="T4" fmla="*/ 682 w 682"/>
                <a:gd name="T5" fmla="*/ 0 h 208"/>
                <a:gd name="T6" fmla="*/ 10 w 682"/>
                <a:gd name="T7" fmla="*/ 0 h 208"/>
                <a:gd name="T8" fmla="*/ 0 w 682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08">
                  <a:moveTo>
                    <a:pt x="0" y="208"/>
                  </a:moveTo>
                  <a:lnTo>
                    <a:pt x="682" y="208"/>
                  </a:lnTo>
                  <a:lnTo>
                    <a:pt x="682" y="0"/>
                  </a:lnTo>
                  <a:lnTo>
                    <a:pt x="10" y="0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269"/>
            <p:cNvSpPr>
              <a:spLocks/>
            </p:cNvSpPr>
            <p:nvPr/>
          </p:nvSpPr>
          <p:spPr bwMode="auto">
            <a:xfrm>
              <a:off x="16081375" y="7097713"/>
              <a:ext cx="1082675" cy="330200"/>
            </a:xfrm>
            <a:custGeom>
              <a:avLst/>
              <a:gdLst>
                <a:gd name="T0" fmla="*/ 0 w 682"/>
                <a:gd name="T1" fmla="*/ 208 h 208"/>
                <a:gd name="T2" fmla="*/ 682 w 682"/>
                <a:gd name="T3" fmla="*/ 208 h 208"/>
                <a:gd name="T4" fmla="*/ 682 w 682"/>
                <a:gd name="T5" fmla="*/ 0 h 208"/>
                <a:gd name="T6" fmla="*/ 10 w 682"/>
                <a:gd name="T7" fmla="*/ 0 h 208"/>
                <a:gd name="T8" fmla="*/ 0 w 682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08">
                  <a:moveTo>
                    <a:pt x="0" y="208"/>
                  </a:moveTo>
                  <a:lnTo>
                    <a:pt x="682" y="208"/>
                  </a:lnTo>
                  <a:lnTo>
                    <a:pt x="682" y="0"/>
                  </a:lnTo>
                  <a:lnTo>
                    <a:pt x="10" y="0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270"/>
            <p:cNvSpPr>
              <a:spLocks/>
            </p:cNvSpPr>
            <p:nvPr/>
          </p:nvSpPr>
          <p:spPr bwMode="auto">
            <a:xfrm>
              <a:off x="16205200" y="5510213"/>
              <a:ext cx="719138" cy="915988"/>
            </a:xfrm>
            <a:custGeom>
              <a:avLst/>
              <a:gdLst>
                <a:gd name="T0" fmla="*/ 123 w 260"/>
                <a:gd name="T1" fmla="*/ 0 h 332"/>
                <a:gd name="T2" fmla="*/ 129 w 260"/>
                <a:gd name="T3" fmla="*/ 1 h 332"/>
                <a:gd name="T4" fmla="*/ 235 w 260"/>
                <a:gd name="T5" fmla="*/ 46 h 332"/>
                <a:gd name="T6" fmla="*/ 260 w 260"/>
                <a:gd name="T7" fmla="*/ 59 h 332"/>
                <a:gd name="T8" fmla="*/ 220 w 260"/>
                <a:gd name="T9" fmla="*/ 185 h 332"/>
                <a:gd name="T10" fmla="*/ 207 w 260"/>
                <a:gd name="T11" fmla="*/ 332 h 332"/>
                <a:gd name="T12" fmla="*/ 184 w 260"/>
                <a:gd name="T13" fmla="*/ 309 h 332"/>
                <a:gd name="T14" fmla="*/ 89 w 260"/>
                <a:gd name="T15" fmla="*/ 202 h 332"/>
                <a:gd name="T16" fmla="*/ 5 w 260"/>
                <a:gd name="T17" fmla="*/ 130 h 332"/>
                <a:gd name="T18" fmla="*/ 32 w 260"/>
                <a:gd name="T19" fmla="*/ 38 h 332"/>
                <a:gd name="T20" fmla="*/ 123 w 260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32">
                  <a:moveTo>
                    <a:pt x="123" y="0"/>
                  </a:moveTo>
                  <a:cubicBezTo>
                    <a:pt x="125" y="0"/>
                    <a:pt x="127" y="0"/>
                    <a:pt x="129" y="1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43" y="50"/>
                    <a:pt x="252" y="54"/>
                    <a:pt x="260" y="59"/>
                  </a:cubicBezTo>
                  <a:cubicBezTo>
                    <a:pt x="243" y="94"/>
                    <a:pt x="229" y="137"/>
                    <a:pt x="220" y="185"/>
                  </a:cubicBezTo>
                  <a:cubicBezTo>
                    <a:pt x="210" y="234"/>
                    <a:pt x="206" y="283"/>
                    <a:pt x="207" y="332"/>
                  </a:cubicBezTo>
                  <a:cubicBezTo>
                    <a:pt x="199" y="324"/>
                    <a:pt x="190" y="316"/>
                    <a:pt x="184" y="309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77" y="189"/>
                    <a:pt x="0" y="156"/>
                    <a:pt x="5" y="13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7" y="15"/>
                    <a:pt x="111" y="0"/>
                    <a:pt x="123" y="0"/>
                  </a:cubicBezTo>
                  <a:close/>
                </a:path>
              </a:pathLst>
            </a:custGeom>
            <a:solidFill>
              <a:srgbClr val="DD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271"/>
            <p:cNvSpPr>
              <a:spLocks/>
            </p:cNvSpPr>
            <p:nvPr/>
          </p:nvSpPr>
          <p:spPr bwMode="auto">
            <a:xfrm>
              <a:off x="15670213" y="5868988"/>
              <a:ext cx="1106488" cy="557213"/>
            </a:xfrm>
            <a:custGeom>
              <a:avLst/>
              <a:gdLst>
                <a:gd name="T0" fmla="*/ 378 w 401"/>
                <a:gd name="T1" fmla="*/ 179 h 202"/>
                <a:gd name="T2" fmla="*/ 310 w 401"/>
                <a:gd name="T3" fmla="*/ 102 h 202"/>
                <a:gd name="T4" fmla="*/ 284 w 401"/>
                <a:gd name="T5" fmla="*/ 74 h 202"/>
                <a:gd name="T6" fmla="*/ 272 w 401"/>
                <a:gd name="T7" fmla="*/ 49 h 202"/>
                <a:gd name="T8" fmla="*/ 271 w 401"/>
                <a:gd name="T9" fmla="*/ 0 h 202"/>
                <a:gd name="T10" fmla="*/ 145 w 401"/>
                <a:gd name="T11" fmla="*/ 0 h 202"/>
                <a:gd name="T12" fmla="*/ 20 w 401"/>
                <a:gd name="T13" fmla="*/ 0 h 202"/>
                <a:gd name="T14" fmla="*/ 5 w 401"/>
                <a:gd name="T15" fmla="*/ 0 h 202"/>
                <a:gd name="T16" fmla="*/ 13 w 401"/>
                <a:gd name="T17" fmla="*/ 0 h 202"/>
                <a:gd name="T18" fmla="*/ 45 w 401"/>
                <a:gd name="T19" fmla="*/ 16 h 202"/>
                <a:gd name="T20" fmla="*/ 3 w 401"/>
                <a:gd name="T21" fmla="*/ 48 h 202"/>
                <a:gd name="T22" fmla="*/ 9 w 401"/>
                <a:gd name="T23" fmla="*/ 65 h 202"/>
                <a:gd name="T24" fmla="*/ 19 w 401"/>
                <a:gd name="T25" fmla="*/ 78 h 202"/>
                <a:gd name="T26" fmla="*/ 98 w 401"/>
                <a:gd name="T27" fmla="*/ 167 h 202"/>
                <a:gd name="T28" fmla="*/ 109 w 401"/>
                <a:gd name="T29" fmla="*/ 179 h 202"/>
                <a:gd name="T30" fmla="*/ 117 w 401"/>
                <a:gd name="T31" fmla="*/ 188 h 202"/>
                <a:gd name="T32" fmla="*/ 129 w 401"/>
                <a:gd name="T33" fmla="*/ 199 h 202"/>
                <a:gd name="T34" fmla="*/ 132 w 401"/>
                <a:gd name="T35" fmla="*/ 202 h 202"/>
                <a:gd name="T36" fmla="*/ 161 w 401"/>
                <a:gd name="T37" fmla="*/ 202 h 202"/>
                <a:gd name="T38" fmla="*/ 333 w 401"/>
                <a:gd name="T39" fmla="*/ 202 h 202"/>
                <a:gd name="T40" fmla="*/ 401 w 401"/>
                <a:gd name="T41" fmla="*/ 202 h 202"/>
                <a:gd name="T42" fmla="*/ 378 w 401"/>
                <a:gd name="T43" fmla="*/ 17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1" h="202">
                  <a:moveTo>
                    <a:pt x="378" y="179"/>
                  </a:moveTo>
                  <a:cubicBezTo>
                    <a:pt x="356" y="154"/>
                    <a:pt x="333" y="128"/>
                    <a:pt x="310" y="102"/>
                  </a:cubicBezTo>
                  <a:cubicBezTo>
                    <a:pt x="302" y="93"/>
                    <a:pt x="293" y="83"/>
                    <a:pt x="284" y="74"/>
                  </a:cubicBezTo>
                  <a:cubicBezTo>
                    <a:pt x="278" y="67"/>
                    <a:pt x="275" y="58"/>
                    <a:pt x="272" y="49"/>
                  </a:cubicBezTo>
                  <a:cubicBezTo>
                    <a:pt x="268" y="34"/>
                    <a:pt x="267" y="16"/>
                    <a:pt x="271" y="0"/>
                  </a:cubicBezTo>
                  <a:cubicBezTo>
                    <a:pt x="243" y="0"/>
                    <a:pt x="172" y="0"/>
                    <a:pt x="145" y="0"/>
                  </a:cubicBezTo>
                  <a:cubicBezTo>
                    <a:pt x="103" y="0"/>
                    <a:pt x="62" y="0"/>
                    <a:pt x="20" y="0"/>
                  </a:cubicBezTo>
                  <a:cubicBezTo>
                    <a:pt x="15" y="0"/>
                    <a:pt x="10" y="0"/>
                    <a:pt x="5" y="0"/>
                  </a:cubicBezTo>
                  <a:cubicBezTo>
                    <a:pt x="4" y="0"/>
                    <a:pt x="14" y="0"/>
                    <a:pt x="13" y="0"/>
                  </a:cubicBezTo>
                  <a:cubicBezTo>
                    <a:pt x="11" y="0"/>
                    <a:pt x="45" y="15"/>
                    <a:pt x="45" y="16"/>
                  </a:cubicBezTo>
                  <a:cubicBezTo>
                    <a:pt x="44" y="27"/>
                    <a:pt x="0" y="38"/>
                    <a:pt x="3" y="48"/>
                  </a:cubicBezTo>
                  <a:cubicBezTo>
                    <a:pt x="4" y="54"/>
                    <a:pt x="7" y="60"/>
                    <a:pt x="9" y="65"/>
                  </a:cubicBezTo>
                  <a:cubicBezTo>
                    <a:pt x="12" y="70"/>
                    <a:pt x="16" y="74"/>
                    <a:pt x="19" y="78"/>
                  </a:cubicBezTo>
                  <a:cubicBezTo>
                    <a:pt x="46" y="108"/>
                    <a:pt x="72" y="137"/>
                    <a:pt x="98" y="167"/>
                  </a:cubicBezTo>
                  <a:cubicBezTo>
                    <a:pt x="102" y="171"/>
                    <a:pt x="105" y="175"/>
                    <a:pt x="109" y="179"/>
                  </a:cubicBezTo>
                  <a:cubicBezTo>
                    <a:pt x="111" y="182"/>
                    <a:pt x="114" y="185"/>
                    <a:pt x="117" y="188"/>
                  </a:cubicBezTo>
                  <a:cubicBezTo>
                    <a:pt x="121" y="192"/>
                    <a:pt x="125" y="196"/>
                    <a:pt x="129" y="199"/>
                  </a:cubicBezTo>
                  <a:cubicBezTo>
                    <a:pt x="129" y="200"/>
                    <a:pt x="131" y="202"/>
                    <a:pt x="132" y="202"/>
                  </a:cubicBezTo>
                  <a:cubicBezTo>
                    <a:pt x="142" y="202"/>
                    <a:pt x="151" y="202"/>
                    <a:pt x="161" y="202"/>
                  </a:cubicBezTo>
                  <a:cubicBezTo>
                    <a:pt x="204" y="202"/>
                    <a:pt x="290" y="202"/>
                    <a:pt x="333" y="202"/>
                  </a:cubicBezTo>
                  <a:cubicBezTo>
                    <a:pt x="356" y="202"/>
                    <a:pt x="378" y="202"/>
                    <a:pt x="401" y="202"/>
                  </a:cubicBezTo>
                  <a:cubicBezTo>
                    <a:pt x="393" y="195"/>
                    <a:pt x="385" y="187"/>
                    <a:pt x="378" y="179"/>
                  </a:cubicBezTo>
                  <a:close/>
                </a:path>
              </a:pathLst>
            </a:custGeom>
            <a:solidFill>
              <a:srgbClr val="D35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272"/>
            <p:cNvSpPr>
              <a:spLocks/>
            </p:cNvSpPr>
            <p:nvPr/>
          </p:nvSpPr>
          <p:spPr bwMode="auto">
            <a:xfrm>
              <a:off x="15667038" y="5510213"/>
              <a:ext cx="877888" cy="490538"/>
            </a:xfrm>
            <a:custGeom>
              <a:avLst/>
              <a:gdLst>
                <a:gd name="T0" fmla="*/ 192 w 318"/>
                <a:gd name="T1" fmla="*/ 0 h 178"/>
                <a:gd name="T2" fmla="*/ 68 w 318"/>
                <a:gd name="T3" fmla="*/ 0 h 178"/>
                <a:gd name="T4" fmla="*/ 50 w 318"/>
                <a:gd name="T5" fmla="*/ 0 h 178"/>
                <a:gd name="T6" fmla="*/ 21 w 318"/>
                <a:gd name="T7" fmla="*/ 38 h 178"/>
                <a:gd name="T8" fmla="*/ 2 w 318"/>
                <a:gd name="T9" fmla="*/ 130 h 178"/>
                <a:gd name="T10" fmla="*/ 3 w 318"/>
                <a:gd name="T11" fmla="*/ 130 h 178"/>
                <a:gd name="T12" fmla="*/ 1 w 318"/>
                <a:gd name="T13" fmla="*/ 146 h 178"/>
                <a:gd name="T14" fmla="*/ 4 w 318"/>
                <a:gd name="T15" fmla="*/ 178 h 178"/>
                <a:gd name="T16" fmla="*/ 273 w 318"/>
                <a:gd name="T17" fmla="*/ 178 h 178"/>
                <a:gd name="T18" fmla="*/ 272 w 318"/>
                <a:gd name="T19" fmla="*/ 130 h 178"/>
                <a:gd name="T20" fmla="*/ 290 w 318"/>
                <a:gd name="T21" fmla="*/ 38 h 178"/>
                <a:gd name="T22" fmla="*/ 271 w 318"/>
                <a:gd name="T23" fmla="*/ 38 h 178"/>
                <a:gd name="T24" fmla="*/ 285 w 318"/>
                <a:gd name="T25" fmla="*/ 38 h 178"/>
                <a:gd name="T26" fmla="*/ 289 w 318"/>
                <a:gd name="T27" fmla="*/ 38 h 178"/>
                <a:gd name="T28" fmla="*/ 290 w 318"/>
                <a:gd name="T29" fmla="*/ 38 h 178"/>
                <a:gd name="T30" fmla="*/ 292 w 318"/>
                <a:gd name="T31" fmla="*/ 30 h 178"/>
                <a:gd name="T32" fmla="*/ 318 w 318"/>
                <a:gd name="T33" fmla="*/ 0 h 178"/>
                <a:gd name="T34" fmla="*/ 192 w 318"/>
                <a:gd name="T3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178">
                  <a:moveTo>
                    <a:pt x="192" y="0"/>
                  </a:moveTo>
                  <a:cubicBezTo>
                    <a:pt x="151" y="0"/>
                    <a:pt x="109" y="0"/>
                    <a:pt x="68" y="0"/>
                  </a:cubicBezTo>
                  <a:cubicBezTo>
                    <a:pt x="62" y="0"/>
                    <a:pt x="56" y="0"/>
                    <a:pt x="50" y="0"/>
                  </a:cubicBezTo>
                  <a:cubicBezTo>
                    <a:pt x="32" y="0"/>
                    <a:pt x="23" y="24"/>
                    <a:pt x="21" y="38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1" y="130"/>
                    <a:pt x="1" y="145"/>
                    <a:pt x="1" y="146"/>
                  </a:cubicBezTo>
                  <a:cubicBezTo>
                    <a:pt x="0" y="157"/>
                    <a:pt x="1" y="168"/>
                    <a:pt x="4" y="178"/>
                  </a:cubicBezTo>
                  <a:cubicBezTo>
                    <a:pt x="273" y="178"/>
                    <a:pt x="273" y="178"/>
                    <a:pt x="273" y="178"/>
                  </a:cubicBezTo>
                  <a:cubicBezTo>
                    <a:pt x="269" y="163"/>
                    <a:pt x="269" y="146"/>
                    <a:pt x="272" y="130"/>
                  </a:cubicBezTo>
                  <a:cubicBezTo>
                    <a:pt x="290" y="38"/>
                    <a:pt x="290" y="38"/>
                    <a:pt x="290" y="38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6" y="38"/>
                    <a:pt x="281" y="38"/>
                    <a:pt x="285" y="38"/>
                  </a:cubicBezTo>
                  <a:cubicBezTo>
                    <a:pt x="287" y="38"/>
                    <a:pt x="288" y="38"/>
                    <a:pt x="289" y="38"/>
                  </a:cubicBezTo>
                  <a:cubicBezTo>
                    <a:pt x="290" y="38"/>
                    <a:pt x="290" y="38"/>
                    <a:pt x="290" y="38"/>
                  </a:cubicBezTo>
                  <a:cubicBezTo>
                    <a:pt x="290" y="38"/>
                    <a:pt x="292" y="30"/>
                    <a:pt x="292" y="30"/>
                  </a:cubicBezTo>
                  <a:cubicBezTo>
                    <a:pt x="295" y="18"/>
                    <a:pt x="304" y="0"/>
                    <a:pt x="318" y="0"/>
                  </a:cubicBezTo>
                  <a:cubicBezTo>
                    <a:pt x="290" y="0"/>
                    <a:pt x="220" y="0"/>
                    <a:pt x="192" y="0"/>
                  </a:cubicBezTo>
                  <a:close/>
                </a:path>
              </a:pathLst>
            </a:custGeom>
            <a:solidFill>
              <a:srgbClr val="FF6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273"/>
            <p:cNvSpPr>
              <a:spLocks noChangeArrowheads="1"/>
            </p:cNvSpPr>
            <p:nvPr/>
          </p:nvSpPr>
          <p:spPr bwMode="auto">
            <a:xfrm>
              <a:off x="16992600" y="5272088"/>
              <a:ext cx="249238" cy="2317750"/>
            </a:xfrm>
            <a:prstGeom prst="rect">
              <a:avLst/>
            </a:pr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274"/>
            <p:cNvSpPr>
              <a:spLocks noChangeArrowheads="1"/>
            </p:cNvSpPr>
            <p:nvPr/>
          </p:nvSpPr>
          <p:spPr bwMode="auto">
            <a:xfrm>
              <a:off x="16992600" y="5272088"/>
              <a:ext cx="249238" cy="231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275"/>
            <p:cNvSpPr>
              <a:spLocks/>
            </p:cNvSpPr>
            <p:nvPr/>
          </p:nvSpPr>
          <p:spPr bwMode="auto">
            <a:xfrm>
              <a:off x="17241838" y="6026151"/>
              <a:ext cx="93663" cy="581025"/>
            </a:xfrm>
            <a:custGeom>
              <a:avLst/>
              <a:gdLst>
                <a:gd name="T0" fmla="*/ 0 w 34"/>
                <a:gd name="T1" fmla="*/ 0 h 210"/>
                <a:gd name="T2" fmla="*/ 0 w 34"/>
                <a:gd name="T3" fmla="*/ 210 h 210"/>
                <a:gd name="T4" fmla="*/ 11 w 34"/>
                <a:gd name="T5" fmla="*/ 183 h 210"/>
                <a:gd name="T6" fmla="*/ 29 w 34"/>
                <a:gd name="T7" fmla="*/ 91 h 210"/>
                <a:gd name="T8" fmla="*/ 16 w 34"/>
                <a:gd name="T9" fmla="*/ 19 h 210"/>
                <a:gd name="T10" fmla="*/ 0 w 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10">
                  <a:moveTo>
                    <a:pt x="0" y="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5" y="204"/>
                    <a:pt x="9" y="194"/>
                    <a:pt x="11" y="183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34" y="65"/>
                    <a:pt x="28" y="32"/>
                    <a:pt x="16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276"/>
            <p:cNvSpPr>
              <a:spLocks/>
            </p:cNvSpPr>
            <p:nvPr/>
          </p:nvSpPr>
          <p:spPr bwMode="auto">
            <a:xfrm>
              <a:off x="16992600" y="5741988"/>
              <a:ext cx="249238" cy="1336675"/>
            </a:xfrm>
            <a:custGeom>
              <a:avLst/>
              <a:gdLst>
                <a:gd name="T0" fmla="*/ 0 w 90"/>
                <a:gd name="T1" fmla="*/ 0 h 484"/>
                <a:gd name="T2" fmla="*/ 0 w 90"/>
                <a:gd name="T3" fmla="*/ 484 h 484"/>
                <a:gd name="T4" fmla="*/ 34 w 90"/>
                <a:gd name="T5" fmla="*/ 307 h 484"/>
                <a:gd name="T6" fmla="*/ 68 w 90"/>
                <a:gd name="T7" fmla="*/ 323 h 484"/>
                <a:gd name="T8" fmla="*/ 73 w 90"/>
                <a:gd name="T9" fmla="*/ 324 h 484"/>
                <a:gd name="T10" fmla="*/ 90 w 90"/>
                <a:gd name="T11" fmla="*/ 313 h 484"/>
                <a:gd name="T12" fmla="*/ 90 w 90"/>
                <a:gd name="T13" fmla="*/ 103 h 484"/>
                <a:gd name="T14" fmla="*/ 13 w 90"/>
                <a:gd name="T15" fmla="*/ 14 h 484"/>
                <a:gd name="T16" fmla="*/ 0 w 90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84">
                  <a:moveTo>
                    <a:pt x="0" y="0"/>
                  </a:moveTo>
                  <a:cubicBezTo>
                    <a:pt x="0" y="484"/>
                    <a:pt x="0" y="484"/>
                    <a:pt x="0" y="484"/>
                  </a:cubicBezTo>
                  <a:cubicBezTo>
                    <a:pt x="15" y="431"/>
                    <a:pt x="30" y="363"/>
                    <a:pt x="34" y="307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70" y="323"/>
                    <a:pt x="71" y="324"/>
                    <a:pt x="73" y="324"/>
                  </a:cubicBezTo>
                  <a:cubicBezTo>
                    <a:pt x="79" y="324"/>
                    <a:pt x="85" y="320"/>
                    <a:pt x="90" y="313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0"/>
                    <a:pt x="5" y="5"/>
                    <a:pt x="0" y="0"/>
                  </a:cubicBezTo>
                </a:path>
              </a:pathLst>
            </a:custGeom>
            <a:solidFill>
              <a:srgbClr val="D3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277"/>
            <p:cNvSpPr>
              <a:spLocks/>
            </p:cNvSpPr>
            <p:nvPr/>
          </p:nvSpPr>
          <p:spPr bwMode="auto">
            <a:xfrm>
              <a:off x="16009938" y="7097713"/>
              <a:ext cx="982663" cy="47625"/>
            </a:xfrm>
            <a:custGeom>
              <a:avLst/>
              <a:gdLst>
                <a:gd name="T0" fmla="*/ 0 w 619"/>
                <a:gd name="T1" fmla="*/ 30 h 30"/>
                <a:gd name="T2" fmla="*/ 619 w 619"/>
                <a:gd name="T3" fmla="*/ 30 h 30"/>
                <a:gd name="T4" fmla="*/ 619 w 619"/>
                <a:gd name="T5" fmla="*/ 0 h 30"/>
                <a:gd name="T6" fmla="*/ 54 w 619"/>
                <a:gd name="T7" fmla="*/ 0 h 30"/>
                <a:gd name="T8" fmla="*/ 0 w 61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30">
                  <a:moveTo>
                    <a:pt x="0" y="30"/>
                  </a:moveTo>
                  <a:lnTo>
                    <a:pt x="619" y="30"/>
                  </a:lnTo>
                  <a:lnTo>
                    <a:pt x="619" y="0"/>
                  </a:lnTo>
                  <a:lnTo>
                    <a:pt x="5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6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278"/>
            <p:cNvSpPr>
              <a:spLocks noEditPoints="1"/>
            </p:cNvSpPr>
            <p:nvPr/>
          </p:nvSpPr>
          <p:spPr bwMode="auto">
            <a:xfrm>
              <a:off x="15460663" y="4637088"/>
              <a:ext cx="2809875" cy="3908425"/>
            </a:xfrm>
            <a:custGeom>
              <a:avLst/>
              <a:gdLst>
                <a:gd name="T0" fmla="*/ 528 w 1018"/>
                <a:gd name="T1" fmla="*/ 1173 h 1415"/>
                <a:gd name="T2" fmla="*/ 328 w 1018"/>
                <a:gd name="T3" fmla="*/ 1170 h 1415"/>
                <a:gd name="T4" fmla="*/ 127 w 1018"/>
                <a:gd name="T5" fmla="*/ 1167 h 1415"/>
                <a:gd name="T6" fmla="*/ 38 w 1018"/>
                <a:gd name="T7" fmla="*/ 1124 h 1415"/>
                <a:gd name="T8" fmla="*/ 2 w 1018"/>
                <a:gd name="T9" fmla="*/ 1156 h 1415"/>
                <a:gd name="T10" fmla="*/ 22 w 1018"/>
                <a:gd name="T11" fmla="*/ 1187 h 1415"/>
                <a:gd name="T12" fmla="*/ 64 w 1018"/>
                <a:gd name="T13" fmla="*/ 1210 h 1415"/>
                <a:gd name="T14" fmla="*/ 164 w 1018"/>
                <a:gd name="T15" fmla="*/ 1238 h 1415"/>
                <a:gd name="T16" fmla="*/ 209 w 1018"/>
                <a:gd name="T17" fmla="*/ 1227 h 1415"/>
                <a:gd name="T18" fmla="*/ 267 w 1018"/>
                <a:gd name="T19" fmla="*/ 1220 h 1415"/>
                <a:gd name="T20" fmla="*/ 368 w 1018"/>
                <a:gd name="T21" fmla="*/ 1213 h 1415"/>
                <a:gd name="T22" fmla="*/ 406 w 1018"/>
                <a:gd name="T23" fmla="*/ 1275 h 1415"/>
                <a:gd name="T24" fmla="*/ 444 w 1018"/>
                <a:gd name="T25" fmla="*/ 1259 h 1415"/>
                <a:gd name="T26" fmla="*/ 518 w 1018"/>
                <a:gd name="T27" fmla="*/ 1232 h 1415"/>
                <a:gd name="T28" fmla="*/ 602 w 1018"/>
                <a:gd name="T29" fmla="*/ 1243 h 1415"/>
                <a:gd name="T30" fmla="*/ 727 w 1018"/>
                <a:gd name="T31" fmla="*/ 1264 h 1415"/>
                <a:gd name="T32" fmla="*/ 758 w 1018"/>
                <a:gd name="T33" fmla="*/ 1235 h 1415"/>
                <a:gd name="T34" fmla="*/ 772 w 1018"/>
                <a:gd name="T35" fmla="*/ 1285 h 1415"/>
                <a:gd name="T36" fmla="*/ 778 w 1018"/>
                <a:gd name="T37" fmla="*/ 1325 h 1415"/>
                <a:gd name="T38" fmla="*/ 779 w 1018"/>
                <a:gd name="T39" fmla="*/ 1380 h 1415"/>
                <a:gd name="T40" fmla="*/ 818 w 1018"/>
                <a:gd name="T41" fmla="*/ 1387 h 1415"/>
                <a:gd name="T42" fmla="*/ 838 w 1018"/>
                <a:gd name="T43" fmla="*/ 1157 h 1415"/>
                <a:gd name="T44" fmla="*/ 846 w 1018"/>
                <a:gd name="T45" fmla="*/ 1080 h 1415"/>
                <a:gd name="T46" fmla="*/ 839 w 1018"/>
                <a:gd name="T47" fmla="*/ 1044 h 1415"/>
                <a:gd name="T48" fmla="*/ 844 w 1018"/>
                <a:gd name="T49" fmla="*/ 1015 h 1415"/>
                <a:gd name="T50" fmla="*/ 830 w 1018"/>
                <a:gd name="T51" fmla="*/ 991 h 1415"/>
                <a:gd name="T52" fmla="*/ 838 w 1018"/>
                <a:gd name="T53" fmla="*/ 990 h 1415"/>
                <a:gd name="T54" fmla="*/ 851 w 1018"/>
                <a:gd name="T55" fmla="*/ 962 h 1415"/>
                <a:gd name="T56" fmla="*/ 840 w 1018"/>
                <a:gd name="T57" fmla="*/ 914 h 1415"/>
                <a:gd name="T58" fmla="*/ 826 w 1018"/>
                <a:gd name="T59" fmla="*/ 845 h 1415"/>
                <a:gd name="T60" fmla="*/ 824 w 1018"/>
                <a:gd name="T61" fmla="*/ 789 h 1415"/>
                <a:gd name="T62" fmla="*/ 818 w 1018"/>
                <a:gd name="T63" fmla="*/ 751 h 1415"/>
                <a:gd name="T64" fmla="*/ 823 w 1018"/>
                <a:gd name="T65" fmla="*/ 689 h 1415"/>
                <a:gd name="T66" fmla="*/ 840 w 1018"/>
                <a:gd name="T67" fmla="*/ 645 h 1415"/>
                <a:gd name="T68" fmla="*/ 893 w 1018"/>
                <a:gd name="T69" fmla="*/ 536 h 1415"/>
                <a:gd name="T70" fmla="*/ 849 w 1018"/>
                <a:gd name="T71" fmla="*/ 367 h 1415"/>
                <a:gd name="T72" fmla="*/ 863 w 1018"/>
                <a:gd name="T73" fmla="*/ 314 h 1415"/>
                <a:gd name="T74" fmla="*/ 973 w 1018"/>
                <a:gd name="T75" fmla="*/ 250 h 1415"/>
                <a:gd name="T76" fmla="*/ 1017 w 1018"/>
                <a:gd name="T77" fmla="*/ 211 h 1415"/>
                <a:gd name="T78" fmla="*/ 937 w 1018"/>
                <a:gd name="T79" fmla="*/ 220 h 1415"/>
                <a:gd name="T80" fmla="*/ 908 w 1018"/>
                <a:gd name="T81" fmla="*/ 171 h 1415"/>
                <a:gd name="T82" fmla="*/ 862 w 1018"/>
                <a:gd name="T83" fmla="*/ 44 h 1415"/>
                <a:gd name="T84" fmla="*/ 899 w 1018"/>
                <a:gd name="T85" fmla="*/ 55 h 1415"/>
                <a:gd name="T86" fmla="*/ 957 w 1018"/>
                <a:gd name="T87" fmla="*/ 81 h 1415"/>
                <a:gd name="T88" fmla="*/ 945 w 1018"/>
                <a:gd name="T89" fmla="*/ 26 h 1415"/>
                <a:gd name="T90" fmla="*/ 879 w 1018"/>
                <a:gd name="T91" fmla="*/ 6 h 1415"/>
                <a:gd name="T92" fmla="*/ 714 w 1018"/>
                <a:gd name="T93" fmla="*/ 17 h 1415"/>
                <a:gd name="T94" fmla="*/ 632 w 1018"/>
                <a:gd name="T95" fmla="*/ 72 h 1415"/>
                <a:gd name="T96" fmla="*/ 619 w 1018"/>
                <a:gd name="T97" fmla="*/ 91 h 1415"/>
                <a:gd name="T98" fmla="*/ 639 w 1018"/>
                <a:gd name="T99" fmla="*/ 94 h 1415"/>
                <a:gd name="T100" fmla="*/ 738 w 1018"/>
                <a:gd name="T101" fmla="*/ 183 h 1415"/>
                <a:gd name="T102" fmla="*/ 748 w 1018"/>
                <a:gd name="T103" fmla="*/ 293 h 1415"/>
                <a:gd name="T104" fmla="*/ 750 w 1018"/>
                <a:gd name="T105" fmla="*/ 503 h 1415"/>
                <a:gd name="T106" fmla="*/ 758 w 1018"/>
                <a:gd name="T107" fmla="*/ 768 h 1415"/>
                <a:gd name="T108" fmla="*/ 758 w 1018"/>
                <a:gd name="T109" fmla="*/ 1106 h 1415"/>
                <a:gd name="T110" fmla="*/ 830 w 1018"/>
                <a:gd name="T111" fmla="*/ 538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18" h="1415">
                  <a:moveTo>
                    <a:pt x="620" y="1170"/>
                  </a:moveTo>
                  <a:cubicBezTo>
                    <a:pt x="613" y="1169"/>
                    <a:pt x="606" y="1170"/>
                    <a:pt x="598" y="1171"/>
                  </a:cubicBezTo>
                  <a:cubicBezTo>
                    <a:pt x="591" y="1171"/>
                    <a:pt x="584" y="1172"/>
                    <a:pt x="576" y="1171"/>
                  </a:cubicBezTo>
                  <a:cubicBezTo>
                    <a:pt x="560" y="1171"/>
                    <a:pt x="544" y="1171"/>
                    <a:pt x="528" y="1173"/>
                  </a:cubicBezTo>
                  <a:cubicBezTo>
                    <a:pt x="513" y="1174"/>
                    <a:pt x="497" y="1178"/>
                    <a:pt x="485" y="1188"/>
                  </a:cubicBezTo>
                  <a:cubicBezTo>
                    <a:pt x="470" y="1169"/>
                    <a:pt x="441" y="1171"/>
                    <a:pt x="419" y="1169"/>
                  </a:cubicBezTo>
                  <a:cubicBezTo>
                    <a:pt x="404" y="1168"/>
                    <a:pt x="389" y="1167"/>
                    <a:pt x="374" y="1168"/>
                  </a:cubicBezTo>
                  <a:cubicBezTo>
                    <a:pt x="358" y="1169"/>
                    <a:pt x="343" y="1170"/>
                    <a:pt x="328" y="1170"/>
                  </a:cubicBezTo>
                  <a:cubicBezTo>
                    <a:pt x="313" y="1170"/>
                    <a:pt x="298" y="1170"/>
                    <a:pt x="283" y="1169"/>
                  </a:cubicBezTo>
                  <a:cubicBezTo>
                    <a:pt x="268" y="1167"/>
                    <a:pt x="252" y="1176"/>
                    <a:pt x="237" y="1177"/>
                  </a:cubicBezTo>
                  <a:cubicBezTo>
                    <a:pt x="207" y="1177"/>
                    <a:pt x="178" y="1170"/>
                    <a:pt x="148" y="1170"/>
                  </a:cubicBezTo>
                  <a:cubicBezTo>
                    <a:pt x="141" y="1170"/>
                    <a:pt x="134" y="1169"/>
                    <a:pt x="127" y="1167"/>
                  </a:cubicBezTo>
                  <a:cubicBezTo>
                    <a:pt x="120" y="1166"/>
                    <a:pt x="111" y="1167"/>
                    <a:pt x="105" y="1164"/>
                  </a:cubicBezTo>
                  <a:cubicBezTo>
                    <a:pt x="93" y="1158"/>
                    <a:pt x="81" y="1152"/>
                    <a:pt x="69" y="1144"/>
                  </a:cubicBezTo>
                  <a:cubicBezTo>
                    <a:pt x="64" y="1140"/>
                    <a:pt x="59" y="1136"/>
                    <a:pt x="54" y="1132"/>
                  </a:cubicBezTo>
                  <a:cubicBezTo>
                    <a:pt x="49" y="1128"/>
                    <a:pt x="45" y="1124"/>
                    <a:pt x="38" y="1124"/>
                  </a:cubicBezTo>
                  <a:cubicBezTo>
                    <a:pt x="29" y="1123"/>
                    <a:pt x="19" y="1130"/>
                    <a:pt x="18" y="1139"/>
                  </a:cubicBezTo>
                  <a:cubicBezTo>
                    <a:pt x="17" y="1142"/>
                    <a:pt x="17" y="1144"/>
                    <a:pt x="14" y="1145"/>
                  </a:cubicBezTo>
                  <a:cubicBezTo>
                    <a:pt x="13" y="1145"/>
                    <a:pt x="11" y="1146"/>
                    <a:pt x="10" y="1147"/>
                  </a:cubicBezTo>
                  <a:cubicBezTo>
                    <a:pt x="6" y="1149"/>
                    <a:pt x="4" y="1152"/>
                    <a:pt x="2" y="1156"/>
                  </a:cubicBezTo>
                  <a:cubicBezTo>
                    <a:pt x="0" y="1162"/>
                    <a:pt x="0" y="1170"/>
                    <a:pt x="5" y="1176"/>
                  </a:cubicBezTo>
                  <a:cubicBezTo>
                    <a:pt x="8" y="1179"/>
                    <a:pt x="12" y="1180"/>
                    <a:pt x="16" y="1181"/>
                  </a:cubicBezTo>
                  <a:cubicBezTo>
                    <a:pt x="18" y="1182"/>
                    <a:pt x="19" y="1181"/>
                    <a:pt x="20" y="1183"/>
                  </a:cubicBezTo>
                  <a:cubicBezTo>
                    <a:pt x="20" y="1184"/>
                    <a:pt x="21" y="1186"/>
                    <a:pt x="22" y="1187"/>
                  </a:cubicBezTo>
                  <a:cubicBezTo>
                    <a:pt x="23" y="1188"/>
                    <a:pt x="23" y="1189"/>
                    <a:pt x="25" y="1190"/>
                  </a:cubicBezTo>
                  <a:cubicBezTo>
                    <a:pt x="26" y="1192"/>
                    <a:pt x="26" y="1193"/>
                    <a:pt x="27" y="1195"/>
                  </a:cubicBezTo>
                  <a:cubicBezTo>
                    <a:pt x="31" y="1200"/>
                    <a:pt x="37" y="1202"/>
                    <a:pt x="43" y="1204"/>
                  </a:cubicBezTo>
                  <a:cubicBezTo>
                    <a:pt x="49" y="1207"/>
                    <a:pt x="57" y="1209"/>
                    <a:pt x="64" y="1210"/>
                  </a:cubicBezTo>
                  <a:cubicBezTo>
                    <a:pt x="70" y="1212"/>
                    <a:pt x="76" y="1212"/>
                    <a:pt x="83" y="1213"/>
                  </a:cubicBezTo>
                  <a:cubicBezTo>
                    <a:pt x="85" y="1218"/>
                    <a:pt x="90" y="1220"/>
                    <a:pt x="95" y="1221"/>
                  </a:cubicBezTo>
                  <a:cubicBezTo>
                    <a:pt x="98" y="1233"/>
                    <a:pt x="114" y="1235"/>
                    <a:pt x="124" y="1236"/>
                  </a:cubicBezTo>
                  <a:cubicBezTo>
                    <a:pt x="137" y="1238"/>
                    <a:pt x="150" y="1238"/>
                    <a:pt x="164" y="1238"/>
                  </a:cubicBezTo>
                  <a:cubicBezTo>
                    <a:pt x="164" y="1238"/>
                    <a:pt x="165" y="1238"/>
                    <a:pt x="166" y="1238"/>
                  </a:cubicBezTo>
                  <a:cubicBezTo>
                    <a:pt x="170" y="1238"/>
                    <a:pt x="175" y="1238"/>
                    <a:pt x="179" y="1235"/>
                  </a:cubicBezTo>
                  <a:cubicBezTo>
                    <a:pt x="182" y="1233"/>
                    <a:pt x="184" y="1228"/>
                    <a:pt x="184" y="1223"/>
                  </a:cubicBezTo>
                  <a:cubicBezTo>
                    <a:pt x="192" y="1225"/>
                    <a:pt x="201" y="1227"/>
                    <a:pt x="209" y="1227"/>
                  </a:cubicBezTo>
                  <a:cubicBezTo>
                    <a:pt x="217" y="1226"/>
                    <a:pt x="222" y="1219"/>
                    <a:pt x="229" y="1220"/>
                  </a:cubicBezTo>
                  <a:cubicBezTo>
                    <a:pt x="237" y="1222"/>
                    <a:pt x="245" y="1221"/>
                    <a:pt x="253" y="1219"/>
                  </a:cubicBezTo>
                  <a:cubicBezTo>
                    <a:pt x="257" y="1219"/>
                    <a:pt x="261" y="1218"/>
                    <a:pt x="265" y="1218"/>
                  </a:cubicBezTo>
                  <a:cubicBezTo>
                    <a:pt x="267" y="1217"/>
                    <a:pt x="266" y="1218"/>
                    <a:pt x="267" y="1220"/>
                  </a:cubicBezTo>
                  <a:cubicBezTo>
                    <a:pt x="268" y="1221"/>
                    <a:pt x="269" y="1222"/>
                    <a:pt x="270" y="1224"/>
                  </a:cubicBezTo>
                  <a:cubicBezTo>
                    <a:pt x="275" y="1229"/>
                    <a:pt x="282" y="1227"/>
                    <a:pt x="288" y="1225"/>
                  </a:cubicBezTo>
                  <a:cubicBezTo>
                    <a:pt x="296" y="1222"/>
                    <a:pt x="305" y="1220"/>
                    <a:pt x="314" y="1218"/>
                  </a:cubicBezTo>
                  <a:cubicBezTo>
                    <a:pt x="332" y="1215"/>
                    <a:pt x="350" y="1214"/>
                    <a:pt x="368" y="1213"/>
                  </a:cubicBezTo>
                  <a:cubicBezTo>
                    <a:pt x="364" y="1218"/>
                    <a:pt x="364" y="1226"/>
                    <a:pt x="367" y="1231"/>
                  </a:cubicBezTo>
                  <a:cubicBezTo>
                    <a:pt x="373" y="1239"/>
                    <a:pt x="385" y="1237"/>
                    <a:pt x="393" y="1236"/>
                  </a:cubicBezTo>
                  <a:cubicBezTo>
                    <a:pt x="384" y="1244"/>
                    <a:pt x="384" y="1258"/>
                    <a:pt x="394" y="1266"/>
                  </a:cubicBezTo>
                  <a:cubicBezTo>
                    <a:pt x="396" y="1271"/>
                    <a:pt x="401" y="1274"/>
                    <a:pt x="406" y="1275"/>
                  </a:cubicBezTo>
                  <a:cubicBezTo>
                    <a:pt x="409" y="1275"/>
                    <a:pt x="411" y="1274"/>
                    <a:pt x="413" y="1276"/>
                  </a:cubicBezTo>
                  <a:cubicBezTo>
                    <a:pt x="415" y="1277"/>
                    <a:pt x="417" y="1278"/>
                    <a:pt x="419" y="1278"/>
                  </a:cubicBezTo>
                  <a:cubicBezTo>
                    <a:pt x="427" y="1280"/>
                    <a:pt x="436" y="1277"/>
                    <a:pt x="440" y="1271"/>
                  </a:cubicBezTo>
                  <a:cubicBezTo>
                    <a:pt x="443" y="1267"/>
                    <a:pt x="443" y="1263"/>
                    <a:pt x="444" y="1259"/>
                  </a:cubicBezTo>
                  <a:cubicBezTo>
                    <a:pt x="445" y="1254"/>
                    <a:pt x="448" y="1251"/>
                    <a:pt x="451" y="1248"/>
                  </a:cubicBezTo>
                  <a:cubicBezTo>
                    <a:pt x="458" y="1241"/>
                    <a:pt x="467" y="1237"/>
                    <a:pt x="476" y="1233"/>
                  </a:cubicBezTo>
                  <a:cubicBezTo>
                    <a:pt x="482" y="1231"/>
                    <a:pt x="488" y="1232"/>
                    <a:pt x="495" y="1232"/>
                  </a:cubicBezTo>
                  <a:cubicBezTo>
                    <a:pt x="502" y="1233"/>
                    <a:pt x="510" y="1233"/>
                    <a:pt x="518" y="1232"/>
                  </a:cubicBezTo>
                  <a:cubicBezTo>
                    <a:pt x="521" y="1232"/>
                    <a:pt x="524" y="1232"/>
                    <a:pt x="528" y="1232"/>
                  </a:cubicBezTo>
                  <a:cubicBezTo>
                    <a:pt x="531" y="1232"/>
                    <a:pt x="535" y="1232"/>
                    <a:pt x="539" y="1232"/>
                  </a:cubicBezTo>
                  <a:cubicBezTo>
                    <a:pt x="547" y="1232"/>
                    <a:pt x="554" y="1231"/>
                    <a:pt x="562" y="1233"/>
                  </a:cubicBezTo>
                  <a:cubicBezTo>
                    <a:pt x="575" y="1235"/>
                    <a:pt x="589" y="1238"/>
                    <a:pt x="602" y="1243"/>
                  </a:cubicBezTo>
                  <a:cubicBezTo>
                    <a:pt x="619" y="1250"/>
                    <a:pt x="637" y="1255"/>
                    <a:pt x="656" y="1260"/>
                  </a:cubicBezTo>
                  <a:cubicBezTo>
                    <a:pt x="674" y="1265"/>
                    <a:pt x="693" y="1269"/>
                    <a:pt x="712" y="1269"/>
                  </a:cubicBezTo>
                  <a:cubicBezTo>
                    <a:pt x="716" y="1269"/>
                    <a:pt x="719" y="1268"/>
                    <a:pt x="723" y="1266"/>
                  </a:cubicBezTo>
                  <a:cubicBezTo>
                    <a:pt x="725" y="1265"/>
                    <a:pt x="725" y="1264"/>
                    <a:pt x="727" y="1264"/>
                  </a:cubicBezTo>
                  <a:cubicBezTo>
                    <a:pt x="730" y="1264"/>
                    <a:pt x="732" y="1264"/>
                    <a:pt x="735" y="1263"/>
                  </a:cubicBezTo>
                  <a:cubicBezTo>
                    <a:pt x="742" y="1263"/>
                    <a:pt x="748" y="1261"/>
                    <a:pt x="752" y="1255"/>
                  </a:cubicBezTo>
                  <a:cubicBezTo>
                    <a:pt x="755" y="1250"/>
                    <a:pt x="757" y="1244"/>
                    <a:pt x="756" y="1238"/>
                  </a:cubicBezTo>
                  <a:cubicBezTo>
                    <a:pt x="756" y="1236"/>
                    <a:pt x="756" y="1236"/>
                    <a:pt x="758" y="1235"/>
                  </a:cubicBezTo>
                  <a:cubicBezTo>
                    <a:pt x="760" y="1233"/>
                    <a:pt x="762" y="1231"/>
                    <a:pt x="763" y="1230"/>
                  </a:cubicBezTo>
                  <a:cubicBezTo>
                    <a:pt x="767" y="1226"/>
                    <a:pt x="771" y="1223"/>
                    <a:pt x="776" y="1220"/>
                  </a:cubicBezTo>
                  <a:cubicBezTo>
                    <a:pt x="776" y="1234"/>
                    <a:pt x="775" y="1249"/>
                    <a:pt x="774" y="1263"/>
                  </a:cubicBezTo>
                  <a:cubicBezTo>
                    <a:pt x="774" y="1270"/>
                    <a:pt x="773" y="1278"/>
                    <a:pt x="772" y="1285"/>
                  </a:cubicBezTo>
                  <a:cubicBezTo>
                    <a:pt x="771" y="1292"/>
                    <a:pt x="768" y="1299"/>
                    <a:pt x="768" y="1307"/>
                  </a:cubicBezTo>
                  <a:cubicBezTo>
                    <a:pt x="768" y="1312"/>
                    <a:pt x="770" y="1317"/>
                    <a:pt x="774" y="1320"/>
                  </a:cubicBezTo>
                  <a:cubicBezTo>
                    <a:pt x="775" y="1321"/>
                    <a:pt x="776" y="1322"/>
                    <a:pt x="777" y="1322"/>
                  </a:cubicBezTo>
                  <a:cubicBezTo>
                    <a:pt x="778" y="1324"/>
                    <a:pt x="779" y="1323"/>
                    <a:pt x="778" y="1325"/>
                  </a:cubicBezTo>
                  <a:cubicBezTo>
                    <a:pt x="777" y="1329"/>
                    <a:pt x="775" y="1333"/>
                    <a:pt x="774" y="1337"/>
                  </a:cubicBezTo>
                  <a:cubicBezTo>
                    <a:pt x="770" y="1348"/>
                    <a:pt x="766" y="1362"/>
                    <a:pt x="776" y="1370"/>
                  </a:cubicBezTo>
                  <a:cubicBezTo>
                    <a:pt x="778" y="1372"/>
                    <a:pt x="780" y="1373"/>
                    <a:pt x="783" y="1374"/>
                  </a:cubicBezTo>
                  <a:cubicBezTo>
                    <a:pt x="782" y="1376"/>
                    <a:pt x="780" y="1378"/>
                    <a:pt x="779" y="1380"/>
                  </a:cubicBezTo>
                  <a:cubicBezTo>
                    <a:pt x="777" y="1385"/>
                    <a:pt x="776" y="1391"/>
                    <a:pt x="776" y="1397"/>
                  </a:cubicBezTo>
                  <a:cubicBezTo>
                    <a:pt x="777" y="1406"/>
                    <a:pt x="782" y="1413"/>
                    <a:pt x="791" y="1414"/>
                  </a:cubicBezTo>
                  <a:cubicBezTo>
                    <a:pt x="798" y="1415"/>
                    <a:pt x="807" y="1412"/>
                    <a:pt x="811" y="1405"/>
                  </a:cubicBezTo>
                  <a:cubicBezTo>
                    <a:pt x="814" y="1400"/>
                    <a:pt x="816" y="1394"/>
                    <a:pt x="818" y="1387"/>
                  </a:cubicBezTo>
                  <a:cubicBezTo>
                    <a:pt x="822" y="1382"/>
                    <a:pt x="825" y="1377"/>
                    <a:pt x="828" y="1371"/>
                  </a:cubicBezTo>
                  <a:cubicBezTo>
                    <a:pt x="839" y="1346"/>
                    <a:pt x="841" y="1318"/>
                    <a:pt x="843" y="1291"/>
                  </a:cubicBezTo>
                  <a:cubicBezTo>
                    <a:pt x="844" y="1261"/>
                    <a:pt x="846" y="1232"/>
                    <a:pt x="844" y="1202"/>
                  </a:cubicBezTo>
                  <a:cubicBezTo>
                    <a:pt x="843" y="1187"/>
                    <a:pt x="841" y="1172"/>
                    <a:pt x="838" y="1157"/>
                  </a:cubicBezTo>
                  <a:cubicBezTo>
                    <a:pt x="837" y="1154"/>
                    <a:pt x="836" y="1151"/>
                    <a:pt x="838" y="1147"/>
                  </a:cubicBezTo>
                  <a:cubicBezTo>
                    <a:pt x="839" y="1144"/>
                    <a:pt x="840" y="1141"/>
                    <a:pt x="841" y="1138"/>
                  </a:cubicBezTo>
                  <a:cubicBezTo>
                    <a:pt x="843" y="1131"/>
                    <a:pt x="845" y="1124"/>
                    <a:pt x="846" y="1117"/>
                  </a:cubicBezTo>
                  <a:cubicBezTo>
                    <a:pt x="848" y="1105"/>
                    <a:pt x="849" y="1093"/>
                    <a:pt x="846" y="1080"/>
                  </a:cubicBezTo>
                  <a:cubicBezTo>
                    <a:pt x="845" y="1078"/>
                    <a:pt x="845" y="1075"/>
                    <a:pt x="843" y="1073"/>
                  </a:cubicBezTo>
                  <a:cubicBezTo>
                    <a:pt x="842" y="1071"/>
                    <a:pt x="842" y="1071"/>
                    <a:pt x="842" y="1069"/>
                  </a:cubicBezTo>
                  <a:cubicBezTo>
                    <a:pt x="843" y="1067"/>
                    <a:pt x="843" y="1066"/>
                    <a:pt x="843" y="1064"/>
                  </a:cubicBezTo>
                  <a:cubicBezTo>
                    <a:pt x="845" y="1058"/>
                    <a:pt x="844" y="1049"/>
                    <a:pt x="839" y="1044"/>
                  </a:cubicBezTo>
                  <a:cubicBezTo>
                    <a:pt x="838" y="1043"/>
                    <a:pt x="841" y="1038"/>
                    <a:pt x="842" y="1036"/>
                  </a:cubicBezTo>
                  <a:cubicBezTo>
                    <a:pt x="842" y="1034"/>
                    <a:pt x="842" y="1032"/>
                    <a:pt x="842" y="1030"/>
                  </a:cubicBezTo>
                  <a:cubicBezTo>
                    <a:pt x="843" y="1029"/>
                    <a:pt x="844" y="1027"/>
                    <a:pt x="844" y="1026"/>
                  </a:cubicBezTo>
                  <a:cubicBezTo>
                    <a:pt x="846" y="1022"/>
                    <a:pt x="845" y="1019"/>
                    <a:pt x="844" y="1015"/>
                  </a:cubicBezTo>
                  <a:cubicBezTo>
                    <a:pt x="843" y="1014"/>
                    <a:pt x="841" y="1013"/>
                    <a:pt x="842" y="1011"/>
                  </a:cubicBezTo>
                  <a:cubicBezTo>
                    <a:pt x="842" y="1010"/>
                    <a:pt x="843" y="1009"/>
                    <a:pt x="843" y="1007"/>
                  </a:cubicBezTo>
                  <a:cubicBezTo>
                    <a:pt x="844" y="1002"/>
                    <a:pt x="842" y="996"/>
                    <a:pt x="838" y="993"/>
                  </a:cubicBezTo>
                  <a:cubicBezTo>
                    <a:pt x="836" y="991"/>
                    <a:pt x="833" y="990"/>
                    <a:pt x="830" y="991"/>
                  </a:cubicBezTo>
                  <a:cubicBezTo>
                    <a:pt x="827" y="991"/>
                    <a:pt x="824" y="991"/>
                    <a:pt x="820" y="991"/>
                  </a:cubicBezTo>
                  <a:cubicBezTo>
                    <a:pt x="821" y="989"/>
                    <a:pt x="822" y="990"/>
                    <a:pt x="824" y="990"/>
                  </a:cubicBezTo>
                  <a:cubicBezTo>
                    <a:pt x="826" y="990"/>
                    <a:pt x="827" y="990"/>
                    <a:pt x="829" y="990"/>
                  </a:cubicBezTo>
                  <a:cubicBezTo>
                    <a:pt x="832" y="991"/>
                    <a:pt x="835" y="991"/>
                    <a:pt x="838" y="990"/>
                  </a:cubicBezTo>
                  <a:cubicBezTo>
                    <a:pt x="842" y="989"/>
                    <a:pt x="846" y="986"/>
                    <a:pt x="847" y="981"/>
                  </a:cubicBezTo>
                  <a:cubicBezTo>
                    <a:pt x="848" y="977"/>
                    <a:pt x="847" y="973"/>
                    <a:pt x="847" y="969"/>
                  </a:cubicBezTo>
                  <a:cubicBezTo>
                    <a:pt x="848" y="967"/>
                    <a:pt x="847" y="966"/>
                    <a:pt x="848" y="965"/>
                  </a:cubicBezTo>
                  <a:cubicBezTo>
                    <a:pt x="849" y="964"/>
                    <a:pt x="850" y="963"/>
                    <a:pt x="851" y="962"/>
                  </a:cubicBezTo>
                  <a:cubicBezTo>
                    <a:pt x="854" y="960"/>
                    <a:pt x="856" y="958"/>
                    <a:pt x="857" y="955"/>
                  </a:cubicBezTo>
                  <a:cubicBezTo>
                    <a:pt x="860" y="945"/>
                    <a:pt x="863" y="928"/>
                    <a:pt x="851" y="923"/>
                  </a:cubicBezTo>
                  <a:cubicBezTo>
                    <a:pt x="849" y="922"/>
                    <a:pt x="847" y="922"/>
                    <a:pt x="844" y="922"/>
                  </a:cubicBezTo>
                  <a:cubicBezTo>
                    <a:pt x="842" y="922"/>
                    <a:pt x="840" y="916"/>
                    <a:pt x="840" y="914"/>
                  </a:cubicBezTo>
                  <a:cubicBezTo>
                    <a:pt x="837" y="907"/>
                    <a:pt x="834" y="901"/>
                    <a:pt x="832" y="894"/>
                  </a:cubicBezTo>
                  <a:cubicBezTo>
                    <a:pt x="831" y="887"/>
                    <a:pt x="828" y="880"/>
                    <a:pt x="829" y="874"/>
                  </a:cubicBezTo>
                  <a:cubicBezTo>
                    <a:pt x="829" y="867"/>
                    <a:pt x="829" y="860"/>
                    <a:pt x="828" y="853"/>
                  </a:cubicBezTo>
                  <a:cubicBezTo>
                    <a:pt x="828" y="850"/>
                    <a:pt x="827" y="847"/>
                    <a:pt x="826" y="845"/>
                  </a:cubicBezTo>
                  <a:cubicBezTo>
                    <a:pt x="826" y="843"/>
                    <a:pt x="824" y="841"/>
                    <a:pt x="824" y="838"/>
                  </a:cubicBezTo>
                  <a:cubicBezTo>
                    <a:pt x="824" y="831"/>
                    <a:pt x="825" y="825"/>
                    <a:pt x="826" y="818"/>
                  </a:cubicBezTo>
                  <a:cubicBezTo>
                    <a:pt x="827" y="811"/>
                    <a:pt x="828" y="804"/>
                    <a:pt x="826" y="798"/>
                  </a:cubicBezTo>
                  <a:cubicBezTo>
                    <a:pt x="826" y="795"/>
                    <a:pt x="824" y="792"/>
                    <a:pt x="824" y="789"/>
                  </a:cubicBezTo>
                  <a:cubicBezTo>
                    <a:pt x="823" y="786"/>
                    <a:pt x="823" y="782"/>
                    <a:pt x="822" y="778"/>
                  </a:cubicBezTo>
                  <a:cubicBezTo>
                    <a:pt x="821" y="776"/>
                    <a:pt x="820" y="773"/>
                    <a:pt x="819" y="770"/>
                  </a:cubicBezTo>
                  <a:cubicBezTo>
                    <a:pt x="818" y="769"/>
                    <a:pt x="815" y="765"/>
                    <a:pt x="815" y="764"/>
                  </a:cubicBezTo>
                  <a:cubicBezTo>
                    <a:pt x="815" y="759"/>
                    <a:pt x="818" y="756"/>
                    <a:pt x="818" y="751"/>
                  </a:cubicBezTo>
                  <a:cubicBezTo>
                    <a:pt x="819" y="746"/>
                    <a:pt x="819" y="742"/>
                    <a:pt x="819" y="738"/>
                  </a:cubicBezTo>
                  <a:cubicBezTo>
                    <a:pt x="819" y="734"/>
                    <a:pt x="818" y="728"/>
                    <a:pt x="820" y="725"/>
                  </a:cubicBezTo>
                  <a:cubicBezTo>
                    <a:pt x="823" y="719"/>
                    <a:pt x="822" y="709"/>
                    <a:pt x="823" y="702"/>
                  </a:cubicBezTo>
                  <a:cubicBezTo>
                    <a:pt x="823" y="697"/>
                    <a:pt x="823" y="693"/>
                    <a:pt x="823" y="689"/>
                  </a:cubicBezTo>
                  <a:cubicBezTo>
                    <a:pt x="823" y="687"/>
                    <a:pt x="823" y="685"/>
                    <a:pt x="822" y="683"/>
                  </a:cubicBezTo>
                  <a:cubicBezTo>
                    <a:pt x="824" y="683"/>
                    <a:pt x="825" y="682"/>
                    <a:pt x="827" y="681"/>
                  </a:cubicBezTo>
                  <a:cubicBezTo>
                    <a:pt x="833" y="675"/>
                    <a:pt x="831" y="667"/>
                    <a:pt x="830" y="660"/>
                  </a:cubicBezTo>
                  <a:cubicBezTo>
                    <a:pt x="836" y="657"/>
                    <a:pt x="839" y="651"/>
                    <a:pt x="840" y="645"/>
                  </a:cubicBezTo>
                  <a:cubicBezTo>
                    <a:pt x="843" y="637"/>
                    <a:pt x="845" y="628"/>
                    <a:pt x="847" y="620"/>
                  </a:cubicBezTo>
                  <a:cubicBezTo>
                    <a:pt x="852" y="602"/>
                    <a:pt x="856" y="585"/>
                    <a:pt x="861" y="568"/>
                  </a:cubicBezTo>
                  <a:cubicBezTo>
                    <a:pt x="874" y="572"/>
                    <a:pt x="881" y="563"/>
                    <a:pt x="886" y="552"/>
                  </a:cubicBezTo>
                  <a:cubicBezTo>
                    <a:pt x="889" y="547"/>
                    <a:pt x="892" y="542"/>
                    <a:pt x="893" y="536"/>
                  </a:cubicBezTo>
                  <a:cubicBezTo>
                    <a:pt x="895" y="529"/>
                    <a:pt x="896" y="521"/>
                    <a:pt x="896" y="514"/>
                  </a:cubicBezTo>
                  <a:cubicBezTo>
                    <a:pt x="899" y="487"/>
                    <a:pt x="894" y="457"/>
                    <a:pt x="886" y="431"/>
                  </a:cubicBezTo>
                  <a:cubicBezTo>
                    <a:pt x="882" y="417"/>
                    <a:pt x="877" y="404"/>
                    <a:pt x="870" y="392"/>
                  </a:cubicBezTo>
                  <a:cubicBezTo>
                    <a:pt x="864" y="380"/>
                    <a:pt x="857" y="378"/>
                    <a:pt x="849" y="367"/>
                  </a:cubicBezTo>
                  <a:cubicBezTo>
                    <a:pt x="847" y="365"/>
                    <a:pt x="831" y="365"/>
                    <a:pt x="832" y="363"/>
                  </a:cubicBezTo>
                  <a:cubicBezTo>
                    <a:pt x="834" y="360"/>
                    <a:pt x="841" y="339"/>
                    <a:pt x="843" y="337"/>
                  </a:cubicBezTo>
                  <a:cubicBezTo>
                    <a:pt x="845" y="334"/>
                    <a:pt x="847" y="331"/>
                    <a:pt x="849" y="328"/>
                  </a:cubicBezTo>
                  <a:cubicBezTo>
                    <a:pt x="852" y="322"/>
                    <a:pt x="858" y="318"/>
                    <a:pt x="863" y="314"/>
                  </a:cubicBezTo>
                  <a:cubicBezTo>
                    <a:pt x="868" y="309"/>
                    <a:pt x="874" y="305"/>
                    <a:pt x="880" y="301"/>
                  </a:cubicBezTo>
                  <a:cubicBezTo>
                    <a:pt x="896" y="290"/>
                    <a:pt x="914" y="280"/>
                    <a:pt x="932" y="271"/>
                  </a:cubicBezTo>
                  <a:cubicBezTo>
                    <a:pt x="941" y="266"/>
                    <a:pt x="950" y="261"/>
                    <a:pt x="960" y="257"/>
                  </a:cubicBezTo>
                  <a:cubicBezTo>
                    <a:pt x="964" y="255"/>
                    <a:pt x="969" y="252"/>
                    <a:pt x="973" y="250"/>
                  </a:cubicBezTo>
                  <a:cubicBezTo>
                    <a:pt x="978" y="248"/>
                    <a:pt x="981" y="245"/>
                    <a:pt x="986" y="243"/>
                  </a:cubicBezTo>
                  <a:cubicBezTo>
                    <a:pt x="991" y="240"/>
                    <a:pt x="995" y="238"/>
                    <a:pt x="1000" y="235"/>
                  </a:cubicBezTo>
                  <a:cubicBezTo>
                    <a:pt x="1004" y="233"/>
                    <a:pt x="1009" y="231"/>
                    <a:pt x="1012" y="227"/>
                  </a:cubicBezTo>
                  <a:cubicBezTo>
                    <a:pt x="1016" y="223"/>
                    <a:pt x="1018" y="217"/>
                    <a:pt x="1017" y="211"/>
                  </a:cubicBezTo>
                  <a:cubicBezTo>
                    <a:pt x="1014" y="199"/>
                    <a:pt x="1000" y="191"/>
                    <a:pt x="989" y="198"/>
                  </a:cubicBezTo>
                  <a:cubicBezTo>
                    <a:pt x="977" y="205"/>
                    <a:pt x="965" y="211"/>
                    <a:pt x="953" y="217"/>
                  </a:cubicBezTo>
                  <a:cubicBezTo>
                    <a:pt x="951" y="218"/>
                    <a:pt x="948" y="219"/>
                    <a:pt x="945" y="220"/>
                  </a:cubicBezTo>
                  <a:cubicBezTo>
                    <a:pt x="943" y="219"/>
                    <a:pt x="940" y="219"/>
                    <a:pt x="937" y="220"/>
                  </a:cubicBezTo>
                  <a:cubicBezTo>
                    <a:pt x="931" y="217"/>
                    <a:pt x="925" y="219"/>
                    <a:pt x="920" y="221"/>
                  </a:cubicBezTo>
                  <a:cubicBezTo>
                    <a:pt x="916" y="213"/>
                    <a:pt x="907" y="208"/>
                    <a:pt x="898" y="209"/>
                  </a:cubicBezTo>
                  <a:cubicBezTo>
                    <a:pt x="903" y="200"/>
                    <a:pt x="908" y="191"/>
                    <a:pt x="910" y="182"/>
                  </a:cubicBezTo>
                  <a:cubicBezTo>
                    <a:pt x="910" y="178"/>
                    <a:pt x="909" y="174"/>
                    <a:pt x="908" y="171"/>
                  </a:cubicBezTo>
                  <a:cubicBezTo>
                    <a:pt x="904" y="157"/>
                    <a:pt x="896" y="144"/>
                    <a:pt x="888" y="132"/>
                  </a:cubicBezTo>
                  <a:cubicBezTo>
                    <a:pt x="867" y="99"/>
                    <a:pt x="840" y="67"/>
                    <a:pt x="809" y="42"/>
                  </a:cubicBezTo>
                  <a:cubicBezTo>
                    <a:pt x="823" y="40"/>
                    <a:pt x="839" y="39"/>
                    <a:pt x="853" y="42"/>
                  </a:cubicBezTo>
                  <a:cubicBezTo>
                    <a:pt x="856" y="43"/>
                    <a:pt x="859" y="43"/>
                    <a:pt x="862" y="44"/>
                  </a:cubicBezTo>
                  <a:cubicBezTo>
                    <a:pt x="865" y="45"/>
                    <a:pt x="867" y="46"/>
                    <a:pt x="869" y="48"/>
                  </a:cubicBezTo>
                  <a:cubicBezTo>
                    <a:pt x="872" y="50"/>
                    <a:pt x="874" y="51"/>
                    <a:pt x="876" y="52"/>
                  </a:cubicBezTo>
                  <a:cubicBezTo>
                    <a:pt x="879" y="54"/>
                    <a:pt x="882" y="56"/>
                    <a:pt x="885" y="57"/>
                  </a:cubicBezTo>
                  <a:cubicBezTo>
                    <a:pt x="890" y="58"/>
                    <a:pt x="895" y="57"/>
                    <a:pt x="899" y="55"/>
                  </a:cubicBezTo>
                  <a:cubicBezTo>
                    <a:pt x="901" y="54"/>
                    <a:pt x="903" y="52"/>
                    <a:pt x="905" y="50"/>
                  </a:cubicBezTo>
                  <a:cubicBezTo>
                    <a:pt x="908" y="51"/>
                    <a:pt x="912" y="52"/>
                    <a:pt x="915" y="53"/>
                  </a:cubicBezTo>
                  <a:cubicBezTo>
                    <a:pt x="927" y="57"/>
                    <a:pt x="938" y="62"/>
                    <a:pt x="947" y="71"/>
                  </a:cubicBezTo>
                  <a:cubicBezTo>
                    <a:pt x="950" y="74"/>
                    <a:pt x="952" y="78"/>
                    <a:pt x="957" y="81"/>
                  </a:cubicBezTo>
                  <a:cubicBezTo>
                    <a:pt x="960" y="83"/>
                    <a:pt x="965" y="83"/>
                    <a:pt x="969" y="83"/>
                  </a:cubicBezTo>
                  <a:cubicBezTo>
                    <a:pt x="976" y="82"/>
                    <a:pt x="984" y="77"/>
                    <a:pt x="986" y="70"/>
                  </a:cubicBezTo>
                  <a:cubicBezTo>
                    <a:pt x="989" y="60"/>
                    <a:pt x="980" y="51"/>
                    <a:pt x="974" y="45"/>
                  </a:cubicBezTo>
                  <a:cubicBezTo>
                    <a:pt x="965" y="37"/>
                    <a:pt x="955" y="31"/>
                    <a:pt x="945" y="26"/>
                  </a:cubicBezTo>
                  <a:cubicBezTo>
                    <a:pt x="934" y="21"/>
                    <a:pt x="923" y="17"/>
                    <a:pt x="912" y="15"/>
                  </a:cubicBezTo>
                  <a:cubicBezTo>
                    <a:pt x="906" y="13"/>
                    <a:pt x="901" y="12"/>
                    <a:pt x="896" y="11"/>
                  </a:cubicBezTo>
                  <a:cubicBezTo>
                    <a:pt x="893" y="10"/>
                    <a:pt x="890" y="10"/>
                    <a:pt x="888" y="9"/>
                  </a:cubicBezTo>
                  <a:cubicBezTo>
                    <a:pt x="884" y="9"/>
                    <a:pt x="882" y="7"/>
                    <a:pt x="879" y="6"/>
                  </a:cubicBezTo>
                  <a:cubicBezTo>
                    <a:pt x="868" y="1"/>
                    <a:pt x="855" y="0"/>
                    <a:pt x="842" y="0"/>
                  </a:cubicBezTo>
                  <a:cubicBezTo>
                    <a:pt x="829" y="0"/>
                    <a:pt x="815" y="0"/>
                    <a:pt x="801" y="1"/>
                  </a:cubicBezTo>
                  <a:cubicBezTo>
                    <a:pt x="777" y="3"/>
                    <a:pt x="753" y="4"/>
                    <a:pt x="730" y="11"/>
                  </a:cubicBezTo>
                  <a:cubicBezTo>
                    <a:pt x="725" y="12"/>
                    <a:pt x="719" y="15"/>
                    <a:pt x="714" y="17"/>
                  </a:cubicBezTo>
                  <a:cubicBezTo>
                    <a:pt x="707" y="18"/>
                    <a:pt x="700" y="20"/>
                    <a:pt x="694" y="23"/>
                  </a:cubicBezTo>
                  <a:cubicBezTo>
                    <a:pt x="688" y="25"/>
                    <a:pt x="683" y="29"/>
                    <a:pt x="677" y="31"/>
                  </a:cubicBezTo>
                  <a:cubicBezTo>
                    <a:pt x="670" y="35"/>
                    <a:pt x="664" y="38"/>
                    <a:pt x="658" y="42"/>
                  </a:cubicBezTo>
                  <a:cubicBezTo>
                    <a:pt x="647" y="50"/>
                    <a:pt x="638" y="60"/>
                    <a:pt x="632" y="72"/>
                  </a:cubicBezTo>
                  <a:cubicBezTo>
                    <a:pt x="630" y="74"/>
                    <a:pt x="629" y="77"/>
                    <a:pt x="628" y="79"/>
                  </a:cubicBezTo>
                  <a:cubicBezTo>
                    <a:pt x="627" y="81"/>
                    <a:pt x="626" y="82"/>
                    <a:pt x="625" y="83"/>
                  </a:cubicBezTo>
                  <a:cubicBezTo>
                    <a:pt x="624" y="84"/>
                    <a:pt x="624" y="84"/>
                    <a:pt x="622" y="85"/>
                  </a:cubicBezTo>
                  <a:cubicBezTo>
                    <a:pt x="621" y="86"/>
                    <a:pt x="619" y="90"/>
                    <a:pt x="619" y="91"/>
                  </a:cubicBezTo>
                  <a:cubicBezTo>
                    <a:pt x="619" y="92"/>
                    <a:pt x="619" y="92"/>
                    <a:pt x="619" y="91"/>
                  </a:cubicBezTo>
                  <a:cubicBezTo>
                    <a:pt x="619" y="91"/>
                    <a:pt x="620" y="90"/>
                    <a:pt x="621" y="91"/>
                  </a:cubicBezTo>
                  <a:cubicBezTo>
                    <a:pt x="623" y="93"/>
                    <a:pt x="625" y="92"/>
                    <a:pt x="627" y="93"/>
                  </a:cubicBezTo>
                  <a:cubicBezTo>
                    <a:pt x="631" y="93"/>
                    <a:pt x="636" y="94"/>
                    <a:pt x="639" y="94"/>
                  </a:cubicBezTo>
                  <a:cubicBezTo>
                    <a:pt x="647" y="95"/>
                    <a:pt x="652" y="97"/>
                    <a:pt x="659" y="97"/>
                  </a:cubicBezTo>
                  <a:cubicBezTo>
                    <a:pt x="672" y="97"/>
                    <a:pt x="688" y="104"/>
                    <a:pt x="699" y="112"/>
                  </a:cubicBezTo>
                  <a:cubicBezTo>
                    <a:pt x="710" y="121"/>
                    <a:pt x="720" y="129"/>
                    <a:pt x="726" y="142"/>
                  </a:cubicBezTo>
                  <a:cubicBezTo>
                    <a:pt x="733" y="154"/>
                    <a:pt x="735" y="169"/>
                    <a:pt x="738" y="183"/>
                  </a:cubicBezTo>
                  <a:cubicBezTo>
                    <a:pt x="737" y="189"/>
                    <a:pt x="738" y="197"/>
                    <a:pt x="738" y="203"/>
                  </a:cubicBezTo>
                  <a:cubicBezTo>
                    <a:pt x="738" y="211"/>
                    <a:pt x="738" y="218"/>
                    <a:pt x="739" y="226"/>
                  </a:cubicBezTo>
                  <a:cubicBezTo>
                    <a:pt x="740" y="240"/>
                    <a:pt x="742" y="254"/>
                    <a:pt x="745" y="268"/>
                  </a:cubicBezTo>
                  <a:cubicBezTo>
                    <a:pt x="746" y="277"/>
                    <a:pt x="748" y="285"/>
                    <a:pt x="748" y="293"/>
                  </a:cubicBezTo>
                  <a:cubicBezTo>
                    <a:pt x="749" y="300"/>
                    <a:pt x="751" y="307"/>
                    <a:pt x="754" y="314"/>
                  </a:cubicBezTo>
                  <a:cubicBezTo>
                    <a:pt x="759" y="328"/>
                    <a:pt x="772" y="338"/>
                    <a:pt x="785" y="345"/>
                  </a:cubicBezTo>
                  <a:cubicBezTo>
                    <a:pt x="765" y="361"/>
                    <a:pt x="761" y="388"/>
                    <a:pt x="756" y="412"/>
                  </a:cubicBezTo>
                  <a:cubicBezTo>
                    <a:pt x="750" y="442"/>
                    <a:pt x="750" y="473"/>
                    <a:pt x="750" y="503"/>
                  </a:cubicBezTo>
                  <a:cubicBezTo>
                    <a:pt x="750" y="534"/>
                    <a:pt x="748" y="565"/>
                    <a:pt x="749" y="595"/>
                  </a:cubicBezTo>
                  <a:cubicBezTo>
                    <a:pt x="750" y="609"/>
                    <a:pt x="751" y="624"/>
                    <a:pt x="751" y="638"/>
                  </a:cubicBezTo>
                  <a:cubicBezTo>
                    <a:pt x="752" y="654"/>
                    <a:pt x="754" y="669"/>
                    <a:pt x="754" y="684"/>
                  </a:cubicBezTo>
                  <a:cubicBezTo>
                    <a:pt x="755" y="712"/>
                    <a:pt x="757" y="740"/>
                    <a:pt x="758" y="768"/>
                  </a:cubicBezTo>
                  <a:cubicBezTo>
                    <a:pt x="760" y="797"/>
                    <a:pt x="759" y="825"/>
                    <a:pt x="759" y="854"/>
                  </a:cubicBezTo>
                  <a:cubicBezTo>
                    <a:pt x="759" y="868"/>
                    <a:pt x="759" y="882"/>
                    <a:pt x="760" y="896"/>
                  </a:cubicBezTo>
                  <a:cubicBezTo>
                    <a:pt x="760" y="910"/>
                    <a:pt x="760" y="922"/>
                    <a:pt x="764" y="935"/>
                  </a:cubicBezTo>
                  <a:cubicBezTo>
                    <a:pt x="770" y="958"/>
                    <a:pt x="740" y="1090"/>
                    <a:pt x="758" y="1106"/>
                  </a:cubicBezTo>
                  <a:cubicBezTo>
                    <a:pt x="698" y="1117"/>
                    <a:pt x="730" y="1173"/>
                    <a:pt x="620" y="1170"/>
                  </a:cubicBezTo>
                  <a:moveTo>
                    <a:pt x="828" y="545"/>
                  </a:moveTo>
                  <a:cubicBezTo>
                    <a:pt x="828" y="541"/>
                    <a:pt x="828" y="537"/>
                    <a:pt x="828" y="533"/>
                  </a:cubicBezTo>
                  <a:cubicBezTo>
                    <a:pt x="830" y="535"/>
                    <a:pt x="830" y="535"/>
                    <a:pt x="830" y="538"/>
                  </a:cubicBezTo>
                  <a:cubicBezTo>
                    <a:pt x="829" y="540"/>
                    <a:pt x="828" y="543"/>
                    <a:pt x="828" y="545"/>
                  </a:cubicBezTo>
                  <a:cubicBezTo>
                    <a:pt x="828" y="541"/>
                    <a:pt x="829" y="541"/>
                    <a:pt x="828" y="545"/>
                  </a:cubicBezTo>
                </a:path>
              </a:pathLst>
            </a:custGeom>
            <a:solidFill>
              <a:srgbClr val="FFD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279"/>
            <p:cNvSpPr>
              <a:spLocks/>
            </p:cNvSpPr>
            <p:nvPr/>
          </p:nvSpPr>
          <p:spPr bwMode="auto">
            <a:xfrm>
              <a:off x="16776700" y="7896226"/>
              <a:ext cx="657225" cy="442913"/>
            </a:xfrm>
            <a:custGeom>
              <a:avLst/>
              <a:gdLst>
                <a:gd name="T0" fmla="*/ 195 w 238"/>
                <a:gd name="T1" fmla="*/ 160 h 160"/>
                <a:gd name="T2" fmla="*/ 193 w 238"/>
                <a:gd name="T3" fmla="*/ 160 h 160"/>
                <a:gd name="T4" fmla="*/ 1 w 238"/>
                <a:gd name="T5" fmla="*/ 10 h 160"/>
                <a:gd name="T6" fmla="*/ 7 w 238"/>
                <a:gd name="T7" fmla="*/ 1 h 160"/>
                <a:gd name="T8" fmla="*/ 16 w 238"/>
                <a:gd name="T9" fmla="*/ 7 h 160"/>
                <a:gd name="T10" fmla="*/ 193 w 238"/>
                <a:gd name="T11" fmla="*/ 144 h 160"/>
                <a:gd name="T12" fmla="*/ 226 w 238"/>
                <a:gd name="T13" fmla="*/ 132 h 160"/>
                <a:gd name="T14" fmla="*/ 236 w 238"/>
                <a:gd name="T15" fmla="*/ 136 h 160"/>
                <a:gd name="T16" fmla="*/ 231 w 238"/>
                <a:gd name="T17" fmla="*/ 146 h 160"/>
                <a:gd name="T18" fmla="*/ 195 w 238"/>
                <a:gd name="T1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60">
                  <a:moveTo>
                    <a:pt x="195" y="160"/>
                  </a:moveTo>
                  <a:cubicBezTo>
                    <a:pt x="193" y="160"/>
                    <a:pt x="193" y="160"/>
                    <a:pt x="193" y="160"/>
                  </a:cubicBezTo>
                  <a:cubicBezTo>
                    <a:pt x="192" y="159"/>
                    <a:pt x="27" y="145"/>
                    <a:pt x="1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5" y="3"/>
                    <a:pt x="16" y="7"/>
                  </a:cubicBezTo>
                  <a:cubicBezTo>
                    <a:pt x="39" y="124"/>
                    <a:pt x="176" y="142"/>
                    <a:pt x="193" y="144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30" y="130"/>
                    <a:pt x="235" y="132"/>
                    <a:pt x="236" y="136"/>
                  </a:cubicBezTo>
                  <a:cubicBezTo>
                    <a:pt x="238" y="140"/>
                    <a:pt x="235" y="145"/>
                    <a:pt x="231" y="146"/>
                  </a:cubicBezTo>
                  <a:cubicBezTo>
                    <a:pt x="195" y="160"/>
                    <a:pt x="195" y="160"/>
                    <a:pt x="195" y="16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280"/>
            <p:cNvSpPr>
              <a:spLocks/>
            </p:cNvSpPr>
            <p:nvPr/>
          </p:nvSpPr>
          <p:spPr bwMode="auto">
            <a:xfrm>
              <a:off x="17500600" y="7618413"/>
              <a:ext cx="911225" cy="593725"/>
            </a:xfrm>
            <a:custGeom>
              <a:avLst/>
              <a:gdLst>
                <a:gd name="T0" fmla="*/ 311 w 330"/>
                <a:gd name="T1" fmla="*/ 215 h 215"/>
                <a:gd name="T2" fmla="*/ 306 w 330"/>
                <a:gd name="T3" fmla="*/ 214 h 215"/>
                <a:gd name="T4" fmla="*/ 1 w 330"/>
                <a:gd name="T5" fmla="*/ 26 h 215"/>
                <a:gd name="T6" fmla="*/ 12 w 330"/>
                <a:gd name="T7" fmla="*/ 19 h 215"/>
                <a:gd name="T8" fmla="*/ 13 w 330"/>
                <a:gd name="T9" fmla="*/ 6 h 215"/>
                <a:gd name="T10" fmla="*/ 24 w 330"/>
                <a:gd name="T11" fmla="*/ 9 h 215"/>
                <a:gd name="T12" fmla="*/ 316 w 330"/>
                <a:gd name="T13" fmla="*/ 185 h 215"/>
                <a:gd name="T14" fmla="*/ 327 w 330"/>
                <a:gd name="T15" fmla="*/ 204 h 215"/>
                <a:gd name="T16" fmla="*/ 311 w 330"/>
                <a:gd name="T17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215">
                  <a:moveTo>
                    <a:pt x="311" y="215"/>
                  </a:moveTo>
                  <a:cubicBezTo>
                    <a:pt x="310" y="215"/>
                    <a:pt x="308" y="215"/>
                    <a:pt x="306" y="214"/>
                  </a:cubicBezTo>
                  <a:cubicBezTo>
                    <a:pt x="278" y="205"/>
                    <a:pt x="26" y="119"/>
                    <a:pt x="1" y="26"/>
                  </a:cubicBezTo>
                  <a:cubicBezTo>
                    <a:pt x="0" y="22"/>
                    <a:pt x="10" y="23"/>
                    <a:pt x="12" y="19"/>
                  </a:cubicBezTo>
                  <a:cubicBezTo>
                    <a:pt x="14" y="15"/>
                    <a:pt x="8" y="7"/>
                    <a:pt x="13" y="6"/>
                  </a:cubicBezTo>
                  <a:cubicBezTo>
                    <a:pt x="21" y="4"/>
                    <a:pt x="21" y="0"/>
                    <a:pt x="24" y="9"/>
                  </a:cubicBezTo>
                  <a:cubicBezTo>
                    <a:pt x="39" y="66"/>
                    <a:pt x="215" y="152"/>
                    <a:pt x="316" y="185"/>
                  </a:cubicBezTo>
                  <a:cubicBezTo>
                    <a:pt x="325" y="188"/>
                    <a:pt x="330" y="195"/>
                    <a:pt x="327" y="204"/>
                  </a:cubicBezTo>
                  <a:cubicBezTo>
                    <a:pt x="325" y="211"/>
                    <a:pt x="318" y="215"/>
                    <a:pt x="311" y="215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281"/>
            <p:cNvSpPr>
              <a:spLocks/>
            </p:cNvSpPr>
            <p:nvPr/>
          </p:nvSpPr>
          <p:spPr bwMode="auto">
            <a:xfrm>
              <a:off x="17533938" y="7119938"/>
              <a:ext cx="361950" cy="304800"/>
            </a:xfrm>
            <a:custGeom>
              <a:avLst/>
              <a:gdLst>
                <a:gd name="T0" fmla="*/ 100 w 131"/>
                <a:gd name="T1" fmla="*/ 110 h 110"/>
                <a:gd name="T2" fmla="*/ 2 w 131"/>
                <a:gd name="T3" fmla="*/ 15 h 110"/>
                <a:gd name="T4" fmla="*/ 1 w 131"/>
                <a:gd name="T5" fmla="*/ 10 h 110"/>
                <a:gd name="T6" fmla="*/ 7 w 131"/>
                <a:gd name="T7" fmla="*/ 1 h 110"/>
                <a:gd name="T8" fmla="*/ 17 w 131"/>
                <a:gd name="T9" fmla="*/ 7 h 110"/>
                <a:gd name="T10" fmla="*/ 17 w 131"/>
                <a:gd name="T11" fmla="*/ 12 h 110"/>
                <a:gd name="T12" fmla="*/ 121 w 131"/>
                <a:gd name="T13" fmla="*/ 93 h 110"/>
                <a:gd name="T14" fmla="*/ 130 w 131"/>
                <a:gd name="T15" fmla="*/ 99 h 110"/>
                <a:gd name="T16" fmla="*/ 124 w 131"/>
                <a:gd name="T17" fmla="*/ 108 h 110"/>
                <a:gd name="T18" fmla="*/ 100 w 131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0">
                  <a:moveTo>
                    <a:pt x="100" y="110"/>
                  </a:moveTo>
                  <a:cubicBezTo>
                    <a:pt x="20" y="110"/>
                    <a:pt x="7" y="39"/>
                    <a:pt x="2" y="15"/>
                  </a:cubicBezTo>
                  <a:cubicBezTo>
                    <a:pt x="2" y="13"/>
                    <a:pt x="2" y="12"/>
                    <a:pt x="1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2" y="0"/>
                    <a:pt x="16" y="3"/>
                    <a:pt x="17" y="7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23" y="40"/>
                    <a:pt x="35" y="106"/>
                    <a:pt x="121" y="93"/>
                  </a:cubicBezTo>
                  <a:cubicBezTo>
                    <a:pt x="126" y="92"/>
                    <a:pt x="129" y="95"/>
                    <a:pt x="130" y="99"/>
                  </a:cubicBezTo>
                  <a:cubicBezTo>
                    <a:pt x="131" y="103"/>
                    <a:pt x="128" y="107"/>
                    <a:pt x="124" y="108"/>
                  </a:cubicBezTo>
                  <a:cubicBezTo>
                    <a:pt x="115" y="109"/>
                    <a:pt x="107" y="110"/>
                    <a:pt x="100" y="11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282"/>
            <p:cNvSpPr>
              <a:spLocks/>
            </p:cNvSpPr>
            <p:nvPr/>
          </p:nvSpPr>
          <p:spPr bwMode="auto">
            <a:xfrm>
              <a:off x="17141825" y="4664076"/>
              <a:ext cx="234950" cy="239713"/>
            </a:xfrm>
            <a:custGeom>
              <a:avLst/>
              <a:gdLst>
                <a:gd name="T0" fmla="*/ 8 w 85"/>
                <a:gd name="T1" fmla="*/ 87 h 87"/>
                <a:gd name="T2" fmla="*/ 6 w 85"/>
                <a:gd name="T3" fmla="*/ 86 h 87"/>
                <a:gd name="T4" fmla="*/ 1 w 85"/>
                <a:gd name="T5" fmla="*/ 77 h 87"/>
                <a:gd name="T6" fmla="*/ 3 w 85"/>
                <a:gd name="T7" fmla="*/ 74 h 87"/>
                <a:gd name="T8" fmla="*/ 75 w 85"/>
                <a:gd name="T9" fmla="*/ 1 h 87"/>
                <a:gd name="T10" fmla="*/ 84 w 85"/>
                <a:gd name="T11" fmla="*/ 6 h 87"/>
                <a:gd name="T12" fmla="*/ 79 w 85"/>
                <a:gd name="T13" fmla="*/ 15 h 87"/>
                <a:gd name="T14" fmla="*/ 16 w 85"/>
                <a:gd name="T15" fmla="*/ 78 h 87"/>
                <a:gd name="T16" fmla="*/ 15 w 85"/>
                <a:gd name="T17" fmla="*/ 82 h 87"/>
                <a:gd name="T18" fmla="*/ 8 w 85"/>
                <a:gd name="T1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7">
                  <a:moveTo>
                    <a:pt x="8" y="87"/>
                  </a:moveTo>
                  <a:cubicBezTo>
                    <a:pt x="7" y="87"/>
                    <a:pt x="7" y="87"/>
                    <a:pt x="6" y="86"/>
                  </a:cubicBezTo>
                  <a:cubicBezTo>
                    <a:pt x="2" y="85"/>
                    <a:pt x="0" y="81"/>
                    <a:pt x="1" y="77"/>
                  </a:cubicBezTo>
                  <a:cubicBezTo>
                    <a:pt x="2" y="76"/>
                    <a:pt x="2" y="75"/>
                    <a:pt x="3" y="74"/>
                  </a:cubicBezTo>
                  <a:cubicBezTo>
                    <a:pt x="8" y="57"/>
                    <a:pt x="20" y="18"/>
                    <a:pt x="75" y="1"/>
                  </a:cubicBezTo>
                  <a:cubicBezTo>
                    <a:pt x="79" y="0"/>
                    <a:pt x="83" y="2"/>
                    <a:pt x="84" y="6"/>
                  </a:cubicBezTo>
                  <a:cubicBezTo>
                    <a:pt x="85" y="10"/>
                    <a:pt x="83" y="14"/>
                    <a:pt x="79" y="15"/>
                  </a:cubicBezTo>
                  <a:cubicBezTo>
                    <a:pt x="31" y="29"/>
                    <a:pt x="21" y="62"/>
                    <a:pt x="16" y="78"/>
                  </a:cubicBezTo>
                  <a:cubicBezTo>
                    <a:pt x="16" y="79"/>
                    <a:pt x="15" y="81"/>
                    <a:pt x="15" y="82"/>
                  </a:cubicBezTo>
                  <a:cubicBezTo>
                    <a:pt x="14" y="85"/>
                    <a:pt x="11" y="87"/>
                    <a:pt x="8" y="87"/>
                  </a:cubicBezTo>
                  <a:close/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283"/>
            <p:cNvSpPr>
              <a:spLocks/>
            </p:cNvSpPr>
            <p:nvPr/>
          </p:nvSpPr>
          <p:spPr bwMode="auto">
            <a:xfrm>
              <a:off x="16779875" y="4862513"/>
              <a:ext cx="1209675" cy="3070225"/>
            </a:xfrm>
            <a:custGeom>
              <a:avLst/>
              <a:gdLst>
                <a:gd name="T0" fmla="*/ 6 w 438"/>
                <a:gd name="T1" fmla="*/ 1096 h 1111"/>
                <a:gd name="T2" fmla="*/ 61 w 438"/>
                <a:gd name="T3" fmla="*/ 1087 h 1111"/>
                <a:gd name="T4" fmla="*/ 123 w 438"/>
                <a:gd name="T5" fmla="*/ 1086 h 1111"/>
                <a:gd name="T6" fmla="*/ 172 w 438"/>
                <a:gd name="T7" fmla="*/ 1086 h 1111"/>
                <a:gd name="T8" fmla="*/ 229 w 438"/>
                <a:gd name="T9" fmla="*/ 1056 h 1111"/>
                <a:gd name="T10" fmla="*/ 234 w 438"/>
                <a:gd name="T11" fmla="*/ 1049 h 1111"/>
                <a:gd name="T12" fmla="*/ 269 w 438"/>
                <a:gd name="T13" fmla="*/ 1014 h 1111"/>
                <a:gd name="T14" fmla="*/ 268 w 438"/>
                <a:gd name="T15" fmla="*/ 983 h 1111"/>
                <a:gd name="T16" fmla="*/ 279 w 438"/>
                <a:gd name="T17" fmla="*/ 860 h 1111"/>
                <a:gd name="T18" fmla="*/ 279 w 438"/>
                <a:gd name="T19" fmla="*/ 859 h 1111"/>
                <a:gd name="T20" fmla="*/ 273 w 438"/>
                <a:gd name="T21" fmla="*/ 782 h 1111"/>
                <a:gd name="T22" fmla="*/ 268 w 438"/>
                <a:gd name="T23" fmla="*/ 598 h 1111"/>
                <a:gd name="T24" fmla="*/ 265 w 438"/>
                <a:gd name="T25" fmla="*/ 376 h 1111"/>
                <a:gd name="T26" fmla="*/ 290 w 438"/>
                <a:gd name="T27" fmla="*/ 271 h 1111"/>
                <a:gd name="T28" fmla="*/ 283 w 438"/>
                <a:gd name="T29" fmla="*/ 261 h 1111"/>
                <a:gd name="T30" fmla="*/ 283 w 438"/>
                <a:gd name="T31" fmla="*/ 260 h 1111"/>
                <a:gd name="T32" fmla="*/ 260 w 438"/>
                <a:gd name="T33" fmla="*/ 203 h 1111"/>
                <a:gd name="T34" fmla="*/ 250 w 438"/>
                <a:gd name="T35" fmla="*/ 123 h 1111"/>
                <a:gd name="T36" fmla="*/ 231 w 438"/>
                <a:gd name="T37" fmla="*/ 42 h 1111"/>
                <a:gd name="T38" fmla="*/ 140 w 438"/>
                <a:gd name="T39" fmla="*/ 16 h 1111"/>
                <a:gd name="T40" fmla="*/ 133 w 438"/>
                <a:gd name="T41" fmla="*/ 8 h 1111"/>
                <a:gd name="T42" fmla="*/ 140 w 438"/>
                <a:gd name="T43" fmla="*/ 0 h 1111"/>
                <a:gd name="T44" fmla="*/ 243 w 438"/>
                <a:gd name="T45" fmla="*/ 32 h 1111"/>
                <a:gd name="T46" fmla="*/ 265 w 438"/>
                <a:gd name="T47" fmla="*/ 122 h 1111"/>
                <a:gd name="T48" fmla="*/ 295 w 438"/>
                <a:gd name="T49" fmla="*/ 251 h 1111"/>
                <a:gd name="T50" fmla="*/ 427 w 438"/>
                <a:gd name="T51" fmla="*/ 268 h 1111"/>
                <a:gd name="T52" fmla="*/ 437 w 438"/>
                <a:gd name="T53" fmla="*/ 274 h 1111"/>
                <a:gd name="T54" fmla="*/ 431 w 438"/>
                <a:gd name="T55" fmla="*/ 283 h 1111"/>
                <a:gd name="T56" fmla="*/ 306 w 438"/>
                <a:gd name="T57" fmla="*/ 277 h 1111"/>
                <a:gd name="T58" fmla="*/ 305 w 438"/>
                <a:gd name="T59" fmla="*/ 278 h 1111"/>
                <a:gd name="T60" fmla="*/ 280 w 438"/>
                <a:gd name="T61" fmla="*/ 377 h 1111"/>
                <a:gd name="T62" fmla="*/ 283 w 438"/>
                <a:gd name="T63" fmla="*/ 596 h 1111"/>
                <a:gd name="T64" fmla="*/ 288 w 438"/>
                <a:gd name="T65" fmla="*/ 783 h 1111"/>
                <a:gd name="T66" fmla="*/ 293 w 438"/>
                <a:gd name="T67" fmla="*/ 850 h 1111"/>
                <a:gd name="T68" fmla="*/ 294 w 438"/>
                <a:gd name="T69" fmla="*/ 850 h 1111"/>
                <a:gd name="T70" fmla="*/ 293 w 438"/>
                <a:gd name="T71" fmla="*/ 866 h 1111"/>
                <a:gd name="T72" fmla="*/ 283 w 438"/>
                <a:gd name="T73" fmla="*/ 984 h 1111"/>
                <a:gd name="T74" fmla="*/ 284 w 438"/>
                <a:gd name="T75" fmla="*/ 1011 h 1111"/>
                <a:gd name="T76" fmla="*/ 285 w 438"/>
                <a:gd name="T77" fmla="*/ 1012 h 1111"/>
                <a:gd name="T78" fmla="*/ 284 w 438"/>
                <a:gd name="T79" fmla="*/ 1022 h 1111"/>
                <a:gd name="T80" fmla="*/ 284 w 438"/>
                <a:gd name="T81" fmla="*/ 1023 h 1111"/>
                <a:gd name="T82" fmla="*/ 279 w 438"/>
                <a:gd name="T83" fmla="*/ 1027 h 1111"/>
                <a:gd name="T84" fmla="*/ 277 w 438"/>
                <a:gd name="T85" fmla="*/ 1028 h 1111"/>
                <a:gd name="T86" fmla="*/ 247 w 438"/>
                <a:gd name="T87" fmla="*/ 1058 h 1111"/>
                <a:gd name="T88" fmla="*/ 241 w 438"/>
                <a:gd name="T89" fmla="*/ 1066 h 1111"/>
                <a:gd name="T90" fmla="*/ 174 w 438"/>
                <a:gd name="T91" fmla="*/ 1102 h 1111"/>
                <a:gd name="T92" fmla="*/ 122 w 438"/>
                <a:gd name="T93" fmla="*/ 1102 h 1111"/>
                <a:gd name="T94" fmla="*/ 62 w 438"/>
                <a:gd name="T95" fmla="*/ 1102 h 1111"/>
                <a:gd name="T96" fmla="*/ 11 w 438"/>
                <a:gd name="T97" fmla="*/ 1111 h 1111"/>
                <a:gd name="T98" fmla="*/ 8 w 438"/>
                <a:gd name="T99" fmla="*/ 1111 h 1111"/>
                <a:gd name="T100" fmla="*/ 1 w 438"/>
                <a:gd name="T101" fmla="*/ 1106 h 1111"/>
                <a:gd name="T102" fmla="*/ 6 w 438"/>
                <a:gd name="T103" fmla="*/ 1096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8" h="1111">
                  <a:moveTo>
                    <a:pt x="6" y="1096"/>
                  </a:moveTo>
                  <a:cubicBezTo>
                    <a:pt x="7" y="1096"/>
                    <a:pt x="25" y="1089"/>
                    <a:pt x="61" y="1087"/>
                  </a:cubicBezTo>
                  <a:cubicBezTo>
                    <a:pt x="79" y="1086"/>
                    <a:pt x="101" y="1086"/>
                    <a:pt x="123" y="1086"/>
                  </a:cubicBezTo>
                  <a:cubicBezTo>
                    <a:pt x="142" y="1087"/>
                    <a:pt x="161" y="1087"/>
                    <a:pt x="172" y="1086"/>
                  </a:cubicBezTo>
                  <a:cubicBezTo>
                    <a:pt x="193" y="1084"/>
                    <a:pt x="222" y="1064"/>
                    <a:pt x="229" y="1056"/>
                  </a:cubicBezTo>
                  <a:cubicBezTo>
                    <a:pt x="230" y="1054"/>
                    <a:pt x="232" y="1051"/>
                    <a:pt x="234" y="1049"/>
                  </a:cubicBezTo>
                  <a:cubicBezTo>
                    <a:pt x="243" y="1037"/>
                    <a:pt x="255" y="1021"/>
                    <a:pt x="269" y="1014"/>
                  </a:cubicBezTo>
                  <a:cubicBezTo>
                    <a:pt x="268" y="1008"/>
                    <a:pt x="268" y="999"/>
                    <a:pt x="268" y="983"/>
                  </a:cubicBezTo>
                  <a:cubicBezTo>
                    <a:pt x="270" y="885"/>
                    <a:pt x="276" y="865"/>
                    <a:pt x="279" y="860"/>
                  </a:cubicBezTo>
                  <a:cubicBezTo>
                    <a:pt x="279" y="859"/>
                    <a:pt x="279" y="859"/>
                    <a:pt x="279" y="859"/>
                  </a:cubicBezTo>
                  <a:cubicBezTo>
                    <a:pt x="279" y="857"/>
                    <a:pt x="272" y="813"/>
                    <a:pt x="273" y="782"/>
                  </a:cubicBezTo>
                  <a:cubicBezTo>
                    <a:pt x="273" y="751"/>
                    <a:pt x="272" y="632"/>
                    <a:pt x="268" y="598"/>
                  </a:cubicBezTo>
                  <a:cubicBezTo>
                    <a:pt x="264" y="564"/>
                    <a:pt x="261" y="429"/>
                    <a:pt x="265" y="376"/>
                  </a:cubicBezTo>
                  <a:cubicBezTo>
                    <a:pt x="267" y="350"/>
                    <a:pt x="273" y="293"/>
                    <a:pt x="290" y="271"/>
                  </a:cubicBezTo>
                  <a:cubicBezTo>
                    <a:pt x="283" y="261"/>
                    <a:pt x="283" y="261"/>
                    <a:pt x="283" y="261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74" y="248"/>
                    <a:pt x="266" y="229"/>
                    <a:pt x="260" y="203"/>
                  </a:cubicBezTo>
                  <a:cubicBezTo>
                    <a:pt x="253" y="170"/>
                    <a:pt x="250" y="136"/>
                    <a:pt x="250" y="123"/>
                  </a:cubicBezTo>
                  <a:cubicBezTo>
                    <a:pt x="249" y="97"/>
                    <a:pt x="247" y="61"/>
                    <a:pt x="231" y="42"/>
                  </a:cubicBezTo>
                  <a:cubicBezTo>
                    <a:pt x="211" y="19"/>
                    <a:pt x="161" y="16"/>
                    <a:pt x="140" y="16"/>
                  </a:cubicBezTo>
                  <a:cubicBezTo>
                    <a:pt x="136" y="16"/>
                    <a:pt x="133" y="13"/>
                    <a:pt x="133" y="8"/>
                  </a:cubicBezTo>
                  <a:cubicBezTo>
                    <a:pt x="133" y="4"/>
                    <a:pt x="136" y="0"/>
                    <a:pt x="140" y="0"/>
                  </a:cubicBezTo>
                  <a:cubicBezTo>
                    <a:pt x="168" y="0"/>
                    <a:pt x="219" y="5"/>
                    <a:pt x="243" y="32"/>
                  </a:cubicBezTo>
                  <a:cubicBezTo>
                    <a:pt x="263" y="55"/>
                    <a:pt x="264" y="94"/>
                    <a:pt x="265" y="122"/>
                  </a:cubicBezTo>
                  <a:cubicBezTo>
                    <a:pt x="266" y="157"/>
                    <a:pt x="276" y="224"/>
                    <a:pt x="295" y="251"/>
                  </a:cubicBezTo>
                  <a:cubicBezTo>
                    <a:pt x="339" y="291"/>
                    <a:pt x="427" y="269"/>
                    <a:pt x="427" y="268"/>
                  </a:cubicBezTo>
                  <a:cubicBezTo>
                    <a:pt x="432" y="267"/>
                    <a:pt x="436" y="270"/>
                    <a:pt x="437" y="274"/>
                  </a:cubicBezTo>
                  <a:cubicBezTo>
                    <a:pt x="438" y="278"/>
                    <a:pt x="436" y="282"/>
                    <a:pt x="431" y="283"/>
                  </a:cubicBezTo>
                  <a:cubicBezTo>
                    <a:pt x="428" y="284"/>
                    <a:pt x="357" y="302"/>
                    <a:pt x="306" y="277"/>
                  </a:cubicBezTo>
                  <a:cubicBezTo>
                    <a:pt x="306" y="277"/>
                    <a:pt x="305" y="278"/>
                    <a:pt x="305" y="278"/>
                  </a:cubicBezTo>
                  <a:cubicBezTo>
                    <a:pt x="296" y="284"/>
                    <a:pt x="285" y="318"/>
                    <a:pt x="280" y="377"/>
                  </a:cubicBezTo>
                  <a:cubicBezTo>
                    <a:pt x="276" y="430"/>
                    <a:pt x="279" y="563"/>
                    <a:pt x="283" y="596"/>
                  </a:cubicBezTo>
                  <a:cubicBezTo>
                    <a:pt x="287" y="630"/>
                    <a:pt x="289" y="751"/>
                    <a:pt x="288" y="783"/>
                  </a:cubicBezTo>
                  <a:cubicBezTo>
                    <a:pt x="288" y="806"/>
                    <a:pt x="292" y="837"/>
                    <a:pt x="293" y="850"/>
                  </a:cubicBezTo>
                  <a:cubicBezTo>
                    <a:pt x="294" y="850"/>
                    <a:pt x="294" y="850"/>
                    <a:pt x="294" y="850"/>
                  </a:cubicBezTo>
                  <a:cubicBezTo>
                    <a:pt x="298" y="854"/>
                    <a:pt x="298" y="859"/>
                    <a:pt x="293" y="866"/>
                  </a:cubicBezTo>
                  <a:cubicBezTo>
                    <a:pt x="292" y="868"/>
                    <a:pt x="286" y="884"/>
                    <a:pt x="283" y="984"/>
                  </a:cubicBezTo>
                  <a:cubicBezTo>
                    <a:pt x="283" y="1001"/>
                    <a:pt x="284" y="1008"/>
                    <a:pt x="284" y="1011"/>
                  </a:cubicBezTo>
                  <a:cubicBezTo>
                    <a:pt x="285" y="1011"/>
                    <a:pt x="285" y="1011"/>
                    <a:pt x="285" y="1012"/>
                  </a:cubicBezTo>
                  <a:cubicBezTo>
                    <a:pt x="288" y="1015"/>
                    <a:pt x="288" y="1020"/>
                    <a:pt x="284" y="1022"/>
                  </a:cubicBezTo>
                  <a:cubicBezTo>
                    <a:pt x="284" y="1023"/>
                    <a:pt x="284" y="1023"/>
                    <a:pt x="284" y="1023"/>
                  </a:cubicBezTo>
                  <a:cubicBezTo>
                    <a:pt x="279" y="1027"/>
                    <a:pt x="279" y="1027"/>
                    <a:pt x="279" y="1027"/>
                  </a:cubicBezTo>
                  <a:cubicBezTo>
                    <a:pt x="278" y="1027"/>
                    <a:pt x="278" y="1028"/>
                    <a:pt x="277" y="1028"/>
                  </a:cubicBezTo>
                  <a:cubicBezTo>
                    <a:pt x="266" y="1032"/>
                    <a:pt x="254" y="1048"/>
                    <a:pt x="247" y="1058"/>
                  </a:cubicBezTo>
                  <a:cubicBezTo>
                    <a:pt x="244" y="1061"/>
                    <a:pt x="242" y="1064"/>
                    <a:pt x="241" y="1066"/>
                  </a:cubicBezTo>
                  <a:cubicBezTo>
                    <a:pt x="232" y="1077"/>
                    <a:pt x="200" y="1099"/>
                    <a:pt x="174" y="1102"/>
                  </a:cubicBezTo>
                  <a:cubicBezTo>
                    <a:pt x="162" y="1103"/>
                    <a:pt x="143" y="1102"/>
                    <a:pt x="122" y="1102"/>
                  </a:cubicBezTo>
                  <a:cubicBezTo>
                    <a:pt x="101" y="1102"/>
                    <a:pt x="79" y="1101"/>
                    <a:pt x="62" y="1102"/>
                  </a:cubicBezTo>
                  <a:cubicBezTo>
                    <a:pt x="29" y="1105"/>
                    <a:pt x="12" y="1110"/>
                    <a:pt x="11" y="1111"/>
                  </a:cubicBezTo>
                  <a:cubicBezTo>
                    <a:pt x="10" y="1111"/>
                    <a:pt x="9" y="1111"/>
                    <a:pt x="8" y="1111"/>
                  </a:cubicBezTo>
                  <a:cubicBezTo>
                    <a:pt x="5" y="1111"/>
                    <a:pt x="2" y="1109"/>
                    <a:pt x="1" y="1106"/>
                  </a:cubicBezTo>
                  <a:cubicBezTo>
                    <a:pt x="0" y="1102"/>
                    <a:pt x="2" y="1097"/>
                    <a:pt x="6" y="1096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284"/>
            <p:cNvSpPr>
              <a:spLocks/>
            </p:cNvSpPr>
            <p:nvPr/>
          </p:nvSpPr>
          <p:spPr bwMode="auto">
            <a:xfrm>
              <a:off x="15581313" y="7548563"/>
              <a:ext cx="1243013" cy="400050"/>
            </a:xfrm>
            <a:custGeom>
              <a:avLst/>
              <a:gdLst>
                <a:gd name="T0" fmla="*/ 415 w 450"/>
                <a:gd name="T1" fmla="*/ 117 h 145"/>
                <a:gd name="T2" fmla="*/ 251 w 450"/>
                <a:gd name="T3" fmla="*/ 112 h 145"/>
                <a:gd name="T4" fmla="*/ 214 w 450"/>
                <a:gd name="T5" fmla="*/ 114 h 145"/>
                <a:gd name="T6" fmla="*/ 35 w 450"/>
                <a:gd name="T7" fmla="*/ 92 h 145"/>
                <a:gd name="T8" fmla="*/ 24 w 450"/>
                <a:gd name="T9" fmla="*/ 74 h 145"/>
                <a:gd name="T10" fmla="*/ 2 w 450"/>
                <a:gd name="T11" fmla="*/ 13 h 145"/>
                <a:gd name="T12" fmla="*/ 2 w 450"/>
                <a:gd name="T13" fmla="*/ 0 h 145"/>
                <a:gd name="T14" fmla="*/ 0 w 450"/>
                <a:gd name="T15" fmla="*/ 6 h 145"/>
                <a:gd name="T16" fmla="*/ 28 w 450"/>
                <a:gd name="T17" fmla="*/ 99 h 145"/>
                <a:gd name="T18" fmla="*/ 215 w 450"/>
                <a:gd name="T19" fmla="*/ 130 h 145"/>
                <a:gd name="T20" fmla="*/ 251 w 450"/>
                <a:gd name="T21" fmla="*/ 128 h 145"/>
                <a:gd name="T22" fmla="*/ 412 w 450"/>
                <a:gd name="T23" fmla="*/ 132 h 145"/>
                <a:gd name="T24" fmla="*/ 434 w 450"/>
                <a:gd name="T25" fmla="*/ 142 h 145"/>
                <a:gd name="T26" fmla="*/ 441 w 450"/>
                <a:gd name="T27" fmla="*/ 145 h 145"/>
                <a:gd name="T28" fmla="*/ 445 w 450"/>
                <a:gd name="T29" fmla="*/ 144 h 145"/>
                <a:gd name="T30" fmla="*/ 448 w 450"/>
                <a:gd name="T31" fmla="*/ 134 h 145"/>
                <a:gd name="T32" fmla="*/ 415 w 450"/>
                <a:gd name="T33" fmla="*/ 1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145">
                  <a:moveTo>
                    <a:pt x="415" y="117"/>
                  </a:moveTo>
                  <a:cubicBezTo>
                    <a:pt x="400" y="113"/>
                    <a:pt x="272" y="112"/>
                    <a:pt x="251" y="112"/>
                  </a:cubicBezTo>
                  <a:cubicBezTo>
                    <a:pt x="241" y="113"/>
                    <a:pt x="229" y="113"/>
                    <a:pt x="214" y="114"/>
                  </a:cubicBezTo>
                  <a:cubicBezTo>
                    <a:pt x="157" y="118"/>
                    <a:pt x="61" y="123"/>
                    <a:pt x="35" y="92"/>
                  </a:cubicBezTo>
                  <a:cubicBezTo>
                    <a:pt x="30" y="87"/>
                    <a:pt x="27" y="81"/>
                    <a:pt x="24" y="74"/>
                  </a:cubicBezTo>
                  <a:cubicBezTo>
                    <a:pt x="10" y="58"/>
                    <a:pt x="2" y="36"/>
                    <a:pt x="2" y="1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3"/>
                    <a:pt x="0" y="6"/>
                  </a:cubicBezTo>
                  <a:cubicBezTo>
                    <a:pt x="0" y="9"/>
                    <a:pt x="0" y="66"/>
                    <a:pt x="28" y="99"/>
                  </a:cubicBezTo>
                  <a:cubicBezTo>
                    <a:pt x="60" y="136"/>
                    <a:pt x="151" y="133"/>
                    <a:pt x="215" y="130"/>
                  </a:cubicBezTo>
                  <a:cubicBezTo>
                    <a:pt x="229" y="129"/>
                    <a:pt x="242" y="128"/>
                    <a:pt x="251" y="128"/>
                  </a:cubicBezTo>
                  <a:cubicBezTo>
                    <a:pt x="279" y="128"/>
                    <a:pt x="400" y="129"/>
                    <a:pt x="412" y="132"/>
                  </a:cubicBezTo>
                  <a:cubicBezTo>
                    <a:pt x="424" y="135"/>
                    <a:pt x="431" y="137"/>
                    <a:pt x="434" y="142"/>
                  </a:cubicBezTo>
                  <a:cubicBezTo>
                    <a:pt x="436" y="144"/>
                    <a:pt x="438" y="145"/>
                    <a:pt x="441" y="145"/>
                  </a:cubicBezTo>
                  <a:cubicBezTo>
                    <a:pt x="442" y="145"/>
                    <a:pt x="444" y="145"/>
                    <a:pt x="445" y="144"/>
                  </a:cubicBezTo>
                  <a:cubicBezTo>
                    <a:pt x="449" y="142"/>
                    <a:pt x="450" y="137"/>
                    <a:pt x="448" y="134"/>
                  </a:cubicBezTo>
                  <a:cubicBezTo>
                    <a:pt x="441" y="123"/>
                    <a:pt x="429" y="120"/>
                    <a:pt x="415" y="117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285"/>
            <p:cNvSpPr>
              <a:spLocks/>
            </p:cNvSpPr>
            <p:nvPr/>
          </p:nvSpPr>
          <p:spPr bwMode="auto">
            <a:xfrm>
              <a:off x="15670213" y="4760913"/>
              <a:ext cx="1535113" cy="212725"/>
            </a:xfrm>
            <a:custGeom>
              <a:avLst/>
              <a:gdLst>
                <a:gd name="T0" fmla="*/ 4 w 556"/>
                <a:gd name="T1" fmla="*/ 69 h 77"/>
                <a:gd name="T2" fmla="*/ 74 w 556"/>
                <a:gd name="T3" fmla="*/ 40 h 77"/>
                <a:gd name="T4" fmla="*/ 102 w 556"/>
                <a:gd name="T5" fmla="*/ 41 h 77"/>
                <a:gd name="T6" fmla="*/ 215 w 556"/>
                <a:gd name="T7" fmla="*/ 41 h 77"/>
                <a:gd name="T8" fmla="*/ 279 w 556"/>
                <a:gd name="T9" fmla="*/ 26 h 77"/>
                <a:gd name="T10" fmla="*/ 282 w 556"/>
                <a:gd name="T11" fmla="*/ 6 h 77"/>
                <a:gd name="T12" fmla="*/ 292 w 556"/>
                <a:gd name="T13" fmla="*/ 1 h 77"/>
                <a:gd name="T14" fmla="*/ 297 w 556"/>
                <a:gd name="T15" fmla="*/ 11 h 77"/>
                <a:gd name="T16" fmla="*/ 298 w 556"/>
                <a:gd name="T17" fmla="*/ 33 h 77"/>
                <a:gd name="T18" fmla="*/ 310 w 556"/>
                <a:gd name="T19" fmla="*/ 39 h 77"/>
                <a:gd name="T20" fmla="*/ 548 w 556"/>
                <a:gd name="T21" fmla="*/ 37 h 77"/>
                <a:gd name="T22" fmla="*/ 548 w 556"/>
                <a:gd name="T23" fmla="*/ 37 h 77"/>
                <a:gd name="T24" fmla="*/ 556 w 556"/>
                <a:gd name="T25" fmla="*/ 45 h 77"/>
                <a:gd name="T26" fmla="*/ 549 w 556"/>
                <a:gd name="T27" fmla="*/ 53 h 77"/>
                <a:gd name="T28" fmla="*/ 302 w 556"/>
                <a:gd name="T29" fmla="*/ 53 h 77"/>
                <a:gd name="T30" fmla="*/ 247 w 556"/>
                <a:gd name="T31" fmla="*/ 53 h 77"/>
                <a:gd name="T32" fmla="*/ 64 w 556"/>
                <a:gd name="T33" fmla="*/ 53 h 77"/>
                <a:gd name="T34" fmla="*/ 1 w 556"/>
                <a:gd name="T35" fmla="*/ 77 h 77"/>
                <a:gd name="T36" fmla="*/ 4 w 556"/>
                <a:gd name="T37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6" h="77">
                  <a:moveTo>
                    <a:pt x="4" y="69"/>
                  </a:moveTo>
                  <a:cubicBezTo>
                    <a:pt x="27" y="50"/>
                    <a:pt x="50" y="41"/>
                    <a:pt x="74" y="40"/>
                  </a:cubicBezTo>
                  <a:cubicBezTo>
                    <a:pt x="79" y="40"/>
                    <a:pt x="89" y="40"/>
                    <a:pt x="102" y="41"/>
                  </a:cubicBezTo>
                  <a:cubicBezTo>
                    <a:pt x="132" y="42"/>
                    <a:pt x="177" y="43"/>
                    <a:pt x="215" y="41"/>
                  </a:cubicBezTo>
                  <a:cubicBezTo>
                    <a:pt x="268" y="38"/>
                    <a:pt x="278" y="29"/>
                    <a:pt x="279" y="26"/>
                  </a:cubicBezTo>
                  <a:cubicBezTo>
                    <a:pt x="279" y="19"/>
                    <a:pt x="280" y="12"/>
                    <a:pt x="282" y="6"/>
                  </a:cubicBezTo>
                  <a:cubicBezTo>
                    <a:pt x="284" y="2"/>
                    <a:pt x="288" y="0"/>
                    <a:pt x="292" y="1"/>
                  </a:cubicBezTo>
                  <a:cubicBezTo>
                    <a:pt x="296" y="3"/>
                    <a:pt x="298" y="7"/>
                    <a:pt x="297" y="11"/>
                  </a:cubicBezTo>
                  <a:cubicBezTo>
                    <a:pt x="294" y="18"/>
                    <a:pt x="294" y="28"/>
                    <a:pt x="298" y="33"/>
                  </a:cubicBezTo>
                  <a:cubicBezTo>
                    <a:pt x="300" y="37"/>
                    <a:pt x="304" y="39"/>
                    <a:pt x="310" y="39"/>
                  </a:cubicBezTo>
                  <a:cubicBezTo>
                    <a:pt x="334" y="39"/>
                    <a:pt x="546" y="37"/>
                    <a:pt x="548" y="37"/>
                  </a:cubicBezTo>
                  <a:cubicBezTo>
                    <a:pt x="548" y="37"/>
                    <a:pt x="548" y="37"/>
                    <a:pt x="548" y="37"/>
                  </a:cubicBezTo>
                  <a:cubicBezTo>
                    <a:pt x="553" y="37"/>
                    <a:pt x="556" y="41"/>
                    <a:pt x="556" y="45"/>
                  </a:cubicBezTo>
                  <a:cubicBezTo>
                    <a:pt x="556" y="49"/>
                    <a:pt x="553" y="53"/>
                    <a:pt x="549" y="53"/>
                  </a:cubicBezTo>
                  <a:cubicBezTo>
                    <a:pt x="546" y="53"/>
                    <a:pt x="304" y="54"/>
                    <a:pt x="302" y="53"/>
                  </a:cubicBezTo>
                  <a:cubicBezTo>
                    <a:pt x="281" y="53"/>
                    <a:pt x="253" y="53"/>
                    <a:pt x="247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40" y="53"/>
                    <a:pt x="18" y="62"/>
                    <a:pt x="1" y="77"/>
                  </a:cubicBezTo>
                  <a:cubicBezTo>
                    <a:pt x="0" y="74"/>
                    <a:pt x="1" y="71"/>
                    <a:pt x="4" y="69"/>
                  </a:cubicBezTo>
                  <a:close/>
                </a:path>
              </a:pathLst>
            </a:custGeom>
            <a:solidFill>
              <a:srgbClr val="C98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286"/>
            <p:cNvSpPr>
              <a:spLocks/>
            </p:cNvSpPr>
            <p:nvPr/>
          </p:nvSpPr>
          <p:spPr bwMode="auto">
            <a:xfrm>
              <a:off x="17492663" y="5029201"/>
              <a:ext cx="160338" cy="563563"/>
            </a:xfrm>
            <a:custGeom>
              <a:avLst/>
              <a:gdLst>
                <a:gd name="T0" fmla="*/ 0 w 58"/>
                <a:gd name="T1" fmla="*/ 0 h 204"/>
                <a:gd name="T2" fmla="*/ 7 w 58"/>
                <a:gd name="T3" fmla="*/ 62 h 204"/>
                <a:gd name="T4" fmla="*/ 37 w 58"/>
                <a:gd name="T5" fmla="*/ 191 h 204"/>
                <a:gd name="T6" fmla="*/ 58 w 58"/>
                <a:gd name="T7" fmla="*/ 204 h 204"/>
                <a:gd name="T8" fmla="*/ 40 w 58"/>
                <a:gd name="T9" fmla="*/ 125 h 204"/>
                <a:gd name="T10" fmla="*/ 0 w 58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04">
                  <a:moveTo>
                    <a:pt x="0" y="0"/>
                  </a:moveTo>
                  <a:cubicBezTo>
                    <a:pt x="6" y="20"/>
                    <a:pt x="6" y="43"/>
                    <a:pt x="7" y="62"/>
                  </a:cubicBezTo>
                  <a:cubicBezTo>
                    <a:pt x="8" y="97"/>
                    <a:pt x="18" y="164"/>
                    <a:pt x="37" y="191"/>
                  </a:cubicBezTo>
                  <a:cubicBezTo>
                    <a:pt x="43" y="196"/>
                    <a:pt x="51" y="201"/>
                    <a:pt x="58" y="204"/>
                  </a:cubicBezTo>
                  <a:cubicBezTo>
                    <a:pt x="55" y="190"/>
                    <a:pt x="49" y="166"/>
                    <a:pt x="40" y="125"/>
                  </a:cubicBezTo>
                  <a:cubicBezTo>
                    <a:pt x="28" y="63"/>
                    <a:pt x="15" y="25"/>
                    <a:pt x="0" y="0"/>
                  </a:cubicBezTo>
                </a:path>
              </a:pathLst>
            </a:custGeom>
            <a:solidFill>
              <a:srgbClr val="F8C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287"/>
            <p:cNvSpPr>
              <a:spLocks noEditPoints="1"/>
            </p:cNvSpPr>
            <p:nvPr/>
          </p:nvSpPr>
          <p:spPr bwMode="auto">
            <a:xfrm>
              <a:off x="17740313" y="7264401"/>
              <a:ext cx="100013" cy="115888"/>
            </a:xfrm>
            <a:custGeom>
              <a:avLst/>
              <a:gdLst>
                <a:gd name="T0" fmla="*/ 0 w 36"/>
                <a:gd name="T1" fmla="*/ 39 h 42"/>
                <a:gd name="T2" fmla="*/ 2 w 36"/>
                <a:gd name="T3" fmla="*/ 40 h 42"/>
                <a:gd name="T4" fmla="*/ 4 w 36"/>
                <a:gd name="T5" fmla="*/ 40 h 42"/>
                <a:gd name="T6" fmla="*/ 5 w 36"/>
                <a:gd name="T7" fmla="*/ 40 h 42"/>
                <a:gd name="T8" fmla="*/ 3 w 36"/>
                <a:gd name="T9" fmla="*/ 39 h 42"/>
                <a:gd name="T10" fmla="*/ 0 w 36"/>
                <a:gd name="T11" fmla="*/ 39 h 42"/>
                <a:gd name="T12" fmla="*/ 32 w 36"/>
                <a:gd name="T13" fmla="*/ 0 h 42"/>
                <a:gd name="T14" fmla="*/ 31 w 36"/>
                <a:gd name="T15" fmla="*/ 4 h 42"/>
                <a:gd name="T16" fmla="*/ 25 w 36"/>
                <a:gd name="T17" fmla="*/ 11 h 42"/>
                <a:gd name="T18" fmla="*/ 22 w 36"/>
                <a:gd name="T19" fmla="*/ 14 h 42"/>
                <a:gd name="T20" fmla="*/ 21 w 36"/>
                <a:gd name="T21" fmla="*/ 18 h 42"/>
                <a:gd name="T22" fmla="*/ 21 w 36"/>
                <a:gd name="T23" fmla="*/ 30 h 42"/>
                <a:gd name="T24" fmla="*/ 12 w 36"/>
                <a:gd name="T25" fmla="*/ 39 h 42"/>
                <a:gd name="T26" fmla="*/ 8 w 36"/>
                <a:gd name="T27" fmla="*/ 40 h 42"/>
                <a:gd name="T28" fmla="*/ 6 w 36"/>
                <a:gd name="T29" fmla="*/ 40 h 42"/>
                <a:gd name="T30" fmla="*/ 11 w 36"/>
                <a:gd name="T31" fmla="*/ 41 h 42"/>
                <a:gd name="T32" fmla="*/ 21 w 36"/>
                <a:gd name="T33" fmla="*/ 42 h 42"/>
                <a:gd name="T34" fmla="*/ 36 w 36"/>
                <a:gd name="T35" fmla="*/ 0 h 42"/>
                <a:gd name="T36" fmla="*/ 32 w 36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2">
                  <a:moveTo>
                    <a:pt x="0" y="39"/>
                  </a:moveTo>
                  <a:cubicBezTo>
                    <a:pt x="1" y="39"/>
                    <a:pt x="1" y="39"/>
                    <a:pt x="2" y="40"/>
                  </a:cubicBezTo>
                  <a:cubicBezTo>
                    <a:pt x="3" y="40"/>
                    <a:pt x="4" y="40"/>
                    <a:pt x="4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3" y="39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moveTo>
                    <a:pt x="32" y="0"/>
                  </a:moveTo>
                  <a:cubicBezTo>
                    <a:pt x="32" y="1"/>
                    <a:pt x="31" y="3"/>
                    <a:pt x="31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24" y="12"/>
                    <a:pt x="23" y="13"/>
                    <a:pt x="22" y="14"/>
                  </a:cubicBezTo>
                  <a:cubicBezTo>
                    <a:pt x="21" y="15"/>
                    <a:pt x="22" y="16"/>
                    <a:pt x="21" y="18"/>
                  </a:cubicBezTo>
                  <a:cubicBezTo>
                    <a:pt x="21" y="22"/>
                    <a:pt x="22" y="26"/>
                    <a:pt x="21" y="30"/>
                  </a:cubicBezTo>
                  <a:cubicBezTo>
                    <a:pt x="20" y="35"/>
                    <a:pt x="16" y="38"/>
                    <a:pt x="12" y="39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7" y="40"/>
                    <a:pt x="7" y="40"/>
                    <a:pt x="6" y="40"/>
                  </a:cubicBezTo>
                  <a:cubicBezTo>
                    <a:pt x="8" y="40"/>
                    <a:pt x="10" y="40"/>
                    <a:pt x="11" y="41"/>
                  </a:cubicBezTo>
                  <a:cubicBezTo>
                    <a:pt x="14" y="42"/>
                    <a:pt x="18" y="42"/>
                    <a:pt x="21" y="42"/>
                  </a:cubicBezTo>
                  <a:cubicBezTo>
                    <a:pt x="27" y="33"/>
                    <a:pt x="36" y="0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solidFill>
              <a:srgbClr val="F5C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288"/>
            <p:cNvSpPr>
              <a:spLocks noEditPoints="1"/>
            </p:cNvSpPr>
            <p:nvPr/>
          </p:nvSpPr>
          <p:spPr bwMode="auto">
            <a:xfrm>
              <a:off x="15727363" y="5627688"/>
              <a:ext cx="2101850" cy="2354263"/>
            </a:xfrm>
            <a:custGeom>
              <a:avLst/>
              <a:gdLst>
                <a:gd name="T0" fmla="*/ 49 w 761"/>
                <a:gd name="T1" fmla="*/ 838 h 852"/>
                <a:gd name="T2" fmla="*/ 302 w 761"/>
                <a:gd name="T3" fmla="*/ 848 h 852"/>
                <a:gd name="T4" fmla="*/ 350 w 761"/>
                <a:gd name="T5" fmla="*/ 846 h 852"/>
                <a:gd name="T6" fmla="*/ 382 w 761"/>
                <a:gd name="T7" fmla="*/ 838 h 852"/>
                <a:gd name="T8" fmla="*/ 359 w 761"/>
                <a:gd name="T9" fmla="*/ 827 h 852"/>
                <a:gd name="T10" fmla="*/ 198 w 761"/>
                <a:gd name="T11" fmla="*/ 823 h 852"/>
                <a:gd name="T12" fmla="*/ 105 w 761"/>
                <a:gd name="T13" fmla="*/ 827 h 852"/>
                <a:gd name="T14" fmla="*/ 647 w 761"/>
                <a:gd name="T15" fmla="*/ 758 h 852"/>
                <a:gd name="T16" fmla="*/ 622 w 761"/>
                <a:gd name="T17" fmla="*/ 789 h 852"/>
                <a:gd name="T18" fmla="*/ 532 w 761"/>
                <a:gd name="T19" fmla="*/ 825 h 852"/>
                <a:gd name="T20" fmla="*/ 471 w 761"/>
                <a:gd name="T21" fmla="*/ 825 h 852"/>
                <a:gd name="T22" fmla="*/ 397 w 761"/>
                <a:gd name="T23" fmla="*/ 832 h 852"/>
                <a:gd name="T24" fmla="*/ 451 w 761"/>
                <a:gd name="T25" fmla="*/ 838 h 852"/>
                <a:gd name="T26" fmla="*/ 490 w 761"/>
                <a:gd name="T27" fmla="*/ 840 h 852"/>
                <a:gd name="T28" fmla="*/ 626 w 761"/>
                <a:gd name="T29" fmla="*/ 818 h 852"/>
                <a:gd name="T30" fmla="*/ 647 w 761"/>
                <a:gd name="T31" fmla="*/ 758 h 852"/>
                <a:gd name="T32" fmla="*/ 664 w 761"/>
                <a:gd name="T33" fmla="*/ 707 h 852"/>
                <a:gd name="T34" fmla="*/ 666 w 761"/>
                <a:gd name="T35" fmla="*/ 729 h 852"/>
                <a:gd name="T36" fmla="*/ 702 w 761"/>
                <a:gd name="T37" fmla="*/ 665 h 852"/>
                <a:gd name="T38" fmla="*/ 671 w 761"/>
                <a:gd name="T39" fmla="*/ 601 h 852"/>
                <a:gd name="T40" fmla="*/ 686 w 761"/>
                <a:gd name="T41" fmla="*/ 1 h 852"/>
                <a:gd name="T42" fmla="*/ 664 w 761"/>
                <a:gd name="T43" fmla="*/ 319 h 852"/>
                <a:gd name="T44" fmla="*/ 672 w 761"/>
                <a:gd name="T45" fmla="*/ 556 h 852"/>
                <a:gd name="T46" fmla="*/ 732 w 761"/>
                <a:gd name="T47" fmla="*/ 631 h 852"/>
                <a:gd name="T48" fmla="*/ 733 w 761"/>
                <a:gd name="T49" fmla="*/ 632 h 852"/>
                <a:gd name="T50" fmla="*/ 740 w 761"/>
                <a:gd name="T51" fmla="*/ 633 h 852"/>
                <a:gd name="T52" fmla="*/ 737 w 761"/>
                <a:gd name="T53" fmla="*/ 632 h 852"/>
                <a:gd name="T54" fmla="*/ 750 w 761"/>
                <a:gd name="T55" fmla="*/ 622 h 852"/>
                <a:gd name="T56" fmla="*/ 751 w 761"/>
                <a:gd name="T57" fmla="*/ 606 h 852"/>
                <a:gd name="T58" fmla="*/ 760 w 761"/>
                <a:gd name="T59" fmla="*/ 596 h 852"/>
                <a:gd name="T60" fmla="*/ 711 w 761"/>
                <a:gd name="T61" fmla="*/ 545 h 852"/>
                <a:gd name="T62" fmla="*/ 703 w 761"/>
                <a:gd name="T63" fmla="*/ 7 h 852"/>
                <a:gd name="T64" fmla="*/ 687 w 761"/>
                <a:gd name="T65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1" h="852">
                  <a:moveTo>
                    <a:pt x="0" y="811"/>
                  </a:moveTo>
                  <a:cubicBezTo>
                    <a:pt x="15" y="825"/>
                    <a:pt x="35" y="837"/>
                    <a:pt x="49" y="838"/>
                  </a:cubicBezTo>
                  <a:cubicBezTo>
                    <a:pt x="68" y="840"/>
                    <a:pt x="254" y="840"/>
                    <a:pt x="281" y="846"/>
                  </a:cubicBezTo>
                  <a:cubicBezTo>
                    <a:pt x="286" y="847"/>
                    <a:pt x="294" y="848"/>
                    <a:pt x="302" y="848"/>
                  </a:cubicBezTo>
                  <a:cubicBezTo>
                    <a:pt x="309" y="848"/>
                    <a:pt x="318" y="847"/>
                    <a:pt x="326" y="847"/>
                  </a:cubicBezTo>
                  <a:cubicBezTo>
                    <a:pt x="334" y="847"/>
                    <a:pt x="342" y="846"/>
                    <a:pt x="350" y="846"/>
                  </a:cubicBezTo>
                  <a:cubicBezTo>
                    <a:pt x="365" y="846"/>
                    <a:pt x="378" y="848"/>
                    <a:pt x="386" y="852"/>
                  </a:cubicBezTo>
                  <a:cubicBezTo>
                    <a:pt x="385" y="847"/>
                    <a:pt x="383" y="843"/>
                    <a:pt x="382" y="838"/>
                  </a:cubicBezTo>
                  <a:cubicBezTo>
                    <a:pt x="382" y="838"/>
                    <a:pt x="381" y="837"/>
                    <a:pt x="381" y="837"/>
                  </a:cubicBezTo>
                  <a:cubicBezTo>
                    <a:pt x="378" y="832"/>
                    <a:pt x="371" y="830"/>
                    <a:pt x="359" y="827"/>
                  </a:cubicBezTo>
                  <a:cubicBezTo>
                    <a:pt x="348" y="824"/>
                    <a:pt x="253" y="823"/>
                    <a:pt x="212" y="823"/>
                  </a:cubicBezTo>
                  <a:cubicBezTo>
                    <a:pt x="206" y="823"/>
                    <a:pt x="201" y="823"/>
                    <a:pt x="198" y="823"/>
                  </a:cubicBezTo>
                  <a:cubicBezTo>
                    <a:pt x="189" y="823"/>
                    <a:pt x="176" y="824"/>
                    <a:pt x="162" y="825"/>
                  </a:cubicBezTo>
                  <a:cubicBezTo>
                    <a:pt x="145" y="826"/>
                    <a:pt x="125" y="827"/>
                    <a:pt x="105" y="827"/>
                  </a:cubicBezTo>
                  <a:cubicBezTo>
                    <a:pt x="67" y="827"/>
                    <a:pt x="27" y="823"/>
                    <a:pt x="0" y="811"/>
                  </a:cubicBezTo>
                  <a:moveTo>
                    <a:pt x="647" y="758"/>
                  </a:moveTo>
                  <a:cubicBezTo>
                    <a:pt x="640" y="765"/>
                    <a:pt x="633" y="774"/>
                    <a:pt x="628" y="781"/>
                  </a:cubicBezTo>
                  <a:cubicBezTo>
                    <a:pt x="625" y="784"/>
                    <a:pt x="623" y="787"/>
                    <a:pt x="622" y="789"/>
                  </a:cubicBezTo>
                  <a:cubicBezTo>
                    <a:pt x="613" y="800"/>
                    <a:pt x="581" y="822"/>
                    <a:pt x="555" y="825"/>
                  </a:cubicBezTo>
                  <a:cubicBezTo>
                    <a:pt x="549" y="825"/>
                    <a:pt x="541" y="825"/>
                    <a:pt x="532" y="825"/>
                  </a:cubicBezTo>
                  <a:cubicBezTo>
                    <a:pt x="523" y="825"/>
                    <a:pt x="513" y="825"/>
                    <a:pt x="503" y="825"/>
                  </a:cubicBezTo>
                  <a:cubicBezTo>
                    <a:pt x="492" y="825"/>
                    <a:pt x="481" y="825"/>
                    <a:pt x="471" y="825"/>
                  </a:cubicBezTo>
                  <a:cubicBezTo>
                    <a:pt x="461" y="825"/>
                    <a:pt x="451" y="825"/>
                    <a:pt x="443" y="825"/>
                  </a:cubicBezTo>
                  <a:cubicBezTo>
                    <a:pt x="420" y="827"/>
                    <a:pt x="404" y="830"/>
                    <a:pt x="397" y="832"/>
                  </a:cubicBezTo>
                  <a:cubicBezTo>
                    <a:pt x="398" y="839"/>
                    <a:pt x="400" y="845"/>
                    <a:pt x="402" y="851"/>
                  </a:cubicBezTo>
                  <a:cubicBezTo>
                    <a:pt x="414" y="846"/>
                    <a:pt x="434" y="839"/>
                    <a:pt x="451" y="838"/>
                  </a:cubicBezTo>
                  <a:cubicBezTo>
                    <a:pt x="452" y="838"/>
                    <a:pt x="453" y="838"/>
                    <a:pt x="454" y="838"/>
                  </a:cubicBezTo>
                  <a:cubicBezTo>
                    <a:pt x="462" y="838"/>
                    <a:pt x="475" y="839"/>
                    <a:pt x="490" y="840"/>
                  </a:cubicBezTo>
                  <a:cubicBezTo>
                    <a:pt x="505" y="842"/>
                    <a:pt x="523" y="843"/>
                    <a:pt x="541" y="843"/>
                  </a:cubicBezTo>
                  <a:cubicBezTo>
                    <a:pt x="577" y="843"/>
                    <a:pt x="613" y="838"/>
                    <a:pt x="626" y="818"/>
                  </a:cubicBezTo>
                  <a:cubicBezTo>
                    <a:pt x="641" y="795"/>
                    <a:pt x="649" y="780"/>
                    <a:pt x="655" y="771"/>
                  </a:cubicBezTo>
                  <a:cubicBezTo>
                    <a:pt x="652" y="766"/>
                    <a:pt x="649" y="762"/>
                    <a:pt x="647" y="758"/>
                  </a:cubicBezTo>
                  <a:moveTo>
                    <a:pt x="671" y="601"/>
                  </a:moveTo>
                  <a:cubicBezTo>
                    <a:pt x="669" y="615"/>
                    <a:pt x="666" y="645"/>
                    <a:pt x="664" y="707"/>
                  </a:cubicBezTo>
                  <a:cubicBezTo>
                    <a:pt x="664" y="715"/>
                    <a:pt x="664" y="721"/>
                    <a:pt x="665" y="725"/>
                  </a:cubicBezTo>
                  <a:cubicBezTo>
                    <a:pt x="665" y="726"/>
                    <a:pt x="665" y="727"/>
                    <a:pt x="666" y="729"/>
                  </a:cubicBezTo>
                  <a:cubicBezTo>
                    <a:pt x="667" y="733"/>
                    <a:pt x="669" y="737"/>
                    <a:pt x="671" y="741"/>
                  </a:cubicBezTo>
                  <a:cubicBezTo>
                    <a:pt x="678" y="720"/>
                    <a:pt x="685" y="681"/>
                    <a:pt x="702" y="665"/>
                  </a:cubicBezTo>
                  <a:cubicBezTo>
                    <a:pt x="711" y="655"/>
                    <a:pt x="720" y="650"/>
                    <a:pt x="730" y="647"/>
                  </a:cubicBezTo>
                  <a:cubicBezTo>
                    <a:pt x="699" y="641"/>
                    <a:pt x="681" y="621"/>
                    <a:pt x="671" y="601"/>
                  </a:cubicBezTo>
                  <a:moveTo>
                    <a:pt x="687" y="0"/>
                  </a:moveTo>
                  <a:cubicBezTo>
                    <a:pt x="687" y="0"/>
                    <a:pt x="686" y="1"/>
                    <a:pt x="686" y="1"/>
                  </a:cubicBezTo>
                  <a:cubicBezTo>
                    <a:pt x="677" y="7"/>
                    <a:pt x="666" y="41"/>
                    <a:pt x="661" y="100"/>
                  </a:cubicBezTo>
                  <a:cubicBezTo>
                    <a:pt x="657" y="153"/>
                    <a:pt x="660" y="286"/>
                    <a:pt x="664" y="319"/>
                  </a:cubicBezTo>
                  <a:cubicBezTo>
                    <a:pt x="668" y="353"/>
                    <a:pt x="670" y="474"/>
                    <a:pt x="669" y="506"/>
                  </a:cubicBezTo>
                  <a:cubicBezTo>
                    <a:pt x="669" y="521"/>
                    <a:pt x="670" y="541"/>
                    <a:pt x="672" y="556"/>
                  </a:cubicBezTo>
                  <a:cubicBezTo>
                    <a:pt x="677" y="579"/>
                    <a:pt x="687" y="620"/>
                    <a:pt x="729" y="631"/>
                  </a:cubicBezTo>
                  <a:cubicBezTo>
                    <a:pt x="730" y="631"/>
                    <a:pt x="731" y="631"/>
                    <a:pt x="732" y="631"/>
                  </a:cubicBezTo>
                  <a:cubicBezTo>
                    <a:pt x="732" y="631"/>
                    <a:pt x="733" y="632"/>
                    <a:pt x="734" y="632"/>
                  </a:cubicBezTo>
                  <a:cubicBezTo>
                    <a:pt x="734" y="632"/>
                    <a:pt x="734" y="632"/>
                    <a:pt x="733" y="632"/>
                  </a:cubicBezTo>
                  <a:cubicBezTo>
                    <a:pt x="733" y="632"/>
                    <a:pt x="732" y="632"/>
                    <a:pt x="731" y="632"/>
                  </a:cubicBezTo>
                  <a:cubicBezTo>
                    <a:pt x="734" y="632"/>
                    <a:pt x="737" y="633"/>
                    <a:pt x="740" y="633"/>
                  </a:cubicBezTo>
                  <a:cubicBezTo>
                    <a:pt x="739" y="632"/>
                    <a:pt x="737" y="632"/>
                    <a:pt x="735" y="632"/>
                  </a:cubicBezTo>
                  <a:cubicBezTo>
                    <a:pt x="736" y="632"/>
                    <a:pt x="736" y="632"/>
                    <a:pt x="737" y="632"/>
                  </a:cubicBezTo>
                  <a:cubicBezTo>
                    <a:pt x="738" y="632"/>
                    <a:pt x="739" y="632"/>
                    <a:pt x="741" y="631"/>
                  </a:cubicBezTo>
                  <a:cubicBezTo>
                    <a:pt x="745" y="630"/>
                    <a:pt x="749" y="627"/>
                    <a:pt x="750" y="622"/>
                  </a:cubicBezTo>
                  <a:cubicBezTo>
                    <a:pt x="751" y="618"/>
                    <a:pt x="750" y="614"/>
                    <a:pt x="750" y="610"/>
                  </a:cubicBezTo>
                  <a:cubicBezTo>
                    <a:pt x="751" y="608"/>
                    <a:pt x="750" y="607"/>
                    <a:pt x="751" y="606"/>
                  </a:cubicBezTo>
                  <a:cubicBezTo>
                    <a:pt x="752" y="605"/>
                    <a:pt x="753" y="604"/>
                    <a:pt x="754" y="603"/>
                  </a:cubicBezTo>
                  <a:cubicBezTo>
                    <a:pt x="757" y="601"/>
                    <a:pt x="759" y="599"/>
                    <a:pt x="760" y="596"/>
                  </a:cubicBezTo>
                  <a:cubicBezTo>
                    <a:pt x="760" y="595"/>
                    <a:pt x="761" y="593"/>
                    <a:pt x="761" y="592"/>
                  </a:cubicBezTo>
                  <a:cubicBezTo>
                    <a:pt x="738" y="591"/>
                    <a:pt x="724" y="576"/>
                    <a:pt x="711" y="545"/>
                  </a:cubicBezTo>
                  <a:cubicBezTo>
                    <a:pt x="697" y="512"/>
                    <a:pt x="686" y="452"/>
                    <a:pt x="684" y="313"/>
                  </a:cubicBezTo>
                  <a:cubicBezTo>
                    <a:pt x="683" y="175"/>
                    <a:pt x="681" y="30"/>
                    <a:pt x="703" y="7"/>
                  </a:cubicBezTo>
                  <a:cubicBezTo>
                    <a:pt x="703" y="7"/>
                    <a:pt x="703" y="7"/>
                    <a:pt x="702" y="6"/>
                  </a:cubicBezTo>
                  <a:cubicBezTo>
                    <a:pt x="697" y="4"/>
                    <a:pt x="692" y="2"/>
                    <a:pt x="687" y="0"/>
                  </a:cubicBezTo>
                </a:path>
              </a:pathLst>
            </a:custGeom>
            <a:solidFill>
              <a:srgbClr val="F8C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289"/>
            <p:cNvSpPr>
              <a:spLocks/>
            </p:cNvSpPr>
            <p:nvPr/>
          </p:nvSpPr>
          <p:spPr bwMode="auto">
            <a:xfrm>
              <a:off x="16783050" y="7927976"/>
              <a:ext cx="55563" cy="63500"/>
            </a:xfrm>
            <a:custGeom>
              <a:avLst/>
              <a:gdLst>
                <a:gd name="T0" fmla="*/ 15 w 20"/>
                <a:gd name="T1" fmla="*/ 0 h 23"/>
                <a:gd name="T2" fmla="*/ 14 w 20"/>
                <a:gd name="T3" fmla="*/ 1 h 23"/>
                <a:gd name="T4" fmla="*/ 10 w 20"/>
                <a:gd name="T5" fmla="*/ 7 h 23"/>
                <a:gd name="T6" fmla="*/ 6 w 20"/>
                <a:gd name="T7" fmla="*/ 8 h 23"/>
                <a:gd name="T8" fmla="*/ 0 w 20"/>
                <a:gd name="T9" fmla="*/ 6 h 23"/>
                <a:gd name="T10" fmla="*/ 4 w 20"/>
                <a:gd name="T11" fmla="*/ 20 h 23"/>
                <a:gd name="T12" fmla="*/ 9 w 20"/>
                <a:gd name="T13" fmla="*/ 23 h 23"/>
                <a:gd name="T14" fmla="*/ 20 w 20"/>
                <a:gd name="T15" fmla="*/ 19 h 23"/>
                <a:gd name="T16" fmla="*/ 15 w 20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3">
                  <a:moveTo>
                    <a:pt x="15" y="0"/>
                  </a:moveTo>
                  <a:cubicBezTo>
                    <a:pt x="14" y="0"/>
                    <a:pt x="14" y="0"/>
                    <a:pt x="14" y="1"/>
                  </a:cubicBezTo>
                  <a:cubicBezTo>
                    <a:pt x="14" y="3"/>
                    <a:pt x="12" y="6"/>
                    <a:pt x="10" y="7"/>
                  </a:cubicBezTo>
                  <a:cubicBezTo>
                    <a:pt x="9" y="8"/>
                    <a:pt x="7" y="8"/>
                    <a:pt x="6" y="8"/>
                  </a:cubicBezTo>
                  <a:cubicBezTo>
                    <a:pt x="4" y="8"/>
                    <a:pt x="2" y="8"/>
                    <a:pt x="0" y="6"/>
                  </a:cubicBezTo>
                  <a:cubicBezTo>
                    <a:pt x="1" y="11"/>
                    <a:pt x="3" y="15"/>
                    <a:pt x="4" y="20"/>
                  </a:cubicBezTo>
                  <a:cubicBezTo>
                    <a:pt x="6" y="21"/>
                    <a:pt x="8" y="22"/>
                    <a:pt x="9" y="23"/>
                  </a:cubicBezTo>
                  <a:cubicBezTo>
                    <a:pt x="9" y="23"/>
                    <a:pt x="13" y="21"/>
                    <a:pt x="20" y="19"/>
                  </a:cubicBezTo>
                  <a:cubicBezTo>
                    <a:pt x="18" y="13"/>
                    <a:pt x="16" y="7"/>
                    <a:pt x="15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290"/>
            <p:cNvSpPr>
              <a:spLocks/>
            </p:cNvSpPr>
            <p:nvPr/>
          </p:nvSpPr>
          <p:spPr bwMode="auto">
            <a:xfrm>
              <a:off x="17514888" y="7631113"/>
              <a:ext cx="66675" cy="127000"/>
            </a:xfrm>
            <a:custGeom>
              <a:avLst/>
              <a:gdLst>
                <a:gd name="T0" fmla="*/ 18 w 24"/>
                <a:gd name="T1" fmla="*/ 0 h 46"/>
                <a:gd name="T2" fmla="*/ 18 w 24"/>
                <a:gd name="T3" fmla="*/ 9 h 46"/>
                <a:gd name="T4" fmla="*/ 19 w 24"/>
                <a:gd name="T5" fmla="*/ 10 h 46"/>
                <a:gd name="T6" fmla="*/ 18 w 24"/>
                <a:gd name="T7" fmla="*/ 20 h 46"/>
                <a:gd name="T8" fmla="*/ 18 w 24"/>
                <a:gd name="T9" fmla="*/ 21 h 46"/>
                <a:gd name="T10" fmla="*/ 13 w 24"/>
                <a:gd name="T11" fmla="*/ 25 h 46"/>
                <a:gd name="T12" fmla="*/ 11 w 24"/>
                <a:gd name="T13" fmla="*/ 26 h 46"/>
                <a:gd name="T14" fmla="*/ 0 w 24"/>
                <a:gd name="T15" fmla="*/ 33 h 46"/>
                <a:gd name="T16" fmla="*/ 8 w 24"/>
                <a:gd name="T17" fmla="*/ 46 h 46"/>
                <a:gd name="T18" fmla="*/ 18 w 24"/>
                <a:gd name="T19" fmla="*/ 31 h 46"/>
                <a:gd name="T20" fmla="*/ 24 w 24"/>
                <a:gd name="T21" fmla="*/ 16 h 46"/>
                <a:gd name="T22" fmla="*/ 19 w 24"/>
                <a:gd name="T23" fmla="*/ 4 h 46"/>
                <a:gd name="T24" fmla="*/ 18 w 24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6">
                  <a:moveTo>
                    <a:pt x="18" y="0"/>
                  </a:moveTo>
                  <a:cubicBezTo>
                    <a:pt x="18" y="5"/>
                    <a:pt x="18" y="7"/>
                    <a:pt x="18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22" y="13"/>
                    <a:pt x="22" y="18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6"/>
                    <a:pt x="11" y="26"/>
                  </a:cubicBezTo>
                  <a:cubicBezTo>
                    <a:pt x="8" y="27"/>
                    <a:pt x="4" y="30"/>
                    <a:pt x="0" y="33"/>
                  </a:cubicBezTo>
                  <a:cubicBezTo>
                    <a:pt x="2" y="37"/>
                    <a:pt x="5" y="41"/>
                    <a:pt x="8" y="46"/>
                  </a:cubicBezTo>
                  <a:cubicBezTo>
                    <a:pt x="12" y="38"/>
                    <a:pt x="15" y="34"/>
                    <a:pt x="18" y="31"/>
                  </a:cubicBezTo>
                  <a:cubicBezTo>
                    <a:pt x="20" y="30"/>
                    <a:pt x="22" y="24"/>
                    <a:pt x="24" y="16"/>
                  </a:cubicBezTo>
                  <a:cubicBezTo>
                    <a:pt x="22" y="12"/>
                    <a:pt x="20" y="8"/>
                    <a:pt x="19" y="4"/>
                  </a:cubicBezTo>
                  <a:cubicBezTo>
                    <a:pt x="18" y="2"/>
                    <a:pt x="18" y="1"/>
                    <a:pt x="18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291"/>
            <p:cNvSpPr>
              <a:spLocks/>
            </p:cNvSpPr>
            <p:nvPr/>
          </p:nvSpPr>
          <p:spPr bwMode="auto">
            <a:xfrm>
              <a:off x="17581563" y="7164388"/>
              <a:ext cx="277813" cy="252413"/>
            </a:xfrm>
            <a:custGeom>
              <a:avLst/>
              <a:gdLst>
                <a:gd name="T0" fmla="*/ 1 w 101"/>
                <a:gd name="T1" fmla="*/ 0 h 91"/>
                <a:gd name="T2" fmla="*/ 3 w 101"/>
                <a:gd name="T3" fmla="*/ 17 h 91"/>
                <a:gd name="T4" fmla="*/ 4 w 101"/>
                <a:gd name="T5" fmla="*/ 17 h 91"/>
                <a:gd name="T6" fmla="*/ 3 w 101"/>
                <a:gd name="T7" fmla="*/ 33 h 91"/>
                <a:gd name="T8" fmla="*/ 0 w 101"/>
                <a:gd name="T9" fmla="*/ 45 h 91"/>
                <a:gd name="T10" fmla="*/ 59 w 101"/>
                <a:gd name="T11" fmla="*/ 91 h 91"/>
                <a:gd name="T12" fmla="*/ 91 w 101"/>
                <a:gd name="T13" fmla="*/ 86 h 91"/>
                <a:gd name="T14" fmla="*/ 76 w 101"/>
                <a:gd name="T15" fmla="*/ 81 h 91"/>
                <a:gd name="T16" fmla="*/ 72 w 101"/>
                <a:gd name="T17" fmla="*/ 82 h 91"/>
                <a:gd name="T18" fmla="*/ 64 w 101"/>
                <a:gd name="T19" fmla="*/ 80 h 91"/>
                <a:gd name="T20" fmla="*/ 76 w 101"/>
                <a:gd name="T21" fmla="*/ 81 h 91"/>
                <a:gd name="T22" fmla="*/ 78 w 101"/>
                <a:gd name="T23" fmla="*/ 80 h 91"/>
                <a:gd name="T24" fmla="*/ 79 w 101"/>
                <a:gd name="T25" fmla="*/ 78 h 91"/>
                <a:gd name="T26" fmla="*/ 69 w 101"/>
                <a:gd name="T27" fmla="*/ 77 h 91"/>
                <a:gd name="T28" fmla="*/ 60 w 101"/>
                <a:gd name="T29" fmla="*/ 76 h 91"/>
                <a:gd name="T30" fmla="*/ 58 w 101"/>
                <a:gd name="T31" fmla="*/ 75 h 91"/>
                <a:gd name="T32" fmla="*/ 1 w 101"/>
                <a:gd name="T3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91">
                  <a:moveTo>
                    <a:pt x="1" y="0"/>
                  </a:moveTo>
                  <a:cubicBezTo>
                    <a:pt x="2" y="7"/>
                    <a:pt x="3" y="13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8" y="21"/>
                    <a:pt x="8" y="26"/>
                    <a:pt x="3" y="33"/>
                  </a:cubicBezTo>
                  <a:cubicBezTo>
                    <a:pt x="3" y="34"/>
                    <a:pt x="2" y="37"/>
                    <a:pt x="0" y="45"/>
                  </a:cubicBezTo>
                  <a:cubicBezTo>
                    <a:pt x="10" y="65"/>
                    <a:pt x="28" y="85"/>
                    <a:pt x="59" y="91"/>
                  </a:cubicBezTo>
                  <a:cubicBezTo>
                    <a:pt x="71" y="87"/>
                    <a:pt x="82" y="87"/>
                    <a:pt x="91" y="86"/>
                  </a:cubicBezTo>
                  <a:cubicBezTo>
                    <a:pt x="101" y="84"/>
                    <a:pt x="87" y="83"/>
                    <a:pt x="76" y="81"/>
                  </a:cubicBezTo>
                  <a:cubicBezTo>
                    <a:pt x="75" y="82"/>
                    <a:pt x="74" y="82"/>
                    <a:pt x="72" y="82"/>
                  </a:cubicBezTo>
                  <a:cubicBezTo>
                    <a:pt x="68" y="82"/>
                    <a:pt x="64" y="80"/>
                    <a:pt x="64" y="80"/>
                  </a:cubicBezTo>
                  <a:cubicBezTo>
                    <a:pt x="64" y="80"/>
                    <a:pt x="70" y="81"/>
                    <a:pt x="76" y="81"/>
                  </a:cubicBezTo>
                  <a:cubicBezTo>
                    <a:pt x="77" y="81"/>
                    <a:pt x="77" y="81"/>
                    <a:pt x="78" y="80"/>
                  </a:cubicBezTo>
                  <a:cubicBezTo>
                    <a:pt x="78" y="80"/>
                    <a:pt x="79" y="79"/>
                    <a:pt x="79" y="78"/>
                  </a:cubicBezTo>
                  <a:cubicBezTo>
                    <a:pt x="76" y="78"/>
                    <a:pt x="72" y="78"/>
                    <a:pt x="69" y="77"/>
                  </a:cubicBezTo>
                  <a:cubicBezTo>
                    <a:pt x="66" y="77"/>
                    <a:pt x="63" y="76"/>
                    <a:pt x="60" y="76"/>
                  </a:cubicBezTo>
                  <a:cubicBezTo>
                    <a:pt x="59" y="75"/>
                    <a:pt x="59" y="75"/>
                    <a:pt x="58" y="75"/>
                  </a:cubicBezTo>
                  <a:cubicBezTo>
                    <a:pt x="16" y="64"/>
                    <a:pt x="6" y="23"/>
                    <a:pt x="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292"/>
            <p:cNvSpPr>
              <a:spLocks/>
            </p:cNvSpPr>
            <p:nvPr/>
          </p:nvSpPr>
          <p:spPr bwMode="auto">
            <a:xfrm>
              <a:off x="16802100" y="4943476"/>
              <a:ext cx="863600" cy="2986088"/>
            </a:xfrm>
            <a:custGeom>
              <a:avLst/>
              <a:gdLst>
                <a:gd name="T0" fmla="*/ 221 w 313"/>
                <a:gd name="T1" fmla="*/ 0 h 1081"/>
                <a:gd name="T2" fmla="*/ 243 w 313"/>
                <a:gd name="T3" fmla="*/ 41 h 1081"/>
                <a:gd name="T4" fmla="*/ 256 w 313"/>
                <a:gd name="T5" fmla="*/ 147 h 1081"/>
                <a:gd name="T6" fmla="*/ 278 w 313"/>
                <a:gd name="T7" fmla="*/ 221 h 1081"/>
                <a:gd name="T8" fmla="*/ 284 w 313"/>
                <a:gd name="T9" fmla="*/ 249 h 1081"/>
                <a:gd name="T10" fmla="*/ 265 w 313"/>
                <a:gd name="T11" fmla="*/ 363 h 1081"/>
                <a:gd name="T12" fmla="*/ 275 w 313"/>
                <a:gd name="T13" fmla="*/ 709 h 1081"/>
                <a:gd name="T14" fmla="*/ 278 w 313"/>
                <a:gd name="T15" fmla="*/ 824 h 1081"/>
                <a:gd name="T16" fmla="*/ 270 w 313"/>
                <a:gd name="T17" fmla="*/ 955 h 1081"/>
                <a:gd name="T18" fmla="*/ 265 w 313"/>
                <a:gd name="T19" fmla="*/ 987 h 1081"/>
                <a:gd name="T20" fmla="*/ 223 w 313"/>
                <a:gd name="T21" fmla="*/ 1033 h 1081"/>
                <a:gd name="T22" fmla="*/ 147 w 313"/>
                <a:gd name="T23" fmla="*/ 1066 h 1081"/>
                <a:gd name="T24" fmla="*/ 75 w 313"/>
                <a:gd name="T25" fmla="*/ 1067 h 1081"/>
                <a:gd name="T26" fmla="*/ 47 w 313"/>
                <a:gd name="T27" fmla="*/ 1066 h 1081"/>
                <a:gd name="T28" fmla="*/ 30 w 313"/>
                <a:gd name="T29" fmla="*/ 1067 h 1081"/>
                <a:gd name="T30" fmla="*/ 1 w 313"/>
                <a:gd name="T31" fmla="*/ 1070 h 1081"/>
                <a:gd name="T32" fmla="*/ 0 w 313"/>
                <a:gd name="T33" fmla="*/ 1070 h 1081"/>
                <a:gd name="T34" fmla="*/ 6 w 313"/>
                <a:gd name="T35" fmla="*/ 1077 h 1081"/>
                <a:gd name="T36" fmla="*/ 7 w 313"/>
                <a:gd name="T37" fmla="*/ 1081 h 1081"/>
                <a:gd name="T38" fmla="*/ 8 w 313"/>
                <a:gd name="T39" fmla="*/ 1080 h 1081"/>
                <a:gd name="T40" fmla="*/ 54 w 313"/>
                <a:gd name="T41" fmla="*/ 1073 h 1081"/>
                <a:gd name="T42" fmla="*/ 82 w 313"/>
                <a:gd name="T43" fmla="*/ 1073 h 1081"/>
                <a:gd name="T44" fmla="*/ 114 w 313"/>
                <a:gd name="T45" fmla="*/ 1073 h 1081"/>
                <a:gd name="T46" fmla="*/ 143 w 313"/>
                <a:gd name="T47" fmla="*/ 1073 h 1081"/>
                <a:gd name="T48" fmla="*/ 166 w 313"/>
                <a:gd name="T49" fmla="*/ 1073 h 1081"/>
                <a:gd name="T50" fmla="*/ 233 w 313"/>
                <a:gd name="T51" fmla="*/ 1037 h 1081"/>
                <a:gd name="T52" fmla="*/ 239 w 313"/>
                <a:gd name="T53" fmla="*/ 1029 h 1081"/>
                <a:gd name="T54" fmla="*/ 258 w 313"/>
                <a:gd name="T55" fmla="*/ 1006 h 1081"/>
                <a:gd name="T56" fmla="*/ 269 w 313"/>
                <a:gd name="T57" fmla="*/ 999 h 1081"/>
                <a:gd name="T58" fmla="*/ 271 w 313"/>
                <a:gd name="T59" fmla="*/ 998 h 1081"/>
                <a:gd name="T60" fmla="*/ 276 w 313"/>
                <a:gd name="T61" fmla="*/ 994 h 1081"/>
                <a:gd name="T62" fmla="*/ 276 w 313"/>
                <a:gd name="T63" fmla="*/ 993 h 1081"/>
                <a:gd name="T64" fmla="*/ 277 w 313"/>
                <a:gd name="T65" fmla="*/ 983 h 1081"/>
                <a:gd name="T66" fmla="*/ 276 w 313"/>
                <a:gd name="T67" fmla="*/ 982 h 1081"/>
                <a:gd name="T68" fmla="*/ 276 w 313"/>
                <a:gd name="T69" fmla="*/ 973 h 1081"/>
                <a:gd name="T70" fmla="*/ 275 w 313"/>
                <a:gd name="T71" fmla="*/ 955 h 1081"/>
                <a:gd name="T72" fmla="*/ 282 w 313"/>
                <a:gd name="T73" fmla="*/ 849 h 1081"/>
                <a:gd name="T74" fmla="*/ 285 w 313"/>
                <a:gd name="T75" fmla="*/ 837 h 1081"/>
                <a:gd name="T76" fmla="*/ 286 w 313"/>
                <a:gd name="T77" fmla="*/ 821 h 1081"/>
                <a:gd name="T78" fmla="*/ 285 w 313"/>
                <a:gd name="T79" fmla="*/ 821 h 1081"/>
                <a:gd name="T80" fmla="*/ 283 w 313"/>
                <a:gd name="T81" fmla="*/ 804 h 1081"/>
                <a:gd name="T82" fmla="*/ 280 w 313"/>
                <a:gd name="T83" fmla="*/ 754 h 1081"/>
                <a:gd name="T84" fmla="*/ 275 w 313"/>
                <a:gd name="T85" fmla="*/ 567 h 1081"/>
                <a:gd name="T86" fmla="*/ 272 w 313"/>
                <a:gd name="T87" fmla="*/ 348 h 1081"/>
                <a:gd name="T88" fmla="*/ 297 w 313"/>
                <a:gd name="T89" fmla="*/ 249 h 1081"/>
                <a:gd name="T90" fmla="*/ 298 w 313"/>
                <a:gd name="T91" fmla="*/ 248 h 1081"/>
                <a:gd name="T92" fmla="*/ 313 w 313"/>
                <a:gd name="T93" fmla="*/ 254 h 1081"/>
                <a:gd name="T94" fmla="*/ 308 w 313"/>
                <a:gd name="T95" fmla="*/ 235 h 1081"/>
                <a:gd name="T96" fmla="*/ 287 w 313"/>
                <a:gd name="T97" fmla="*/ 222 h 1081"/>
                <a:gd name="T98" fmla="*/ 257 w 313"/>
                <a:gd name="T99" fmla="*/ 93 h 1081"/>
                <a:gd name="T100" fmla="*/ 250 w 313"/>
                <a:gd name="T101" fmla="*/ 31 h 1081"/>
                <a:gd name="T102" fmla="*/ 221 w 313"/>
                <a:gd name="T10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3" h="1081">
                  <a:moveTo>
                    <a:pt x="221" y="0"/>
                  </a:moveTo>
                  <a:cubicBezTo>
                    <a:pt x="221" y="0"/>
                    <a:pt x="238" y="19"/>
                    <a:pt x="243" y="41"/>
                  </a:cubicBezTo>
                  <a:cubicBezTo>
                    <a:pt x="248" y="63"/>
                    <a:pt x="253" y="126"/>
                    <a:pt x="256" y="147"/>
                  </a:cubicBezTo>
                  <a:cubicBezTo>
                    <a:pt x="259" y="167"/>
                    <a:pt x="268" y="205"/>
                    <a:pt x="278" y="221"/>
                  </a:cubicBezTo>
                  <a:cubicBezTo>
                    <a:pt x="287" y="237"/>
                    <a:pt x="284" y="249"/>
                    <a:pt x="284" y="249"/>
                  </a:cubicBezTo>
                  <a:cubicBezTo>
                    <a:pt x="284" y="249"/>
                    <a:pt x="265" y="315"/>
                    <a:pt x="265" y="363"/>
                  </a:cubicBezTo>
                  <a:cubicBezTo>
                    <a:pt x="265" y="410"/>
                    <a:pt x="272" y="673"/>
                    <a:pt x="275" y="709"/>
                  </a:cubicBezTo>
                  <a:cubicBezTo>
                    <a:pt x="278" y="746"/>
                    <a:pt x="279" y="809"/>
                    <a:pt x="278" y="824"/>
                  </a:cubicBezTo>
                  <a:cubicBezTo>
                    <a:pt x="276" y="839"/>
                    <a:pt x="267" y="932"/>
                    <a:pt x="270" y="955"/>
                  </a:cubicBezTo>
                  <a:cubicBezTo>
                    <a:pt x="273" y="979"/>
                    <a:pt x="270" y="980"/>
                    <a:pt x="265" y="987"/>
                  </a:cubicBezTo>
                  <a:cubicBezTo>
                    <a:pt x="261" y="995"/>
                    <a:pt x="235" y="1017"/>
                    <a:pt x="223" y="1033"/>
                  </a:cubicBezTo>
                  <a:cubicBezTo>
                    <a:pt x="210" y="1048"/>
                    <a:pt x="175" y="1066"/>
                    <a:pt x="147" y="1066"/>
                  </a:cubicBezTo>
                  <a:cubicBezTo>
                    <a:pt x="119" y="1066"/>
                    <a:pt x="75" y="1067"/>
                    <a:pt x="75" y="1067"/>
                  </a:cubicBezTo>
                  <a:cubicBezTo>
                    <a:pt x="75" y="1067"/>
                    <a:pt x="61" y="1066"/>
                    <a:pt x="47" y="1066"/>
                  </a:cubicBezTo>
                  <a:cubicBezTo>
                    <a:pt x="41" y="1066"/>
                    <a:pt x="35" y="1066"/>
                    <a:pt x="30" y="1067"/>
                  </a:cubicBezTo>
                  <a:cubicBezTo>
                    <a:pt x="24" y="1069"/>
                    <a:pt x="13" y="1070"/>
                    <a:pt x="1" y="1070"/>
                  </a:cubicBezTo>
                  <a:cubicBezTo>
                    <a:pt x="1" y="1070"/>
                    <a:pt x="0" y="1070"/>
                    <a:pt x="0" y="1070"/>
                  </a:cubicBezTo>
                  <a:cubicBezTo>
                    <a:pt x="2" y="1072"/>
                    <a:pt x="4" y="1074"/>
                    <a:pt x="6" y="1077"/>
                  </a:cubicBezTo>
                  <a:cubicBezTo>
                    <a:pt x="6" y="1078"/>
                    <a:pt x="7" y="1079"/>
                    <a:pt x="7" y="1081"/>
                  </a:cubicBezTo>
                  <a:cubicBezTo>
                    <a:pt x="7" y="1080"/>
                    <a:pt x="7" y="1080"/>
                    <a:pt x="8" y="1080"/>
                  </a:cubicBezTo>
                  <a:cubicBezTo>
                    <a:pt x="15" y="1078"/>
                    <a:pt x="31" y="1075"/>
                    <a:pt x="54" y="1073"/>
                  </a:cubicBezTo>
                  <a:cubicBezTo>
                    <a:pt x="62" y="1073"/>
                    <a:pt x="72" y="1073"/>
                    <a:pt x="82" y="1073"/>
                  </a:cubicBezTo>
                  <a:cubicBezTo>
                    <a:pt x="92" y="1073"/>
                    <a:pt x="103" y="1073"/>
                    <a:pt x="114" y="1073"/>
                  </a:cubicBezTo>
                  <a:cubicBezTo>
                    <a:pt x="124" y="1073"/>
                    <a:pt x="134" y="1073"/>
                    <a:pt x="143" y="1073"/>
                  </a:cubicBezTo>
                  <a:cubicBezTo>
                    <a:pt x="152" y="1073"/>
                    <a:pt x="160" y="1073"/>
                    <a:pt x="166" y="1073"/>
                  </a:cubicBezTo>
                  <a:cubicBezTo>
                    <a:pt x="192" y="1070"/>
                    <a:pt x="224" y="1048"/>
                    <a:pt x="233" y="1037"/>
                  </a:cubicBezTo>
                  <a:cubicBezTo>
                    <a:pt x="234" y="1035"/>
                    <a:pt x="236" y="1032"/>
                    <a:pt x="239" y="1029"/>
                  </a:cubicBezTo>
                  <a:cubicBezTo>
                    <a:pt x="244" y="1022"/>
                    <a:pt x="251" y="1013"/>
                    <a:pt x="258" y="1006"/>
                  </a:cubicBezTo>
                  <a:cubicBezTo>
                    <a:pt x="262" y="1003"/>
                    <a:pt x="266" y="1000"/>
                    <a:pt x="269" y="999"/>
                  </a:cubicBezTo>
                  <a:cubicBezTo>
                    <a:pt x="270" y="999"/>
                    <a:pt x="270" y="998"/>
                    <a:pt x="271" y="998"/>
                  </a:cubicBezTo>
                  <a:cubicBezTo>
                    <a:pt x="276" y="994"/>
                    <a:pt x="276" y="994"/>
                    <a:pt x="276" y="994"/>
                  </a:cubicBezTo>
                  <a:cubicBezTo>
                    <a:pt x="276" y="993"/>
                    <a:pt x="276" y="993"/>
                    <a:pt x="276" y="993"/>
                  </a:cubicBezTo>
                  <a:cubicBezTo>
                    <a:pt x="280" y="991"/>
                    <a:pt x="280" y="986"/>
                    <a:pt x="277" y="983"/>
                  </a:cubicBezTo>
                  <a:cubicBezTo>
                    <a:pt x="277" y="982"/>
                    <a:pt x="277" y="982"/>
                    <a:pt x="276" y="982"/>
                  </a:cubicBezTo>
                  <a:cubicBezTo>
                    <a:pt x="276" y="980"/>
                    <a:pt x="276" y="978"/>
                    <a:pt x="276" y="973"/>
                  </a:cubicBezTo>
                  <a:cubicBezTo>
                    <a:pt x="275" y="969"/>
                    <a:pt x="275" y="963"/>
                    <a:pt x="275" y="955"/>
                  </a:cubicBezTo>
                  <a:cubicBezTo>
                    <a:pt x="277" y="893"/>
                    <a:pt x="280" y="863"/>
                    <a:pt x="282" y="849"/>
                  </a:cubicBezTo>
                  <a:cubicBezTo>
                    <a:pt x="284" y="841"/>
                    <a:pt x="285" y="838"/>
                    <a:pt x="285" y="837"/>
                  </a:cubicBezTo>
                  <a:cubicBezTo>
                    <a:pt x="290" y="830"/>
                    <a:pt x="290" y="825"/>
                    <a:pt x="286" y="821"/>
                  </a:cubicBezTo>
                  <a:cubicBezTo>
                    <a:pt x="285" y="821"/>
                    <a:pt x="285" y="821"/>
                    <a:pt x="285" y="821"/>
                  </a:cubicBezTo>
                  <a:cubicBezTo>
                    <a:pt x="285" y="817"/>
                    <a:pt x="284" y="811"/>
                    <a:pt x="283" y="804"/>
                  </a:cubicBezTo>
                  <a:cubicBezTo>
                    <a:pt x="281" y="789"/>
                    <a:pt x="280" y="769"/>
                    <a:pt x="280" y="754"/>
                  </a:cubicBezTo>
                  <a:cubicBezTo>
                    <a:pt x="281" y="722"/>
                    <a:pt x="279" y="601"/>
                    <a:pt x="275" y="567"/>
                  </a:cubicBezTo>
                  <a:cubicBezTo>
                    <a:pt x="271" y="534"/>
                    <a:pt x="268" y="401"/>
                    <a:pt x="272" y="348"/>
                  </a:cubicBezTo>
                  <a:cubicBezTo>
                    <a:pt x="277" y="289"/>
                    <a:pt x="288" y="255"/>
                    <a:pt x="297" y="249"/>
                  </a:cubicBezTo>
                  <a:cubicBezTo>
                    <a:pt x="297" y="249"/>
                    <a:pt x="298" y="248"/>
                    <a:pt x="298" y="248"/>
                  </a:cubicBezTo>
                  <a:cubicBezTo>
                    <a:pt x="303" y="250"/>
                    <a:pt x="308" y="252"/>
                    <a:pt x="313" y="254"/>
                  </a:cubicBezTo>
                  <a:cubicBezTo>
                    <a:pt x="313" y="252"/>
                    <a:pt x="311" y="247"/>
                    <a:pt x="308" y="235"/>
                  </a:cubicBezTo>
                  <a:cubicBezTo>
                    <a:pt x="301" y="232"/>
                    <a:pt x="293" y="227"/>
                    <a:pt x="287" y="222"/>
                  </a:cubicBezTo>
                  <a:cubicBezTo>
                    <a:pt x="268" y="195"/>
                    <a:pt x="258" y="128"/>
                    <a:pt x="257" y="93"/>
                  </a:cubicBezTo>
                  <a:cubicBezTo>
                    <a:pt x="256" y="74"/>
                    <a:pt x="256" y="51"/>
                    <a:pt x="250" y="31"/>
                  </a:cubicBezTo>
                  <a:cubicBezTo>
                    <a:pt x="241" y="17"/>
                    <a:pt x="232" y="7"/>
                    <a:pt x="22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293"/>
            <p:cNvSpPr>
              <a:spLocks/>
            </p:cNvSpPr>
            <p:nvPr/>
          </p:nvSpPr>
          <p:spPr bwMode="auto">
            <a:xfrm>
              <a:off x="15678150" y="7802563"/>
              <a:ext cx="36513" cy="28575"/>
            </a:xfrm>
            <a:custGeom>
              <a:avLst/>
              <a:gdLst>
                <a:gd name="T0" fmla="*/ 0 w 13"/>
                <a:gd name="T1" fmla="*/ 0 h 10"/>
                <a:gd name="T2" fmla="*/ 13 w 13"/>
                <a:gd name="T3" fmla="*/ 10 h 10"/>
                <a:gd name="T4" fmla="*/ 0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0" y="0"/>
                  </a:moveTo>
                  <a:cubicBezTo>
                    <a:pt x="3" y="4"/>
                    <a:pt x="8" y="8"/>
                    <a:pt x="13" y="10"/>
                  </a:cubicBezTo>
                  <a:cubicBezTo>
                    <a:pt x="8" y="6"/>
                    <a:pt x="2" y="1"/>
                    <a:pt x="0" y="0"/>
                  </a:cubicBezTo>
                </a:path>
              </a:pathLst>
            </a:custGeom>
            <a:solidFill>
              <a:srgbClr val="A2A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294"/>
            <p:cNvSpPr>
              <a:spLocks/>
            </p:cNvSpPr>
            <p:nvPr/>
          </p:nvSpPr>
          <p:spPr bwMode="auto">
            <a:xfrm>
              <a:off x="15673388" y="7802563"/>
              <a:ext cx="1147763" cy="146050"/>
            </a:xfrm>
            <a:custGeom>
              <a:avLst/>
              <a:gdLst>
                <a:gd name="T0" fmla="*/ 1 w 416"/>
                <a:gd name="T1" fmla="*/ 0 h 53"/>
                <a:gd name="T2" fmla="*/ 4 w 416"/>
                <a:gd name="T3" fmla="*/ 7 h 53"/>
                <a:gd name="T4" fmla="*/ 20 w 416"/>
                <a:gd name="T5" fmla="*/ 24 h 53"/>
                <a:gd name="T6" fmla="*/ 125 w 416"/>
                <a:gd name="T7" fmla="*/ 40 h 53"/>
                <a:gd name="T8" fmla="*/ 182 w 416"/>
                <a:gd name="T9" fmla="*/ 38 h 53"/>
                <a:gd name="T10" fmla="*/ 218 w 416"/>
                <a:gd name="T11" fmla="*/ 36 h 53"/>
                <a:gd name="T12" fmla="*/ 232 w 416"/>
                <a:gd name="T13" fmla="*/ 36 h 53"/>
                <a:gd name="T14" fmla="*/ 379 w 416"/>
                <a:gd name="T15" fmla="*/ 40 h 53"/>
                <a:gd name="T16" fmla="*/ 401 w 416"/>
                <a:gd name="T17" fmla="*/ 50 h 53"/>
                <a:gd name="T18" fmla="*/ 402 w 416"/>
                <a:gd name="T19" fmla="*/ 51 h 53"/>
                <a:gd name="T20" fmla="*/ 408 w 416"/>
                <a:gd name="T21" fmla="*/ 53 h 53"/>
                <a:gd name="T22" fmla="*/ 412 w 416"/>
                <a:gd name="T23" fmla="*/ 52 h 53"/>
                <a:gd name="T24" fmla="*/ 416 w 416"/>
                <a:gd name="T25" fmla="*/ 46 h 53"/>
                <a:gd name="T26" fmla="*/ 415 w 416"/>
                <a:gd name="T27" fmla="*/ 42 h 53"/>
                <a:gd name="T28" fmla="*/ 409 w 416"/>
                <a:gd name="T29" fmla="*/ 35 h 53"/>
                <a:gd name="T30" fmla="*/ 370 w 416"/>
                <a:gd name="T31" fmla="*/ 31 h 53"/>
                <a:gd name="T32" fmla="*/ 340 w 416"/>
                <a:gd name="T33" fmla="*/ 28 h 53"/>
                <a:gd name="T34" fmla="*/ 301 w 416"/>
                <a:gd name="T35" fmla="*/ 30 h 53"/>
                <a:gd name="T36" fmla="*/ 265 w 416"/>
                <a:gd name="T37" fmla="*/ 31 h 53"/>
                <a:gd name="T38" fmla="*/ 257 w 416"/>
                <a:gd name="T39" fmla="*/ 31 h 53"/>
                <a:gd name="T40" fmla="*/ 246 w 416"/>
                <a:gd name="T41" fmla="*/ 30 h 53"/>
                <a:gd name="T42" fmla="*/ 177 w 416"/>
                <a:gd name="T43" fmla="*/ 32 h 53"/>
                <a:gd name="T44" fmla="*/ 105 w 416"/>
                <a:gd name="T45" fmla="*/ 35 h 53"/>
                <a:gd name="T46" fmla="*/ 86 w 416"/>
                <a:gd name="T47" fmla="*/ 34 h 53"/>
                <a:gd name="T48" fmla="*/ 32 w 416"/>
                <a:gd name="T49" fmla="*/ 22 h 53"/>
                <a:gd name="T50" fmla="*/ 15 w 416"/>
                <a:gd name="T51" fmla="*/ 10 h 53"/>
                <a:gd name="T52" fmla="*/ 2 w 416"/>
                <a:gd name="T53" fmla="*/ 0 h 53"/>
                <a:gd name="T54" fmla="*/ 1 w 416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6" h="53">
                  <a:moveTo>
                    <a:pt x="1" y="0"/>
                  </a:moveTo>
                  <a:cubicBezTo>
                    <a:pt x="0" y="0"/>
                    <a:pt x="1" y="2"/>
                    <a:pt x="4" y="7"/>
                  </a:cubicBezTo>
                  <a:cubicBezTo>
                    <a:pt x="8" y="13"/>
                    <a:pt x="14" y="19"/>
                    <a:pt x="20" y="24"/>
                  </a:cubicBezTo>
                  <a:cubicBezTo>
                    <a:pt x="47" y="36"/>
                    <a:pt x="87" y="40"/>
                    <a:pt x="125" y="40"/>
                  </a:cubicBezTo>
                  <a:cubicBezTo>
                    <a:pt x="145" y="40"/>
                    <a:pt x="165" y="39"/>
                    <a:pt x="182" y="38"/>
                  </a:cubicBezTo>
                  <a:cubicBezTo>
                    <a:pt x="196" y="37"/>
                    <a:pt x="209" y="36"/>
                    <a:pt x="218" y="36"/>
                  </a:cubicBezTo>
                  <a:cubicBezTo>
                    <a:pt x="221" y="36"/>
                    <a:pt x="226" y="36"/>
                    <a:pt x="232" y="36"/>
                  </a:cubicBezTo>
                  <a:cubicBezTo>
                    <a:pt x="273" y="36"/>
                    <a:pt x="368" y="37"/>
                    <a:pt x="379" y="40"/>
                  </a:cubicBezTo>
                  <a:cubicBezTo>
                    <a:pt x="391" y="43"/>
                    <a:pt x="398" y="45"/>
                    <a:pt x="401" y="50"/>
                  </a:cubicBezTo>
                  <a:cubicBezTo>
                    <a:pt x="401" y="50"/>
                    <a:pt x="402" y="51"/>
                    <a:pt x="402" y="51"/>
                  </a:cubicBezTo>
                  <a:cubicBezTo>
                    <a:pt x="404" y="53"/>
                    <a:pt x="406" y="53"/>
                    <a:pt x="408" y="53"/>
                  </a:cubicBezTo>
                  <a:cubicBezTo>
                    <a:pt x="409" y="53"/>
                    <a:pt x="411" y="53"/>
                    <a:pt x="412" y="52"/>
                  </a:cubicBezTo>
                  <a:cubicBezTo>
                    <a:pt x="414" y="51"/>
                    <a:pt x="416" y="48"/>
                    <a:pt x="416" y="46"/>
                  </a:cubicBezTo>
                  <a:cubicBezTo>
                    <a:pt x="416" y="44"/>
                    <a:pt x="415" y="43"/>
                    <a:pt x="415" y="42"/>
                  </a:cubicBezTo>
                  <a:cubicBezTo>
                    <a:pt x="413" y="39"/>
                    <a:pt x="411" y="37"/>
                    <a:pt x="409" y="35"/>
                  </a:cubicBezTo>
                  <a:cubicBezTo>
                    <a:pt x="397" y="35"/>
                    <a:pt x="383" y="34"/>
                    <a:pt x="370" y="31"/>
                  </a:cubicBezTo>
                  <a:cubicBezTo>
                    <a:pt x="362" y="29"/>
                    <a:pt x="352" y="28"/>
                    <a:pt x="340" y="28"/>
                  </a:cubicBezTo>
                  <a:cubicBezTo>
                    <a:pt x="328" y="28"/>
                    <a:pt x="314" y="29"/>
                    <a:pt x="301" y="30"/>
                  </a:cubicBezTo>
                  <a:cubicBezTo>
                    <a:pt x="288" y="30"/>
                    <a:pt x="276" y="31"/>
                    <a:pt x="265" y="31"/>
                  </a:cubicBezTo>
                  <a:cubicBezTo>
                    <a:pt x="262" y="31"/>
                    <a:pt x="259" y="31"/>
                    <a:pt x="257" y="31"/>
                  </a:cubicBezTo>
                  <a:cubicBezTo>
                    <a:pt x="254" y="30"/>
                    <a:pt x="251" y="30"/>
                    <a:pt x="246" y="30"/>
                  </a:cubicBezTo>
                  <a:cubicBezTo>
                    <a:pt x="230" y="30"/>
                    <a:pt x="204" y="31"/>
                    <a:pt x="177" y="32"/>
                  </a:cubicBezTo>
                  <a:cubicBezTo>
                    <a:pt x="150" y="34"/>
                    <a:pt x="123" y="35"/>
                    <a:pt x="105" y="35"/>
                  </a:cubicBezTo>
                  <a:cubicBezTo>
                    <a:pt x="96" y="35"/>
                    <a:pt x="90" y="34"/>
                    <a:pt x="86" y="34"/>
                  </a:cubicBezTo>
                  <a:cubicBezTo>
                    <a:pt x="66" y="31"/>
                    <a:pt x="42" y="25"/>
                    <a:pt x="32" y="22"/>
                  </a:cubicBezTo>
                  <a:cubicBezTo>
                    <a:pt x="28" y="20"/>
                    <a:pt x="21" y="15"/>
                    <a:pt x="15" y="10"/>
                  </a:cubicBezTo>
                  <a:cubicBezTo>
                    <a:pt x="10" y="8"/>
                    <a:pt x="5" y="4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295"/>
            <p:cNvSpPr>
              <a:spLocks/>
            </p:cNvSpPr>
            <p:nvPr/>
          </p:nvSpPr>
          <p:spPr bwMode="auto">
            <a:xfrm>
              <a:off x="16062325" y="9671051"/>
              <a:ext cx="477838" cy="325438"/>
            </a:xfrm>
            <a:custGeom>
              <a:avLst/>
              <a:gdLst>
                <a:gd name="T0" fmla="*/ 133 w 173"/>
                <a:gd name="T1" fmla="*/ 118 h 118"/>
                <a:gd name="T2" fmla="*/ 102 w 173"/>
                <a:gd name="T3" fmla="*/ 110 h 118"/>
                <a:gd name="T4" fmla="*/ 1 w 173"/>
                <a:gd name="T5" fmla="*/ 8 h 118"/>
                <a:gd name="T6" fmla="*/ 9 w 173"/>
                <a:gd name="T7" fmla="*/ 0 h 118"/>
                <a:gd name="T8" fmla="*/ 17 w 173"/>
                <a:gd name="T9" fmla="*/ 8 h 118"/>
                <a:gd name="T10" fmla="*/ 109 w 173"/>
                <a:gd name="T11" fmla="*/ 96 h 118"/>
                <a:gd name="T12" fmla="*/ 159 w 173"/>
                <a:gd name="T13" fmla="*/ 93 h 118"/>
                <a:gd name="T14" fmla="*/ 170 w 173"/>
                <a:gd name="T15" fmla="*/ 93 h 118"/>
                <a:gd name="T16" fmla="*/ 170 w 173"/>
                <a:gd name="T17" fmla="*/ 104 h 118"/>
                <a:gd name="T18" fmla="*/ 133 w 173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8">
                  <a:moveTo>
                    <a:pt x="133" y="118"/>
                  </a:moveTo>
                  <a:cubicBezTo>
                    <a:pt x="123" y="118"/>
                    <a:pt x="112" y="115"/>
                    <a:pt x="102" y="110"/>
                  </a:cubicBezTo>
                  <a:cubicBezTo>
                    <a:pt x="68" y="94"/>
                    <a:pt x="0" y="31"/>
                    <a:pt x="1" y="8"/>
                  </a:cubicBezTo>
                  <a:cubicBezTo>
                    <a:pt x="2" y="3"/>
                    <a:pt x="5" y="0"/>
                    <a:pt x="9" y="0"/>
                  </a:cubicBezTo>
                  <a:cubicBezTo>
                    <a:pt x="14" y="0"/>
                    <a:pt x="17" y="4"/>
                    <a:pt x="17" y="8"/>
                  </a:cubicBezTo>
                  <a:cubicBezTo>
                    <a:pt x="17" y="20"/>
                    <a:pt x="73" y="79"/>
                    <a:pt x="109" y="96"/>
                  </a:cubicBezTo>
                  <a:cubicBezTo>
                    <a:pt x="130" y="107"/>
                    <a:pt x="149" y="102"/>
                    <a:pt x="159" y="93"/>
                  </a:cubicBezTo>
                  <a:cubicBezTo>
                    <a:pt x="162" y="90"/>
                    <a:pt x="167" y="90"/>
                    <a:pt x="170" y="93"/>
                  </a:cubicBezTo>
                  <a:cubicBezTo>
                    <a:pt x="173" y="96"/>
                    <a:pt x="173" y="101"/>
                    <a:pt x="170" y="104"/>
                  </a:cubicBezTo>
                  <a:cubicBezTo>
                    <a:pt x="160" y="113"/>
                    <a:pt x="147" y="118"/>
                    <a:pt x="133" y="118"/>
                  </a:cubicBezTo>
                  <a:close/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296"/>
            <p:cNvSpPr>
              <a:spLocks noEditPoints="1"/>
            </p:cNvSpPr>
            <p:nvPr/>
          </p:nvSpPr>
          <p:spPr bwMode="auto">
            <a:xfrm>
              <a:off x="16275050" y="5167313"/>
              <a:ext cx="217488" cy="234950"/>
            </a:xfrm>
            <a:custGeom>
              <a:avLst/>
              <a:gdLst>
                <a:gd name="T0" fmla="*/ 0 w 79"/>
                <a:gd name="T1" fmla="*/ 43 h 85"/>
                <a:gd name="T2" fmla="*/ 3 w 79"/>
                <a:gd name="T3" fmla="*/ 25 h 85"/>
                <a:gd name="T4" fmla="*/ 11 w 79"/>
                <a:gd name="T5" fmla="*/ 12 h 85"/>
                <a:gd name="T6" fmla="*/ 23 w 79"/>
                <a:gd name="T7" fmla="*/ 3 h 85"/>
                <a:gd name="T8" fmla="*/ 39 w 79"/>
                <a:gd name="T9" fmla="*/ 0 h 85"/>
                <a:gd name="T10" fmla="*/ 55 w 79"/>
                <a:gd name="T11" fmla="*/ 3 h 85"/>
                <a:gd name="T12" fmla="*/ 68 w 79"/>
                <a:gd name="T13" fmla="*/ 12 h 85"/>
                <a:gd name="T14" fmla="*/ 76 w 79"/>
                <a:gd name="T15" fmla="*/ 25 h 85"/>
                <a:gd name="T16" fmla="*/ 79 w 79"/>
                <a:gd name="T17" fmla="*/ 43 h 85"/>
                <a:gd name="T18" fmla="*/ 76 w 79"/>
                <a:gd name="T19" fmla="*/ 60 h 85"/>
                <a:gd name="T20" fmla="*/ 68 w 79"/>
                <a:gd name="T21" fmla="*/ 73 h 85"/>
                <a:gd name="T22" fmla="*/ 56 w 79"/>
                <a:gd name="T23" fmla="*/ 82 h 85"/>
                <a:gd name="T24" fmla="*/ 39 w 79"/>
                <a:gd name="T25" fmla="*/ 85 h 85"/>
                <a:gd name="T26" fmla="*/ 23 w 79"/>
                <a:gd name="T27" fmla="*/ 82 h 85"/>
                <a:gd name="T28" fmla="*/ 11 w 79"/>
                <a:gd name="T29" fmla="*/ 73 h 85"/>
                <a:gd name="T30" fmla="*/ 3 w 79"/>
                <a:gd name="T31" fmla="*/ 60 h 85"/>
                <a:gd name="T32" fmla="*/ 0 w 79"/>
                <a:gd name="T33" fmla="*/ 43 h 85"/>
                <a:gd name="T34" fmla="*/ 20 w 79"/>
                <a:gd name="T35" fmla="*/ 43 h 85"/>
                <a:gd name="T36" fmla="*/ 21 w 79"/>
                <a:gd name="T37" fmla="*/ 53 h 85"/>
                <a:gd name="T38" fmla="*/ 25 w 79"/>
                <a:gd name="T39" fmla="*/ 61 h 85"/>
                <a:gd name="T40" fmla="*/ 31 w 79"/>
                <a:gd name="T41" fmla="*/ 66 h 85"/>
                <a:gd name="T42" fmla="*/ 39 w 79"/>
                <a:gd name="T43" fmla="*/ 68 h 85"/>
                <a:gd name="T44" fmla="*/ 47 w 79"/>
                <a:gd name="T45" fmla="*/ 66 h 85"/>
                <a:gd name="T46" fmla="*/ 54 w 79"/>
                <a:gd name="T47" fmla="*/ 61 h 85"/>
                <a:gd name="T48" fmla="*/ 58 w 79"/>
                <a:gd name="T49" fmla="*/ 53 h 85"/>
                <a:gd name="T50" fmla="*/ 59 w 79"/>
                <a:gd name="T51" fmla="*/ 43 h 85"/>
                <a:gd name="T52" fmla="*/ 58 w 79"/>
                <a:gd name="T53" fmla="*/ 32 h 85"/>
                <a:gd name="T54" fmla="*/ 54 w 79"/>
                <a:gd name="T55" fmla="*/ 24 h 85"/>
                <a:gd name="T56" fmla="*/ 47 w 79"/>
                <a:gd name="T57" fmla="*/ 19 h 85"/>
                <a:gd name="T58" fmla="*/ 39 w 79"/>
                <a:gd name="T59" fmla="*/ 17 h 85"/>
                <a:gd name="T60" fmla="*/ 31 w 79"/>
                <a:gd name="T61" fmla="*/ 19 h 85"/>
                <a:gd name="T62" fmla="*/ 25 w 79"/>
                <a:gd name="T63" fmla="*/ 24 h 85"/>
                <a:gd name="T64" fmla="*/ 21 w 79"/>
                <a:gd name="T65" fmla="*/ 32 h 85"/>
                <a:gd name="T66" fmla="*/ 20 w 79"/>
                <a:gd name="T67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85">
                  <a:moveTo>
                    <a:pt x="0" y="43"/>
                  </a:moveTo>
                  <a:cubicBezTo>
                    <a:pt x="0" y="36"/>
                    <a:pt x="1" y="30"/>
                    <a:pt x="3" y="25"/>
                  </a:cubicBezTo>
                  <a:cubicBezTo>
                    <a:pt x="5" y="20"/>
                    <a:pt x="7" y="15"/>
                    <a:pt x="11" y="12"/>
                  </a:cubicBezTo>
                  <a:cubicBezTo>
                    <a:pt x="14" y="8"/>
                    <a:pt x="18" y="5"/>
                    <a:pt x="23" y="3"/>
                  </a:cubicBezTo>
                  <a:cubicBezTo>
                    <a:pt x="28" y="1"/>
                    <a:pt x="33" y="0"/>
                    <a:pt x="39" y="0"/>
                  </a:cubicBezTo>
                  <a:cubicBezTo>
                    <a:pt x="45" y="0"/>
                    <a:pt x="51" y="1"/>
                    <a:pt x="55" y="3"/>
                  </a:cubicBezTo>
                  <a:cubicBezTo>
                    <a:pt x="60" y="5"/>
                    <a:pt x="64" y="8"/>
                    <a:pt x="68" y="12"/>
                  </a:cubicBezTo>
                  <a:cubicBezTo>
                    <a:pt x="72" y="15"/>
                    <a:pt x="74" y="20"/>
                    <a:pt x="76" y="25"/>
                  </a:cubicBezTo>
                  <a:cubicBezTo>
                    <a:pt x="78" y="30"/>
                    <a:pt x="79" y="36"/>
                    <a:pt x="79" y="43"/>
                  </a:cubicBezTo>
                  <a:cubicBezTo>
                    <a:pt x="79" y="49"/>
                    <a:pt x="78" y="55"/>
                    <a:pt x="76" y="60"/>
                  </a:cubicBezTo>
                  <a:cubicBezTo>
                    <a:pt x="74" y="65"/>
                    <a:pt x="72" y="70"/>
                    <a:pt x="68" y="73"/>
                  </a:cubicBezTo>
                  <a:cubicBezTo>
                    <a:pt x="65" y="77"/>
                    <a:pt x="60" y="80"/>
                    <a:pt x="56" y="82"/>
                  </a:cubicBezTo>
                  <a:cubicBezTo>
                    <a:pt x="51" y="84"/>
                    <a:pt x="45" y="85"/>
                    <a:pt x="39" y="85"/>
                  </a:cubicBezTo>
                  <a:cubicBezTo>
                    <a:pt x="33" y="85"/>
                    <a:pt x="28" y="84"/>
                    <a:pt x="23" y="82"/>
                  </a:cubicBezTo>
                  <a:cubicBezTo>
                    <a:pt x="18" y="80"/>
                    <a:pt x="14" y="77"/>
                    <a:pt x="11" y="73"/>
                  </a:cubicBezTo>
                  <a:cubicBezTo>
                    <a:pt x="7" y="70"/>
                    <a:pt x="4" y="65"/>
                    <a:pt x="3" y="60"/>
                  </a:cubicBezTo>
                  <a:cubicBezTo>
                    <a:pt x="1" y="55"/>
                    <a:pt x="0" y="49"/>
                    <a:pt x="0" y="43"/>
                  </a:cubicBezTo>
                  <a:close/>
                  <a:moveTo>
                    <a:pt x="20" y="43"/>
                  </a:moveTo>
                  <a:cubicBezTo>
                    <a:pt x="20" y="47"/>
                    <a:pt x="20" y="50"/>
                    <a:pt x="21" y="53"/>
                  </a:cubicBezTo>
                  <a:cubicBezTo>
                    <a:pt x="22" y="56"/>
                    <a:pt x="23" y="59"/>
                    <a:pt x="25" y="61"/>
                  </a:cubicBezTo>
                  <a:cubicBezTo>
                    <a:pt x="27" y="63"/>
                    <a:pt x="29" y="65"/>
                    <a:pt x="31" y="66"/>
                  </a:cubicBezTo>
                  <a:cubicBezTo>
                    <a:pt x="34" y="67"/>
                    <a:pt x="36" y="68"/>
                    <a:pt x="39" y="68"/>
                  </a:cubicBezTo>
                  <a:cubicBezTo>
                    <a:pt x="42" y="68"/>
                    <a:pt x="45" y="67"/>
                    <a:pt x="47" y="66"/>
                  </a:cubicBezTo>
                  <a:cubicBezTo>
                    <a:pt x="50" y="65"/>
                    <a:pt x="52" y="63"/>
                    <a:pt x="54" y="61"/>
                  </a:cubicBezTo>
                  <a:cubicBezTo>
                    <a:pt x="55" y="59"/>
                    <a:pt x="57" y="56"/>
                    <a:pt x="58" y="53"/>
                  </a:cubicBezTo>
                  <a:cubicBezTo>
                    <a:pt x="58" y="50"/>
                    <a:pt x="59" y="47"/>
                    <a:pt x="59" y="43"/>
                  </a:cubicBezTo>
                  <a:cubicBezTo>
                    <a:pt x="59" y="39"/>
                    <a:pt x="58" y="35"/>
                    <a:pt x="58" y="32"/>
                  </a:cubicBezTo>
                  <a:cubicBezTo>
                    <a:pt x="57" y="29"/>
                    <a:pt x="55" y="26"/>
                    <a:pt x="54" y="24"/>
                  </a:cubicBezTo>
                  <a:cubicBezTo>
                    <a:pt x="52" y="22"/>
                    <a:pt x="50" y="20"/>
                    <a:pt x="47" y="19"/>
                  </a:cubicBezTo>
                  <a:cubicBezTo>
                    <a:pt x="45" y="18"/>
                    <a:pt x="42" y="17"/>
                    <a:pt x="39" y="17"/>
                  </a:cubicBezTo>
                  <a:cubicBezTo>
                    <a:pt x="36" y="17"/>
                    <a:pt x="34" y="18"/>
                    <a:pt x="31" y="19"/>
                  </a:cubicBezTo>
                  <a:cubicBezTo>
                    <a:pt x="29" y="20"/>
                    <a:pt x="27" y="22"/>
                    <a:pt x="25" y="24"/>
                  </a:cubicBezTo>
                  <a:cubicBezTo>
                    <a:pt x="23" y="26"/>
                    <a:pt x="22" y="29"/>
                    <a:pt x="21" y="32"/>
                  </a:cubicBezTo>
                  <a:cubicBezTo>
                    <a:pt x="20" y="35"/>
                    <a:pt x="20" y="39"/>
                    <a:pt x="20" y="43"/>
                  </a:cubicBezTo>
                  <a:close/>
                </a:path>
              </a:pathLst>
            </a:custGeom>
            <a:solidFill>
              <a:srgbClr val="63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297"/>
            <p:cNvSpPr>
              <a:spLocks/>
            </p:cNvSpPr>
            <p:nvPr/>
          </p:nvSpPr>
          <p:spPr bwMode="auto">
            <a:xfrm>
              <a:off x="16521113" y="5168901"/>
              <a:ext cx="195263" cy="230188"/>
            </a:xfrm>
            <a:custGeom>
              <a:avLst/>
              <a:gdLst>
                <a:gd name="T0" fmla="*/ 19 w 71"/>
                <a:gd name="T1" fmla="*/ 33 h 83"/>
                <a:gd name="T2" fmla="*/ 19 w 71"/>
                <a:gd name="T3" fmla="*/ 70 h 83"/>
                <a:gd name="T4" fmla="*/ 10 w 71"/>
                <a:gd name="T5" fmla="*/ 83 h 83"/>
                <a:gd name="T6" fmla="*/ 0 w 71"/>
                <a:gd name="T7" fmla="*/ 70 h 83"/>
                <a:gd name="T8" fmla="*/ 0 w 71"/>
                <a:gd name="T9" fmla="*/ 12 h 83"/>
                <a:gd name="T10" fmla="*/ 2 w 71"/>
                <a:gd name="T11" fmla="*/ 3 h 83"/>
                <a:gd name="T12" fmla="*/ 9 w 71"/>
                <a:gd name="T13" fmla="*/ 0 h 83"/>
                <a:gd name="T14" fmla="*/ 14 w 71"/>
                <a:gd name="T15" fmla="*/ 2 h 83"/>
                <a:gd name="T16" fmla="*/ 19 w 71"/>
                <a:gd name="T17" fmla="*/ 6 h 83"/>
                <a:gd name="T18" fmla="*/ 53 w 71"/>
                <a:gd name="T19" fmla="*/ 51 h 83"/>
                <a:gd name="T20" fmla="*/ 53 w 71"/>
                <a:gd name="T21" fmla="*/ 13 h 83"/>
                <a:gd name="T22" fmla="*/ 62 w 71"/>
                <a:gd name="T23" fmla="*/ 0 h 83"/>
                <a:gd name="T24" fmla="*/ 71 w 71"/>
                <a:gd name="T25" fmla="*/ 13 h 83"/>
                <a:gd name="T26" fmla="*/ 71 w 71"/>
                <a:gd name="T27" fmla="*/ 72 h 83"/>
                <a:gd name="T28" fmla="*/ 69 w 71"/>
                <a:gd name="T29" fmla="*/ 80 h 83"/>
                <a:gd name="T30" fmla="*/ 63 w 71"/>
                <a:gd name="T31" fmla="*/ 83 h 83"/>
                <a:gd name="T32" fmla="*/ 57 w 71"/>
                <a:gd name="T33" fmla="*/ 82 h 83"/>
                <a:gd name="T34" fmla="*/ 52 w 71"/>
                <a:gd name="T35" fmla="*/ 77 h 83"/>
                <a:gd name="T36" fmla="*/ 19 w 71"/>
                <a:gd name="T37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83">
                  <a:moveTo>
                    <a:pt x="19" y="33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19" y="79"/>
                    <a:pt x="16" y="83"/>
                    <a:pt x="10" y="83"/>
                  </a:cubicBezTo>
                  <a:cubicBezTo>
                    <a:pt x="3" y="83"/>
                    <a:pt x="0" y="79"/>
                    <a:pt x="0" y="7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6" y="3"/>
                    <a:pt x="17" y="4"/>
                    <a:pt x="19" y="6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4"/>
                    <a:pt x="56" y="0"/>
                    <a:pt x="62" y="0"/>
                  </a:cubicBezTo>
                  <a:cubicBezTo>
                    <a:pt x="68" y="0"/>
                    <a:pt x="71" y="4"/>
                    <a:pt x="71" y="13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6"/>
                    <a:pt x="70" y="79"/>
                    <a:pt x="69" y="80"/>
                  </a:cubicBezTo>
                  <a:cubicBezTo>
                    <a:pt x="68" y="82"/>
                    <a:pt x="66" y="83"/>
                    <a:pt x="63" y="83"/>
                  </a:cubicBezTo>
                  <a:cubicBezTo>
                    <a:pt x="61" y="83"/>
                    <a:pt x="59" y="83"/>
                    <a:pt x="57" y="82"/>
                  </a:cubicBezTo>
                  <a:cubicBezTo>
                    <a:pt x="55" y="81"/>
                    <a:pt x="54" y="79"/>
                    <a:pt x="52" y="77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rgbClr val="63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298"/>
            <p:cNvSpPr>
              <a:spLocks/>
            </p:cNvSpPr>
            <p:nvPr/>
          </p:nvSpPr>
          <p:spPr bwMode="auto">
            <a:xfrm>
              <a:off x="16246475" y="7427913"/>
              <a:ext cx="219075" cy="153988"/>
            </a:xfrm>
            <a:custGeom>
              <a:avLst/>
              <a:gdLst>
                <a:gd name="T0" fmla="*/ 77 w 79"/>
                <a:gd name="T1" fmla="*/ 0 h 56"/>
                <a:gd name="T2" fmla="*/ 56 w 79"/>
                <a:gd name="T3" fmla="*/ 0 h 56"/>
                <a:gd name="T4" fmla="*/ 57 w 79"/>
                <a:gd name="T5" fmla="*/ 3 h 56"/>
                <a:gd name="T6" fmla="*/ 59 w 79"/>
                <a:gd name="T7" fmla="*/ 14 h 56"/>
                <a:gd name="T8" fmla="*/ 57 w 79"/>
                <a:gd name="T9" fmla="*/ 24 h 56"/>
                <a:gd name="T10" fmla="*/ 53 w 79"/>
                <a:gd name="T11" fmla="*/ 32 h 56"/>
                <a:gd name="T12" fmla="*/ 47 w 79"/>
                <a:gd name="T13" fmla="*/ 37 h 56"/>
                <a:gd name="T14" fmla="*/ 39 w 79"/>
                <a:gd name="T15" fmla="*/ 38 h 56"/>
                <a:gd name="T16" fmla="*/ 31 w 79"/>
                <a:gd name="T17" fmla="*/ 37 h 56"/>
                <a:gd name="T18" fmla="*/ 25 w 79"/>
                <a:gd name="T19" fmla="*/ 32 h 56"/>
                <a:gd name="T20" fmla="*/ 21 w 79"/>
                <a:gd name="T21" fmla="*/ 24 h 56"/>
                <a:gd name="T22" fmla="*/ 19 w 79"/>
                <a:gd name="T23" fmla="*/ 14 h 56"/>
                <a:gd name="T24" fmla="*/ 21 w 79"/>
                <a:gd name="T25" fmla="*/ 3 h 56"/>
                <a:gd name="T26" fmla="*/ 22 w 79"/>
                <a:gd name="T27" fmla="*/ 0 h 56"/>
                <a:gd name="T28" fmla="*/ 1 w 79"/>
                <a:gd name="T29" fmla="*/ 0 h 56"/>
                <a:gd name="T30" fmla="*/ 0 w 79"/>
                <a:gd name="T31" fmla="*/ 13 h 56"/>
                <a:gd name="T32" fmla="*/ 2 w 79"/>
                <a:gd name="T33" fmla="*/ 31 h 56"/>
                <a:gd name="T34" fmla="*/ 10 w 79"/>
                <a:gd name="T35" fmla="*/ 44 h 56"/>
                <a:gd name="T36" fmla="*/ 23 w 79"/>
                <a:gd name="T37" fmla="*/ 53 h 56"/>
                <a:gd name="T38" fmla="*/ 39 w 79"/>
                <a:gd name="T39" fmla="*/ 56 h 56"/>
                <a:gd name="T40" fmla="*/ 55 w 79"/>
                <a:gd name="T41" fmla="*/ 53 h 56"/>
                <a:gd name="T42" fmla="*/ 68 w 79"/>
                <a:gd name="T43" fmla="*/ 44 h 56"/>
                <a:gd name="T44" fmla="*/ 76 w 79"/>
                <a:gd name="T45" fmla="*/ 31 h 56"/>
                <a:gd name="T46" fmla="*/ 79 w 79"/>
                <a:gd name="T47" fmla="*/ 13 h 56"/>
                <a:gd name="T48" fmla="*/ 77 w 79"/>
                <a:gd name="T4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56">
                  <a:moveTo>
                    <a:pt x="7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7" y="2"/>
                    <a:pt x="57" y="3"/>
                  </a:cubicBezTo>
                  <a:cubicBezTo>
                    <a:pt x="58" y="6"/>
                    <a:pt x="59" y="10"/>
                    <a:pt x="59" y="14"/>
                  </a:cubicBezTo>
                  <a:cubicBezTo>
                    <a:pt x="59" y="17"/>
                    <a:pt x="58" y="21"/>
                    <a:pt x="57" y="24"/>
                  </a:cubicBezTo>
                  <a:cubicBezTo>
                    <a:pt x="56" y="27"/>
                    <a:pt x="55" y="30"/>
                    <a:pt x="53" y="32"/>
                  </a:cubicBezTo>
                  <a:cubicBezTo>
                    <a:pt x="52" y="34"/>
                    <a:pt x="49" y="36"/>
                    <a:pt x="47" y="37"/>
                  </a:cubicBezTo>
                  <a:cubicBezTo>
                    <a:pt x="45" y="38"/>
                    <a:pt x="42" y="38"/>
                    <a:pt x="39" y="38"/>
                  </a:cubicBezTo>
                  <a:cubicBezTo>
                    <a:pt x="36" y="38"/>
                    <a:pt x="34" y="38"/>
                    <a:pt x="31" y="37"/>
                  </a:cubicBezTo>
                  <a:cubicBezTo>
                    <a:pt x="29" y="36"/>
                    <a:pt x="27" y="34"/>
                    <a:pt x="25" y="32"/>
                  </a:cubicBezTo>
                  <a:cubicBezTo>
                    <a:pt x="23" y="30"/>
                    <a:pt x="22" y="27"/>
                    <a:pt x="21" y="24"/>
                  </a:cubicBezTo>
                  <a:cubicBezTo>
                    <a:pt x="20" y="21"/>
                    <a:pt x="19" y="17"/>
                    <a:pt x="19" y="14"/>
                  </a:cubicBezTo>
                  <a:cubicBezTo>
                    <a:pt x="19" y="10"/>
                    <a:pt x="20" y="6"/>
                    <a:pt x="21" y="3"/>
                  </a:cubicBezTo>
                  <a:cubicBezTo>
                    <a:pt x="21" y="2"/>
                    <a:pt x="22" y="1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9"/>
                    <a:pt x="0" y="13"/>
                  </a:cubicBezTo>
                  <a:cubicBezTo>
                    <a:pt x="0" y="20"/>
                    <a:pt x="0" y="25"/>
                    <a:pt x="2" y="31"/>
                  </a:cubicBezTo>
                  <a:cubicBezTo>
                    <a:pt x="4" y="36"/>
                    <a:pt x="7" y="41"/>
                    <a:pt x="10" y="44"/>
                  </a:cubicBezTo>
                  <a:cubicBezTo>
                    <a:pt x="14" y="48"/>
                    <a:pt x="18" y="51"/>
                    <a:pt x="23" y="53"/>
                  </a:cubicBezTo>
                  <a:cubicBezTo>
                    <a:pt x="28" y="55"/>
                    <a:pt x="33" y="56"/>
                    <a:pt x="39" y="56"/>
                  </a:cubicBezTo>
                  <a:cubicBezTo>
                    <a:pt x="45" y="56"/>
                    <a:pt x="51" y="55"/>
                    <a:pt x="55" y="53"/>
                  </a:cubicBezTo>
                  <a:cubicBezTo>
                    <a:pt x="60" y="51"/>
                    <a:pt x="64" y="48"/>
                    <a:pt x="68" y="44"/>
                  </a:cubicBezTo>
                  <a:cubicBezTo>
                    <a:pt x="71" y="41"/>
                    <a:pt x="74" y="36"/>
                    <a:pt x="76" y="31"/>
                  </a:cubicBezTo>
                  <a:cubicBezTo>
                    <a:pt x="78" y="25"/>
                    <a:pt x="79" y="20"/>
                    <a:pt x="79" y="13"/>
                  </a:cubicBezTo>
                  <a:cubicBezTo>
                    <a:pt x="79" y="9"/>
                    <a:pt x="78" y="4"/>
                    <a:pt x="77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299"/>
            <p:cNvSpPr>
              <a:spLocks/>
            </p:cNvSpPr>
            <p:nvPr/>
          </p:nvSpPr>
          <p:spPr bwMode="auto">
            <a:xfrm>
              <a:off x="16249650" y="7346951"/>
              <a:ext cx="209550" cy="80963"/>
            </a:xfrm>
            <a:custGeom>
              <a:avLst/>
              <a:gdLst>
                <a:gd name="T0" fmla="*/ 38 w 76"/>
                <a:gd name="T1" fmla="*/ 0 h 29"/>
                <a:gd name="T2" fmla="*/ 22 w 76"/>
                <a:gd name="T3" fmla="*/ 3 h 29"/>
                <a:gd name="T4" fmla="*/ 10 w 76"/>
                <a:gd name="T5" fmla="*/ 11 h 29"/>
                <a:gd name="T6" fmla="*/ 1 w 76"/>
                <a:gd name="T7" fmla="*/ 25 h 29"/>
                <a:gd name="T8" fmla="*/ 0 w 76"/>
                <a:gd name="T9" fmla="*/ 29 h 29"/>
                <a:gd name="T10" fmla="*/ 21 w 76"/>
                <a:gd name="T11" fmla="*/ 29 h 29"/>
                <a:gd name="T12" fmla="*/ 24 w 76"/>
                <a:gd name="T13" fmla="*/ 24 h 29"/>
                <a:gd name="T14" fmla="*/ 30 w 76"/>
                <a:gd name="T15" fmla="*/ 19 h 29"/>
                <a:gd name="T16" fmla="*/ 38 w 76"/>
                <a:gd name="T17" fmla="*/ 17 h 29"/>
                <a:gd name="T18" fmla="*/ 46 w 76"/>
                <a:gd name="T19" fmla="*/ 19 h 29"/>
                <a:gd name="T20" fmla="*/ 52 w 76"/>
                <a:gd name="T21" fmla="*/ 24 h 29"/>
                <a:gd name="T22" fmla="*/ 55 w 76"/>
                <a:gd name="T23" fmla="*/ 29 h 29"/>
                <a:gd name="T24" fmla="*/ 76 w 76"/>
                <a:gd name="T25" fmla="*/ 29 h 29"/>
                <a:gd name="T26" fmla="*/ 75 w 76"/>
                <a:gd name="T27" fmla="*/ 25 h 29"/>
                <a:gd name="T28" fmla="*/ 67 w 76"/>
                <a:gd name="T29" fmla="*/ 11 h 29"/>
                <a:gd name="T30" fmla="*/ 54 w 76"/>
                <a:gd name="T31" fmla="*/ 3 h 29"/>
                <a:gd name="T32" fmla="*/ 38 w 76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9">
                  <a:moveTo>
                    <a:pt x="38" y="0"/>
                  </a:moveTo>
                  <a:cubicBezTo>
                    <a:pt x="32" y="0"/>
                    <a:pt x="27" y="1"/>
                    <a:pt x="22" y="3"/>
                  </a:cubicBezTo>
                  <a:cubicBezTo>
                    <a:pt x="17" y="5"/>
                    <a:pt x="13" y="8"/>
                    <a:pt x="10" y="11"/>
                  </a:cubicBezTo>
                  <a:cubicBezTo>
                    <a:pt x="6" y="15"/>
                    <a:pt x="3" y="20"/>
                    <a:pt x="1" y="25"/>
                  </a:cubicBezTo>
                  <a:cubicBezTo>
                    <a:pt x="1" y="26"/>
                    <a:pt x="0" y="28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7"/>
                    <a:pt x="23" y="25"/>
                    <a:pt x="24" y="24"/>
                  </a:cubicBezTo>
                  <a:cubicBezTo>
                    <a:pt x="26" y="22"/>
                    <a:pt x="28" y="20"/>
                    <a:pt x="30" y="19"/>
                  </a:cubicBezTo>
                  <a:cubicBezTo>
                    <a:pt x="33" y="18"/>
                    <a:pt x="35" y="17"/>
                    <a:pt x="38" y="17"/>
                  </a:cubicBezTo>
                  <a:cubicBezTo>
                    <a:pt x="41" y="17"/>
                    <a:pt x="44" y="18"/>
                    <a:pt x="46" y="19"/>
                  </a:cubicBezTo>
                  <a:cubicBezTo>
                    <a:pt x="49" y="20"/>
                    <a:pt x="51" y="22"/>
                    <a:pt x="52" y="24"/>
                  </a:cubicBezTo>
                  <a:cubicBezTo>
                    <a:pt x="54" y="25"/>
                    <a:pt x="55" y="27"/>
                    <a:pt x="55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8"/>
                    <a:pt x="75" y="26"/>
                    <a:pt x="75" y="25"/>
                  </a:cubicBezTo>
                  <a:cubicBezTo>
                    <a:pt x="73" y="20"/>
                    <a:pt x="70" y="15"/>
                    <a:pt x="67" y="11"/>
                  </a:cubicBezTo>
                  <a:cubicBezTo>
                    <a:pt x="63" y="8"/>
                    <a:pt x="59" y="5"/>
                    <a:pt x="54" y="3"/>
                  </a:cubicBezTo>
                  <a:cubicBezTo>
                    <a:pt x="49" y="1"/>
                    <a:pt x="44" y="0"/>
                    <a:pt x="38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300"/>
            <p:cNvSpPr>
              <a:spLocks/>
            </p:cNvSpPr>
            <p:nvPr/>
          </p:nvSpPr>
          <p:spPr bwMode="auto">
            <a:xfrm>
              <a:off x="16492538" y="7427913"/>
              <a:ext cx="123825" cy="150813"/>
            </a:xfrm>
            <a:custGeom>
              <a:avLst/>
              <a:gdLst>
                <a:gd name="T0" fmla="*/ 19 w 45"/>
                <a:gd name="T1" fmla="*/ 0 h 55"/>
                <a:gd name="T2" fmla="*/ 0 w 45"/>
                <a:gd name="T3" fmla="*/ 0 h 55"/>
                <a:gd name="T4" fmla="*/ 0 w 45"/>
                <a:gd name="T5" fmla="*/ 42 h 55"/>
                <a:gd name="T6" fmla="*/ 9 w 45"/>
                <a:gd name="T7" fmla="*/ 55 h 55"/>
                <a:gd name="T8" fmla="*/ 19 w 45"/>
                <a:gd name="T9" fmla="*/ 42 h 55"/>
                <a:gd name="T10" fmla="*/ 19 w 45"/>
                <a:gd name="T11" fmla="*/ 22 h 55"/>
                <a:gd name="T12" fmla="*/ 31 w 45"/>
                <a:gd name="T13" fmla="*/ 22 h 55"/>
                <a:gd name="T14" fmla="*/ 45 w 45"/>
                <a:gd name="T15" fmla="*/ 13 h 55"/>
                <a:gd name="T16" fmla="*/ 31 w 45"/>
                <a:gd name="T17" fmla="*/ 4 h 55"/>
                <a:gd name="T18" fmla="*/ 19 w 45"/>
                <a:gd name="T19" fmla="*/ 4 h 55"/>
                <a:gd name="T20" fmla="*/ 19 w 45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5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0"/>
                    <a:pt x="3" y="55"/>
                    <a:pt x="9" y="55"/>
                  </a:cubicBezTo>
                  <a:cubicBezTo>
                    <a:pt x="15" y="55"/>
                    <a:pt x="19" y="50"/>
                    <a:pt x="19" y="4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0" y="22"/>
                    <a:pt x="45" y="19"/>
                    <a:pt x="45" y="13"/>
                  </a:cubicBezTo>
                  <a:cubicBezTo>
                    <a:pt x="45" y="7"/>
                    <a:pt x="40" y="4"/>
                    <a:pt x="31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301"/>
            <p:cNvSpPr>
              <a:spLocks/>
            </p:cNvSpPr>
            <p:nvPr/>
          </p:nvSpPr>
          <p:spPr bwMode="auto">
            <a:xfrm>
              <a:off x="16492538" y="7353301"/>
              <a:ext cx="130175" cy="74613"/>
            </a:xfrm>
            <a:custGeom>
              <a:avLst/>
              <a:gdLst>
                <a:gd name="T0" fmla="*/ 34 w 47"/>
                <a:gd name="T1" fmla="*/ 0 h 27"/>
                <a:gd name="T2" fmla="*/ 13 w 47"/>
                <a:gd name="T3" fmla="*/ 0 h 27"/>
                <a:gd name="T4" fmla="*/ 7 w 47"/>
                <a:gd name="T5" fmla="*/ 1 h 27"/>
                <a:gd name="T6" fmla="*/ 3 w 47"/>
                <a:gd name="T7" fmla="*/ 3 h 27"/>
                <a:gd name="T8" fmla="*/ 1 w 47"/>
                <a:gd name="T9" fmla="*/ 7 h 27"/>
                <a:gd name="T10" fmla="*/ 0 w 47"/>
                <a:gd name="T11" fmla="*/ 13 h 27"/>
                <a:gd name="T12" fmla="*/ 0 w 47"/>
                <a:gd name="T13" fmla="*/ 27 h 27"/>
                <a:gd name="T14" fmla="*/ 19 w 47"/>
                <a:gd name="T15" fmla="*/ 27 h 27"/>
                <a:gd name="T16" fmla="*/ 19 w 47"/>
                <a:gd name="T17" fmla="*/ 17 h 27"/>
                <a:gd name="T18" fmla="*/ 34 w 47"/>
                <a:gd name="T19" fmla="*/ 17 h 27"/>
                <a:gd name="T20" fmla="*/ 47 w 47"/>
                <a:gd name="T21" fmla="*/ 9 h 27"/>
                <a:gd name="T22" fmla="*/ 34 w 47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7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8" y="0"/>
                    <a:pt x="7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9"/>
                    <a:pt x="0" y="11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2" y="17"/>
                    <a:pt x="47" y="14"/>
                    <a:pt x="47" y="9"/>
                  </a:cubicBezTo>
                  <a:cubicBezTo>
                    <a:pt x="47" y="3"/>
                    <a:pt x="42" y="0"/>
                    <a:pt x="34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302"/>
            <p:cNvSpPr>
              <a:spLocks/>
            </p:cNvSpPr>
            <p:nvPr/>
          </p:nvSpPr>
          <p:spPr bwMode="auto">
            <a:xfrm>
              <a:off x="16648113" y="7427913"/>
              <a:ext cx="120650" cy="150813"/>
            </a:xfrm>
            <a:custGeom>
              <a:avLst/>
              <a:gdLst>
                <a:gd name="T0" fmla="*/ 18 w 44"/>
                <a:gd name="T1" fmla="*/ 0 h 55"/>
                <a:gd name="T2" fmla="*/ 0 w 44"/>
                <a:gd name="T3" fmla="*/ 0 h 55"/>
                <a:gd name="T4" fmla="*/ 0 w 44"/>
                <a:gd name="T5" fmla="*/ 42 h 55"/>
                <a:gd name="T6" fmla="*/ 9 w 44"/>
                <a:gd name="T7" fmla="*/ 55 h 55"/>
                <a:gd name="T8" fmla="*/ 18 w 44"/>
                <a:gd name="T9" fmla="*/ 42 h 55"/>
                <a:gd name="T10" fmla="*/ 18 w 44"/>
                <a:gd name="T11" fmla="*/ 22 h 55"/>
                <a:gd name="T12" fmla="*/ 31 w 44"/>
                <a:gd name="T13" fmla="*/ 22 h 55"/>
                <a:gd name="T14" fmla="*/ 44 w 44"/>
                <a:gd name="T15" fmla="*/ 13 h 55"/>
                <a:gd name="T16" fmla="*/ 31 w 44"/>
                <a:gd name="T17" fmla="*/ 4 h 55"/>
                <a:gd name="T18" fmla="*/ 18 w 44"/>
                <a:gd name="T19" fmla="*/ 4 h 55"/>
                <a:gd name="T20" fmla="*/ 18 w 44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0"/>
                    <a:pt x="3" y="55"/>
                    <a:pt x="9" y="55"/>
                  </a:cubicBezTo>
                  <a:cubicBezTo>
                    <a:pt x="15" y="55"/>
                    <a:pt x="18" y="50"/>
                    <a:pt x="18" y="4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0" y="22"/>
                    <a:pt x="44" y="19"/>
                    <a:pt x="44" y="13"/>
                  </a:cubicBezTo>
                  <a:cubicBezTo>
                    <a:pt x="44" y="7"/>
                    <a:pt x="40" y="4"/>
                    <a:pt x="31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303"/>
            <p:cNvSpPr>
              <a:spLocks/>
            </p:cNvSpPr>
            <p:nvPr/>
          </p:nvSpPr>
          <p:spPr bwMode="auto">
            <a:xfrm>
              <a:off x="16648113" y="7353301"/>
              <a:ext cx="127000" cy="74613"/>
            </a:xfrm>
            <a:custGeom>
              <a:avLst/>
              <a:gdLst>
                <a:gd name="T0" fmla="*/ 33 w 46"/>
                <a:gd name="T1" fmla="*/ 0 h 27"/>
                <a:gd name="T2" fmla="*/ 12 w 46"/>
                <a:gd name="T3" fmla="*/ 0 h 27"/>
                <a:gd name="T4" fmla="*/ 6 w 46"/>
                <a:gd name="T5" fmla="*/ 1 h 27"/>
                <a:gd name="T6" fmla="*/ 2 w 46"/>
                <a:gd name="T7" fmla="*/ 3 h 27"/>
                <a:gd name="T8" fmla="*/ 0 w 46"/>
                <a:gd name="T9" fmla="*/ 7 h 27"/>
                <a:gd name="T10" fmla="*/ 0 w 46"/>
                <a:gd name="T11" fmla="*/ 13 h 27"/>
                <a:gd name="T12" fmla="*/ 0 w 46"/>
                <a:gd name="T13" fmla="*/ 27 h 27"/>
                <a:gd name="T14" fmla="*/ 18 w 46"/>
                <a:gd name="T15" fmla="*/ 27 h 27"/>
                <a:gd name="T16" fmla="*/ 18 w 46"/>
                <a:gd name="T17" fmla="*/ 17 h 27"/>
                <a:gd name="T18" fmla="*/ 33 w 46"/>
                <a:gd name="T19" fmla="*/ 17 h 27"/>
                <a:gd name="T20" fmla="*/ 46 w 46"/>
                <a:gd name="T21" fmla="*/ 9 h 27"/>
                <a:gd name="T22" fmla="*/ 33 w 46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27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9"/>
                    <a:pt x="0" y="11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42" y="17"/>
                    <a:pt x="46" y="14"/>
                    <a:pt x="46" y="9"/>
                  </a:cubicBezTo>
                  <a:cubicBezTo>
                    <a:pt x="46" y="3"/>
                    <a:pt x="42" y="0"/>
                    <a:pt x="33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443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17497-16D9-48D7-87EE-F7A749684156}"/>
              </a:ext>
            </a:extLst>
          </p:cNvPr>
          <p:cNvGrpSpPr/>
          <p:nvPr/>
        </p:nvGrpSpPr>
        <p:grpSpPr>
          <a:xfrm>
            <a:off x="14920864" y="5850574"/>
            <a:ext cx="7492410" cy="4966655"/>
            <a:chOff x="14920864" y="5850574"/>
            <a:chExt cx="7492410" cy="4966655"/>
          </a:xfrm>
        </p:grpSpPr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06C0EF24-B95A-4B39-9BAB-81CE6E79B4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20864" y="5850574"/>
              <a:ext cx="7492410" cy="4966655"/>
            </a:xfrm>
            <a:custGeom>
              <a:avLst/>
              <a:gdLst>
                <a:gd name="T0" fmla="*/ 757 w 784"/>
                <a:gd name="T1" fmla="*/ 170 h 519"/>
                <a:gd name="T2" fmla="*/ 721 w 784"/>
                <a:gd name="T3" fmla="*/ 129 h 519"/>
                <a:gd name="T4" fmla="*/ 669 w 784"/>
                <a:gd name="T5" fmla="*/ 102 h 519"/>
                <a:gd name="T6" fmla="*/ 643 w 784"/>
                <a:gd name="T7" fmla="*/ 86 h 519"/>
                <a:gd name="T8" fmla="*/ 626 w 784"/>
                <a:gd name="T9" fmla="*/ 78 h 519"/>
                <a:gd name="T10" fmla="*/ 601 w 784"/>
                <a:gd name="T11" fmla="*/ 65 h 519"/>
                <a:gd name="T12" fmla="*/ 556 w 784"/>
                <a:gd name="T13" fmla="*/ 54 h 519"/>
                <a:gd name="T14" fmla="*/ 530 w 784"/>
                <a:gd name="T15" fmla="*/ 45 h 519"/>
                <a:gd name="T16" fmla="*/ 484 w 784"/>
                <a:gd name="T17" fmla="*/ 18 h 519"/>
                <a:gd name="T18" fmla="*/ 455 w 784"/>
                <a:gd name="T19" fmla="*/ 14 h 519"/>
                <a:gd name="T20" fmla="*/ 378 w 784"/>
                <a:gd name="T21" fmla="*/ 5 h 519"/>
                <a:gd name="T22" fmla="*/ 320 w 784"/>
                <a:gd name="T23" fmla="*/ 6 h 519"/>
                <a:gd name="T24" fmla="*/ 239 w 784"/>
                <a:gd name="T25" fmla="*/ 14 h 519"/>
                <a:gd name="T26" fmla="*/ 191 w 784"/>
                <a:gd name="T27" fmla="*/ 31 h 519"/>
                <a:gd name="T28" fmla="*/ 119 w 784"/>
                <a:gd name="T29" fmla="*/ 53 h 519"/>
                <a:gd name="T30" fmla="*/ 67 w 784"/>
                <a:gd name="T31" fmla="*/ 91 h 519"/>
                <a:gd name="T32" fmla="*/ 55 w 784"/>
                <a:gd name="T33" fmla="*/ 122 h 519"/>
                <a:gd name="T34" fmla="*/ 30 w 784"/>
                <a:gd name="T35" fmla="*/ 147 h 519"/>
                <a:gd name="T36" fmla="*/ 7 w 784"/>
                <a:gd name="T37" fmla="*/ 177 h 519"/>
                <a:gd name="T38" fmla="*/ 28 w 784"/>
                <a:gd name="T39" fmla="*/ 185 h 519"/>
                <a:gd name="T40" fmla="*/ 134 w 784"/>
                <a:gd name="T41" fmla="*/ 283 h 519"/>
                <a:gd name="T42" fmla="*/ 360 w 784"/>
                <a:gd name="T43" fmla="*/ 414 h 519"/>
                <a:gd name="T44" fmla="*/ 656 w 784"/>
                <a:gd name="T45" fmla="*/ 238 h 519"/>
                <a:gd name="T46" fmla="*/ 765 w 784"/>
                <a:gd name="T47" fmla="*/ 203 h 519"/>
                <a:gd name="T48" fmla="*/ 670 w 784"/>
                <a:gd name="T49" fmla="*/ 169 h 519"/>
                <a:gd name="T50" fmla="*/ 628 w 784"/>
                <a:gd name="T51" fmla="*/ 162 h 519"/>
                <a:gd name="T52" fmla="*/ 601 w 784"/>
                <a:gd name="T53" fmla="*/ 144 h 519"/>
                <a:gd name="T54" fmla="*/ 506 w 784"/>
                <a:gd name="T55" fmla="*/ 130 h 519"/>
                <a:gd name="T56" fmla="*/ 470 w 784"/>
                <a:gd name="T57" fmla="*/ 159 h 519"/>
                <a:gd name="T58" fmla="*/ 449 w 784"/>
                <a:gd name="T59" fmla="*/ 167 h 519"/>
                <a:gd name="T60" fmla="*/ 436 w 784"/>
                <a:gd name="T61" fmla="*/ 128 h 519"/>
                <a:gd name="T62" fmla="*/ 420 w 784"/>
                <a:gd name="T63" fmla="*/ 179 h 519"/>
                <a:gd name="T64" fmla="*/ 401 w 784"/>
                <a:gd name="T65" fmla="*/ 132 h 519"/>
                <a:gd name="T66" fmla="*/ 339 w 784"/>
                <a:gd name="T67" fmla="*/ 132 h 519"/>
                <a:gd name="T68" fmla="*/ 264 w 784"/>
                <a:gd name="T69" fmla="*/ 131 h 519"/>
                <a:gd name="T70" fmla="*/ 324 w 784"/>
                <a:gd name="T71" fmla="*/ 133 h 519"/>
                <a:gd name="T72" fmla="*/ 119 w 784"/>
                <a:gd name="T73" fmla="*/ 162 h 519"/>
                <a:gd name="T74" fmla="*/ 143 w 784"/>
                <a:gd name="T75" fmla="*/ 141 h 519"/>
                <a:gd name="T76" fmla="*/ 93 w 784"/>
                <a:gd name="T77" fmla="*/ 170 h 519"/>
                <a:gd name="T78" fmla="*/ 49 w 784"/>
                <a:gd name="T79" fmla="*/ 186 h 519"/>
                <a:gd name="T80" fmla="*/ 37 w 784"/>
                <a:gd name="T81" fmla="*/ 188 h 519"/>
                <a:gd name="T82" fmla="*/ 130 w 784"/>
                <a:gd name="T83" fmla="*/ 243 h 519"/>
                <a:gd name="T84" fmla="*/ 148 w 784"/>
                <a:gd name="T85" fmla="*/ 174 h 519"/>
                <a:gd name="T86" fmla="*/ 244 w 784"/>
                <a:gd name="T87" fmla="*/ 286 h 519"/>
                <a:gd name="T88" fmla="*/ 198 w 784"/>
                <a:gd name="T89" fmla="*/ 264 h 519"/>
                <a:gd name="T90" fmla="*/ 215 w 784"/>
                <a:gd name="T91" fmla="*/ 263 h 519"/>
                <a:gd name="T92" fmla="*/ 264 w 784"/>
                <a:gd name="T93" fmla="*/ 243 h 519"/>
                <a:gd name="T94" fmla="*/ 270 w 784"/>
                <a:gd name="T95" fmla="*/ 254 h 519"/>
                <a:gd name="T96" fmla="*/ 277 w 784"/>
                <a:gd name="T97" fmla="*/ 248 h 519"/>
                <a:gd name="T98" fmla="*/ 377 w 784"/>
                <a:gd name="T99" fmla="*/ 135 h 519"/>
                <a:gd name="T100" fmla="*/ 345 w 784"/>
                <a:gd name="T101" fmla="*/ 309 h 519"/>
                <a:gd name="T102" fmla="*/ 464 w 784"/>
                <a:gd name="T103" fmla="*/ 170 h 519"/>
                <a:gd name="T104" fmla="*/ 470 w 784"/>
                <a:gd name="T105" fmla="*/ 192 h 519"/>
                <a:gd name="T106" fmla="*/ 603 w 784"/>
                <a:gd name="T107" fmla="*/ 144 h 519"/>
                <a:gd name="T108" fmla="*/ 549 w 784"/>
                <a:gd name="T109" fmla="*/ 228 h 519"/>
                <a:gd name="T110" fmla="*/ 581 w 784"/>
                <a:gd name="T111" fmla="*/ 21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4" h="519">
                  <a:moveTo>
                    <a:pt x="784" y="190"/>
                  </a:moveTo>
                  <a:cubicBezTo>
                    <a:pt x="778" y="192"/>
                    <a:pt x="778" y="192"/>
                    <a:pt x="778" y="192"/>
                  </a:cubicBezTo>
                  <a:cubicBezTo>
                    <a:pt x="777" y="193"/>
                    <a:pt x="776" y="194"/>
                    <a:pt x="774" y="194"/>
                  </a:cubicBezTo>
                  <a:cubicBezTo>
                    <a:pt x="778" y="192"/>
                    <a:pt x="778" y="192"/>
                    <a:pt x="778" y="192"/>
                  </a:cubicBezTo>
                  <a:cubicBezTo>
                    <a:pt x="779" y="190"/>
                    <a:pt x="778" y="186"/>
                    <a:pt x="777" y="181"/>
                  </a:cubicBezTo>
                  <a:cubicBezTo>
                    <a:pt x="770" y="183"/>
                    <a:pt x="770" y="183"/>
                    <a:pt x="770" y="183"/>
                  </a:cubicBezTo>
                  <a:cubicBezTo>
                    <a:pt x="772" y="177"/>
                    <a:pt x="763" y="170"/>
                    <a:pt x="758" y="170"/>
                  </a:cubicBezTo>
                  <a:cubicBezTo>
                    <a:pt x="757" y="171"/>
                    <a:pt x="757" y="172"/>
                    <a:pt x="756" y="172"/>
                  </a:cubicBezTo>
                  <a:cubicBezTo>
                    <a:pt x="757" y="170"/>
                    <a:pt x="757" y="170"/>
                    <a:pt x="757" y="170"/>
                  </a:cubicBezTo>
                  <a:cubicBezTo>
                    <a:pt x="757" y="170"/>
                    <a:pt x="757" y="170"/>
                    <a:pt x="758" y="170"/>
                  </a:cubicBezTo>
                  <a:cubicBezTo>
                    <a:pt x="759" y="167"/>
                    <a:pt x="758" y="164"/>
                    <a:pt x="756" y="161"/>
                  </a:cubicBezTo>
                  <a:cubicBezTo>
                    <a:pt x="755" y="161"/>
                    <a:pt x="755" y="161"/>
                    <a:pt x="755" y="161"/>
                  </a:cubicBezTo>
                  <a:cubicBezTo>
                    <a:pt x="752" y="157"/>
                    <a:pt x="749" y="153"/>
                    <a:pt x="746" y="150"/>
                  </a:cubicBezTo>
                  <a:cubicBezTo>
                    <a:pt x="746" y="149"/>
                    <a:pt x="746" y="149"/>
                    <a:pt x="746" y="149"/>
                  </a:cubicBezTo>
                  <a:cubicBezTo>
                    <a:pt x="743" y="144"/>
                    <a:pt x="739" y="141"/>
                    <a:pt x="734" y="141"/>
                  </a:cubicBezTo>
                  <a:cubicBezTo>
                    <a:pt x="735" y="140"/>
                    <a:pt x="735" y="140"/>
                    <a:pt x="735" y="140"/>
                  </a:cubicBezTo>
                  <a:cubicBezTo>
                    <a:pt x="732" y="134"/>
                    <a:pt x="726" y="130"/>
                    <a:pt x="719" y="129"/>
                  </a:cubicBezTo>
                  <a:cubicBezTo>
                    <a:pt x="721" y="129"/>
                    <a:pt x="721" y="129"/>
                    <a:pt x="721" y="129"/>
                  </a:cubicBezTo>
                  <a:cubicBezTo>
                    <a:pt x="715" y="127"/>
                    <a:pt x="709" y="123"/>
                    <a:pt x="704" y="120"/>
                  </a:cubicBezTo>
                  <a:cubicBezTo>
                    <a:pt x="706" y="119"/>
                    <a:pt x="707" y="116"/>
                    <a:pt x="708" y="115"/>
                  </a:cubicBezTo>
                  <a:cubicBezTo>
                    <a:pt x="705" y="115"/>
                    <a:pt x="702" y="113"/>
                    <a:pt x="699" y="114"/>
                  </a:cubicBezTo>
                  <a:cubicBezTo>
                    <a:pt x="695" y="118"/>
                    <a:pt x="695" y="118"/>
                    <a:pt x="695" y="118"/>
                  </a:cubicBezTo>
                  <a:cubicBezTo>
                    <a:pt x="696" y="109"/>
                    <a:pt x="688" y="104"/>
                    <a:pt x="679" y="109"/>
                  </a:cubicBezTo>
                  <a:cubicBezTo>
                    <a:pt x="682" y="107"/>
                    <a:pt x="682" y="107"/>
                    <a:pt x="682" y="107"/>
                  </a:cubicBezTo>
                  <a:cubicBezTo>
                    <a:pt x="681" y="103"/>
                    <a:pt x="678" y="101"/>
                    <a:pt x="674" y="101"/>
                  </a:cubicBezTo>
                  <a:cubicBezTo>
                    <a:pt x="673" y="101"/>
                    <a:pt x="672" y="102"/>
                    <a:pt x="671" y="103"/>
                  </a:cubicBezTo>
                  <a:cubicBezTo>
                    <a:pt x="669" y="102"/>
                    <a:pt x="669" y="102"/>
                    <a:pt x="669" y="102"/>
                  </a:cubicBezTo>
                  <a:cubicBezTo>
                    <a:pt x="671" y="101"/>
                    <a:pt x="672" y="101"/>
                    <a:pt x="674" y="101"/>
                  </a:cubicBezTo>
                  <a:cubicBezTo>
                    <a:pt x="679" y="96"/>
                    <a:pt x="670" y="91"/>
                    <a:pt x="663" y="92"/>
                  </a:cubicBezTo>
                  <a:cubicBezTo>
                    <a:pt x="664" y="97"/>
                    <a:pt x="664" y="97"/>
                    <a:pt x="664" y="97"/>
                  </a:cubicBezTo>
                  <a:cubicBezTo>
                    <a:pt x="662" y="93"/>
                    <a:pt x="650" y="90"/>
                    <a:pt x="650" y="90"/>
                  </a:cubicBezTo>
                  <a:cubicBezTo>
                    <a:pt x="648" y="91"/>
                    <a:pt x="648" y="91"/>
                    <a:pt x="648" y="91"/>
                  </a:cubicBezTo>
                  <a:cubicBezTo>
                    <a:pt x="648" y="89"/>
                    <a:pt x="648" y="86"/>
                    <a:pt x="648" y="85"/>
                  </a:cubicBezTo>
                  <a:cubicBezTo>
                    <a:pt x="646" y="83"/>
                    <a:pt x="645" y="84"/>
                    <a:pt x="644" y="85"/>
                  </a:cubicBezTo>
                  <a:cubicBezTo>
                    <a:pt x="644" y="86"/>
                    <a:pt x="644" y="86"/>
                    <a:pt x="645" y="87"/>
                  </a:cubicBezTo>
                  <a:cubicBezTo>
                    <a:pt x="643" y="86"/>
                    <a:pt x="643" y="86"/>
                    <a:pt x="643" y="86"/>
                  </a:cubicBezTo>
                  <a:cubicBezTo>
                    <a:pt x="643" y="85"/>
                    <a:pt x="643" y="85"/>
                    <a:pt x="644" y="85"/>
                  </a:cubicBezTo>
                  <a:cubicBezTo>
                    <a:pt x="643" y="82"/>
                    <a:pt x="640" y="82"/>
                    <a:pt x="637" y="83"/>
                  </a:cubicBezTo>
                  <a:cubicBezTo>
                    <a:pt x="637" y="83"/>
                    <a:pt x="637" y="83"/>
                    <a:pt x="637" y="84"/>
                  </a:cubicBezTo>
                  <a:cubicBezTo>
                    <a:pt x="635" y="84"/>
                    <a:pt x="635" y="84"/>
                    <a:pt x="635" y="84"/>
                  </a:cubicBezTo>
                  <a:cubicBezTo>
                    <a:pt x="636" y="83"/>
                    <a:pt x="636" y="83"/>
                    <a:pt x="637" y="83"/>
                  </a:cubicBezTo>
                  <a:cubicBezTo>
                    <a:pt x="636" y="76"/>
                    <a:pt x="631" y="75"/>
                    <a:pt x="626" y="78"/>
                  </a:cubicBezTo>
                  <a:cubicBezTo>
                    <a:pt x="626" y="79"/>
                    <a:pt x="626" y="80"/>
                    <a:pt x="626" y="81"/>
                  </a:cubicBezTo>
                  <a:cubicBezTo>
                    <a:pt x="624" y="79"/>
                    <a:pt x="624" y="79"/>
                    <a:pt x="624" y="79"/>
                  </a:cubicBezTo>
                  <a:cubicBezTo>
                    <a:pt x="625" y="78"/>
                    <a:pt x="625" y="78"/>
                    <a:pt x="626" y="78"/>
                  </a:cubicBezTo>
                  <a:cubicBezTo>
                    <a:pt x="625" y="76"/>
                    <a:pt x="624" y="73"/>
                    <a:pt x="623" y="72"/>
                  </a:cubicBezTo>
                  <a:cubicBezTo>
                    <a:pt x="622" y="72"/>
                    <a:pt x="621" y="72"/>
                    <a:pt x="619" y="73"/>
                  </a:cubicBezTo>
                  <a:cubicBezTo>
                    <a:pt x="618" y="74"/>
                    <a:pt x="618" y="74"/>
                    <a:pt x="618" y="74"/>
                  </a:cubicBezTo>
                  <a:cubicBezTo>
                    <a:pt x="616" y="71"/>
                    <a:pt x="613" y="69"/>
                    <a:pt x="610" y="68"/>
                  </a:cubicBezTo>
                  <a:cubicBezTo>
                    <a:pt x="612" y="68"/>
                    <a:pt x="612" y="68"/>
                    <a:pt x="612" y="68"/>
                  </a:cubicBezTo>
                  <a:cubicBezTo>
                    <a:pt x="608" y="65"/>
                    <a:pt x="602" y="65"/>
                    <a:pt x="599" y="69"/>
                  </a:cubicBezTo>
                  <a:cubicBezTo>
                    <a:pt x="597" y="71"/>
                    <a:pt x="597" y="71"/>
                    <a:pt x="597" y="71"/>
                  </a:cubicBezTo>
                  <a:cubicBezTo>
                    <a:pt x="598" y="70"/>
                    <a:pt x="598" y="70"/>
                    <a:pt x="599" y="69"/>
                  </a:cubicBezTo>
                  <a:cubicBezTo>
                    <a:pt x="601" y="65"/>
                    <a:pt x="601" y="65"/>
                    <a:pt x="601" y="65"/>
                  </a:cubicBezTo>
                  <a:cubicBezTo>
                    <a:pt x="595" y="63"/>
                    <a:pt x="591" y="61"/>
                    <a:pt x="585" y="60"/>
                  </a:cubicBezTo>
                  <a:cubicBezTo>
                    <a:pt x="586" y="61"/>
                    <a:pt x="586" y="61"/>
                    <a:pt x="586" y="61"/>
                  </a:cubicBezTo>
                  <a:cubicBezTo>
                    <a:pt x="585" y="61"/>
                    <a:pt x="584" y="61"/>
                    <a:pt x="583" y="60"/>
                  </a:cubicBezTo>
                  <a:cubicBezTo>
                    <a:pt x="583" y="60"/>
                    <a:pt x="583" y="60"/>
                    <a:pt x="583" y="60"/>
                  </a:cubicBezTo>
                  <a:cubicBezTo>
                    <a:pt x="582" y="59"/>
                    <a:pt x="582" y="59"/>
                    <a:pt x="582" y="59"/>
                  </a:cubicBezTo>
                  <a:cubicBezTo>
                    <a:pt x="582" y="60"/>
                    <a:pt x="582" y="60"/>
                    <a:pt x="583" y="60"/>
                  </a:cubicBezTo>
                  <a:cubicBezTo>
                    <a:pt x="581" y="56"/>
                    <a:pt x="578" y="55"/>
                    <a:pt x="573" y="53"/>
                  </a:cubicBezTo>
                  <a:cubicBezTo>
                    <a:pt x="573" y="52"/>
                    <a:pt x="573" y="52"/>
                    <a:pt x="573" y="52"/>
                  </a:cubicBezTo>
                  <a:cubicBezTo>
                    <a:pt x="567" y="50"/>
                    <a:pt x="561" y="51"/>
                    <a:pt x="556" y="54"/>
                  </a:cubicBezTo>
                  <a:cubicBezTo>
                    <a:pt x="559" y="52"/>
                    <a:pt x="559" y="52"/>
                    <a:pt x="559" y="52"/>
                  </a:cubicBezTo>
                  <a:cubicBezTo>
                    <a:pt x="556" y="49"/>
                    <a:pt x="552" y="47"/>
                    <a:pt x="548" y="48"/>
                  </a:cubicBezTo>
                  <a:cubicBezTo>
                    <a:pt x="548" y="48"/>
                    <a:pt x="548" y="49"/>
                    <a:pt x="548" y="49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6" y="49"/>
                    <a:pt x="547" y="48"/>
                    <a:pt x="548" y="48"/>
                  </a:cubicBezTo>
                  <a:cubicBezTo>
                    <a:pt x="543" y="43"/>
                    <a:pt x="536" y="41"/>
                    <a:pt x="530" y="45"/>
                  </a:cubicBezTo>
                  <a:cubicBezTo>
                    <a:pt x="531" y="46"/>
                    <a:pt x="531" y="47"/>
                    <a:pt x="532" y="48"/>
                  </a:cubicBezTo>
                  <a:cubicBezTo>
                    <a:pt x="528" y="46"/>
                    <a:pt x="528" y="46"/>
                    <a:pt x="528" y="46"/>
                  </a:cubicBezTo>
                  <a:cubicBezTo>
                    <a:pt x="528" y="45"/>
                    <a:pt x="529" y="45"/>
                    <a:pt x="530" y="45"/>
                  </a:cubicBezTo>
                  <a:cubicBezTo>
                    <a:pt x="528" y="43"/>
                    <a:pt x="524" y="42"/>
                    <a:pt x="521" y="43"/>
                  </a:cubicBezTo>
                  <a:cubicBezTo>
                    <a:pt x="523" y="46"/>
                    <a:pt x="523" y="46"/>
                    <a:pt x="523" y="46"/>
                  </a:cubicBezTo>
                  <a:cubicBezTo>
                    <a:pt x="521" y="44"/>
                    <a:pt x="518" y="42"/>
                    <a:pt x="515" y="43"/>
                  </a:cubicBezTo>
                  <a:cubicBezTo>
                    <a:pt x="504" y="47"/>
                    <a:pt x="504" y="47"/>
                    <a:pt x="504" y="47"/>
                  </a:cubicBezTo>
                  <a:cubicBezTo>
                    <a:pt x="509" y="41"/>
                    <a:pt x="507" y="34"/>
                    <a:pt x="499" y="35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499" y="28"/>
                    <a:pt x="495" y="24"/>
                    <a:pt x="495" y="26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1" y="19"/>
                    <a:pt x="484" y="12"/>
                    <a:pt x="484" y="18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2" y="15"/>
                    <a:pt x="480" y="15"/>
                    <a:pt x="478" y="16"/>
                  </a:cubicBezTo>
                  <a:cubicBezTo>
                    <a:pt x="479" y="18"/>
                    <a:pt x="479" y="18"/>
                    <a:pt x="479" y="18"/>
                  </a:cubicBezTo>
                  <a:cubicBezTo>
                    <a:pt x="477" y="14"/>
                    <a:pt x="473" y="13"/>
                    <a:pt x="468" y="15"/>
                  </a:cubicBezTo>
                  <a:cubicBezTo>
                    <a:pt x="466" y="14"/>
                    <a:pt x="466" y="14"/>
                    <a:pt x="466" y="14"/>
                  </a:cubicBezTo>
                  <a:cubicBezTo>
                    <a:pt x="463" y="15"/>
                    <a:pt x="459" y="14"/>
                    <a:pt x="456" y="14"/>
                  </a:cubicBezTo>
                  <a:cubicBezTo>
                    <a:pt x="456" y="14"/>
                    <a:pt x="456" y="15"/>
                    <a:pt x="457" y="15"/>
                  </a:cubicBezTo>
                  <a:cubicBezTo>
                    <a:pt x="456" y="15"/>
                    <a:pt x="456" y="15"/>
                    <a:pt x="456" y="15"/>
                  </a:cubicBezTo>
                  <a:cubicBezTo>
                    <a:pt x="455" y="14"/>
                    <a:pt x="455" y="14"/>
                    <a:pt x="455" y="14"/>
                  </a:cubicBezTo>
                  <a:cubicBezTo>
                    <a:pt x="455" y="14"/>
                    <a:pt x="455" y="14"/>
                    <a:pt x="456" y="14"/>
                  </a:cubicBezTo>
                  <a:cubicBezTo>
                    <a:pt x="452" y="10"/>
                    <a:pt x="446" y="8"/>
                    <a:pt x="439" y="10"/>
                  </a:cubicBezTo>
                  <a:cubicBezTo>
                    <a:pt x="441" y="13"/>
                    <a:pt x="441" y="13"/>
                    <a:pt x="441" y="13"/>
                  </a:cubicBezTo>
                  <a:cubicBezTo>
                    <a:pt x="436" y="9"/>
                    <a:pt x="429" y="8"/>
                    <a:pt x="422" y="10"/>
                  </a:cubicBezTo>
                  <a:cubicBezTo>
                    <a:pt x="426" y="8"/>
                    <a:pt x="426" y="8"/>
                    <a:pt x="426" y="8"/>
                  </a:cubicBezTo>
                  <a:cubicBezTo>
                    <a:pt x="423" y="5"/>
                    <a:pt x="417" y="5"/>
                    <a:pt x="412" y="6"/>
                  </a:cubicBezTo>
                  <a:cubicBezTo>
                    <a:pt x="416" y="9"/>
                    <a:pt x="416" y="9"/>
                    <a:pt x="416" y="9"/>
                  </a:cubicBezTo>
                  <a:cubicBezTo>
                    <a:pt x="410" y="5"/>
                    <a:pt x="403" y="5"/>
                    <a:pt x="396" y="6"/>
                  </a:cubicBezTo>
                  <a:cubicBezTo>
                    <a:pt x="391" y="2"/>
                    <a:pt x="384" y="2"/>
                    <a:pt x="378" y="5"/>
                  </a:cubicBezTo>
                  <a:cubicBezTo>
                    <a:pt x="379" y="4"/>
                    <a:pt x="379" y="4"/>
                    <a:pt x="379" y="4"/>
                  </a:cubicBezTo>
                  <a:cubicBezTo>
                    <a:pt x="374" y="2"/>
                    <a:pt x="367" y="0"/>
                    <a:pt x="363" y="3"/>
                  </a:cubicBezTo>
                  <a:cubicBezTo>
                    <a:pt x="364" y="3"/>
                    <a:pt x="366" y="3"/>
                    <a:pt x="367" y="4"/>
                  </a:cubicBezTo>
                  <a:cubicBezTo>
                    <a:pt x="359" y="6"/>
                    <a:pt x="359" y="6"/>
                    <a:pt x="359" y="6"/>
                  </a:cubicBezTo>
                  <a:cubicBezTo>
                    <a:pt x="360" y="5"/>
                    <a:pt x="361" y="3"/>
                    <a:pt x="363" y="3"/>
                  </a:cubicBezTo>
                  <a:cubicBezTo>
                    <a:pt x="358" y="2"/>
                    <a:pt x="352" y="3"/>
                    <a:pt x="347" y="3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34" y="4"/>
                    <a:pt x="327" y="4"/>
                    <a:pt x="320" y="6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21" y="6"/>
                    <a:pt x="323" y="7"/>
                    <a:pt x="324" y="7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17" y="7"/>
                    <a:pt x="314" y="8"/>
                    <a:pt x="313" y="11"/>
                  </a:cubicBezTo>
                  <a:cubicBezTo>
                    <a:pt x="311" y="13"/>
                    <a:pt x="311" y="13"/>
                    <a:pt x="311" y="13"/>
                  </a:cubicBezTo>
                  <a:cubicBezTo>
                    <a:pt x="309" y="12"/>
                    <a:pt x="307" y="10"/>
                    <a:pt x="305" y="8"/>
                  </a:cubicBezTo>
                  <a:cubicBezTo>
                    <a:pt x="300" y="7"/>
                    <a:pt x="300" y="7"/>
                    <a:pt x="300" y="7"/>
                  </a:cubicBezTo>
                  <a:cubicBezTo>
                    <a:pt x="292" y="12"/>
                    <a:pt x="279" y="6"/>
                    <a:pt x="269" y="8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2" y="7"/>
                    <a:pt x="245" y="12"/>
                    <a:pt x="239" y="14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36" y="18"/>
                    <a:pt x="233" y="18"/>
                    <a:pt x="230" y="18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1" y="19"/>
                    <a:pt x="219" y="18"/>
                    <a:pt x="217" y="16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0" y="17"/>
                    <a:pt x="205" y="19"/>
                    <a:pt x="200" y="21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94" y="20"/>
                    <a:pt x="190" y="23"/>
                    <a:pt x="189" y="27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86" y="27"/>
                    <a:pt x="179" y="28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69" y="32"/>
                    <a:pt x="164" y="34"/>
                    <a:pt x="160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9" y="39"/>
                    <a:pt x="142" y="41"/>
                    <a:pt x="137" y="45"/>
                  </a:cubicBezTo>
                  <a:cubicBezTo>
                    <a:pt x="138" y="46"/>
                    <a:pt x="139" y="48"/>
                    <a:pt x="138" y="50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7" y="46"/>
                    <a:pt x="137" y="45"/>
                    <a:pt x="137" y="45"/>
                  </a:cubicBezTo>
                  <a:cubicBezTo>
                    <a:pt x="133" y="41"/>
                    <a:pt x="122" y="48"/>
                    <a:pt x="119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9" y="54"/>
                    <a:pt x="118" y="55"/>
                    <a:pt x="117" y="56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7" y="61"/>
                    <a:pt x="101" y="77"/>
                    <a:pt x="88" y="82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3" y="84"/>
                    <a:pt x="69" y="86"/>
                    <a:pt x="67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100"/>
                    <a:pt x="80" y="99"/>
                    <a:pt x="84" y="103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9" y="105"/>
                    <a:pt x="76" y="108"/>
                    <a:pt x="78" y="113"/>
                  </a:cubicBezTo>
                  <a:cubicBezTo>
                    <a:pt x="75" y="112"/>
                    <a:pt x="72" y="114"/>
                    <a:pt x="71" y="114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67" y="114"/>
                    <a:pt x="63" y="115"/>
                    <a:pt x="59" y="119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9" y="120"/>
                    <a:pt x="58" y="121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2" y="124"/>
                    <a:pt x="48" y="126"/>
                    <a:pt x="48" y="129"/>
                  </a:cubicBezTo>
                  <a:cubicBezTo>
                    <a:pt x="48" y="129"/>
                    <a:pt x="48" y="129"/>
                    <a:pt x="49" y="129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7" y="130"/>
                    <a:pt x="47" y="130"/>
                    <a:pt x="48" y="129"/>
                  </a:cubicBezTo>
                  <a:cubicBezTo>
                    <a:pt x="43" y="129"/>
                    <a:pt x="40" y="132"/>
                    <a:pt x="42" y="13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1"/>
                    <a:pt x="33" y="142"/>
                    <a:pt x="35" y="146"/>
                  </a:cubicBezTo>
                  <a:cubicBezTo>
                    <a:pt x="31" y="145"/>
                    <a:pt x="30" y="150"/>
                    <a:pt x="29" y="151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28" y="152"/>
                    <a:pt x="25" y="155"/>
                    <a:pt x="21" y="156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6" y="159"/>
                    <a:pt x="12" y="160"/>
                    <a:pt x="8" y="161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9" y="162"/>
                    <a:pt x="6" y="163"/>
                    <a:pt x="4" y="167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0" y="165"/>
                    <a:pt x="0" y="167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3"/>
                    <a:pt x="3" y="176"/>
                    <a:pt x="7" y="177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10" y="177"/>
                    <a:pt x="8" y="177"/>
                    <a:pt x="7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3"/>
                    <a:pt x="12" y="186"/>
                    <a:pt x="19" y="182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18" y="187"/>
                    <a:pt x="23" y="187"/>
                    <a:pt x="28" y="185"/>
                  </a:cubicBezTo>
                  <a:cubicBezTo>
                    <a:pt x="28" y="185"/>
                    <a:pt x="27" y="185"/>
                    <a:pt x="27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9" y="188"/>
                    <a:pt x="31" y="188"/>
                    <a:pt x="34" y="188"/>
                  </a:cubicBezTo>
                  <a:cubicBezTo>
                    <a:pt x="39" y="196"/>
                    <a:pt x="36" y="203"/>
                    <a:pt x="43" y="212"/>
                  </a:cubicBezTo>
                  <a:cubicBezTo>
                    <a:pt x="49" y="220"/>
                    <a:pt x="62" y="224"/>
                    <a:pt x="72" y="227"/>
                  </a:cubicBezTo>
                  <a:cubicBezTo>
                    <a:pt x="82" y="241"/>
                    <a:pt x="94" y="255"/>
                    <a:pt x="104" y="256"/>
                  </a:cubicBezTo>
                  <a:cubicBezTo>
                    <a:pt x="110" y="257"/>
                    <a:pt x="117" y="253"/>
                    <a:pt x="124" y="253"/>
                  </a:cubicBezTo>
                  <a:cubicBezTo>
                    <a:pt x="129" y="253"/>
                    <a:pt x="137" y="254"/>
                    <a:pt x="143" y="255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6" y="256"/>
                    <a:pt x="156" y="275"/>
                    <a:pt x="164" y="281"/>
                  </a:cubicBezTo>
                  <a:cubicBezTo>
                    <a:pt x="154" y="282"/>
                    <a:pt x="144" y="283"/>
                    <a:pt x="134" y="283"/>
                  </a:cubicBezTo>
                  <a:cubicBezTo>
                    <a:pt x="144" y="290"/>
                    <a:pt x="155" y="286"/>
                    <a:pt x="165" y="285"/>
                  </a:cubicBezTo>
                  <a:cubicBezTo>
                    <a:pt x="178" y="284"/>
                    <a:pt x="184" y="285"/>
                    <a:pt x="196" y="290"/>
                  </a:cubicBezTo>
                  <a:cubicBezTo>
                    <a:pt x="206" y="294"/>
                    <a:pt x="218" y="302"/>
                    <a:pt x="229" y="302"/>
                  </a:cubicBezTo>
                  <a:cubicBezTo>
                    <a:pt x="238" y="301"/>
                    <a:pt x="247" y="295"/>
                    <a:pt x="256" y="293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93" y="316"/>
                    <a:pt x="319" y="336"/>
                    <a:pt x="322" y="378"/>
                  </a:cubicBezTo>
                  <a:cubicBezTo>
                    <a:pt x="323" y="412"/>
                    <a:pt x="326" y="483"/>
                    <a:pt x="325" y="518"/>
                  </a:cubicBezTo>
                  <a:cubicBezTo>
                    <a:pt x="370" y="519"/>
                    <a:pt x="370" y="519"/>
                    <a:pt x="370" y="519"/>
                  </a:cubicBezTo>
                  <a:cubicBezTo>
                    <a:pt x="361" y="508"/>
                    <a:pt x="362" y="431"/>
                    <a:pt x="360" y="414"/>
                  </a:cubicBezTo>
                  <a:cubicBezTo>
                    <a:pt x="358" y="390"/>
                    <a:pt x="354" y="367"/>
                    <a:pt x="350" y="344"/>
                  </a:cubicBezTo>
                  <a:cubicBezTo>
                    <a:pt x="348" y="321"/>
                    <a:pt x="370" y="290"/>
                    <a:pt x="386" y="271"/>
                  </a:cubicBezTo>
                  <a:cubicBezTo>
                    <a:pt x="401" y="254"/>
                    <a:pt x="416" y="252"/>
                    <a:pt x="437" y="259"/>
                  </a:cubicBezTo>
                  <a:cubicBezTo>
                    <a:pt x="464" y="269"/>
                    <a:pt x="488" y="270"/>
                    <a:pt x="512" y="243"/>
                  </a:cubicBezTo>
                  <a:cubicBezTo>
                    <a:pt x="519" y="239"/>
                    <a:pt x="527" y="232"/>
                    <a:pt x="536" y="232"/>
                  </a:cubicBezTo>
                  <a:cubicBezTo>
                    <a:pt x="542" y="233"/>
                    <a:pt x="549" y="241"/>
                    <a:pt x="557" y="239"/>
                  </a:cubicBezTo>
                  <a:cubicBezTo>
                    <a:pt x="561" y="240"/>
                    <a:pt x="566" y="240"/>
                    <a:pt x="570" y="239"/>
                  </a:cubicBezTo>
                  <a:cubicBezTo>
                    <a:pt x="581" y="238"/>
                    <a:pt x="588" y="240"/>
                    <a:pt x="596" y="240"/>
                  </a:cubicBezTo>
                  <a:cubicBezTo>
                    <a:pt x="619" y="241"/>
                    <a:pt x="634" y="242"/>
                    <a:pt x="656" y="238"/>
                  </a:cubicBezTo>
                  <a:cubicBezTo>
                    <a:pt x="668" y="236"/>
                    <a:pt x="671" y="235"/>
                    <a:pt x="681" y="230"/>
                  </a:cubicBezTo>
                  <a:cubicBezTo>
                    <a:pt x="693" y="224"/>
                    <a:pt x="692" y="228"/>
                    <a:pt x="703" y="228"/>
                  </a:cubicBezTo>
                  <a:cubicBezTo>
                    <a:pt x="717" y="227"/>
                    <a:pt x="732" y="210"/>
                    <a:pt x="736" y="195"/>
                  </a:cubicBezTo>
                  <a:cubicBezTo>
                    <a:pt x="741" y="197"/>
                    <a:pt x="741" y="197"/>
                    <a:pt x="741" y="197"/>
                  </a:cubicBezTo>
                  <a:cubicBezTo>
                    <a:pt x="738" y="197"/>
                    <a:pt x="743" y="198"/>
                    <a:pt x="749" y="199"/>
                  </a:cubicBezTo>
                  <a:cubicBezTo>
                    <a:pt x="749" y="199"/>
                    <a:pt x="748" y="199"/>
                    <a:pt x="748" y="198"/>
                  </a:cubicBezTo>
                  <a:cubicBezTo>
                    <a:pt x="752" y="198"/>
                    <a:pt x="754" y="198"/>
                    <a:pt x="757" y="199"/>
                  </a:cubicBezTo>
                  <a:cubicBezTo>
                    <a:pt x="755" y="200"/>
                    <a:pt x="752" y="199"/>
                    <a:pt x="749" y="199"/>
                  </a:cubicBezTo>
                  <a:cubicBezTo>
                    <a:pt x="755" y="203"/>
                    <a:pt x="762" y="208"/>
                    <a:pt x="765" y="203"/>
                  </a:cubicBezTo>
                  <a:cubicBezTo>
                    <a:pt x="767" y="202"/>
                    <a:pt x="767" y="202"/>
                    <a:pt x="767" y="202"/>
                  </a:cubicBezTo>
                  <a:cubicBezTo>
                    <a:pt x="773" y="206"/>
                    <a:pt x="778" y="206"/>
                    <a:pt x="782" y="200"/>
                  </a:cubicBezTo>
                  <a:cubicBezTo>
                    <a:pt x="780" y="200"/>
                    <a:pt x="780" y="200"/>
                    <a:pt x="780" y="200"/>
                  </a:cubicBezTo>
                  <a:cubicBezTo>
                    <a:pt x="784" y="199"/>
                    <a:pt x="784" y="195"/>
                    <a:pt x="784" y="190"/>
                  </a:cubicBezTo>
                  <a:close/>
                  <a:moveTo>
                    <a:pt x="670" y="169"/>
                  </a:moveTo>
                  <a:cubicBezTo>
                    <a:pt x="668" y="169"/>
                    <a:pt x="666" y="169"/>
                    <a:pt x="664" y="169"/>
                  </a:cubicBezTo>
                  <a:cubicBezTo>
                    <a:pt x="661" y="171"/>
                    <a:pt x="661" y="171"/>
                    <a:pt x="661" y="171"/>
                  </a:cubicBezTo>
                  <a:cubicBezTo>
                    <a:pt x="663" y="170"/>
                    <a:pt x="664" y="169"/>
                    <a:pt x="666" y="167"/>
                  </a:cubicBezTo>
                  <a:lnTo>
                    <a:pt x="670" y="169"/>
                  </a:lnTo>
                  <a:close/>
                  <a:moveTo>
                    <a:pt x="663" y="166"/>
                  </a:moveTo>
                  <a:cubicBezTo>
                    <a:pt x="652" y="175"/>
                    <a:pt x="640" y="171"/>
                    <a:pt x="624" y="176"/>
                  </a:cubicBezTo>
                  <a:cubicBezTo>
                    <a:pt x="625" y="174"/>
                    <a:pt x="626" y="171"/>
                    <a:pt x="627" y="168"/>
                  </a:cubicBezTo>
                  <a:cubicBezTo>
                    <a:pt x="627" y="169"/>
                    <a:pt x="627" y="169"/>
                    <a:pt x="627" y="169"/>
                  </a:cubicBezTo>
                  <a:cubicBezTo>
                    <a:pt x="631" y="165"/>
                    <a:pt x="635" y="161"/>
                    <a:pt x="639" y="157"/>
                  </a:cubicBezTo>
                  <a:cubicBezTo>
                    <a:pt x="641" y="159"/>
                    <a:pt x="642" y="160"/>
                    <a:pt x="640" y="157"/>
                  </a:cubicBezTo>
                  <a:lnTo>
                    <a:pt x="663" y="166"/>
                  </a:lnTo>
                  <a:close/>
                  <a:moveTo>
                    <a:pt x="633" y="157"/>
                  </a:moveTo>
                  <a:cubicBezTo>
                    <a:pt x="631" y="159"/>
                    <a:pt x="630" y="161"/>
                    <a:pt x="628" y="162"/>
                  </a:cubicBezTo>
                  <a:cubicBezTo>
                    <a:pt x="628" y="160"/>
                    <a:pt x="629" y="158"/>
                    <a:pt x="629" y="156"/>
                  </a:cubicBezTo>
                  <a:cubicBezTo>
                    <a:pt x="630" y="157"/>
                    <a:pt x="632" y="157"/>
                    <a:pt x="633" y="157"/>
                  </a:cubicBezTo>
                  <a:close/>
                  <a:moveTo>
                    <a:pt x="525" y="134"/>
                  </a:moveTo>
                  <a:cubicBezTo>
                    <a:pt x="525" y="134"/>
                    <a:pt x="526" y="134"/>
                    <a:pt x="527" y="134"/>
                  </a:cubicBezTo>
                  <a:cubicBezTo>
                    <a:pt x="526" y="132"/>
                    <a:pt x="526" y="132"/>
                    <a:pt x="526" y="132"/>
                  </a:cubicBezTo>
                  <a:cubicBezTo>
                    <a:pt x="529" y="133"/>
                    <a:pt x="530" y="134"/>
                    <a:pt x="531" y="135"/>
                  </a:cubicBezTo>
                  <a:cubicBezTo>
                    <a:pt x="560" y="140"/>
                    <a:pt x="560" y="140"/>
                    <a:pt x="560" y="140"/>
                  </a:cubicBezTo>
                  <a:cubicBezTo>
                    <a:pt x="568" y="143"/>
                    <a:pt x="584" y="144"/>
                    <a:pt x="593" y="143"/>
                  </a:cubicBezTo>
                  <a:cubicBezTo>
                    <a:pt x="601" y="144"/>
                    <a:pt x="601" y="144"/>
                    <a:pt x="601" y="144"/>
                  </a:cubicBezTo>
                  <a:cubicBezTo>
                    <a:pt x="600" y="150"/>
                    <a:pt x="597" y="155"/>
                    <a:pt x="593" y="159"/>
                  </a:cubicBezTo>
                  <a:cubicBezTo>
                    <a:pt x="585" y="157"/>
                    <a:pt x="577" y="156"/>
                    <a:pt x="570" y="156"/>
                  </a:cubicBezTo>
                  <a:cubicBezTo>
                    <a:pt x="545" y="157"/>
                    <a:pt x="524" y="151"/>
                    <a:pt x="502" y="149"/>
                  </a:cubicBezTo>
                  <a:cubicBezTo>
                    <a:pt x="507" y="145"/>
                    <a:pt x="512" y="139"/>
                    <a:pt x="515" y="133"/>
                  </a:cubicBezTo>
                  <a:cubicBezTo>
                    <a:pt x="517" y="134"/>
                    <a:pt x="519" y="134"/>
                    <a:pt x="521" y="134"/>
                  </a:cubicBezTo>
                  <a:cubicBezTo>
                    <a:pt x="520" y="134"/>
                    <a:pt x="519" y="133"/>
                    <a:pt x="518" y="133"/>
                  </a:cubicBezTo>
                  <a:lnTo>
                    <a:pt x="525" y="134"/>
                  </a:lnTo>
                  <a:close/>
                  <a:moveTo>
                    <a:pt x="503" y="134"/>
                  </a:moveTo>
                  <a:cubicBezTo>
                    <a:pt x="506" y="130"/>
                    <a:pt x="506" y="130"/>
                    <a:pt x="506" y="130"/>
                  </a:cubicBezTo>
                  <a:cubicBezTo>
                    <a:pt x="506" y="130"/>
                    <a:pt x="507" y="130"/>
                    <a:pt x="507" y="131"/>
                  </a:cubicBezTo>
                  <a:cubicBezTo>
                    <a:pt x="504" y="135"/>
                    <a:pt x="500" y="138"/>
                    <a:pt x="496" y="141"/>
                  </a:cubicBezTo>
                  <a:cubicBezTo>
                    <a:pt x="495" y="138"/>
                    <a:pt x="494" y="134"/>
                    <a:pt x="493" y="131"/>
                  </a:cubicBezTo>
                  <a:cubicBezTo>
                    <a:pt x="496" y="132"/>
                    <a:pt x="499" y="133"/>
                    <a:pt x="503" y="134"/>
                  </a:cubicBezTo>
                  <a:close/>
                  <a:moveTo>
                    <a:pt x="486" y="127"/>
                  </a:moveTo>
                  <a:cubicBezTo>
                    <a:pt x="486" y="127"/>
                    <a:pt x="487" y="127"/>
                    <a:pt x="487" y="127"/>
                  </a:cubicBezTo>
                  <a:cubicBezTo>
                    <a:pt x="488" y="133"/>
                    <a:pt x="490" y="140"/>
                    <a:pt x="490" y="146"/>
                  </a:cubicBezTo>
                  <a:cubicBezTo>
                    <a:pt x="484" y="150"/>
                    <a:pt x="478" y="154"/>
                    <a:pt x="474" y="159"/>
                  </a:cubicBezTo>
                  <a:cubicBezTo>
                    <a:pt x="470" y="159"/>
                    <a:pt x="470" y="159"/>
                    <a:pt x="470" y="159"/>
                  </a:cubicBezTo>
                  <a:cubicBezTo>
                    <a:pt x="471" y="155"/>
                    <a:pt x="472" y="151"/>
                    <a:pt x="474" y="147"/>
                  </a:cubicBezTo>
                  <a:cubicBezTo>
                    <a:pt x="467" y="148"/>
                    <a:pt x="467" y="148"/>
                    <a:pt x="467" y="148"/>
                  </a:cubicBezTo>
                  <a:cubicBezTo>
                    <a:pt x="467" y="151"/>
                    <a:pt x="466" y="155"/>
                    <a:pt x="466" y="160"/>
                  </a:cubicBezTo>
                  <a:cubicBezTo>
                    <a:pt x="462" y="160"/>
                    <a:pt x="462" y="160"/>
                    <a:pt x="462" y="160"/>
                  </a:cubicBezTo>
                  <a:cubicBezTo>
                    <a:pt x="461" y="161"/>
                    <a:pt x="459" y="162"/>
                    <a:pt x="456" y="163"/>
                  </a:cubicBezTo>
                  <a:cubicBezTo>
                    <a:pt x="457" y="163"/>
                    <a:pt x="457" y="163"/>
                    <a:pt x="457" y="163"/>
                  </a:cubicBezTo>
                  <a:cubicBezTo>
                    <a:pt x="450" y="155"/>
                    <a:pt x="450" y="143"/>
                    <a:pt x="453" y="134"/>
                  </a:cubicBezTo>
                  <a:cubicBezTo>
                    <a:pt x="450" y="130"/>
                    <a:pt x="450" y="130"/>
                    <a:pt x="450" y="130"/>
                  </a:cubicBezTo>
                  <a:cubicBezTo>
                    <a:pt x="444" y="138"/>
                    <a:pt x="444" y="156"/>
                    <a:pt x="449" y="167"/>
                  </a:cubicBezTo>
                  <a:cubicBezTo>
                    <a:pt x="447" y="168"/>
                    <a:pt x="445" y="169"/>
                    <a:pt x="443" y="170"/>
                  </a:cubicBezTo>
                  <a:cubicBezTo>
                    <a:pt x="430" y="155"/>
                    <a:pt x="434" y="145"/>
                    <a:pt x="436" y="130"/>
                  </a:cubicBezTo>
                  <a:cubicBezTo>
                    <a:pt x="440" y="130"/>
                    <a:pt x="452" y="128"/>
                    <a:pt x="452" y="128"/>
                  </a:cubicBezTo>
                  <a:cubicBezTo>
                    <a:pt x="463" y="125"/>
                    <a:pt x="475" y="127"/>
                    <a:pt x="486" y="127"/>
                  </a:cubicBezTo>
                  <a:close/>
                  <a:moveTo>
                    <a:pt x="442" y="126"/>
                  </a:moveTo>
                  <a:cubicBezTo>
                    <a:pt x="458" y="124"/>
                    <a:pt x="458" y="124"/>
                    <a:pt x="458" y="124"/>
                  </a:cubicBezTo>
                  <a:cubicBezTo>
                    <a:pt x="458" y="124"/>
                    <a:pt x="451" y="125"/>
                    <a:pt x="442" y="126"/>
                  </a:cubicBezTo>
                  <a:cubicBezTo>
                    <a:pt x="437" y="127"/>
                    <a:pt x="437" y="127"/>
                    <a:pt x="437" y="127"/>
                  </a:cubicBezTo>
                  <a:cubicBezTo>
                    <a:pt x="437" y="127"/>
                    <a:pt x="436" y="127"/>
                    <a:pt x="436" y="128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8" y="127"/>
                    <a:pt x="440" y="126"/>
                    <a:pt x="442" y="126"/>
                  </a:cubicBezTo>
                  <a:close/>
                  <a:moveTo>
                    <a:pt x="426" y="130"/>
                  </a:moveTo>
                  <a:cubicBezTo>
                    <a:pt x="421" y="126"/>
                    <a:pt x="421" y="126"/>
                    <a:pt x="421" y="126"/>
                  </a:cubicBezTo>
                  <a:cubicBezTo>
                    <a:pt x="424" y="127"/>
                    <a:pt x="427" y="127"/>
                    <a:pt x="431" y="127"/>
                  </a:cubicBezTo>
                  <a:cubicBezTo>
                    <a:pt x="430" y="135"/>
                    <a:pt x="427" y="143"/>
                    <a:pt x="428" y="152"/>
                  </a:cubicBezTo>
                  <a:cubicBezTo>
                    <a:pt x="429" y="159"/>
                    <a:pt x="433" y="167"/>
                    <a:pt x="434" y="174"/>
                  </a:cubicBezTo>
                  <a:cubicBezTo>
                    <a:pt x="430" y="176"/>
                    <a:pt x="425" y="177"/>
                    <a:pt x="422" y="178"/>
                  </a:cubicBezTo>
                  <a:cubicBezTo>
                    <a:pt x="420" y="179"/>
                    <a:pt x="420" y="179"/>
                    <a:pt x="420" y="179"/>
                  </a:cubicBezTo>
                  <a:cubicBezTo>
                    <a:pt x="417" y="177"/>
                    <a:pt x="415" y="173"/>
                    <a:pt x="413" y="168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11" y="173"/>
                    <a:pt x="413" y="178"/>
                    <a:pt x="415" y="182"/>
                  </a:cubicBezTo>
                  <a:cubicBezTo>
                    <a:pt x="411" y="184"/>
                    <a:pt x="411" y="184"/>
                    <a:pt x="411" y="184"/>
                  </a:cubicBezTo>
                  <a:cubicBezTo>
                    <a:pt x="406" y="188"/>
                    <a:pt x="401" y="193"/>
                    <a:pt x="398" y="199"/>
                  </a:cubicBezTo>
                  <a:cubicBezTo>
                    <a:pt x="390" y="190"/>
                    <a:pt x="385" y="171"/>
                    <a:pt x="385" y="154"/>
                  </a:cubicBezTo>
                  <a:cubicBezTo>
                    <a:pt x="394" y="148"/>
                    <a:pt x="401" y="139"/>
                    <a:pt x="407" y="130"/>
                  </a:cubicBezTo>
                  <a:cubicBezTo>
                    <a:pt x="414" y="131"/>
                    <a:pt x="420" y="131"/>
                    <a:pt x="426" y="130"/>
                  </a:cubicBezTo>
                  <a:close/>
                  <a:moveTo>
                    <a:pt x="401" y="132"/>
                  </a:moveTo>
                  <a:cubicBezTo>
                    <a:pt x="397" y="139"/>
                    <a:pt x="393" y="146"/>
                    <a:pt x="386" y="150"/>
                  </a:cubicBezTo>
                  <a:cubicBezTo>
                    <a:pt x="386" y="143"/>
                    <a:pt x="388" y="138"/>
                    <a:pt x="391" y="133"/>
                  </a:cubicBezTo>
                  <a:cubicBezTo>
                    <a:pt x="394" y="133"/>
                    <a:pt x="397" y="133"/>
                    <a:pt x="401" y="132"/>
                  </a:cubicBezTo>
                  <a:close/>
                  <a:moveTo>
                    <a:pt x="403" y="129"/>
                  </a:moveTo>
                  <a:cubicBezTo>
                    <a:pt x="402" y="130"/>
                    <a:pt x="402" y="131"/>
                    <a:pt x="401" y="132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6" y="128"/>
                    <a:pt x="399" y="128"/>
                    <a:pt x="403" y="129"/>
                  </a:cubicBezTo>
                  <a:close/>
                  <a:moveTo>
                    <a:pt x="338" y="132"/>
                  </a:moveTo>
                  <a:cubicBezTo>
                    <a:pt x="338" y="132"/>
                    <a:pt x="339" y="132"/>
                    <a:pt x="339" y="132"/>
                  </a:cubicBezTo>
                  <a:cubicBezTo>
                    <a:pt x="339" y="132"/>
                    <a:pt x="340" y="134"/>
                    <a:pt x="344" y="135"/>
                  </a:cubicBezTo>
                  <a:cubicBezTo>
                    <a:pt x="343" y="143"/>
                    <a:pt x="335" y="148"/>
                    <a:pt x="329" y="152"/>
                  </a:cubicBezTo>
                  <a:cubicBezTo>
                    <a:pt x="328" y="147"/>
                    <a:pt x="328" y="140"/>
                    <a:pt x="327" y="134"/>
                  </a:cubicBezTo>
                  <a:cubicBezTo>
                    <a:pt x="331" y="134"/>
                    <a:pt x="335" y="134"/>
                    <a:pt x="338" y="132"/>
                  </a:cubicBezTo>
                  <a:close/>
                  <a:moveTo>
                    <a:pt x="254" y="134"/>
                  </a:moveTo>
                  <a:cubicBezTo>
                    <a:pt x="254" y="134"/>
                    <a:pt x="263" y="133"/>
                    <a:pt x="269" y="130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62" y="132"/>
                    <a:pt x="261" y="133"/>
                    <a:pt x="264" y="131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65" y="130"/>
                    <a:pt x="268" y="128"/>
                    <a:pt x="268" y="128"/>
                  </a:cubicBezTo>
                  <a:cubicBezTo>
                    <a:pt x="270" y="126"/>
                    <a:pt x="274" y="126"/>
                    <a:pt x="277" y="127"/>
                  </a:cubicBezTo>
                  <a:cubicBezTo>
                    <a:pt x="281" y="126"/>
                    <a:pt x="284" y="125"/>
                    <a:pt x="288" y="125"/>
                  </a:cubicBezTo>
                  <a:cubicBezTo>
                    <a:pt x="287" y="125"/>
                    <a:pt x="287" y="125"/>
                    <a:pt x="286" y="124"/>
                  </a:cubicBezTo>
                  <a:cubicBezTo>
                    <a:pt x="297" y="127"/>
                    <a:pt x="297" y="127"/>
                    <a:pt x="297" y="127"/>
                  </a:cubicBezTo>
                  <a:cubicBezTo>
                    <a:pt x="294" y="126"/>
                    <a:pt x="291" y="126"/>
                    <a:pt x="288" y="125"/>
                  </a:cubicBezTo>
                  <a:cubicBezTo>
                    <a:pt x="294" y="129"/>
                    <a:pt x="302" y="126"/>
                    <a:pt x="310" y="126"/>
                  </a:cubicBezTo>
                  <a:cubicBezTo>
                    <a:pt x="308" y="129"/>
                    <a:pt x="308" y="129"/>
                    <a:pt x="308" y="129"/>
                  </a:cubicBezTo>
                  <a:cubicBezTo>
                    <a:pt x="313" y="130"/>
                    <a:pt x="318" y="132"/>
                    <a:pt x="324" y="133"/>
                  </a:cubicBezTo>
                  <a:cubicBezTo>
                    <a:pt x="325" y="140"/>
                    <a:pt x="324" y="148"/>
                    <a:pt x="325" y="155"/>
                  </a:cubicBezTo>
                  <a:cubicBezTo>
                    <a:pt x="311" y="164"/>
                    <a:pt x="298" y="174"/>
                    <a:pt x="284" y="184"/>
                  </a:cubicBezTo>
                  <a:cubicBezTo>
                    <a:pt x="264" y="197"/>
                    <a:pt x="261" y="191"/>
                    <a:pt x="244" y="181"/>
                  </a:cubicBezTo>
                  <a:cubicBezTo>
                    <a:pt x="249" y="167"/>
                    <a:pt x="255" y="159"/>
                    <a:pt x="255" y="142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4" y="152"/>
                    <a:pt x="247" y="169"/>
                    <a:pt x="237" y="178"/>
                  </a:cubicBezTo>
                  <a:cubicBezTo>
                    <a:pt x="227" y="174"/>
                    <a:pt x="214" y="170"/>
                    <a:pt x="214" y="158"/>
                  </a:cubicBezTo>
                  <a:cubicBezTo>
                    <a:pt x="229" y="150"/>
                    <a:pt x="249" y="136"/>
                    <a:pt x="254" y="134"/>
                  </a:cubicBezTo>
                  <a:close/>
                  <a:moveTo>
                    <a:pt x="119" y="162"/>
                  </a:moveTo>
                  <a:cubicBezTo>
                    <a:pt x="120" y="160"/>
                    <a:pt x="123" y="157"/>
                    <a:pt x="126" y="156"/>
                  </a:cubicBezTo>
                  <a:cubicBezTo>
                    <a:pt x="129" y="151"/>
                    <a:pt x="132" y="146"/>
                    <a:pt x="138" y="143"/>
                  </a:cubicBezTo>
                  <a:cubicBezTo>
                    <a:pt x="137" y="143"/>
                    <a:pt x="135" y="143"/>
                    <a:pt x="134" y="143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9" y="147"/>
                    <a:pt x="131" y="145"/>
                    <a:pt x="134" y="143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6" y="142"/>
                    <a:pt x="138" y="142"/>
                    <a:pt x="140" y="141"/>
                  </a:cubicBezTo>
                  <a:cubicBezTo>
                    <a:pt x="141" y="141"/>
                    <a:pt x="141" y="141"/>
                    <a:pt x="142" y="140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3" y="141"/>
                    <a:pt x="144" y="141"/>
                    <a:pt x="144" y="141"/>
                  </a:cubicBezTo>
                  <a:cubicBezTo>
                    <a:pt x="146" y="142"/>
                    <a:pt x="147" y="143"/>
                    <a:pt x="148" y="144"/>
                  </a:cubicBezTo>
                  <a:cubicBezTo>
                    <a:pt x="142" y="158"/>
                    <a:pt x="140" y="165"/>
                    <a:pt x="145" y="177"/>
                  </a:cubicBezTo>
                  <a:cubicBezTo>
                    <a:pt x="139" y="188"/>
                    <a:pt x="130" y="198"/>
                    <a:pt x="123" y="207"/>
                  </a:cubicBezTo>
                  <a:cubicBezTo>
                    <a:pt x="119" y="191"/>
                    <a:pt x="118" y="178"/>
                    <a:pt x="105" y="167"/>
                  </a:cubicBezTo>
                  <a:cubicBezTo>
                    <a:pt x="109" y="165"/>
                    <a:pt x="114" y="164"/>
                    <a:pt x="119" y="162"/>
                  </a:cubicBezTo>
                  <a:close/>
                  <a:moveTo>
                    <a:pt x="99" y="169"/>
                  </a:moveTo>
                  <a:cubicBezTo>
                    <a:pt x="99" y="169"/>
                    <a:pt x="99" y="169"/>
                    <a:pt x="99" y="169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5" y="170"/>
                    <a:pt x="97" y="169"/>
                    <a:pt x="99" y="169"/>
                  </a:cubicBezTo>
                  <a:close/>
                  <a:moveTo>
                    <a:pt x="130" y="243"/>
                  </a:moveTo>
                  <a:cubicBezTo>
                    <a:pt x="127" y="243"/>
                    <a:pt x="125" y="243"/>
                    <a:pt x="123" y="243"/>
                  </a:cubicBezTo>
                  <a:cubicBezTo>
                    <a:pt x="115" y="243"/>
                    <a:pt x="111" y="248"/>
                    <a:pt x="103" y="245"/>
                  </a:cubicBezTo>
                  <a:cubicBezTo>
                    <a:pt x="93" y="241"/>
                    <a:pt x="89" y="229"/>
                    <a:pt x="82" y="222"/>
                  </a:cubicBezTo>
                  <a:cubicBezTo>
                    <a:pt x="74" y="212"/>
                    <a:pt x="64" y="206"/>
                    <a:pt x="60" y="192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58" y="190"/>
                    <a:pt x="56" y="189"/>
                    <a:pt x="53" y="187"/>
                  </a:cubicBezTo>
                  <a:cubicBezTo>
                    <a:pt x="52" y="187"/>
                    <a:pt x="50" y="186"/>
                    <a:pt x="49" y="186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9" y="188"/>
                    <a:pt x="64" y="186"/>
                    <a:pt x="69" y="182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44" y="189"/>
                    <a:pt x="49" y="190"/>
                    <a:pt x="53" y="190"/>
                  </a:cubicBezTo>
                  <a:cubicBezTo>
                    <a:pt x="57" y="194"/>
                    <a:pt x="57" y="194"/>
                    <a:pt x="57" y="194"/>
                  </a:cubicBezTo>
                  <a:cubicBezTo>
                    <a:pt x="58" y="201"/>
                    <a:pt x="62" y="209"/>
                    <a:pt x="67" y="218"/>
                  </a:cubicBezTo>
                  <a:cubicBezTo>
                    <a:pt x="46" y="210"/>
                    <a:pt x="44" y="211"/>
                    <a:pt x="37" y="188"/>
                  </a:cubicBezTo>
                  <a:cubicBezTo>
                    <a:pt x="34" y="188"/>
                    <a:pt x="34" y="188"/>
                    <a:pt x="34" y="188"/>
                  </a:cubicBezTo>
                  <a:cubicBezTo>
                    <a:pt x="35" y="188"/>
                    <a:pt x="36" y="187"/>
                    <a:pt x="37" y="187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73" y="185"/>
                    <a:pt x="76" y="185"/>
                    <a:pt x="81" y="183"/>
                  </a:cubicBezTo>
                  <a:cubicBezTo>
                    <a:pt x="87" y="180"/>
                    <a:pt x="96" y="174"/>
                    <a:pt x="100" y="170"/>
                  </a:cubicBezTo>
                  <a:cubicBezTo>
                    <a:pt x="106" y="174"/>
                    <a:pt x="112" y="178"/>
                    <a:pt x="114" y="186"/>
                  </a:cubicBezTo>
                  <a:cubicBezTo>
                    <a:pt x="117" y="196"/>
                    <a:pt x="113" y="204"/>
                    <a:pt x="118" y="214"/>
                  </a:cubicBezTo>
                  <a:cubicBezTo>
                    <a:pt x="125" y="228"/>
                    <a:pt x="130" y="228"/>
                    <a:pt x="130" y="243"/>
                  </a:cubicBezTo>
                  <a:cubicBezTo>
                    <a:pt x="130" y="243"/>
                    <a:pt x="130" y="243"/>
                    <a:pt x="130" y="243"/>
                  </a:cubicBezTo>
                  <a:close/>
                  <a:moveTo>
                    <a:pt x="139" y="246"/>
                  </a:moveTo>
                  <a:cubicBezTo>
                    <a:pt x="140" y="232"/>
                    <a:pt x="128" y="222"/>
                    <a:pt x="130" y="209"/>
                  </a:cubicBezTo>
                  <a:cubicBezTo>
                    <a:pt x="131" y="202"/>
                    <a:pt x="143" y="189"/>
                    <a:pt x="147" y="181"/>
                  </a:cubicBezTo>
                  <a:cubicBezTo>
                    <a:pt x="147" y="181"/>
                    <a:pt x="147" y="181"/>
                    <a:pt x="147" y="181"/>
                  </a:cubicBezTo>
                  <a:cubicBezTo>
                    <a:pt x="154" y="194"/>
                    <a:pt x="168" y="215"/>
                    <a:pt x="186" y="215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75" y="208"/>
                    <a:pt x="169" y="203"/>
                    <a:pt x="163" y="195"/>
                  </a:cubicBezTo>
                  <a:cubicBezTo>
                    <a:pt x="160" y="190"/>
                    <a:pt x="152" y="180"/>
                    <a:pt x="148" y="174"/>
                  </a:cubicBezTo>
                  <a:cubicBezTo>
                    <a:pt x="142" y="163"/>
                    <a:pt x="154" y="150"/>
                    <a:pt x="152" y="143"/>
                  </a:cubicBezTo>
                  <a:cubicBezTo>
                    <a:pt x="156" y="144"/>
                    <a:pt x="160" y="146"/>
                    <a:pt x="162" y="148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79" y="167"/>
                    <a:pt x="182" y="170"/>
                    <a:pt x="187" y="172"/>
                  </a:cubicBezTo>
                  <a:cubicBezTo>
                    <a:pt x="190" y="195"/>
                    <a:pt x="185" y="213"/>
                    <a:pt x="185" y="235"/>
                  </a:cubicBezTo>
                  <a:cubicBezTo>
                    <a:pt x="185" y="242"/>
                    <a:pt x="186" y="247"/>
                    <a:pt x="188" y="252"/>
                  </a:cubicBezTo>
                  <a:cubicBezTo>
                    <a:pt x="180" y="251"/>
                    <a:pt x="172" y="251"/>
                    <a:pt x="164" y="251"/>
                  </a:cubicBezTo>
                  <a:cubicBezTo>
                    <a:pt x="155" y="251"/>
                    <a:pt x="147" y="248"/>
                    <a:pt x="139" y="246"/>
                  </a:cubicBezTo>
                  <a:close/>
                  <a:moveTo>
                    <a:pt x="244" y="286"/>
                  </a:moveTo>
                  <a:cubicBezTo>
                    <a:pt x="239" y="290"/>
                    <a:pt x="227" y="296"/>
                    <a:pt x="219" y="295"/>
                  </a:cubicBezTo>
                  <a:cubicBezTo>
                    <a:pt x="211" y="294"/>
                    <a:pt x="205" y="285"/>
                    <a:pt x="194" y="282"/>
                  </a:cubicBezTo>
                  <a:cubicBezTo>
                    <a:pt x="187" y="280"/>
                    <a:pt x="180" y="280"/>
                    <a:pt x="172" y="280"/>
                  </a:cubicBezTo>
                  <a:cubicBezTo>
                    <a:pt x="163" y="275"/>
                    <a:pt x="154" y="263"/>
                    <a:pt x="148" y="256"/>
                  </a:cubicBezTo>
                  <a:cubicBezTo>
                    <a:pt x="148" y="256"/>
                    <a:pt x="149" y="256"/>
                    <a:pt x="150" y="256"/>
                  </a:cubicBezTo>
                  <a:cubicBezTo>
                    <a:pt x="159" y="257"/>
                    <a:pt x="188" y="257"/>
                    <a:pt x="197" y="263"/>
                  </a:cubicBezTo>
                  <a:cubicBezTo>
                    <a:pt x="197" y="263"/>
                    <a:pt x="197" y="264"/>
                    <a:pt x="198" y="264"/>
                  </a:cubicBezTo>
                  <a:cubicBezTo>
                    <a:pt x="198" y="264"/>
                    <a:pt x="198" y="264"/>
                    <a:pt x="199" y="265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66"/>
                    <a:pt x="205" y="269"/>
                    <a:pt x="210" y="271"/>
                  </a:cubicBezTo>
                  <a:cubicBezTo>
                    <a:pt x="220" y="276"/>
                    <a:pt x="242" y="276"/>
                    <a:pt x="247" y="286"/>
                  </a:cubicBezTo>
                  <a:lnTo>
                    <a:pt x="244" y="286"/>
                  </a:lnTo>
                  <a:close/>
                  <a:moveTo>
                    <a:pt x="277" y="296"/>
                  </a:moveTo>
                  <a:cubicBezTo>
                    <a:pt x="274" y="294"/>
                    <a:pt x="271" y="293"/>
                    <a:pt x="269" y="291"/>
                  </a:cubicBezTo>
                  <a:cubicBezTo>
                    <a:pt x="269" y="291"/>
                    <a:pt x="269" y="291"/>
                    <a:pt x="269" y="291"/>
                  </a:cubicBezTo>
                  <a:cubicBezTo>
                    <a:pt x="268" y="291"/>
                    <a:pt x="268" y="291"/>
                    <a:pt x="268" y="291"/>
                  </a:cubicBezTo>
                  <a:cubicBezTo>
                    <a:pt x="268" y="291"/>
                    <a:pt x="268" y="291"/>
                    <a:pt x="269" y="291"/>
                  </a:cubicBezTo>
                  <a:cubicBezTo>
                    <a:pt x="261" y="266"/>
                    <a:pt x="234" y="267"/>
                    <a:pt x="215" y="263"/>
                  </a:cubicBezTo>
                  <a:cubicBezTo>
                    <a:pt x="170" y="255"/>
                    <a:pt x="203" y="199"/>
                    <a:pt x="195" y="173"/>
                  </a:cubicBezTo>
                  <a:cubicBezTo>
                    <a:pt x="196" y="173"/>
                    <a:pt x="198" y="172"/>
                    <a:pt x="199" y="17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2" y="163"/>
                    <a:pt x="204" y="162"/>
                    <a:pt x="207" y="161"/>
                  </a:cubicBezTo>
                  <a:cubicBezTo>
                    <a:pt x="207" y="190"/>
                    <a:pt x="253" y="193"/>
                    <a:pt x="269" y="208"/>
                  </a:cubicBezTo>
                  <a:cubicBezTo>
                    <a:pt x="269" y="217"/>
                    <a:pt x="272" y="228"/>
                    <a:pt x="269" y="236"/>
                  </a:cubicBezTo>
                  <a:cubicBezTo>
                    <a:pt x="261" y="229"/>
                    <a:pt x="259" y="218"/>
                    <a:pt x="253" y="211"/>
                  </a:cubicBezTo>
                  <a:cubicBezTo>
                    <a:pt x="257" y="219"/>
                    <a:pt x="263" y="235"/>
                    <a:pt x="264" y="243"/>
                  </a:cubicBezTo>
                  <a:cubicBezTo>
                    <a:pt x="264" y="243"/>
                    <a:pt x="264" y="243"/>
                    <a:pt x="264" y="243"/>
                  </a:cubicBezTo>
                  <a:cubicBezTo>
                    <a:pt x="263" y="241"/>
                    <a:pt x="263" y="241"/>
                    <a:pt x="263" y="241"/>
                  </a:cubicBezTo>
                  <a:cubicBezTo>
                    <a:pt x="253" y="232"/>
                    <a:pt x="239" y="232"/>
                    <a:pt x="230" y="223"/>
                  </a:cubicBezTo>
                  <a:cubicBezTo>
                    <a:pt x="224" y="218"/>
                    <a:pt x="224" y="203"/>
                    <a:pt x="224" y="201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9" y="206"/>
                    <a:pt x="219" y="216"/>
                    <a:pt x="222" y="222"/>
                  </a:cubicBezTo>
                  <a:cubicBezTo>
                    <a:pt x="228" y="237"/>
                    <a:pt x="235" y="235"/>
                    <a:pt x="246" y="240"/>
                  </a:cubicBezTo>
                  <a:cubicBezTo>
                    <a:pt x="251" y="243"/>
                    <a:pt x="263" y="247"/>
                    <a:pt x="268" y="253"/>
                  </a:cubicBezTo>
                  <a:cubicBezTo>
                    <a:pt x="267" y="250"/>
                    <a:pt x="267" y="250"/>
                    <a:pt x="267" y="250"/>
                  </a:cubicBezTo>
                  <a:cubicBezTo>
                    <a:pt x="268" y="251"/>
                    <a:pt x="269" y="253"/>
                    <a:pt x="270" y="254"/>
                  </a:cubicBezTo>
                  <a:cubicBezTo>
                    <a:pt x="269" y="254"/>
                    <a:pt x="269" y="253"/>
                    <a:pt x="268" y="253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7" y="275"/>
                    <a:pt x="281" y="275"/>
                    <a:pt x="277" y="296"/>
                  </a:cubicBezTo>
                  <a:close/>
                  <a:moveTo>
                    <a:pt x="317" y="317"/>
                  </a:moveTo>
                  <a:cubicBezTo>
                    <a:pt x="317" y="317"/>
                    <a:pt x="317" y="317"/>
                    <a:pt x="317" y="317"/>
                  </a:cubicBezTo>
                  <a:cubicBezTo>
                    <a:pt x="314" y="315"/>
                    <a:pt x="311" y="313"/>
                    <a:pt x="307" y="311"/>
                  </a:cubicBezTo>
                  <a:cubicBezTo>
                    <a:pt x="301" y="308"/>
                    <a:pt x="295" y="305"/>
                    <a:pt x="290" y="302"/>
                  </a:cubicBezTo>
                  <a:cubicBezTo>
                    <a:pt x="288" y="295"/>
                    <a:pt x="287" y="287"/>
                    <a:pt x="286" y="280"/>
                  </a:cubicBezTo>
                  <a:cubicBezTo>
                    <a:pt x="283" y="270"/>
                    <a:pt x="280" y="258"/>
                    <a:pt x="277" y="248"/>
                  </a:cubicBezTo>
                  <a:cubicBezTo>
                    <a:pt x="274" y="233"/>
                    <a:pt x="279" y="218"/>
                    <a:pt x="277" y="201"/>
                  </a:cubicBezTo>
                  <a:cubicBezTo>
                    <a:pt x="277" y="201"/>
                    <a:pt x="277" y="201"/>
                    <a:pt x="277" y="201"/>
                  </a:cubicBezTo>
                  <a:cubicBezTo>
                    <a:pt x="287" y="194"/>
                    <a:pt x="299" y="177"/>
                    <a:pt x="308" y="170"/>
                  </a:cubicBezTo>
                  <a:cubicBezTo>
                    <a:pt x="324" y="157"/>
                    <a:pt x="341" y="156"/>
                    <a:pt x="348" y="135"/>
                  </a:cubicBezTo>
                  <a:cubicBezTo>
                    <a:pt x="349" y="136"/>
                    <a:pt x="352" y="135"/>
                    <a:pt x="354" y="135"/>
                  </a:cubicBezTo>
                  <a:cubicBezTo>
                    <a:pt x="353" y="135"/>
                    <a:pt x="352" y="135"/>
                    <a:pt x="350" y="135"/>
                  </a:cubicBezTo>
                  <a:cubicBezTo>
                    <a:pt x="355" y="135"/>
                    <a:pt x="355" y="135"/>
                    <a:pt x="355" y="135"/>
                  </a:cubicBezTo>
                  <a:cubicBezTo>
                    <a:pt x="355" y="135"/>
                    <a:pt x="354" y="135"/>
                    <a:pt x="354" y="135"/>
                  </a:cubicBezTo>
                  <a:cubicBezTo>
                    <a:pt x="362" y="136"/>
                    <a:pt x="369" y="140"/>
                    <a:pt x="377" y="135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73" y="131"/>
                    <a:pt x="379" y="132"/>
                    <a:pt x="385" y="133"/>
                  </a:cubicBezTo>
                  <a:cubicBezTo>
                    <a:pt x="370" y="158"/>
                    <a:pt x="394" y="185"/>
                    <a:pt x="390" y="210"/>
                  </a:cubicBezTo>
                  <a:cubicBezTo>
                    <a:pt x="389" y="213"/>
                    <a:pt x="388" y="215"/>
                    <a:pt x="386" y="217"/>
                  </a:cubicBezTo>
                  <a:cubicBezTo>
                    <a:pt x="375" y="232"/>
                    <a:pt x="360" y="234"/>
                    <a:pt x="344" y="244"/>
                  </a:cubicBezTo>
                  <a:cubicBezTo>
                    <a:pt x="321" y="258"/>
                    <a:pt x="308" y="291"/>
                    <a:pt x="317" y="317"/>
                  </a:cubicBezTo>
                  <a:close/>
                  <a:moveTo>
                    <a:pt x="417" y="240"/>
                  </a:moveTo>
                  <a:cubicBezTo>
                    <a:pt x="419" y="240"/>
                    <a:pt x="419" y="240"/>
                    <a:pt x="419" y="240"/>
                  </a:cubicBezTo>
                  <a:cubicBezTo>
                    <a:pt x="384" y="241"/>
                    <a:pt x="358" y="278"/>
                    <a:pt x="345" y="309"/>
                  </a:cubicBezTo>
                  <a:cubicBezTo>
                    <a:pt x="343" y="306"/>
                    <a:pt x="343" y="306"/>
                    <a:pt x="343" y="306"/>
                  </a:cubicBezTo>
                  <a:cubicBezTo>
                    <a:pt x="328" y="290"/>
                    <a:pt x="331" y="270"/>
                    <a:pt x="349" y="257"/>
                  </a:cubicBezTo>
                  <a:cubicBezTo>
                    <a:pt x="359" y="249"/>
                    <a:pt x="372" y="246"/>
                    <a:pt x="381" y="237"/>
                  </a:cubicBezTo>
                  <a:cubicBezTo>
                    <a:pt x="391" y="227"/>
                    <a:pt x="398" y="215"/>
                    <a:pt x="408" y="205"/>
                  </a:cubicBezTo>
                  <a:cubicBezTo>
                    <a:pt x="414" y="200"/>
                    <a:pt x="419" y="195"/>
                    <a:pt x="424" y="191"/>
                  </a:cubicBezTo>
                  <a:cubicBezTo>
                    <a:pt x="429" y="196"/>
                    <a:pt x="433" y="201"/>
                    <a:pt x="435" y="207"/>
                  </a:cubicBezTo>
                  <a:cubicBezTo>
                    <a:pt x="439" y="219"/>
                    <a:pt x="429" y="239"/>
                    <a:pt x="417" y="240"/>
                  </a:cubicBezTo>
                  <a:close/>
                  <a:moveTo>
                    <a:pt x="431" y="186"/>
                  </a:moveTo>
                  <a:cubicBezTo>
                    <a:pt x="441" y="180"/>
                    <a:pt x="452" y="175"/>
                    <a:pt x="464" y="170"/>
                  </a:cubicBezTo>
                  <a:cubicBezTo>
                    <a:pt x="462" y="183"/>
                    <a:pt x="458" y="195"/>
                    <a:pt x="448" y="198"/>
                  </a:cubicBezTo>
                  <a:cubicBezTo>
                    <a:pt x="447" y="197"/>
                    <a:pt x="447" y="196"/>
                    <a:pt x="446" y="195"/>
                  </a:cubicBezTo>
                  <a:cubicBezTo>
                    <a:pt x="441" y="191"/>
                    <a:pt x="436" y="189"/>
                    <a:pt x="431" y="186"/>
                  </a:cubicBezTo>
                  <a:close/>
                  <a:moveTo>
                    <a:pt x="549" y="228"/>
                  </a:moveTo>
                  <a:cubicBezTo>
                    <a:pt x="534" y="223"/>
                    <a:pt x="532" y="217"/>
                    <a:pt x="516" y="226"/>
                  </a:cubicBezTo>
                  <a:cubicBezTo>
                    <a:pt x="501" y="235"/>
                    <a:pt x="498" y="237"/>
                    <a:pt x="486" y="246"/>
                  </a:cubicBezTo>
                  <a:cubicBezTo>
                    <a:pt x="469" y="259"/>
                    <a:pt x="461" y="248"/>
                    <a:pt x="443" y="245"/>
                  </a:cubicBezTo>
                  <a:cubicBezTo>
                    <a:pt x="446" y="238"/>
                    <a:pt x="450" y="229"/>
                    <a:pt x="451" y="220"/>
                  </a:cubicBezTo>
                  <a:cubicBezTo>
                    <a:pt x="458" y="211"/>
                    <a:pt x="468" y="204"/>
                    <a:pt x="470" y="192"/>
                  </a:cubicBezTo>
                  <a:cubicBezTo>
                    <a:pt x="471" y="183"/>
                    <a:pt x="470" y="175"/>
                    <a:pt x="470" y="168"/>
                  </a:cubicBezTo>
                  <a:cubicBezTo>
                    <a:pt x="470" y="168"/>
                    <a:pt x="471" y="168"/>
                    <a:pt x="471" y="167"/>
                  </a:cubicBezTo>
                  <a:cubicBezTo>
                    <a:pt x="477" y="165"/>
                    <a:pt x="484" y="162"/>
                    <a:pt x="491" y="157"/>
                  </a:cubicBezTo>
                  <a:cubicBezTo>
                    <a:pt x="507" y="154"/>
                    <a:pt x="526" y="163"/>
                    <a:pt x="542" y="164"/>
                  </a:cubicBezTo>
                  <a:cubicBezTo>
                    <a:pt x="556" y="165"/>
                    <a:pt x="569" y="158"/>
                    <a:pt x="584" y="159"/>
                  </a:cubicBezTo>
                  <a:cubicBezTo>
                    <a:pt x="596" y="161"/>
                    <a:pt x="605" y="168"/>
                    <a:pt x="617" y="168"/>
                  </a:cubicBezTo>
                  <a:cubicBezTo>
                    <a:pt x="616" y="166"/>
                    <a:pt x="616" y="166"/>
                    <a:pt x="616" y="166"/>
                  </a:cubicBezTo>
                  <a:cubicBezTo>
                    <a:pt x="610" y="165"/>
                    <a:pt x="604" y="163"/>
                    <a:pt x="597" y="160"/>
                  </a:cubicBezTo>
                  <a:cubicBezTo>
                    <a:pt x="600" y="155"/>
                    <a:pt x="602" y="150"/>
                    <a:pt x="603" y="144"/>
                  </a:cubicBezTo>
                  <a:cubicBezTo>
                    <a:pt x="611" y="145"/>
                    <a:pt x="611" y="145"/>
                    <a:pt x="611" y="145"/>
                  </a:cubicBezTo>
                  <a:cubicBezTo>
                    <a:pt x="603" y="150"/>
                    <a:pt x="616" y="142"/>
                    <a:pt x="621" y="150"/>
                  </a:cubicBezTo>
                  <a:cubicBezTo>
                    <a:pt x="613" y="153"/>
                    <a:pt x="613" y="153"/>
                    <a:pt x="613" y="153"/>
                  </a:cubicBezTo>
                  <a:cubicBezTo>
                    <a:pt x="617" y="154"/>
                    <a:pt x="621" y="155"/>
                    <a:pt x="625" y="156"/>
                  </a:cubicBezTo>
                  <a:cubicBezTo>
                    <a:pt x="625" y="156"/>
                    <a:pt x="625" y="156"/>
                    <a:pt x="625" y="156"/>
                  </a:cubicBezTo>
                  <a:cubicBezTo>
                    <a:pt x="621" y="169"/>
                    <a:pt x="612" y="181"/>
                    <a:pt x="609" y="194"/>
                  </a:cubicBezTo>
                  <a:cubicBezTo>
                    <a:pt x="599" y="204"/>
                    <a:pt x="585" y="194"/>
                    <a:pt x="575" y="205"/>
                  </a:cubicBezTo>
                  <a:cubicBezTo>
                    <a:pt x="575" y="206"/>
                    <a:pt x="575" y="206"/>
                    <a:pt x="575" y="206"/>
                  </a:cubicBezTo>
                  <a:cubicBezTo>
                    <a:pt x="567" y="217"/>
                    <a:pt x="562" y="231"/>
                    <a:pt x="549" y="228"/>
                  </a:cubicBezTo>
                  <a:close/>
                  <a:moveTo>
                    <a:pt x="713" y="221"/>
                  </a:moveTo>
                  <a:cubicBezTo>
                    <a:pt x="705" y="225"/>
                    <a:pt x="702" y="221"/>
                    <a:pt x="693" y="221"/>
                  </a:cubicBezTo>
                  <a:cubicBezTo>
                    <a:pt x="687" y="222"/>
                    <a:pt x="686" y="223"/>
                    <a:pt x="679" y="227"/>
                  </a:cubicBezTo>
                  <a:cubicBezTo>
                    <a:pt x="660" y="236"/>
                    <a:pt x="633" y="241"/>
                    <a:pt x="611" y="234"/>
                  </a:cubicBezTo>
                  <a:cubicBezTo>
                    <a:pt x="615" y="228"/>
                    <a:pt x="620" y="223"/>
                    <a:pt x="624" y="219"/>
                  </a:cubicBezTo>
                  <a:cubicBezTo>
                    <a:pt x="617" y="220"/>
                    <a:pt x="610" y="231"/>
                    <a:pt x="601" y="233"/>
                  </a:cubicBezTo>
                  <a:cubicBezTo>
                    <a:pt x="596" y="234"/>
                    <a:pt x="585" y="235"/>
                    <a:pt x="579" y="235"/>
                  </a:cubicBezTo>
                  <a:cubicBezTo>
                    <a:pt x="574" y="235"/>
                    <a:pt x="568" y="232"/>
                    <a:pt x="563" y="235"/>
                  </a:cubicBezTo>
                  <a:cubicBezTo>
                    <a:pt x="569" y="228"/>
                    <a:pt x="576" y="218"/>
                    <a:pt x="581" y="213"/>
                  </a:cubicBezTo>
                  <a:cubicBezTo>
                    <a:pt x="580" y="214"/>
                    <a:pt x="580" y="214"/>
                    <a:pt x="580" y="214"/>
                  </a:cubicBezTo>
                  <a:cubicBezTo>
                    <a:pt x="590" y="203"/>
                    <a:pt x="602" y="213"/>
                    <a:pt x="613" y="200"/>
                  </a:cubicBezTo>
                  <a:cubicBezTo>
                    <a:pt x="616" y="197"/>
                    <a:pt x="618" y="192"/>
                    <a:pt x="621" y="187"/>
                  </a:cubicBezTo>
                  <a:cubicBezTo>
                    <a:pt x="621" y="187"/>
                    <a:pt x="621" y="187"/>
                    <a:pt x="621" y="187"/>
                  </a:cubicBezTo>
                  <a:cubicBezTo>
                    <a:pt x="630" y="177"/>
                    <a:pt x="645" y="177"/>
                    <a:pt x="657" y="172"/>
                  </a:cubicBezTo>
                  <a:cubicBezTo>
                    <a:pt x="664" y="172"/>
                    <a:pt x="669" y="172"/>
                    <a:pt x="674" y="171"/>
                  </a:cubicBezTo>
                  <a:cubicBezTo>
                    <a:pt x="733" y="194"/>
                    <a:pt x="733" y="194"/>
                    <a:pt x="733" y="194"/>
                  </a:cubicBezTo>
                  <a:cubicBezTo>
                    <a:pt x="728" y="203"/>
                    <a:pt x="724" y="216"/>
                    <a:pt x="713" y="221"/>
                  </a:cubicBezTo>
                  <a:close/>
                </a:path>
              </a:pathLst>
            </a:custGeom>
            <a:solidFill>
              <a:schemeClr val="accent5">
                <a:alpha val="68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60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73B0DD7-9764-4757-B9D4-7BE5E5FE0B45}"/>
                </a:ext>
              </a:extLst>
            </p:cNvPr>
            <p:cNvSpPr txBox="1"/>
            <p:nvPr/>
          </p:nvSpPr>
          <p:spPr>
            <a:xfrm>
              <a:off x="18574704" y="615370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900634-1FE1-44D9-8D0E-508BD1BC33E4}"/>
              </a:ext>
            </a:extLst>
          </p:cNvPr>
          <p:cNvGrpSpPr/>
          <p:nvPr/>
        </p:nvGrpSpPr>
        <p:grpSpPr>
          <a:xfrm>
            <a:off x="5274722" y="4540517"/>
            <a:ext cx="10798176" cy="7156450"/>
            <a:chOff x="5274722" y="4540517"/>
            <a:chExt cx="10798176" cy="7156450"/>
          </a:xfrm>
        </p:grpSpPr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5274722" y="4540517"/>
              <a:ext cx="10798176" cy="7156450"/>
            </a:xfrm>
            <a:custGeom>
              <a:avLst/>
              <a:gdLst>
                <a:gd name="T0" fmla="*/ 1387 w 1438"/>
                <a:gd name="T1" fmla="*/ 312 h 952"/>
                <a:gd name="T2" fmla="*/ 1321 w 1438"/>
                <a:gd name="T3" fmla="*/ 236 h 952"/>
                <a:gd name="T4" fmla="*/ 1226 w 1438"/>
                <a:gd name="T5" fmla="*/ 187 h 952"/>
                <a:gd name="T6" fmla="*/ 1178 w 1438"/>
                <a:gd name="T7" fmla="*/ 157 h 952"/>
                <a:gd name="T8" fmla="*/ 1147 w 1438"/>
                <a:gd name="T9" fmla="*/ 143 h 952"/>
                <a:gd name="T10" fmla="*/ 1102 w 1438"/>
                <a:gd name="T11" fmla="*/ 120 h 952"/>
                <a:gd name="T12" fmla="*/ 1019 w 1438"/>
                <a:gd name="T13" fmla="*/ 98 h 952"/>
                <a:gd name="T14" fmla="*/ 971 w 1438"/>
                <a:gd name="T15" fmla="*/ 82 h 952"/>
                <a:gd name="T16" fmla="*/ 886 w 1438"/>
                <a:gd name="T17" fmla="*/ 33 h 952"/>
                <a:gd name="T18" fmla="*/ 833 w 1438"/>
                <a:gd name="T19" fmla="*/ 26 h 952"/>
                <a:gd name="T20" fmla="*/ 693 w 1438"/>
                <a:gd name="T21" fmla="*/ 10 h 952"/>
                <a:gd name="T22" fmla="*/ 586 w 1438"/>
                <a:gd name="T23" fmla="*/ 12 h 952"/>
                <a:gd name="T24" fmla="*/ 437 w 1438"/>
                <a:gd name="T25" fmla="*/ 26 h 952"/>
                <a:gd name="T26" fmla="*/ 350 w 1438"/>
                <a:gd name="T27" fmla="*/ 56 h 952"/>
                <a:gd name="T28" fmla="*/ 217 w 1438"/>
                <a:gd name="T29" fmla="*/ 97 h 952"/>
                <a:gd name="T30" fmla="*/ 122 w 1438"/>
                <a:gd name="T31" fmla="*/ 167 h 952"/>
                <a:gd name="T32" fmla="*/ 101 w 1438"/>
                <a:gd name="T33" fmla="*/ 224 h 952"/>
                <a:gd name="T34" fmla="*/ 55 w 1438"/>
                <a:gd name="T35" fmla="*/ 270 h 952"/>
                <a:gd name="T36" fmla="*/ 12 w 1438"/>
                <a:gd name="T37" fmla="*/ 325 h 952"/>
                <a:gd name="T38" fmla="*/ 50 w 1438"/>
                <a:gd name="T39" fmla="*/ 339 h 952"/>
                <a:gd name="T40" fmla="*/ 246 w 1438"/>
                <a:gd name="T41" fmla="*/ 519 h 952"/>
                <a:gd name="T42" fmla="*/ 660 w 1438"/>
                <a:gd name="T43" fmla="*/ 760 h 952"/>
                <a:gd name="T44" fmla="*/ 1203 w 1438"/>
                <a:gd name="T45" fmla="*/ 436 h 952"/>
                <a:gd name="T46" fmla="*/ 1403 w 1438"/>
                <a:gd name="T47" fmla="*/ 373 h 952"/>
                <a:gd name="T48" fmla="*/ 1228 w 1438"/>
                <a:gd name="T49" fmla="*/ 310 h 952"/>
                <a:gd name="T50" fmla="*/ 1151 w 1438"/>
                <a:gd name="T51" fmla="*/ 297 h 952"/>
                <a:gd name="T52" fmla="*/ 1102 w 1438"/>
                <a:gd name="T53" fmla="*/ 265 h 952"/>
                <a:gd name="T54" fmla="*/ 927 w 1438"/>
                <a:gd name="T55" fmla="*/ 238 h 952"/>
                <a:gd name="T56" fmla="*/ 862 w 1438"/>
                <a:gd name="T57" fmla="*/ 292 h 952"/>
                <a:gd name="T58" fmla="*/ 823 w 1438"/>
                <a:gd name="T59" fmla="*/ 305 h 952"/>
                <a:gd name="T60" fmla="*/ 799 w 1438"/>
                <a:gd name="T61" fmla="*/ 234 h 952"/>
                <a:gd name="T62" fmla="*/ 769 w 1438"/>
                <a:gd name="T63" fmla="*/ 329 h 952"/>
                <a:gd name="T64" fmla="*/ 735 w 1438"/>
                <a:gd name="T65" fmla="*/ 242 h 952"/>
                <a:gd name="T66" fmla="*/ 621 w 1438"/>
                <a:gd name="T67" fmla="*/ 242 h 952"/>
                <a:gd name="T68" fmla="*/ 483 w 1438"/>
                <a:gd name="T69" fmla="*/ 240 h 952"/>
                <a:gd name="T70" fmla="*/ 593 w 1438"/>
                <a:gd name="T71" fmla="*/ 244 h 952"/>
                <a:gd name="T72" fmla="*/ 217 w 1438"/>
                <a:gd name="T73" fmla="*/ 298 h 952"/>
                <a:gd name="T74" fmla="*/ 261 w 1438"/>
                <a:gd name="T75" fmla="*/ 259 h 952"/>
                <a:gd name="T76" fmla="*/ 170 w 1438"/>
                <a:gd name="T77" fmla="*/ 312 h 952"/>
                <a:gd name="T78" fmla="*/ 88 w 1438"/>
                <a:gd name="T79" fmla="*/ 341 h 952"/>
                <a:gd name="T80" fmla="*/ 68 w 1438"/>
                <a:gd name="T81" fmla="*/ 344 h 952"/>
                <a:gd name="T82" fmla="*/ 237 w 1438"/>
                <a:gd name="T83" fmla="*/ 446 h 952"/>
                <a:gd name="T84" fmla="*/ 270 w 1438"/>
                <a:gd name="T85" fmla="*/ 319 h 952"/>
                <a:gd name="T86" fmla="*/ 447 w 1438"/>
                <a:gd name="T87" fmla="*/ 525 h 952"/>
                <a:gd name="T88" fmla="*/ 363 w 1438"/>
                <a:gd name="T89" fmla="*/ 484 h 952"/>
                <a:gd name="T90" fmla="*/ 393 w 1438"/>
                <a:gd name="T91" fmla="*/ 482 h 952"/>
                <a:gd name="T92" fmla="*/ 483 w 1438"/>
                <a:gd name="T93" fmla="*/ 445 h 952"/>
                <a:gd name="T94" fmla="*/ 494 w 1438"/>
                <a:gd name="T95" fmla="*/ 466 h 952"/>
                <a:gd name="T96" fmla="*/ 508 w 1438"/>
                <a:gd name="T97" fmla="*/ 454 h 952"/>
                <a:gd name="T98" fmla="*/ 690 w 1438"/>
                <a:gd name="T99" fmla="*/ 247 h 952"/>
                <a:gd name="T100" fmla="*/ 631 w 1438"/>
                <a:gd name="T101" fmla="*/ 567 h 952"/>
                <a:gd name="T102" fmla="*/ 850 w 1438"/>
                <a:gd name="T103" fmla="*/ 312 h 952"/>
                <a:gd name="T104" fmla="*/ 861 w 1438"/>
                <a:gd name="T105" fmla="*/ 351 h 952"/>
                <a:gd name="T106" fmla="*/ 1105 w 1438"/>
                <a:gd name="T107" fmla="*/ 265 h 952"/>
                <a:gd name="T108" fmla="*/ 1006 w 1438"/>
                <a:gd name="T109" fmla="*/ 419 h 952"/>
                <a:gd name="T110" fmla="*/ 1065 w 1438"/>
                <a:gd name="T111" fmla="*/ 39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38" h="952">
                  <a:moveTo>
                    <a:pt x="1436" y="348"/>
                  </a:moveTo>
                  <a:cubicBezTo>
                    <a:pt x="1426" y="352"/>
                    <a:pt x="1426" y="352"/>
                    <a:pt x="1426" y="352"/>
                  </a:cubicBezTo>
                  <a:cubicBezTo>
                    <a:pt x="1425" y="354"/>
                    <a:pt x="1423" y="355"/>
                    <a:pt x="1419" y="355"/>
                  </a:cubicBezTo>
                  <a:cubicBezTo>
                    <a:pt x="1426" y="352"/>
                    <a:pt x="1426" y="352"/>
                    <a:pt x="1426" y="352"/>
                  </a:cubicBezTo>
                  <a:cubicBezTo>
                    <a:pt x="1429" y="348"/>
                    <a:pt x="1426" y="340"/>
                    <a:pt x="1424" y="332"/>
                  </a:cubicBezTo>
                  <a:cubicBezTo>
                    <a:pt x="1412" y="335"/>
                    <a:pt x="1412" y="335"/>
                    <a:pt x="1412" y="335"/>
                  </a:cubicBezTo>
                  <a:cubicBezTo>
                    <a:pt x="1415" y="324"/>
                    <a:pt x="1398" y="312"/>
                    <a:pt x="1389" y="312"/>
                  </a:cubicBezTo>
                  <a:cubicBezTo>
                    <a:pt x="1388" y="313"/>
                    <a:pt x="1388" y="315"/>
                    <a:pt x="1387" y="316"/>
                  </a:cubicBezTo>
                  <a:cubicBezTo>
                    <a:pt x="1387" y="312"/>
                    <a:pt x="1387" y="312"/>
                    <a:pt x="1387" y="312"/>
                  </a:cubicBezTo>
                  <a:cubicBezTo>
                    <a:pt x="1388" y="312"/>
                    <a:pt x="1388" y="312"/>
                    <a:pt x="1389" y="312"/>
                  </a:cubicBezTo>
                  <a:cubicBezTo>
                    <a:pt x="1391" y="306"/>
                    <a:pt x="1389" y="301"/>
                    <a:pt x="1385" y="295"/>
                  </a:cubicBezTo>
                  <a:cubicBezTo>
                    <a:pt x="1383" y="295"/>
                    <a:pt x="1383" y="295"/>
                    <a:pt x="1383" y="295"/>
                  </a:cubicBezTo>
                  <a:cubicBezTo>
                    <a:pt x="1378" y="288"/>
                    <a:pt x="1373" y="281"/>
                    <a:pt x="1367" y="275"/>
                  </a:cubicBezTo>
                  <a:cubicBezTo>
                    <a:pt x="1367" y="273"/>
                    <a:pt x="1367" y="273"/>
                    <a:pt x="1367" y="273"/>
                  </a:cubicBezTo>
                  <a:cubicBezTo>
                    <a:pt x="1362" y="265"/>
                    <a:pt x="1355" y="259"/>
                    <a:pt x="1346" y="259"/>
                  </a:cubicBezTo>
                  <a:cubicBezTo>
                    <a:pt x="1348" y="256"/>
                    <a:pt x="1348" y="256"/>
                    <a:pt x="1348" y="256"/>
                  </a:cubicBezTo>
                  <a:cubicBezTo>
                    <a:pt x="1343" y="245"/>
                    <a:pt x="1330" y="238"/>
                    <a:pt x="1318" y="236"/>
                  </a:cubicBezTo>
                  <a:cubicBezTo>
                    <a:pt x="1321" y="236"/>
                    <a:pt x="1321" y="236"/>
                    <a:pt x="1321" y="236"/>
                  </a:cubicBezTo>
                  <a:cubicBezTo>
                    <a:pt x="1311" y="233"/>
                    <a:pt x="1300" y="226"/>
                    <a:pt x="1291" y="220"/>
                  </a:cubicBezTo>
                  <a:cubicBezTo>
                    <a:pt x="1295" y="219"/>
                    <a:pt x="1297" y="213"/>
                    <a:pt x="1298" y="212"/>
                  </a:cubicBezTo>
                  <a:cubicBezTo>
                    <a:pt x="1293" y="212"/>
                    <a:pt x="1286" y="208"/>
                    <a:pt x="1281" y="210"/>
                  </a:cubicBezTo>
                  <a:cubicBezTo>
                    <a:pt x="1274" y="217"/>
                    <a:pt x="1274" y="217"/>
                    <a:pt x="1274" y="217"/>
                  </a:cubicBezTo>
                  <a:cubicBezTo>
                    <a:pt x="1275" y="199"/>
                    <a:pt x="1261" y="190"/>
                    <a:pt x="1245" y="199"/>
                  </a:cubicBezTo>
                  <a:cubicBezTo>
                    <a:pt x="1251" y="196"/>
                    <a:pt x="1251" y="196"/>
                    <a:pt x="1251" y="196"/>
                  </a:cubicBezTo>
                  <a:cubicBezTo>
                    <a:pt x="1248" y="189"/>
                    <a:pt x="1242" y="185"/>
                    <a:pt x="1235" y="185"/>
                  </a:cubicBezTo>
                  <a:cubicBezTo>
                    <a:pt x="1234" y="186"/>
                    <a:pt x="1232" y="187"/>
                    <a:pt x="1229" y="189"/>
                  </a:cubicBezTo>
                  <a:cubicBezTo>
                    <a:pt x="1226" y="187"/>
                    <a:pt x="1226" y="187"/>
                    <a:pt x="1226" y="187"/>
                  </a:cubicBezTo>
                  <a:cubicBezTo>
                    <a:pt x="1229" y="185"/>
                    <a:pt x="1232" y="185"/>
                    <a:pt x="1235" y="185"/>
                  </a:cubicBezTo>
                  <a:cubicBezTo>
                    <a:pt x="1244" y="176"/>
                    <a:pt x="1229" y="166"/>
                    <a:pt x="1215" y="169"/>
                  </a:cubicBezTo>
                  <a:cubicBezTo>
                    <a:pt x="1217" y="178"/>
                    <a:pt x="1217" y="178"/>
                    <a:pt x="1217" y="178"/>
                  </a:cubicBezTo>
                  <a:cubicBezTo>
                    <a:pt x="1213" y="171"/>
                    <a:pt x="1192" y="166"/>
                    <a:pt x="1192" y="166"/>
                  </a:cubicBezTo>
                  <a:cubicBezTo>
                    <a:pt x="1189" y="167"/>
                    <a:pt x="1189" y="167"/>
                    <a:pt x="1189" y="167"/>
                  </a:cubicBezTo>
                  <a:cubicBezTo>
                    <a:pt x="1189" y="164"/>
                    <a:pt x="1189" y="158"/>
                    <a:pt x="1189" y="155"/>
                  </a:cubicBezTo>
                  <a:cubicBezTo>
                    <a:pt x="1184" y="152"/>
                    <a:pt x="1182" y="154"/>
                    <a:pt x="1180" y="155"/>
                  </a:cubicBezTo>
                  <a:cubicBezTo>
                    <a:pt x="1181" y="157"/>
                    <a:pt x="1181" y="158"/>
                    <a:pt x="1182" y="160"/>
                  </a:cubicBezTo>
                  <a:cubicBezTo>
                    <a:pt x="1178" y="157"/>
                    <a:pt x="1178" y="157"/>
                    <a:pt x="1178" y="157"/>
                  </a:cubicBezTo>
                  <a:cubicBezTo>
                    <a:pt x="1179" y="156"/>
                    <a:pt x="1179" y="156"/>
                    <a:pt x="1180" y="155"/>
                  </a:cubicBezTo>
                  <a:cubicBezTo>
                    <a:pt x="1178" y="151"/>
                    <a:pt x="1174" y="149"/>
                    <a:pt x="1167" y="152"/>
                  </a:cubicBezTo>
                  <a:cubicBezTo>
                    <a:pt x="1167" y="152"/>
                    <a:pt x="1167" y="153"/>
                    <a:pt x="1167" y="153"/>
                  </a:cubicBezTo>
                  <a:cubicBezTo>
                    <a:pt x="1164" y="153"/>
                    <a:pt x="1164" y="153"/>
                    <a:pt x="1164" y="153"/>
                  </a:cubicBezTo>
                  <a:cubicBezTo>
                    <a:pt x="1165" y="153"/>
                    <a:pt x="1166" y="152"/>
                    <a:pt x="1167" y="152"/>
                  </a:cubicBezTo>
                  <a:cubicBezTo>
                    <a:pt x="1165" y="140"/>
                    <a:pt x="1156" y="138"/>
                    <a:pt x="1147" y="143"/>
                  </a:cubicBezTo>
                  <a:cubicBezTo>
                    <a:pt x="1148" y="144"/>
                    <a:pt x="1148" y="146"/>
                    <a:pt x="1148" y="148"/>
                  </a:cubicBezTo>
                  <a:cubicBezTo>
                    <a:pt x="1144" y="144"/>
                    <a:pt x="1144" y="144"/>
                    <a:pt x="1144" y="144"/>
                  </a:cubicBezTo>
                  <a:cubicBezTo>
                    <a:pt x="1145" y="144"/>
                    <a:pt x="1146" y="143"/>
                    <a:pt x="1147" y="143"/>
                  </a:cubicBezTo>
                  <a:cubicBezTo>
                    <a:pt x="1146" y="139"/>
                    <a:pt x="1144" y="134"/>
                    <a:pt x="1143" y="132"/>
                  </a:cubicBezTo>
                  <a:cubicBezTo>
                    <a:pt x="1141" y="132"/>
                    <a:pt x="1137" y="132"/>
                    <a:pt x="1134" y="134"/>
                  </a:cubicBezTo>
                  <a:cubicBezTo>
                    <a:pt x="1132" y="135"/>
                    <a:pt x="1132" y="135"/>
                    <a:pt x="1132" y="135"/>
                  </a:cubicBezTo>
                  <a:cubicBezTo>
                    <a:pt x="1129" y="130"/>
                    <a:pt x="1123" y="127"/>
                    <a:pt x="1118" y="125"/>
                  </a:cubicBezTo>
                  <a:cubicBezTo>
                    <a:pt x="1121" y="125"/>
                    <a:pt x="1121" y="125"/>
                    <a:pt x="1121" y="125"/>
                  </a:cubicBezTo>
                  <a:cubicBezTo>
                    <a:pt x="1114" y="119"/>
                    <a:pt x="1104" y="119"/>
                    <a:pt x="1098" y="126"/>
                  </a:cubicBezTo>
                  <a:cubicBezTo>
                    <a:pt x="1095" y="130"/>
                    <a:pt x="1095" y="130"/>
                    <a:pt x="1095" y="130"/>
                  </a:cubicBezTo>
                  <a:cubicBezTo>
                    <a:pt x="1096" y="129"/>
                    <a:pt x="1097" y="127"/>
                    <a:pt x="1098" y="126"/>
                  </a:cubicBezTo>
                  <a:cubicBezTo>
                    <a:pt x="1102" y="120"/>
                    <a:pt x="1102" y="120"/>
                    <a:pt x="1102" y="120"/>
                  </a:cubicBezTo>
                  <a:cubicBezTo>
                    <a:pt x="1091" y="116"/>
                    <a:pt x="1083" y="112"/>
                    <a:pt x="1072" y="111"/>
                  </a:cubicBezTo>
                  <a:cubicBezTo>
                    <a:pt x="1074" y="112"/>
                    <a:pt x="1074" y="112"/>
                    <a:pt x="1074" y="112"/>
                  </a:cubicBezTo>
                  <a:cubicBezTo>
                    <a:pt x="1072" y="112"/>
                    <a:pt x="1071" y="111"/>
                    <a:pt x="1068" y="110"/>
                  </a:cubicBezTo>
                  <a:cubicBezTo>
                    <a:pt x="1068" y="110"/>
                    <a:pt x="1068" y="110"/>
                    <a:pt x="1068" y="111"/>
                  </a:cubicBezTo>
                  <a:cubicBezTo>
                    <a:pt x="1067" y="109"/>
                    <a:pt x="1067" y="109"/>
                    <a:pt x="1067" y="109"/>
                  </a:cubicBezTo>
                  <a:cubicBezTo>
                    <a:pt x="1067" y="109"/>
                    <a:pt x="1067" y="109"/>
                    <a:pt x="1068" y="110"/>
                  </a:cubicBezTo>
                  <a:cubicBezTo>
                    <a:pt x="1064" y="103"/>
                    <a:pt x="1059" y="100"/>
                    <a:pt x="1051" y="97"/>
                  </a:cubicBezTo>
                  <a:cubicBezTo>
                    <a:pt x="1051" y="95"/>
                    <a:pt x="1051" y="95"/>
                    <a:pt x="1051" y="95"/>
                  </a:cubicBezTo>
                  <a:cubicBezTo>
                    <a:pt x="1040" y="91"/>
                    <a:pt x="1028" y="93"/>
                    <a:pt x="1019" y="98"/>
                  </a:cubicBezTo>
                  <a:cubicBezTo>
                    <a:pt x="1024" y="95"/>
                    <a:pt x="1024" y="95"/>
                    <a:pt x="1024" y="95"/>
                  </a:cubicBezTo>
                  <a:cubicBezTo>
                    <a:pt x="1018" y="89"/>
                    <a:pt x="1011" y="87"/>
                    <a:pt x="1004" y="88"/>
                  </a:cubicBezTo>
                  <a:cubicBezTo>
                    <a:pt x="1004" y="89"/>
                    <a:pt x="1004" y="89"/>
                    <a:pt x="1005" y="89"/>
                  </a:cubicBezTo>
                  <a:cubicBezTo>
                    <a:pt x="999" y="89"/>
                    <a:pt x="999" y="89"/>
                    <a:pt x="999" y="89"/>
                  </a:cubicBezTo>
                  <a:cubicBezTo>
                    <a:pt x="1001" y="89"/>
                    <a:pt x="1002" y="88"/>
                    <a:pt x="1004" y="88"/>
                  </a:cubicBezTo>
                  <a:cubicBezTo>
                    <a:pt x="995" y="78"/>
                    <a:pt x="982" y="74"/>
                    <a:pt x="971" y="82"/>
                  </a:cubicBezTo>
                  <a:cubicBezTo>
                    <a:pt x="973" y="83"/>
                    <a:pt x="974" y="85"/>
                    <a:pt x="975" y="88"/>
                  </a:cubicBezTo>
                  <a:cubicBezTo>
                    <a:pt x="968" y="84"/>
                    <a:pt x="968" y="84"/>
                    <a:pt x="968" y="84"/>
                  </a:cubicBezTo>
                  <a:cubicBezTo>
                    <a:pt x="969" y="83"/>
                    <a:pt x="970" y="82"/>
                    <a:pt x="971" y="82"/>
                  </a:cubicBezTo>
                  <a:cubicBezTo>
                    <a:pt x="967" y="79"/>
                    <a:pt x="961" y="78"/>
                    <a:pt x="955" y="79"/>
                  </a:cubicBezTo>
                  <a:cubicBezTo>
                    <a:pt x="959" y="84"/>
                    <a:pt x="959" y="84"/>
                    <a:pt x="959" y="84"/>
                  </a:cubicBezTo>
                  <a:cubicBezTo>
                    <a:pt x="955" y="81"/>
                    <a:pt x="950" y="77"/>
                    <a:pt x="945" y="79"/>
                  </a:cubicBezTo>
                  <a:cubicBezTo>
                    <a:pt x="923" y="86"/>
                    <a:pt x="923" y="86"/>
                    <a:pt x="923" y="86"/>
                  </a:cubicBezTo>
                  <a:cubicBezTo>
                    <a:pt x="932" y="75"/>
                    <a:pt x="929" y="63"/>
                    <a:pt x="914" y="65"/>
                  </a:cubicBezTo>
                  <a:cubicBezTo>
                    <a:pt x="920" y="58"/>
                    <a:pt x="920" y="58"/>
                    <a:pt x="920" y="58"/>
                  </a:cubicBezTo>
                  <a:cubicBezTo>
                    <a:pt x="914" y="51"/>
                    <a:pt x="907" y="43"/>
                    <a:pt x="907" y="47"/>
                  </a:cubicBezTo>
                  <a:cubicBezTo>
                    <a:pt x="902" y="45"/>
                    <a:pt x="902" y="45"/>
                    <a:pt x="902" y="45"/>
                  </a:cubicBezTo>
                  <a:cubicBezTo>
                    <a:pt x="900" y="35"/>
                    <a:pt x="886" y="22"/>
                    <a:pt x="886" y="33"/>
                  </a:cubicBezTo>
                  <a:cubicBezTo>
                    <a:pt x="884" y="28"/>
                    <a:pt x="884" y="28"/>
                    <a:pt x="884" y="28"/>
                  </a:cubicBezTo>
                  <a:cubicBezTo>
                    <a:pt x="883" y="28"/>
                    <a:pt x="879" y="28"/>
                    <a:pt x="876" y="29"/>
                  </a:cubicBezTo>
                  <a:cubicBezTo>
                    <a:pt x="877" y="33"/>
                    <a:pt x="877" y="33"/>
                    <a:pt x="877" y="33"/>
                  </a:cubicBezTo>
                  <a:cubicBezTo>
                    <a:pt x="874" y="26"/>
                    <a:pt x="867" y="24"/>
                    <a:pt x="858" y="28"/>
                  </a:cubicBezTo>
                  <a:cubicBezTo>
                    <a:pt x="854" y="26"/>
                    <a:pt x="854" y="26"/>
                    <a:pt x="854" y="26"/>
                  </a:cubicBezTo>
                  <a:cubicBezTo>
                    <a:pt x="848" y="27"/>
                    <a:pt x="842" y="26"/>
                    <a:pt x="835" y="26"/>
                  </a:cubicBezTo>
                  <a:cubicBezTo>
                    <a:pt x="836" y="26"/>
                    <a:pt x="836" y="27"/>
                    <a:pt x="837" y="28"/>
                  </a:cubicBezTo>
                  <a:cubicBezTo>
                    <a:pt x="835" y="28"/>
                    <a:pt x="835" y="28"/>
                    <a:pt x="835" y="28"/>
                  </a:cubicBezTo>
                  <a:cubicBezTo>
                    <a:pt x="833" y="26"/>
                    <a:pt x="833" y="26"/>
                    <a:pt x="833" y="26"/>
                  </a:cubicBezTo>
                  <a:cubicBezTo>
                    <a:pt x="834" y="26"/>
                    <a:pt x="834" y="26"/>
                    <a:pt x="835" y="26"/>
                  </a:cubicBezTo>
                  <a:cubicBezTo>
                    <a:pt x="828" y="18"/>
                    <a:pt x="816" y="15"/>
                    <a:pt x="805" y="19"/>
                  </a:cubicBezTo>
                  <a:cubicBezTo>
                    <a:pt x="808" y="24"/>
                    <a:pt x="808" y="24"/>
                    <a:pt x="808" y="24"/>
                  </a:cubicBezTo>
                  <a:cubicBezTo>
                    <a:pt x="799" y="17"/>
                    <a:pt x="785" y="15"/>
                    <a:pt x="773" y="19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5" y="10"/>
                    <a:pt x="764" y="8"/>
                    <a:pt x="755" y="12"/>
                  </a:cubicBezTo>
                  <a:cubicBezTo>
                    <a:pt x="762" y="17"/>
                    <a:pt x="762" y="17"/>
                    <a:pt x="762" y="17"/>
                  </a:cubicBezTo>
                  <a:cubicBezTo>
                    <a:pt x="752" y="10"/>
                    <a:pt x="738" y="8"/>
                    <a:pt x="725" y="12"/>
                  </a:cubicBezTo>
                  <a:cubicBezTo>
                    <a:pt x="716" y="3"/>
                    <a:pt x="704" y="3"/>
                    <a:pt x="693" y="10"/>
                  </a:cubicBezTo>
                  <a:cubicBezTo>
                    <a:pt x="695" y="6"/>
                    <a:pt x="695" y="6"/>
                    <a:pt x="695" y="6"/>
                  </a:cubicBezTo>
                  <a:cubicBezTo>
                    <a:pt x="686" y="4"/>
                    <a:pt x="673" y="0"/>
                    <a:pt x="664" y="5"/>
                  </a:cubicBezTo>
                  <a:cubicBezTo>
                    <a:pt x="667" y="5"/>
                    <a:pt x="670" y="6"/>
                    <a:pt x="672" y="6"/>
                  </a:cubicBezTo>
                  <a:cubicBezTo>
                    <a:pt x="658" y="12"/>
                    <a:pt x="658" y="12"/>
                    <a:pt x="658" y="12"/>
                  </a:cubicBezTo>
                  <a:cubicBezTo>
                    <a:pt x="660" y="8"/>
                    <a:pt x="662" y="6"/>
                    <a:pt x="664" y="5"/>
                  </a:cubicBezTo>
                  <a:cubicBezTo>
                    <a:pt x="655" y="3"/>
                    <a:pt x="645" y="5"/>
                    <a:pt x="635" y="5"/>
                  </a:cubicBezTo>
                  <a:cubicBezTo>
                    <a:pt x="624" y="12"/>
                    <a:pt x="624" y="12"/>
                    <a:pt x="624" y="12"/>
                  </a:cubicBezTo>
                  <a:cubicBezTo>
                    <a:pt x="612" y="6"/>
                    <a:pt x="600" y="6"/>
                    <a:pt x="585" y="12"/>
                  </a:cubicBezTo>
                  <a:cubicBezTo>
                    <a:pt x="586" y="12"/>
                    <a:pt x="586" y="12"/>
                    <a:pt x="586" y="12"/>
                  </a:cubicBezTo>
                  <a:cubicBezTo>
                    <a:pt x="588" y="12"/>
                    <a:pt x="591" y="12"/>
                    <a:pt x="594" y="13"/>
                  </a:cubicBezTo>
                  <a:cubicBezTo>
                    <a:pt x="586" y="12"/>
                    <a:pt x="586" y="12"/>
                    <a:pt x="586" y="12"/>
                  </a:cubicBezTo>
                  <a:cubicBezTo>
                    <a:pt x="580" y="12"/>
                    <a:pt x="575" y="14"/>
                    <a:pt x="573" y="20"/>
                  </a:cubicBezTo>
                  <a:cubicBezTo>
                    <a:pt x="569" y="24"/>
                    <a:pt x="569" y="24"/>
                    <a:pt x="569" y="24"/>
                  </a:cubicBezTo>
                  <a:cubicBezTo>
                    <a:pt x="566" y="22"/>
                    <a:pt x="562" y="19"/>
                    <a:pt x="559" y="15"/>
                  </a:cubicBezTo>
                  <a:cubicBezTo>
                    <a:pt x="550" y="13"/>
                    <a:pt x="550" y="13"/>
                    <a:pt x="550" y="13"/>
                  </a:cubicBezTo>
                  <a:cubicBezTo>
                    <a:pt x="534" y="22"/>
                    <a:pt x="511" y="12"/>
                    <a:pt x="492" y="15"/>
                  </a:cubicBezTo>
                  <a:cubicBezTo>
                    <a:pt x="474" y="17"/>
                    <a:pt x="474" y="17"/>
                    <a:pt x="474" y="17"/>
                  </a:cubicBezTo>
                  <a:cubicBezTo>
                    <a:pt x="462" y="13"/>
                    <a:pt x="449" y="22"/>
                    <a:pt x="437" y="26"/>
                  </a:cubicBezTo>
                  <a:cubicBezTo>
                    <a:pt x="435" y="33"/>
                    <a:pt x="435" y="33"/>
                    <a:pt x="435" y="33"/>
                  </a:cubicBezTo>
                  <a:cubicBezTo>
                    <a:pt x="431" y="33"/>
                    <a:pt x="426" y="33"/>
                    <a:pt x="421" y="33"/>
                  </a:cubicBezTo>
                  <a:cubicBezTo>
                    <a:pt x="408" y="35"/>
                    <a:pt x="408" y="35"/>
                    <a:pt x="408" y="35"/>
                  </a:cubicBezTo>
                  <a:cubicBezTo>
                    <a:pt x="405" y="35"/>
                    <a:pt x="401" y="33"/>
                    <a:pt x="398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84" y="31"/>
                    <a:pt x="375" y="35"/>
                    <a:pt x="366" y="38"/>
                  </a:cubicBezTo>
                  <a:cubicBezTo>
                    <a:pt x="366" y="36"/>
                    <a:pt x="366" y="36"/>
                    <a:pt x="366" y="36"/>
                  </a:cubicBezTo>
                  <a:cubicBezTo>
                    <a:pt x="355" y="36"/>
                    <a:pt x="348" y="42"/>
                    <a:pt x="347" y="49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39" y="49"/>
                    <a:pt x="327" y="51"/>
                    <a:pt x="316" y="54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09" y="59"/>
                    <a:pt x="301" y="63"/>
                    <a:pt x="292" y="65"/>
                  </a:cubicBezTo>
                  <a:cubicBezTo>
                    <a:pt x="285" y="66"/>
                    <a:pt x="285" y="66"/>
                    <a:pt x="285" y="66"/>
                  </a:cubicBezTo>
                  <a:cubicBezTo>
                    <a:pt x="273" y="71"/>
                    <a:pt x="260" y="75"/>
                    <a:pt x="251" y="83"/>
                  </a:cubicBezTo>
                  <a:cubicBezTo>
                    <a:pt x="252" y="84"/>
                    <a:pt x="253" y="87"/>
                    <a:pt x="253" y="91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50" y="84"/>
                    <a:pt x="250" y="83"/>
                    <a:pt x="251" y="83"/>
                  </a:cubicBezTo>
                  <a:cubicBezTo>
                    <a:pt x="244" y="76"/>
                    <a:pt x="223" y="88"/>
                    <a:pt x="217" y="97"/>
                  </a:cubicBezTo>
                  <a:cubicBezTo>
                    <a:pt x="219" y="97"/>
                    <a:pt x="219" y="97"/>
                    <a:pt x="219" y="97"/>
                  </a:cubicBezTo>
                  <a:cubicBezTo>
                    <a:pt x="217" y="98"/>
                    <a:pt x="216" y="100"/>
                    <a:pt x="214" y="102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77" y="112"/>
                    <a:pt x="184" y="141"/>
                    <a:pt x="161" y="150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7" y="153"/>
                    <a:pt x="145" y="153"/>
                    <a:pt x="145" y="153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32" y="153"/>
                    <a:pt x="125" y="158"/>
                    <a:pt x="122" y="166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0" y="183"/>
                    <a:pt x="147" y="181"/>
                    <a:pt x="154" y="189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92"/>
                    <a:pt x="138" y="197"/>
                    <a:pt x="141" y="206"/>
                  </a:cubicBezTo>
                  <a:cubicBezTo>
                    <a:pt x="136" y="204"/>
                    <a:pt x="131" y="210"/>
                    <a:pt x="129" y="210"/>
                  </a:cubicBezTo>
                  <a:cubicBezTo>
                    <a:pt x="129" y="217"/>
                    <a:pt x="129" y="217"/>
                    <a:pt x="129" y="217"/>
                  </a:cubicBezTo>
                  <a:cubicBezTo>
                    <a:pt x="122" y="210"/>
                    <a:pt x="115" y="212"/>
                    <a:pt x="108" y="219"/>
                  </a:cubicBezTo>
                  <a:cubicBezTo>
                    <a:pt x="111" y="220"/>
                    <a:pt x="111" y="220"/>
                    <a:pt x="111" y="220"/>
                  </a:cubicBezTo>
                  <a:cubicBezTo>
                    <a:pt x="108" y="220"/>
                    <a:pt x="106" y="222"/>
                    <a:pt x="102" y="224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94" y="227"/>
                    <a:pt x="88" y="232"/>
                    <a:pt x="86" y="236"/>
                  </a:cubicBezTo>
                  <a:cubicBezTo>
                    <a:pt x="87" y="236"/>
                    <a:pt x="88" y="236"/>
                    <a:pt x="88" y="236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6" y="239"/>
                    <a:pt x="86" y="238"/>
                    <a:pt x="86" y="236"/>
                  </a:cubicBezTo>
                  <a:cubicBezTo>
                    <a:pt x="77" y="237"/>
                    <a:pt x="73" y="242"/>
                    <a:pt x="76" y="252"/>
                  </a:cubicBezTo>
                  <a:cubicBezTo>
                    <a:pt x="65" y="256"/>
                    <a:pt x="65" y="256"/>
                    <a:pt x="65" y="256"/>
                  </a:cubicBezTo>
                  <a:cubicBezTo>
                    <a:pt x="65" y="259"/>
                    <a:pt x="60" y="261"/>
                    <a:pt x="63" y="268"/>
                  </a:cubicBezTo>
                  <a:cubicBezTo>
                    <a:pt x="56" y="266"/>
                    <a:pt x="55" y="275"/>
                    <a:pt x="53" y="277"/>
                  </a:cubicBezTo>
                  <a:cubicBezTo>
                    <a:pt x="55" y="270"/>
                    <a:pt x="55" y="270"/>
                    <a:pt x="55" y="270"/>
                  </a:cubicBezTo>
                  <a:cubicBezTo>
                    <a:pt x="51" y="279"/>
                    <a:pt x="46" y="284"/>
                    <a:pt x="37" y="286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28" y="291"/>
                    <a:pt x="21" y="293"/>
                    <a:pt x="14" y="295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6" y="296"/>
                    <a:pt x="10" y="298"/>
                    <a:pt x="7" y="305"/>
                  </a:cubicBezTo>
                  <a:cubicBezTo>
                    <a:pt x="3" y="298"/>
                    <a:pt x="3" y="298"/>
                    <a:pt x="3" y="298"/>
                  </a:cubicBezTo>
                  <a:cubicBezTo>
                    <a:pt x="0" y="302"/>
                    <a:pt x="0" y="305"/>
                    <a:pt x="3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7"/>
                    <a:pt x="4" y="323"/>
                    <a:pt x="12" y="325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17" y="325"/>
                    <a:pt x="14" y="325"/>
                    <a:pt x="12" y="325"/>
                  </a:cubicBezTo>
                  <a:cubicBezTo>
                    <a:pt x="12" y="325"/>
                    <a:pt x="12" y="325"/>
                    <a:pt x="12" y="325"/>
                  </a:cubicBezTo>
                  <a:cubicBezTo>
                    <a:pt x="12" y="335"/>
                    <a:pt x="21" y="341"/>
                    <a:pt x="33" y="334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33" y="342"/>
                    <a:pt x="41" y="342"/>
                    <a:pt x="50" y="339"/>
                  </a:cubicBezTo>
                  <a:cubicBezTo>
                    <a:pt x="50" y="339"/>
                    <a:pt x="49" y="339"/>
                    <a:pt x="49" y="339"/>
                  </a:cubicBezTo>
                  <a:cubicBezTo>
                    <a:pt x="51" y="339"/>
                    <a:pt x="51" y="339"/>
                    <a:pt x="51" y="339"/>
                  </a:cubicBezTo>
                  <a:cubicBezTo>
                    <a:pt x="51" y="339"/>
                    <a:pt x="50" y="339"/>
                    <a:pt x="50" y="339"/>
                  </a:cubicBezTo>
                  <a:cubicBezTo>
                    <a:pt x="52" y="344"/>
                    <a:pt x="56" y="345"/>
                    <a:pt x="61" y="344"/>
                  </a:cubicBezTo>
                  <a:cubicBezTo>
                    <a:pt x="71" y="359"/>
                    <a:pt x="66" y="373"/>
                    <a:pt x="78" y="388"/>
                  </a:cubicBezTo>
                  <a:cubicBezTo>
                    <a:pt x="88" y="403"/>
                    <a:pt x="113" y="410"/>
                    <a:pt x="131" y="416"/>
                  </a:cubicBezTo>
                  <a:cubicBezTo>
                    <a:pt x="149" y="443"/>
                    <a:pt x="172" y="467"/>
                    <a:pt x="189" y="470"/>
                  </a:cubicBezTo>
                  <a:cubicBezTo>
                    <a:pt x="201" y="472"/>
                    <a:pt x="214" y="465"/>
                    <a:pt x="226" y="465"/>
                  </a:cubicBezTo>
                  <a:cubicBezTo>
                    <a:pt x="236" y="465"/>
                    <a:pt x="249" y="466"/>
                    <a:pt x="261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66" y="470"/>
                    <a:pt x="285" y="503"/>
                    <a:pt x="301" y="515"/>
                  </a:cubicBezTo>
                  <a:cubicBezTo>
                    <a:pt x="282" y="517"/>
                    <a:pt x="263" y="519"/>
                    <a:pt x="246" y="519"/>
                  </a:cubicBezTo>
                  <a:cubicBezTo>
                    <a:pt x="263" y="532"/>
                    <a:pt x="283" y="525"/>
                    <a:pt x="302" y="523"/>
                  </a:cubicBezTo>
                  <a:cubicBezTo>
                    <a:pt x="325" y="521"/>
                    <a:pt x="336" y="523"/>
                    <a:pt x="359" y="532"/>
                  </a:cubicBezTo>
                  <a:cubicBezTo>
                    <a:pt x="377" y="539"/>
                    <a:pt x="400" y="553"/>
                    <a:pt x="419" y="553"/>
                  </a:cubicBezTo>
                  <a:cubicBezTo>
                    <a:pt x="435" y="551"/>
                    <a:pt x="453" y="541"/>
                    <a:pt x="469" y="537"/>
                  </a:cubicBezTo>
                  <a:cubicBezTo>
                    <a:pt x="474" y="542"/>
                    <a:pt x="474" y="542"/>
                    <a:pt x="474" y="542"/>
                  </a:cubicBezTo>
                  <a:cubicBezTo>
                    <a:pt x="536" y="580"/>
                    <a:pt x="584" y="617"/>
                    <a:pt x="589" y="693"/>
                  </a:cubicBezTo>
                  <a:cubicBezTo>
                    <a:pt x="592" y="756"/>
                    <a:pt x="598" y="885"/>
                    <a:pt x="596" y="951"/>
                  </a:cubicBezTo>
                  <a:cubicBezTo>
                    <a:pt x="677" y="952"/>
                    <a:pt x="677" y="952"/>
                    <a:pt x="677" y="952"/>
                  </a:cubicBezTo>
                  <a:cubicBezTo>
                    <a:pt x="661" y="931"/>
                    <a:pt x="663" y="790"/>
                    <a:pt x="660" y="760"/>
                  </a:cubicBezTo>
                  <a:cubicBezTo>
                    <a:pt x="656" y="716"/>
                    <a:pt x="649" y="673"/>
                    <a:pt x="642" y="631"/>
                  </a:cubicBezTo>
                  <a:cubicBezTo>
                    <a:pt x="637" y="588"/>
                    <a:pt x="678" y="531"/>
                    <a:pt x="708" y="497"/>
                  </a:cubicBezTo>
                  <a:cubicBezTo>
                    <a:pt x="735" y="466"/>
                    <a:pt x="762" y="461"/>
                    <a:pt x="801" y="475"/>
                  </a:cubicBezTo>
                  <a:cubicBezTo>
                    <a:pt x="851" y="493"/>
                    <a:pt x="895" y="495"/>
                    <a:pt x="937" y="445"/>
                  </a:cubicBezTo>
                  <a:cubicBezTo>
                    <a:pt x="952" y="438"/>
                    <a:pt x="966" y="426"/>
                    <a:pt x="982" y="426"/>
                  </a:cubicBezTo>
                  <a:cubicBezTo>
                    <a:pt x="994" y="427"/>
                    <a:pt x="1006" y="441"/>
                    <a:pt x="1020" y="438"/>
                  </a:cubicBezTo>
                  <a:cubicBezTo>
                    <a:pt x="1028" y="440"/>
                    <a:pt x="1037" y="439"/>
                    <a:pt x="1045" y="438"/>
                  </a:cubicBezTo>
                  <a:cubicBezTo>
                    <a:pt x="1065" y="436"/>
                    <a:pt x="1077" y="440"/>
                    <a:pt x="1093" y="440"/>
                  </a:cubicBezTo>
                  <a:cubicBezTo>
                    <a:pt x="1134" y="442"/>
                    <a:pt x="1162" y="443"/>
                    <a:pt x="1203" y="436"/>
                  </a:cubicBezTo>
                  <a:cubicBezTo>
                    <a:pt x="1224" y="433"/>
                    <a:pt x="1229" y="431"/>
                    <a:pt x="1249" y="422"/>
                  </a:cubicBezTo>
                  <a:cubicBezTo>
                    <a:pt x="1270" y="411"/>
                    <a:pt x="1268" y="419"/>
                    <a:pt x="1290" y="419"/>
                  </a:cubicBezTo>
                  <a:cubicBezTo>
                    <a:pt x="1315" y="417"/>
                    <a:pt x="1342" y="385"/>
                    <a:pt x="1348" y="358"/>
                  </a:cubicBezTo>
                  <a:cubicBezTo>
                    <a:pt x="1359" y="362"/>
                    <a:pt x="1359" y="362"/>
                    <a:pt x="1359" y="362"/>
                  </a:cubicBezTo>
                  <a:cubicBezTo>
                    <a:pt x="1352" y="361"/>
                    <a:pt x="1362" y="364"/>
                    <a:pt x="1373" y="365"/>
                  </a:cubicBezTo>
                  <a:cubicBezTo>
                    <a:pt x="1372" y="365"/>
                    <a:pt x="1372" y="364"/>
                    <a:pt x="1371" y="364"/>
                  </a:cubicBezTo>
                  <a:cubicBezTo>
                    <a:pt x="1378" y="364"/>
                    <a:pt x="1382" y="364"/>
                    <a:pt x="1389" y="365"/>
                  </a:cubicBezTo>
                  <a:cubicBezTo>
                    <a:pt x="1384" y="366"/>
                    <a:pt x="1378" y="366"/>
                    <a:pt x="1373" y="365"/>
                  </a:cubicBezTo>
                  <a:cubicBezTo>
                    <a:pt x="1384" y="372"/>
                    <a:pt x="1398" y="381"/>
                    <a:pt x="1403" y="373"/>
                  </a:cubicBezTo>
                  <a:cubicBezTo>
                    <a:pt x="1406" y="371"/>
                    <a:pt x="1406" y="371"/>
                    <a:pt x="1406" y="371"/>
                  </a:cubicBezTo>
                  <a:cubicBezTo>
                    <a:pt x="1417" y="378"/>
                    <a:pt x="1426" y="378"/>
                    <a:pt x="1433" y="367"/>
                  </a:cubicBezTo>
                  <a:cubicBezTo>
                    <a:pt x="1429" y="367"/>
                    <a:pt x="1429" y="367"/>
                    <a:pt x="1429" y="367"/>
                  </a:cubicBezTo>
                  <a:cubicBezTo>
                    <a:pt x="1436" y="365"/>
                    <a:pt x="1438" y="358"/>
                    <a:pt x="1436" y="348"/>
                  </a:cubicBezTo>
                  <a:close/>
                  <a:moveTo>
                    <a:pt x="1228" y="310"/>
                  </a:moveTo>
                  <a:cubicBezTo>
                    <a:pt x="1224" y="310"/>
                    <a:pt x="1221" y="310"/>
                    <a:pt x="1217" y="311"/>
                  </a:cubicBezTo>
                  <a:cubicBezTo>
                    <a:pt x="1211" y="313"/>
                    <a:pt x="1211" y="313"/>
                    <a:pt x="1211" y="313"/>
                  </a:cubicBezTo>
                  <a:cubicBezTo>
                    <a:pt x="1215" y="311"/>
                    <a:pt x="1218" y="309"/>
                    <a:pt x="1221" y="307"/>
                  </a:cubicBezTo>
                  <a:lnTo>
                    <a:pt x="1228" y="310"/>
                  </a:lnTo>
                  <a:close/>
                  <a:moveTo>
                    <a:pt x="1215" y="305"/>
                  </a:moveTo>
                  <a:cubicBezTo>
                    <a:pt x="1196" y="320"/>
                    <a:pt x="1172" y="314"/>
                    <a:pt x="1145" y="323"/>
                  </a:cubicBezTo>
                  <a:cubicBezTo>
                    <a:pt x="1146" y="318"/>
                    <a:pt x="1147" y="313"/>
                    <a:pt x="1149" y="309"/>
                  </a:cubicBezTo>
                  <a:cubicBezTo>
                    <a:pt x="1150" y="311"/>
                    <a:pt x="1150" y="311"/>
                    <a:pt x="1150" y="311"/>
                  </a:cubicBezTo>
                  <a:cubicBezTo>
                    <a:pt x="1156" y="303"/>
                    <a:pt x="1164" y="295"/>
                    <a:pt x="1171" y="287"/>
                  </a:cubicBezTo>
                  <a:cubicBezTo>
                    <a:pt x="1174" y="291"/>
                    <a:pt x="1177" y="293"/>
                    <a:pt x="1173" y="288"/>
                  </a:cubicBezTo>
                  <a:lnTo>
                    <a:pt x="1215" y="305"/>
                  </a:lnTo>
                  <a:close/>
                  <a:moveTo>
                    <a:pt x="1160" y="288"/>
                  </a:moveTo>
                  <a:cubicBezTo>
                    <a:pt x="1157" y="291"/>
                    <a:pt x="1155" y="295"/>
                    <a:pt x="1151" y="297"/>
                  </a:cubicBezTo>
                  <a:cubicBezTo>
                    <a:pt x="1152" y="294"/>
                    <a:pt x="1153" y="290"/>
                    <a:pt x="1153" y="287"/>
                  </a:cubicBezTo>
                  <a:cubicBezTo>
                    <a:pt x="1155" y="287"/>
                    <a:pt x="1158" y="288"/>
                    <a:pt x="1160" y="288"/>
                  </a:cubicBezTo>
                  <a:close/>
                  <a:moveTo>
                    <a:pt x="962" y="246"/>
                  </a:moveTo>
                  <a:cubicBezTo>
                    <a:pt x="963" y="245"/>
                    <a:pt x="964" y="245"/>
                    <a:pt x="966" y="245"/>
                  </a:cubicBezTo>
                  <a:cubicBezTo>
                    <a:pt x="964" y="242"/>
                    <a:pt x="964" y="242"/>
                    <a:pt x="964" y="242"/>
                  </a:cubicBezTo>
                  <a:cubicBezTo>
                    <a:pt x="969" y="244"/>
                    <a:pt x="972" y="246"/>
                    <a:pt x="973" y="248"/>
                  </a:cubicBezTo>
                  <a:cubicBezTo>
                    <a:pt x="1026" y="258"/>
                    <a:pt x="1026" y="258"/>
                    <a:pt x="1026" y="258"/>
                  </a:cubicBezTo>
                  <a:cubicBezTo>
                    <a:pt x="1042" y="263"/>
                    <a:pt x="1070" y="265"/>
                    <a:pt x="1086" y="263"/>
                  </a:cubicBezTo>
                  <a:cubicBezTo>
                    <a:pt x="1102" y="265"/>
                    <a:pt x="1102" y="265"/>
                    <a:pt x="1102" y="265"/>
                  </a:cubicBezTo>
                  <a:cubicBezTo>
                    <a:pt x="1100" y="275"/>
                    <a:pt x="1094" y="284"/>
                    <a:pt x="1087" y="292"/>
                  </a:cubicBezTo>
                  <a:cubicBezTo>
                    <a:pt x="1073" y="288"/>
                    <a:pt x="1058" y="285"/>
                    <a:pt x="1044" y="286"/>
                  </a:cubicBezTo>
                  <a:cubicBezTo>
                    <a:pt x="999" y="288"/>
                    <a:pt x="961" y="278"/>
                    <a:pt x="919" y="274"/>
                  </a:cubicBezTo>
                  <a:cubicBezTo>
                    <a:pt x="929" y="265"/>
                    <a:pt x="938" y="255"/>
                    <a:pt x="943" y="244"/>
                  </a:cubicBezTo>
                  <a:cubicBezTo>
                    <a:pt x="947" y="245"/>
                    <a:pt x="950" y="246"/>
                    <a:pt x="954" y="246"/>
                  </a:cubicBezTo>
                  <a:cubicBezTo>
                    <a:pt x="953" y="245"/>
                    <a:pt x="951" y="244"/>
                    <a:pt x="950" y="243"/>
                  </a:cubicBezTo>
                  <a:lnTo>
                    <a:pt x="962" y="246"/>
                  </a:lnTo>
                  <a:close/>
                  <a:moveTo>
                    <a:pt x="922" y="245"/>
                  </a:moveTo>
                  <a:cubicBezTo>
                    <a:pt x="927" y="238"/>
                    <a:pt x="927" y="238"/>
                    <a:pt x="927" y="238"/>
                  </a:cubicBezTo>
                  <a:cubicBezTo>
                    <a:pt x="928" y="239"/>
                    <a:pt x="929" y="239"/>
                    <a:pt x="930" y="240"/>
                  </a:cubicBezTo>
                  <a:cubicBezTo>
                    <a:pt x="924" y="247"/>
                    <a:pt x="917" y="253"/>
                    <a:pt x="910" y="258"/>
                  </a:cubicBezTo>
                  <a:cubicBezTo>
                    <a:pt x="908" y="253"/>
                    <a:pt x="905" y="246"/>
                    <a:pt x="904" y="240"/>
                  </a:cubicBezTo>
                  <a:cubicBezTo>
                    <a:pt x="909" y="242"/>
                    <a:pt x="915" y="244"/>
                    <a:pt x="922" y="245"/>
                  </a:cubicBezTo>
                  <a:close/>
                  <a:moveTo>
                    <a:pt x="891" y="233"/>
                  </a:moveTo>
                  <a:cubicBezTo>
                    <a:pt x="891" y="233"/>
                    <a:pt x="892" y="233"/>
                    <a:pt x="892" y="233"/>
                  </a:cubicBezTo>
                  <a:cubicBezTo>
                    <a:pt x="894" y="245"/>
                    <a:pt x="897" y="256"/>
                    <a:pt x="897" y="267"/>
                  </a:cubicBezTo>
                  <a:cubicBezTo>
                    <a:pt x="886" y="275"/>
                    <a:pt x="875" y="282"/>
                    <a:pt x="868" y="291"/>
                  </a:cubicBezTo>
                  <a:cubicBezTo>
                    <a:pt x="862" y="292"/>
                    <a:pt x="862" y="292"/>
                    <a:pt x="862" y="292"/>
                  </a:cubicBezTo>
                  <a:cubicBezTo>
                    <a:pt x="863" y="285"/>
                    <a:pt x="865" y="278"/>
                    <a:pt x="868" y="270"/>
                  </a:cubicBezTo>
                  <a:cubicBezTo>
                    <a:pt x="856" y="272"/>
                    <a:pt x="856" y="272"/>
                    <a:pt x="856" y="272"/>
                  </a:cubicBezTo>
                  <a:cubicBezTo>
                    <a:pt x="855" y="277"/>
                    <a:pt x="854" y="285"/>
                    <a:pt x="853" y="292"/>
                  </a:cubicBezTo>
                  <a:cubicBezTo>
                    <a:pt x="847" y="293"/>
                    <a:pt x="847" y="293"/>
                    <a:pt x="847" y="293"/>
                  </a:cubicBezTo>
                  <a:cubicBezTo>
                    <a:pt x="844" y="295"/>
                    <a:pt x="840" y="297"/>
                    <a:pt x="836" y="299"/>
                  </a:cubicBezTo>
                  <a:cubicBezTo>
                    <a:pt x="837" y="298"/>
                    <a:pt x="837" y="298"/>
                    <a:pt x="837" y="298"/>
                  </a:cubicBezTo>
                  <a:cubicBezTo>
                    <a:pt x="824" y="284"/>
                    <a:pt x="824" y="263"/>
                    <a:pt x="830" y="245"/>
                  </a:cubicBezTo>
                  <a:cubicBezTo>
                    <a:pt x="824" y="238"/>
                    <a:pt x="824" y="238"/>
                    <a:pt x="824" y="238"/>
                  </a:cubicBezTo>
                  <a:cubicBezTo>
                    <a:pt x="813" y="253"/>
                    <a:pt x="814" y="287"/>
                    <a:pt x="823" y="305"/>
                  </a:cubicBezTo>
                  <a:cubicBezTo>
                    <a:pt x="819" y="307"/>
                    <a:pt x="815" y="310"/>
                    <a:pt x="811" y="311"/>
                  </a:cubicBezTo>
                  <a:cubicBezTo>
                    <a:pt x="789" y="284"/>
                    <a:pt x="796" y="265"/>
                    <a:pt x="799" y="238"/>
                  </a:cubicBezTo>
                  <a:cubicBezTo>
                    <a:pt x="806" y="238"/>
                    <a:pt x="828" y="235"/>
                    <a:pt x="828" y="235"/>
                  </a:cubicBezTo>
                  <a:cubicBezTo>
                    <a:pt x="849" y="229"/>
                    <a:pt x="870" y="233"/>
                    <a:pt x="891" y="233"/>
                  </a:cubicBezTo>
                  <a:close/>
                  <a:moveTo>
                    <a:pt x="810" y="231"/>
                  </a:moveTo>
                  <a:cubicBezTo>
                    <a:pt x="838" y="227"/>
                    <a:pt x="838" y="227"/>
                    <a:pt x="838" y="227"/>
                  </a:cubicBezTo>
                  <a:cubicBezTo>
                    <a:pt x="838" y="227"/>
                    <a:pt x="826" y="230"/>
                    <a:pt x="810" y="231"/>
                  </a:cubicBezTo>
                  <a:cubicBezTo>
                    <a:pt x="801" y="233"/>
                    <a:pt x="801" y="233"/>
                    <a:pt x="801" y="233"/>
                  </a:cubicBezTo>
                  <a:cubicBezTo>
                    <a:pt x="800" y="233"/>
                    <a:pt x="800" y="234"/>
                    <a:pt x="799" y="234"/>
                  </a:cubicBezTo>
                  <a:cubicBezTo>
                    <a:pt x="799" y="233"/>
                    <a:pt x="799" y="233"/>
                    <a:pt x="799" y="232"/>
                  </a:cubicBezTo>
                  <a:cubicBezTo>
                    <a:pt x="803" y="232"/>
                    <a:pt x="807" y="232"/>
                    <a:pt x="810" y="231"/>
                  </a:cubicBezTo>
                  <a:close/>
                  <a:moveTo>
                    <a:pt x="780" y="238"/>
                  </a:moveTo>
                  <a:cubicBezTo>
                    <a:pt x="771" y="231"/>
                    <a:pt x="771" y="231"/>
                    <a:pt x="771" y="231"/>
                  </a:cubicBezTo>
                  <a:cubicBezTo>
                    <a:pt x="776" y="232"/>
                    <a:pt x="783" y="233"/>
                    <a:pt x="790" y="233"/>
                  </a:cubicBezTo>
                  <a:cubicBezTo>
                    <a:pt x="789" y="248"/>
                    <a:pt x="782" y="262"/>
                    <a:pt x="784" y="279"/>
                  </a:cubicBezTo>
                  <a:cubicBezTo>
                    <a:pt x="785" y="291"/>
                    <a:pt x="794" y="306"/>
                    <a:pt x="796" y="319"/>
                  </a:cubicBezTo>
                  <a:cubicBezTo>
                    <a:pt x="787" y="322"/>
                    <a:pt x="779" y="325"/>
                    <a:pt x="773" y="327"/>
                  </a:cubicBezTo>
                  <a:cubicBezTo>
                    <a:pt x="769" y="329"/>
                    <a:pt x="769" y="329"/>
                    <a:pt x="769" y="329"/>
                  </a:cubicBezTo>
                  <a:cubicBezTo>
                    <a:pt x="764" y="324"/>
                    <a:pt x="760" y="318"/>
                    <a:pt x="757" y="309"/>
                  </a:cubicBezTo>
                  <a:cubicBezTo>
                    <a:pt x="752" y="307"/>
                    <a:pt x="752" y="307"/>
                    <a:pt x="752" y="307"/>
                  </a:cubicBezTo>
                  <a:cubicBezTo>
                    <a:pt x="753" y="318"/>
                    <a:pt x="756" y="326"/>
                    <a:pt x="761" y="333"/>
                  </a:cubicBezTo>
                  <a:cubicBezTo>
                    <a:pt x="753" y="337"/>
                    <a:pt x="753" y="337"/>
                    <a:pt x="753" y="337"/>
                  </a:cubicBezTo>
                  <a:cubicBezTo>
                    <a:pt x="743" y="345"/>
                    <a:pt x="736" y="355"/>
                    <a:pt x="729" y="365"/>
                  </a:cubicBezTo>
                  <a:cubicBezTo>
                    <a:pt x="715" y="348"/>
                    <a:pt x="705" y="313"/>
                    <a:pt x="706" y="283"/>
                  </a:cubicBezTo>
                  <a:cubicBezTo>
                    <a:pt x="722" y="271"/>
                    <a:pt x="735" y="255"/>
                    <a:pt x="746" y="238"/>
                  </a:cubicBezTo>
                  <a:cubicBezTo>
                    <a:pt x="758" y="239"/>
                    <a:pt x="769" y="240"/>
                    <a:pt x="780" y="238"/>
                  </a:cubicBezTo>
                  <a:close/>
                  <a:moveTo>
                    <a:pt x="735" y="242"/>
                  </a:moveTo>
                  <a:cubicBezTo>
                    <a:pt x="728" y="255"/>
                    <a:pt x="720" y="268"/>
                    <a:pt x="706" y="275"/>
                  </a:cubicBezTo>
                  <a:cubicBezTo>
                    <a:pt x="708" y="263"/>
                    <a:pt x="711" y="252"/>
                    <a:pt x="716" y="244"/>
                  </a:cubicBezTo>
                  <a:cubicBezTo>
                    <a:pt x="722" y="244"/>
                    <a:pt x="728" y="244"/>
                    <a:pt x="735" y="242"/>
                  </a:cubicBezTo>
                  <a:close/>
                  <a:moveTo>
                    <a:pt x="738" y="236"/>
                  </a:moveTo>
                  <a:cubicBezTo>
                    <a:pt x="737" y="238"/>
                    <a:pt x="736" y="240"/>
                    <a:pt x="735" y="241"/>
                  </a:cubicBezTo>
                  <a:cubicBezTo>
                    <a:pt x="718" y="233"/>
                    <a:pt x="718" y="233"/>
                    <a:pt x="718" y="233"/>
                  </a:cubicBezTo>
                  <a:cubicBezTo>
                    <a:pt x="725" y="234"/>
                    <a:pt x="731" y="235"/>
                    <a:pt x="738" y="236"/>
                  </a:cubicBezTo>
                  <a:close/>
                  <a:moveTo>
                    <a:pt x="619" y="242"/>
                  </a:moveTo>
                  <a:cubicBezTo>
                    <a:pt x="620" y="242"/>
                    <a:pt x="620" y="242"/>
                    <a:pt x="621" y="242"/>
                  </a:cubicBezTo>
                  <a:cubicBezTo>
                    <a:pt x="621" y="242"/>
                    <a:pt x="624" y="245"/>
                    <a:pt x="630" y="247"/>
                  </a:cubicBezTo>
                  <a:cubicBezTo>
                    <a:pt x="629" y="262"/>
                    <a:pt x="614" y="272"/>
                    <a:pt x="603" y="280"/>
                  </a:cubicBezTo>
                  <a:cubicBezTo>
                    <a:pt x="602" y="269"/>
                    <a:pt x="600" y="257"/>
                    <a:pt x="598" y="245"/>
                  </a:cubicBezTo>
                  <a:cubicBezTo>
                    <a:pt x="606" y="246"/>
                    <a:pt x="614" y="245"/>
                    <a:pt x="619" y="242"/>
                  </a:cubicBezTo>
                  <a:close/>
                  <a:moveTo>
                    <a:pt x="465" y="245"/>
                  </a:moveTo>
                  <a:cubicBezTo>
                    <a:pt x="465" y="245"/>
                    <a:pt x="481" y="243"/>
                    <a:pt x="493" y="238"/>
                  </a:cubicBezTo>
                  <a:cubicBezTo>
                    <a:pt x="483" y="240"/>
                    <a:pt x="483" y="240"/>
                    <a:pt x="483" y="240"/>
                  </a:cubicBezTo>
                  <a:cubicBezTo>
                    <a:pt x="480" y="242"/>
                    <a:pt x="478" y="243"/>
                    <a:pt x="483" y="240"/>
                  </a:cubicBezTo>
                  <a:cubicBezTo>
                    <a:pt x="483" y="240"/>
                    <a:pt x="483" y="240"/>
                    <a:pt x="483" y="240"/>
                  </a:cubicBezTo>
                  <a:cubicBezTo>
                    <a:pt x="486" y="238"/>
                    <a:pt x="490" y="235"/>
                    <a:pt x="490" y="235"/>
                  </a:cubicBezTo>
                  <a:cubicBezTo>
                    <a:pt x="495" y="231"/>
                    <a:pt x="501" y="231"/>
                    <a:pt x="508" y="232"/>
                  </a:cubicBezTo>
                  <a:cubicBezTo>
                    <a:pt x="514" y="230"/>
                    <a:pt x="520" y="230"/>
                    <a:pt x="527" y="230"/>
                  </a:cubicBezTo>
                  <a:cubicBezTo>
                    <a:pt x="526" y="229"/>
                    <a:pt x="525" y="228"/>
                    <a:pt x="523" y="227"/>
                  </a:cubicBezTo>
                  <a:cubicBezTo>
                    <a:pt x="545" y="233"/>
                    <a:pt x="545" y="233"/>
                    <a:pt x="545" y="233"/>
                  </a:cubicBezTo>
                  <a:cubicBezTo>
                    <a:pt x="539" y="231"/>
                    <a:pt x="533" y="230"/>
                    <a:pt x="527" y="230"/>
                  </a:cubicBezTo>
                  <a:cubicBezTo>
                    <a:pt x="539" y="237"/>
                    <a:pt x="553" y="231"/>
                    <a:pt x="568" y="231"/>
                  </a:cubicBezTo>
                  <a:cubicBezTo>
                    <a:pt x="564" y="236"/>
                    <a:pt x="564" y="236"/>
                    <a:pt x="564" y="236"/>
                  </a:cubicBezTo>
                  <a:cubicBezTo>
                    <a:pt x="573" y="239"/>
                    <a:pt x="583" y="242"/>
                    <a:pt x="593" y="244"/>
                  </a:cubicBezTo>
                  <a:cubicBezTo>
                    <a:pt x="595" y="257"/>
                    <a:pt x="593" y="272"/>
                    <a:pt x="595" y="284"/>
                  </a:cubicBezTo>
                  <a:cubicBezTo>
                    <a:pt x="570" y="301"/>
                    <a:pt x="546" y="319"/>
                    <a:pt x="520" y="337"/>
                  </a:cubicBezTo>
                  <a:cubicBezTo>
                    <a:pt x="484" y="362"/>
                    <a:pt x="478" y="350"/>
                    <a:pt x="446" y="332"/>
                  </a:cubicBezTo>
                  <a:cubicBezTo>
                    <a:pt x="457" y="306"/>
                    <a:pt x="467" y="291"/>
                    <a:pt x="467" y="260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64" y="279"/>
                    <a:pt x="452" y="310"/>
                    <a:pt x="435" y="327"/>
                  </a:cubicBezTo>
                  <a:cubicBezTo>
                    <a:pt x="415" y="318"/>
                    <a:pt x="392" y="312"/>
                    <a:pt x="392" y="289"/>
                  </a:cubicBezTo>
                  <a:cubicBezTo>
                    <a:pt x="420" y="274"/>
                    <a:pt x="456" y="249"/>
                    <a:pt x="465" y="245"/>
                  </a:cubicBezTo>
                  <a:close/>
                  <a:moveTo>
                    <a:pt x="217" y="298"/>
                  </a:moveTo>
                  <a:cubicBezTo>
                    <a:pt x="220" y="293"/>
                    <a:pt x="224" y="288"/>
                    <a:pt x="230" y="286"/>
                  </a:cubicBezTo>
                  <a:cubicBezTo>
                    <a:pt x="236" y="277"/>
                    <a:pt x="242" y="268"/>
                    <a:pt x="252" y="262"/>
                  </a:cubicBezTo>
                  <a:cubicBezTo>
                    <a:pt x="250" y="262"/>
                    <a:pt x="248" y="262"/>
                    <a:pt x="246" y="263"/>
                  </a:cubicBezTo>
                  <a:cubicBezTo>
                    <a:pt x="232" y="275"/>
                    <a:pt x="232" y="275"/>
                    <a:pt x="232" y="275"/>
                  </a:cubicBezTo>
                  <a:cubicBezTo>
                    <a:pt x="235" y="269"/>
                    <a:pt x="240" y="265"/>
                    <a:pt x="246" y="263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9" y="261"/>
                    <a:pt x="252" y="260"/>
                    <a:pt x="256" y="259"/>
                  </a:cubicBezTo>
                  <a:cubicBezTo>
                    <a:pt x="257" y="259"/>
                    <a:pt x="259" y="258"/>
                    <a:pt x="260" y="258"/>
                  </a:cubicBezTo>
                  <a:cubicBezTo>
                    <a:pt x="261" y="259"/>
                    <a:pt x="261" y="259"/>
                    <a:pt x="261" y="259"/>
                  </a:cubicBezTo>
                  <a:cubicBezTo>
                    <a:pt x="262" y="259"/>
                    <a:pt x="262" y="259"/>
                    <a:pt x="263" y="259"/>
                  </a:cubicBezTo>
                  <a:cubicBezTo>
                    <a:pt x="266" y="261"/>
                    <a:pt x="269" y="263"/>
                    <a:pt x="270" y="265"/>
                  </a:cubicBezTo>
                  <a:cubicBezTo>
                    <a:pt x="259" y="289"/>
                    <a:pt x="257" y="303"/>
                    <a:pt x="266" y="325"/>
                  </a:cubicBezTo>
                  <a:cubicBezTo>
                    <a:pt x="255" y="345"/>
                    <a:pt x="237" y="362"/>
                    <a:pt x="224" y="380"/>
                  </a:cubicBezTo>
                  <a:cubicBezTo>
                    <a:pt x="218" y="350"/>
                    <a:pt x="215" y="326"/>
                    <a:pt x="191" y="306"/>
                  </a:cubicBezTo>
                  <a:cubicBezTo>
                    <a:pt x="200" y="303"/>
                    <a:pt x="208" y="301"/>
                    <a:pt x="217" y="298"/>
                  </a:cubicBezTo>
                  <a:close/>
                  <a:moveTo>
                    <a:pt x="180" y="309"/>
                  </a:moveTo>
                  <a:cubicBezTo>
                    <a:pt x="180" y="310"/>
                    <a:pt x="180" y="310"/>
                    <a:pt x="181" y="310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3" y="311"/>
                    <a:pt x="176" y="310"/>
                    <a:pt x="180" y="309"/>
                  </a:cubicBezTo>
                  <a:close/>
                  <a:moveTo>
                    <a:pt x="237" y="446"/>
                  </a:moveTo>
                  <a:cubicBezTo>
                    <a:pt x="233" y="445"/>
                    <a:pt x="229" y="445"/>
                    <a:pt x="224" y="445"/>
                  </a:cubicBezTo>
                  <a:cubicBezTo>
                    <a:pt x="210" y="445"/>
                    <a:pt x="203" y="456"/>
                    <a:pt x="187" y="449"/>
                  </a:cubicBezTo>
                  <a:cubicBezTo>
                    <a:pt x="170" y="442"/>
                    <a:pt x="163" y="420"/>
                    <a:pt x="150" y="408"/>
                  </a:cubicBezTo>
                  <a:cubicBezTo>
                    <a:pt x="134" y="388"/>
                    <a:pt x="117" y="378"/>
                    <a:pt x="109" y="351"/>
                  </a:cubicBezTo>
                  <a:cubicBezTo>
                    <a:pt x="108" y="352"/>
                    <a:pt x="108" y="352"/>
                    <a:pt x="108" y="352"/>
                  </a:cubicBezTo>
                  <a:cubicBezTo>
                    <a:pt x="106" y="349"/>
                    <a:pt x="102" y="346"/>
                    <a:pt x="97" y="343"/>
                  </a:cubicBezTo>
                  <a:cubicBezTo>
                    <a:pt x="94" y="343"/>
                    <a:pt x="91" y="342"/>
                    <a:pt x="88" y="341"/>
                  </a:cubicBezTo>
                  <a:cubicBezTo>
                    <a:pt x="95" y="342"/>
                    <a:pt x="95" y="342"/>
                    <a:pt x="95" y="342"/>
                  </a:cubicBezTo>
                  <a:cubicBezTo>
                    <a:pt x="96" y="343"/>
                    <a:pt x="96" y="343"/>
                    <a:pt x="97" y="343"/>
                  </a:cubicBezTo>
                  <a:cubicBezTo>
                    <a:pt x="107" y="345"/>
                    <a:pt x="117" y="342"/>
                    <a:pt x="125" y="334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9" y="346"/>
                    <a:pt x="88" y="348"/>
                    <a:pt x="97" y="348"/>
                  </a:cubicBezTo>
                  <a:cubicBezTo>
                    <a:pt x="103" y="356"/>
                    <a:pt x="103" y="356"/>
                    <a:pt x="103" y="356"/>
                  </a:cubicBezTo>
                  <a:cubicBezTo>
                    <a:pt x="105" y="368"/>
                    <a:pt x="112" y="384"/>
                    <a:pt x="121" y="400"/>
                  </a:cubicBezTo>
                  <a:cubicBezTo>
                    <a:pt x="83" y="385"/>
                    <a:pt x="80" y="386"/>
                    <a:pt x="68" y="344"/>
                  </a:cubicBezTo>
                  <a:cubicBezTo>
                    <a:pt x="62" y="344"/>
                    <a:pt x="62" y="344"/>
                    <a:pt x="62" y="344"/>
                  </a:cubicBezTo>
                  <a:cubicBezTo>
                    <a:pt x="63" y="344"/>
                    <a:pt x="65" y="343"/>
                    <a:pt x="67" y="342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132" y="332"/>
                    <a:pt x="132" y="332"/>
                    <a:pt x="132" y="332"/>
                  </a:cubicBezTo>
                  <a:cubicBezTo>
                    <a:pt x="132" y="339"/>
                    <a:pt x="139" y="339"/>
                    <a:pt x="147" y="335"/>
                  </a:cubicBezTo>
                  <a:cubicBezTo>
                    <a:pt x="159" y="330"/>
                    <a:pt x="175" y="318"/>
                    <a:pt x="183" y="312"/>
                  </a:cubicBezTo>
                  <a:cubicBezTo>
                    <a:pt x="194" y="320"/>
                    <a:pt x="204" y="326"/>
                    <a:pt x="209" y="341"/>
                  </a:cubicBezTo>
                  <a:cubicBezTo>
                    <a:pt x="214" y="359"/>
                    <a:pt x="207" y="375"/>
                    <a:pt x="216" y="393"/>
                  </a:cubicBezTo>
                  <a:cubicBezTo>
                    <a:pt x="228" y="417"/>
                    <a:pt x="237" y="417"/>
                    <a:pt x="237" y="446"/>
                  </a:cubicBezTo>
                  <a:cubicBezTo>
                    <a:pt x="237" y="446"/>
                    <a:pt x="237" y="446"/>
                    <a:pt x="237" y="446"/>
                  </a:cubicBezTo>
                  <a:close/>
                  <a:moveTo>
                    <a:pt x="255" y="451"/>
                  </a:moveTo>
                  <a:cubicBezTo>
                    <a:pt x="255" y="425"/>
                    <a:pt x="233" y="408"/>
                    <a:pt x="237" y="384"/>
                  </a:cubicBezTo>
                  <a:cubicBezTo>
                    <a:pt x="239" y="370"/>
                    <a:pt x="262" y="347"/>
                    <a:pt x="269" y="332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81" y="357"/>
                    <a:pt x="308" y="394"/>
                    <a:pt x="339" y="394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20" y="381"/>
                    <a:pt x="309" y="373"/>
                    <a:pt x="299" y="358"/>
                  </a:cubicBezTo>
                  <a:cubicBezTo>
                    <a:pt x="292" y="348"/>
                    <a:pt x="278" y="330"/>
                    <a:pt x="270" y="319"/>
                  </a:cubicBezTo>
                  <a:cubicBezTo>
                    <a:pt x="259" y="300"/>
                    <a:pt x="282" y="275"/>
                    <a:pt x="277" y="261"/>
                  </a:cubicBezTo>
                  <a:cubicBezTo>
                    <a:pt x="285" y="264"/>
                    <a:pt x="292" y="267"/>
                    <a:pt x="297" y="272"/>
                  </a:cubicBezTo>
                  <a:cubicBezTo>
                    <a:pt x="322" y="297"/>
                    <a:pt x="322" y="297"/>
                    <a:pt x="322" y="297"/>
                  </a:cubicBezTo>
                  <a:cubicBezTo>
                    <a:pt x="327" y="306"/>
                    <a:pt x="333" y="312"/>
                    <a:pt x="342" y="315"/>
                  </a:cubicBezTo>
                  <a:cubicBezTo>
                    <a:pt x="348" y="357"/>
                    <a:pt x="338" y="390"/>
                    <a:pt x="338" y="431"/>
                  </a:cubicBezTo>
                  <a:cubicBezTo>
                    <a:pt x="338" y="443"/>
                    <a:pt x="339" y="454"/>
                    <a:pt x="343" y="462"/>
                  </a:cubicBezTo>
                  <a:cubicBezTo>
                    <a:pt x="330" y="459"/>
                    <a:pt x="315" y="461"/>
                    <a:pt x="301" y="461"/>
                  </a:cubicBezTo>
                  <a:cubicBezTo>
                    <a:pt x="284" y="461"/>
                    <a:pt x="269" y="455"/>
                    <a:pt x="255" y="451"/>
                  </a:cubicBezTo>
                  <a:close/>
                  <a:moveTo>
                    <a:pt x="447" y="525"/>
                  </a:moveTo>
                  <a:cubicBezTo>
                    <a:pt x="437" y="532"/>
                    <a:pt x="416" y="542"/>
                    <a:pt x="401" y="541"/>
                  </a:cubicBezTo>
                  <a:cubicBezTo>
                    <a:pt x="385" y="539"/>
                    <a:pt x="375" y="523"/>
                    <a:pt x="355" y="518"/>
                  </a:cubicBezTo>
                  <a:cubicBezTo>
                    <a:pt x="342" y="514"/>
                    <a:pt x="328" y="514"/>
                    <a:pt x="314" y="514"/>
                  </a:cubicBezTo>
                  <a:cubicBezTo>
                    <a:pt x="298" y="505"/>
                    <a:pt x="282" y="482"/>
                    <a:pt x="270" y="469"/>
                  </a:cubicBezTo>
                  <a:cubicBezTo>
                    <a:pt x="271" y="469"/>
                    <a:pt x="273" y="470"/>
                    <a:pt x="274" y="470"/>
                  </a:cubicBezTo>
                  <a:cubicBezTo>
                    <a:pt x="290" y="471"/>
                    <a:pt x="344" y="471"/>
                    <a:pt x="360" y="483"/>
                  </a:cubicBezTo>
                  <a:cubicBezTo>
                    <a:pt x="361" y="483"/>
                    <a:pt x="361" y="483"/>
                    <a:pt x="361" y="483"/>
                  </a:cubicBezTo>
                  <a:cubicBezTo>
                    <a:pt x="362" y="484"/>
                    <a:pt x="363" y="485"/>
                    <a:pt x="364" y="486"/>
                  </a:cubicBezTo>
                  <a:cubicBezTo>
                    <a:pt x="363" y="484"/>
                    <a:pt x="363" y="484"/>
                    <a:pt x="363" y="484"/>
                  </a:cubicBezTo>
                  <a:cubicBezTo>
                    <a:pt x="368" y="489"/>
                    <a:pt x="375" y="492"/>
                    <a:pt x="384" y="496"/>
                  </a:cubicBezTo>
                  <a:cubicBezTo>
                    <a:pt x="403" y="507"/>
                    <a:pt x="442" y="507"/>
                    <a:pt x="453" y="525"/>
                  </a:cubicBezTo>
                  <a:lnTo>
                    <a:pt x="447" y="525"/>
                  </a:lnTo>
                  <a:close/>
                  <a:moveTo>
                    <a:pt x="508" y="543"/>
                  </a:moveTo>
                  <a:cubicBezTo>
                    <a:pt x="502" y="540"/>
                    <a:pt x="497" y="537"/>
                    <a:pt x="492" y="533"/>
                  </a:cubicBezTo>
                  <a:cubicBezTo>
                    <a:pt x="492" y="534"/>
                    <a:pt x="492" y="534"/>
                    <a:pt x="492" y="534"/>
                  </a:cubicBezTo>
                  <a:cubicBezTo>
                    <a:pt x="491" y="533"/>
                    <a:pt x="491" y="533"/>
                    <a:pt x="491" y="533"/>
                  </a:cubicBezTo>
                  <a:cubicBezTo>
                    <a:pt x="491" y="533"/>
                    <a:pt x="491" y="533"/>
                    <a:pt x="492" y="533"/>
                  </a:cubicBezTo>
                  <a:cubicBezTo>
                    <a:pt x="477" y="488"/>
                    <a:pt x="428" y="489"/>
                    <a:pt x="393" y="482"/>
                  </a:cubicBezTo>
                  <a:cubicBezTo>
                    <a:pt x="310" y="467"/>
                    <a:pt x="371" y="365"/>
                    <a:pt x="357" y="317"/>
                  </a:cubicBezTo>
                  <a:cubicBezTo>
                    <a:pt x="359" y="316"/>
                    <a:pt x="362" y="316"/>
                    <a:pt x="364" y="315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9" y="299"/>
                    <a:pt x="373" y="298"/>
                    <a:pt x="378" y="296"/>
                  </a:cubicBezTo>
                  <a:cubicBezTo>
                    <a:pt x="378" y="348"/>
                    <a:pt x="462" y="354"/>
                    <a:pt x="493" y="381"/>
                  </a:cubicBezTo>
                  <a:cubicBezTo>
                    <a:pt x="493" y="397"/>
                    <a:pt x="498" y="418"/>
                    <a:pt x="492" y="433"/>
                  </a:cubicBezTo>
                  <a:cubicBezTo>
                    <a:pt x="477" y="420"/>
                    <a:pt x="474" y="399"/>
                    <a:pt x="463" y="387"/>
                  </a:cubicBezTo>
                  <a:cubicBezTo>
                    <a:pt x="470" y="401"/>
                    <a:pt x="481" y="431"/>
                    <a:pt x="483" y="445"/>
                  </a:cubicBezTo>
                  <a:cubicBezTo>
                    <a:pt x="483" y="445"/>
                    <a:pt x="483" y="445"/>
                    <a:pt x="483" y="445"/>
                  </a:cubicBezTo>
                  <a:cubicBezTo>
                    <a:pt x="481" y="442"/>
                    <a:pt x="481" y="442"/>
                    <a:pt x="481" y="442"/>
                  </a:cubicBezTo>
                  <a:cubicBezTo>
                    <a:pt x="463" y="426"/>
                    <a:pt x="437" y="426"/>
                    <a:pt x="421" y="410"/>
                  </a:cubicBezTo>
                  <a:cubicBezTo>
                    <a:pt x="410" y="399"/>
                    <a:pt x="410" y="373"/>
                    <a:pt x="410" y="369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1" y="378"/>
                    <a:pt x="401" y="396"/>
                    <a:pt x="407" y="408"/>
                  </a:cubicBezTo>
                  <a:cubicBezTo>
                    <a:pt x="417" y="434"/>
                    <a:pt x="430" y="431"/>
                    <a:pt x="451" y="440"/>
                  </a:cubicBezTo>
                  <a:cubicBezTo>
                    <a:pt x="460" y="445"/>
                    <a:pt x="482" y="453"/>
                    <a:pt x="492" y="463"/>
                  </a:cubicBezTo>
                  <a:cubicBezTo>
                    <a:pt x="489" y="459"/>
                    <a:pt x="489" y="459"/>
                    <a:pt x="489" y="459"/>
                  </a:cubicBezTo>
                  <a:cubicBezTo>
                    <a:pt x="491" y="461"/>
                    <a:pt x="492" y="463"/>
                    <a:pt x="494" y="466"/>
                  </a:cubicBezTo>
                  <a:cubicBezTo>
                    <a:pt x="493" y="465"/>
                    <a:pt x="492" y="464"/>
                    <a:pt x="492" y="463"/>
                  </a:cubicBezTo>
                  <a:cubicBezTo>
                    <a:pt x="497" y="474"/>
                    <a:pt x="497" y="474"/>
                    <a:pt x="497" y="474"/>
                  </a:cubicBezTo>
                  <a:cubicBezTo>
                    <a:pt x="507" y="504"/>
                    <a:pt x="514" y="505"/>
                    <a:pt x="508" y="543"/>
                  </a:cubicBezTo>
                  <a:close/>
                  <a:moveTo>
                    <a:pt x="580" y="581"/>
                  </a:moveTo>
                  <a:cubicBezTo>
                    <a:pt x="580" y="582"/>
                    <a:pt x="580" y="582"/>
                    <a:pt x="580" y="582"/>
                  </a:cubicBezTo>
                  <a:cubicBezTo>
                    <a:pt x="575" y="578"/>
                    <a:pt x="569" y="575"/>
                    <a:pt x="562" y="571"/>
                  </a:cubicBezTo>
                  <a:cubicBezTo>
                    <a:pt x="552" y="565"/>
                    <a:pt x="541" y="559"/>
                    <a:pt x="530" y="554"/>
                  </a:cubicBezTo>
                  <a:cubicBezTo>
                    <a:pt x="528" y="541"/>
                    <a:pt x="526" y="526"/>
                    <a:pt x="523" y="514"/>
                  </a:cubicBezTo>
                  <a:cubicBezTo>
                    <a:pt x="518" y="495"/>
                    <a:pt x="513" y="473"/>
                    <a:pt x="508" y="454"/>
                  </a:cubicBezTo>
                  <a:cubicBezTo>
                    <a:pt x="501" y="426"/>
                    <a:pt x="511" y="400"/>
                    <a:pt x="507" y="369"/>
                  </a:cubicBezTo>
                  <a:cubicBezTo>
                    <a:pt x="508" y="369"/>
                    <a:pt x="508" y="369"/>
                    <a:pt x="508" y="369"/>
                  </a:cubicBezTo>
                  <a:cubicBezTo>
                    <a:pt x="525" y="357"/>
                    <a:pt x="548" y="325"/>
                    <a:pt x="564" y="312"/>
                  </a:cubicBezTo>
                  <a:cubicBezTo>
                    <a:pt x="594" y="287"/>
                    <a:pt x="624" y="286"/>
                    <a:pt x="637" y="248"/>
                  </a:cubicBezTo>
                  <a:cubicBezTo>
                    <a:pt x="640" y="249"/>
                    <a:pt x="644" y="248"/>
                    <a:pt x="649" y="247"/>
                  </a:cubicBezTo>
                  <a:cubicBezTo>
                    <a:pt x="646" y="247"/>
                    <a:pt x="644" y="247"/>
                    <a:pt x="642" y="247"/>
                  </a:cubicBezTo>
                  <a:cubicBezTo>
                    <a:pt x="651" y="247"/>
                    <a:pt x="651" y="247"/>
                    <a:pt x="651" y="247"/>
                  </a:cubicBezTo>
                  <a:cubicBezTo>
                    <a:pt x="650" y="247"/>
                    <a:pt x="649" y="247"/>
                    <a:pt x="649" y="247"/>
                  </a:cubicBezTo>
                  <a:cubicBezTo>
                    <a:pt x="662" y="249"/>
                    <a:pt x="676" y="256"/>
                    <a:pt x="690" y="24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84" y="240"/>
                    <a:pt x="695" y="242"/>
                    <a:pt x="706" y="243"/>
                  </a:cubicBezTo>
                  <a:cubicBezTo>
                    <a:pt x="679" y="289"/>
                    <a:pt x="722" y="340"/>
                    <a:pt x="715" y="386"/>
                  </a:cubicBezTo>
                  <a:cubicBezTo>
                    <a:pt x="713" y="390"/>
                    <a:pt x="710" y="394"/>
                    <a:pt x="707" y="397"/>
                  </a:cubicBezTo>
                  <a:cubicBezTo>
                    <a:pt x="686" y="426"/>
                    <a:pt x="660" y="429"/>
                    <a:pt x="630" y="447"/>
                  </a:cubicBezTo>
                  <a:cubicBezTo>
                    <a:pt x="587" y="473"/>
                    <a:pt x="564" y="534"/>
                    <a:pt x="580" y="581"/>
                  </a:cubicBezTo>
                  <a:close/>
                  <a:moveTo>
                    <a:pt x="764" y="440"/>
                  </a:moveTo>
                  <a:cubicBezTo>
                    <a:pt x="768" y="440"/>
                    <a:pt x="768" y="440"/>
                    <a:pt x="768" y="440"/>
                  </a:cubicBezTo>
                  <a:cubicBezTo>
                    <a:pt x="704" y="442"/>
                    <a:pt x="656" y="510"/>
                    <a:pt x="631" y="567"/>
                  </a:cubicBezTo>
                  <a:cubicBezTo>
                    <a:pt x="628" y="562"/>
                    <a:pt x="628" y="562"/>
                    <a:pt x="628" y="562"/>
                  </a:cubicBezTo>
                  <a:cubicBezTo>
                    <a:pt x="601" y="532"/>
                    <a:pt x="607" y="495"/>
                    <a:pt x="638" y="472"/>
                  </a:cubicBezTo>
                  <a:cubicBezTo>
                    <a:pt x="658" y="457"/>
                    <a:pt x="681" y="450"/>
                    <a:pt x="699" y="434"/>
                  </a:cubicBezTo>
                  <a:cubicBezTo>
                    <a:pt x="716" y="417"/>
                    <a:pt x="729" y="394"/>
                    <a:pt x="748" y="376"/>
                  </a:cubicBezTo>
                  <a:cubicBezTo>
                    <a:pt x="758" y="366"/>
                    <a:pt x="767" y="358"/>
                    <a:pt x="777" y="351"/>
                  </a:cubicBezTo>
                  <a:cubicBezTo>
                    <a:pt x="785" y="359"/>
                    <a:pt x="793" y="368"/>
                    <a:pt x="798" y="380"/>
                  </a:cubicBezTo>
                  <a:cubicBezTo>
                    <a:pt x="805" y="401"/>
                    <a:pt x="785" y="438"/>
                    <a:pt x="764" y="440"/>
                  </a:cubicBezTo>
                  <a:close/>
                  <a:moveTo>
                    <a:pt x="790" y="342"/>
                  </a:moveTo>
                  <a:cubicBezTo>
                    <a:pt x="809" y="330"/>
                    <a:pt x="828" y="321"/>
                    <a:pt x="850" y="312"/>
                  </a:cubicBezTo>
                  <a:cubicBezTo>
                    <a:pt x="847" y="335"/>
                    <a:pt x="839" y="358"/>
                    <a:pt x="821" y="363"/>
                  </a:cubicBezTo>
                  <a:cubicBezTo>
                    <a:pt x="820" y="361"/>
                    <a:pt x="819" y="360"/>
                    <a:pt x="817" y="358"/>
                  </a:cubicBezTo>
                  <a:cubicBezTo>
                    <a:pt x="809" y="351"/>
                    <a:pt x="799" y="346"/>
                    <a:pt x="790" y="342"/>
                  </a:cubicBezTo>
                  <a:close/>
                  <a:moveTo>
                    <a:pt x="1006" y="419"/>
                  </a:moveTo>
                  <a:cubicBezTo>
                    <a:pt x="978" y="410"/>
                    <a:pt x="976" y="399"/>
                    <a:pt x="946" y="415"/>
                  </a:cubicBezTo>
                  <a:cubicBezTo>
                    <a:pt x="918" y="431"/>
                    <a:pt x="913" y="434"/>
                    <a:pt x="891" y="450"/>
                  </a:cubicBezTo>
                  <a:cubicBezTo>
                    <a:pt x="860" y="475"/>
                    <a:pt x="845" y="456"/>
                    <a:pt x="812" y="449"/>
                  </a:cubicBezTo>
                  <a:cubicBezTo>
                    <a:pt x="817" y="436"/>
                    <a:pt x="824" y="419"/>
                    <a:pt x="827" y="403"/>
                  </a:cubicBezTo>
                  <a:cubicBezTo>
                    <a:pt x="839" y="386"/>
                    <a:pt x="858" y="374"/>
                    <a:pt x="861" y="351"/>
                  </a:cubicBezTo>
                  <a:cubicBezTo>
                    <a:pt x="863" y="335"/>
                    <a:pt x="861" y="322"/>
                    <a:pt x="861" y="308"/>
                  </a:cubicBezTo>
                  <a:cubicBezTo>
                    <a:pt x="862" y="308"/>
                    <a:pt x="862" y="307"/>
                    <a:pt x="863" y="307"/>
                  </a:cubicBezTo>
                  <a:cubicBezTo>
                    <a:pt x="875" y="303"/>
                    <a:pt x="888" y="296"/>
                    <a:pt x="900" y="288"/>
                  </a:cubicBezTo>
                  <a:cubicBezTo>
                    <a:pt x="929" y="283"/>
                    <a:pt x="963" y="299"/>
                    <a:pt x="993" y="300"/>
                  </a:cubicBezTo>
                  <a:cubicBezTo>
                    <a:pt x="1019" y="302"/>
                    <a:pt x="1042" y="290"/>
                    <a:pt x="1071" y="291"/>
                  </a:cubicBezTo>
                  <a:cubicBezTo>
                    <a:pt x="1092" y="295"/>
                    <a:pt x="1109" y="307"/>
                    <a:pt x="1131" y="307"/>
                  </a:cubicBezTo>
                  <a:cubicBezTo>
                    <a:pt x="1129" y="304"/>
                    <a:pt x="1129" y="304"/>
                    <a:pt x="1129" y="304"/>
                  </a:cubicBezTo>
                  <a:cubicBezTo>
                    <a:pt x="1119" y="302"/>
                    <a:pt x="1106" y="298"/>
                    <a:pt x="1094" y="294"/>
                  </a:cubicBezTo>
                  <a:cubicBezTo>
                    <a:pt x="1100" y="284"/>
                    <a:pt x="1103" y="275"/>
                    <a:pt x="1105" y="265"/>
                  </a:cubicBezTo>
                  <a:cubicBezTo>
                    <a:pt x="1120" y="266"/>
                    <a:pt x="1120" y="266"/>
                    <a:pt x="1120" y="266"/>
                  </a:cubicBezTo>
                  <a:cubicBezTo>
                    <a:pt x="1106" y="275"/>
                    <a:pt x="1129" y="261"/>
                    <a:pt x="1139" y="275"/>
                  </a:cubicBezTo>
                  <a:cubicBezTo>
                    <a:pt x="1123" y="281"/>
                    <a:pt x="1123" y="281"/>
                    <a:pt x="1123" y="281"/>
                  </a:cubicBezTo>
                  <a:cubicBezTo>
                    <a:pt x="1131" y="282"/>
                    <a:pt x="1139" y="284"/>
                    <a:pt x="1147" y="285"/>
                  </a:cubicBezTo>
                  <a:cubicBezTo>
                    <a:pt x="1146" y="285"/>
                    <a:pt x="1146" y="286"/>
                    <a:pt x="1146" y="286"/>
                  </a:cubicBezTo>
                  <a:cubicBezTo>
                    <a:pt x="1139" y="311"/>
                    <a:pt x="1121" y="332"/>
                    <a:pt x="1116" y="357"/>
                  </a:cubicBezTo>
                  <a:cubicBezTo>
                    <a:pt x="1098" y="374"/>
                    <a:pt x="1072" y="357"/>
                    <a:pt x="1054" y="376"/>
                  </a:cubicBezTo>
                  <a:cubicBezTo>
                    <a:pt x="1054" y="378"/>
                    <a:pt x="1054" y="378"/>
                    <a:pt x="1054" y="378"/>
                  </a:cubicBezTo>
                  <a:cubicBezTo>
                    <a:pt x="1038" y="397"/>
                    <a:pt x="1029" y="424"/>
                    <a:pt x="1006" y="419"/>
                  </a:cubicBezTo>
                  <a:close/>
                  <a:moveTo>
                    <a:pt x="1307" y="406"/>
                  </a:moveTo>
                  <a:cubicBezTo>
                    <a:pt x="1293" y="413"/>
                    <a:pt x="1286" y="404"/>
                    <a:pt x="1270" y="406"/>
                  </a:cubicBezTo>
                  <a:cubicBezTo>
                    <a:pt x="1259" y="408"/>
                    <a:pt x="1258" y="410"/>
                    <a:pt x="1245" y="417"/>
                  </a:cubicBezTo>
                  <a:cubicBezTo>
                    <a:pt x="1210" y="433"/>
                    <a:pt x="1160" y="442"/>
                    <a:pt x="1120" y="429"/>
                  </a:cubicBezTo>
                  <a:cubicBezTo>
                    <a:pt x="1127" y="419"/>
                    <a:pt x="1136" y="410"/>
                    <a:pt x="1144" y="401"/>
                  </a:cubicBezTo>
                  <a:cubicBezTo>
                    <a:pt x="1130" y="403"/>
                    <a:pt x="1118" y="424"/>
                    <a:pt x="1102" y="427"/>
                  </a:cubicBezTo>
                  <a:cubicBezTo>
                    <a:pt x="1093" y="429"/>
                    <a:pt x="1072" y="431"/>
                    <a:pt x="1061" y="431"/>
                  </a:cubicBezTo>
                  <a:cubicBezTo>
                    <a:pt x="1052" y="431"/>
                    <a:pt x="1041" y="425"/>
                    <a:pt x="1032" y="430"/>
                  </a:cubicBezTo>
                  <a:cubicBezTo>
                    <a:pt x="1043" y="419"/>
                    <a:pt x="1056" y="400"/>
                    <a:pt x="1065" y="390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81" y="373"/>
                    <a:pt x="1104" y="390"/>
                    <a:pt x="1123" y="367"/>
                  </a:cubicBezTo>
                  <a:cubicBezTo>
                    <a:pt x="1129" y="361"/>
                    <a:pt x="1133" y="352"/>
                    <a:pt x="1137" y="342"/>
                  </a:cubicBezTo>
                  <a:cubicBezTo>
                    <a:pt x="1137" y="342"/>
                    <a:pt x="1137" y="342"/>
                    <a:pt x="1137" y="342"/>
                  </a:cubicBezTo>
                  <a:cubicBezTo>
                    <a:pt x="1155" y="325"/>
                    <a:pt x="1183" y="325"/>
                    <a:pt x="1205" y="316"/>
                  </a:cubicBezTo>
                  <a:cubicBezTo>
                    <a:pt x="1217" y="316"/>
                    <a:pt x="1227" y="315"/>
                    <a:pt x="1236" y="313"/>
                  </a:cubicBezTo>
                  <a:cubicBezTo>
                    <a:pt x="1345" y="356"/>
                    <a:pt x="1345" y="356"/>
                    <a:pt x="1345" y="356"/>
                  </a:cubicBezTo>
                  <a:cubicBezTo>
                    <a:pt x="1334" y="373"/>
                    <a:pt x="1327" y="397"/>
                    <a:pt x="1307" y="406"/>
                  </a:cubicBez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41928" y="5019228"/>
              <a:ext cx="647728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400" dirty="0">
                  <a:solidFill>
                    <a:srgbClr val="FFFFFF"/>
                  </a:solidFill>
                </a:rPr>
                <a:t>Armando Ferrara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EFD224-428A-4C37-8294-AC4BB0910F7F}"/>
              </a:ext>
            </a:extLst>
          </p:cNvPr>
          <p:cNvGrpSpPr/>
          <p:nvPr/>
        </p:nvGrpSpPr>
        <p:grpSpPr>
          <a:xfrm>
            <a:off x="1533121" y="6915151"/>
            <a:ext cx="5886450" cy="3902078"/>
            <a:chOff x="1533121" y="6915151"/>
            <a:chExt cx="5886450" cy="3902078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533121" y="6915151"/>
              <a:ext cx="5886450" cy="3902078"/>
            </a:xfrm>
            <a:custGeom>
              <a:avLst/>
              <a:gdLst>
                <a:gd name="T0" fmla="*/ 757 w 784"/>
                <a:gd name="T1" fmla="*/ 170 h 519"/>
                <a:gd name="T2" fmla="*/ 721 w 784"/>
                <a:gd name="T3" fmla="*/ 129 h 519"/>
                <a:gd name="T4" fmla="*/ 669 w 784"/>
                <a:gd name="T5" fmla="*/ 102 h 519"/>
                <a:gd name="T6" fmla="*/ 643 w 784"/>
                <a:gd name="T7" fmla="*/ 86 h 519"/>
                <a:gd name="T8" fmla="*/ 626 w 784"/>
                <a:gd name="T9" fmla="*/ 78 h 519"/>
                <a:gd name="T10" fmla="*/ 601 w 784"/>
                <a:gd name="T11" fmla="*/ 65 h 519"/>
                <a:gd name="T12" fmla="*/ 556 w 784"/>
                <a:gd name="T13" fmla="*/ 54 h 519"/>
                <a:gd name="T14" fmla="*/ 530 w 784"/>
                <a:gd name="T15" fmla="*/ 45 h 519"/>
                <a:gd name="T16" fmla="*/ 484 w 784"/>
                <a:gd name="T17" fmla="*/ 18 h 519"/>
                <a:gd name="T18" fmla="*/ 455 w 784"/>
                <a:gd name="T19" fmla="*/ 14 h 519"/>
                <a:gd name="T20" fmla="*/ 378 w 784"/>
                <a:gd name="T21" fmla="*/ 5 h 519"/>
                <a:gd name="T22" fmla="*/ 320 w 784"/>
                <a:gd name="T23" fmla="*/ 6 h 519"/>
                <a:gd name="T24" fmla="*/ 239 w 784"/>
                <a:gd name="T25" fmla="*/ 14 h 519"/>
                <a:gd name="T26" fmla="*/ 191 w 784"/>
                <a:gd name="T27" fmla="*/ 31 h 519"/>
                <a:gd name="T28" fmla="*/ 119 w 784"/>
                <a:gd name="T29" fmla="*/ 53 h 519"/>
                <a:gd name="T30" fmla="*/ 67 w 784"/>
                <a:gd name="T31" fmla="*/ 91 h 519"/>
                <a:gd name="T32" fmla="*/ 55 w 784"/>
                <a:gd name="T33" fmla="*/ 122 h 519"/>
                <a:gd name="T34" fmla="*/ 30 w 784"/>
                <a:gd name="T35" fmla="*/ 147 h 519"/>
                <a:gd name="T36" fmla="*/ 7 w 784"/>
                <a:gd name="T37" fmla="*/ 177 h 519"/>
                <a:gd name="T38" fmla="*/ 28 w 784"/>
                <a:gd name="T39" fmla="*/ 185 h 519"/>
                <a:gd name="T40" fmla="*/ 134 w 784"/>
                <a:gd name="T41" fmla="*/ 283 h 519"/>
                <a:gd name="T42" fmla="*/ 360 w 784"/>
                <a:gd name="T43" fmla="*/ 414 h 519"/>
                <a:gd name="T44" fmla="*/ 656 w 784"/>
                <a:gd name="T45" fmla="*/ 238 h 519"/>
                <a:gd name="T46" fmla="*/ 765 w 784"/>
                <a:gd name="T47" fmla="*/ 203 h 519"/>
                <a:gd name="T48" fmla="*/ 670 w 784"/>
                <a:gd name="T49" fmla="*/ 169 h 519"/>
                <a:gd name="T50" fmla="*/ 628 w 784"/>
                <a:gd name="T51" fmla="*/ 162 h 519"/>
                <a:gd name="T52" fmla="*/ 601 w 784"/>
                <a:gd name="T53" fmla="*/ 144 h 519"/>
                <a:gd name="T54" fmla="*/ 506 w 784"/>
                <a:gd name="T55" fmla="*/ 130 h 519"/>
                <a:gd name="T56" fmla="*/ 470 w 784"/>
                <a:gd name="T57" fmla="*/ 159 h 519"/>
                <a:gd name="T58" fmla="*/ 449 w 784"/>
                <a:gd name="T59" fmla="*/ 167 h 519"/>
                <a:gd name="T60" fmla="*/ 436 w 784"/>
                <a:gd name="T61" fmla="*/ 128 h 519"/>
                <a:gd name="T62" fmla="*/ 420 w 784"/>
                <a:gd name="T63" fmla="*/ 179 h 519"/>
                <a:gd name="T64" fmla="*/ 401 w 784"/>
                <a:gd name="T65" fmla="*/ 132 h 519"/>
                <a:gd name="T66" fmla="*/ 339 w 784"/>
                <a:gd name="T67" fmla="*/ 132 h 519"/>
                <a:gd name="T68" fmla="*/ 264 w 784"/>
                <a:gd name="T69" fmla="*/ 131 h 519"/>
                <a:gd name="T70" fmla="*/ 324 w 784"/>
                <a:gd name="T71" fmla="*/ 133 h 519"/>
                <a:gd name="T72" fmla="*/ 119 w 784"/>
                <a:gd name="T73" fmla="*/ 162 h 519"/>
                <a:gd name="T74" fmla="*/ 143 w 784"/>
                <a:gd name="T75" fmla="*/ 141 h 519"/>
                <a:gd name="T76" fmla="*/ 93 w 784"/>
                <a:gd name="T77" fmla="*/ 170 h 519"/>
                <a:gd name="T78" fmla="*/ 49 w 784"/>
                <a:gd name="T79" fmla="*/ 186 h 519"/>
                <a:gd name="T80" fmla="*/ 37 w 784"/>
                <a:gd name="T81" fmla="*/ 188 h 519"/>
                <a:gd name="T82" fmla="*/ 130 w 784"/>
                <a:gd name="T83" fmla="*/ 243 h 519"/>
                <a:gd name="T84" fmla="*/ 148 w 784"/>
                <a:gd name="T85" fmla="*/ 174 h 519"/>
                <a:gd name="T86" fmla="*/ 244 w 784"/>
                <a:gd name="T87" fmla="*/ 286 h 519"/>
                <a:gd name="T88" fmla="*/ 198 w 784"/>
                <a:gd name="T89" fmla="*/ 264 h 519"/>
                <a:gd name="T90" fmla="*/ 215 w 784"/>
                <a:gd name="T91" fmla="*/ 263 h 519"/>
                <a:gd name="T92" fmla="*/ 264 w 784"/>
                <a:gd name="T93" fmla="*/ 243 h 519"/>
                <a:gd name="T94" fmla="*/ 270 w 784"/>
                <a:gd name="T95" fmla="*/ 254 h 519"/>
                <a:gd name="T96" fmla="*/ 277 w 784"/>
                <a:gd name="T97" fmla="*/ 248 h 519"/>
                <a:gd name="T98" fmla="*/ 377 w 784"/>
                <a:gd name="T99" fmla="*/ 135 h 519"/>
                <a:gd name="T100" fmla="*/ 345 w 784"/>
                <a:gd name="T101" fmla="*/ 309 h 519"/>
                <a:gd name="T102" fmla="*/ 464 w 784"/>
                <a:gd name="T103" fmla="*/ 170 h 519"/>
                <a:gd name="T104" fmla="*/ 470 w 784"/>
                <a:gd name="T105" fmla="*/ 192 h 519"/>
                <a:gd name="T106" fmla="*/ 603 w 784"/>
                <a:gd name="T107" fmla="*/ 144 h 519"/>
                <a:gd name="T108" fmla="*/ 549 w 784"/>
                <a:gd name="T109" fmla="*/ 228 h 519"/>
                <a:gd name="T110" fmla="*/ 581 w 784"/>
                <a:gd name="T111" fmla="*/ 21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4" h="519">
                  <a:moveTo>
                    <a:pt x="784" y="190"/>
                  </a:moveTo>
                  <a:cubicBezTo>
                    <a:pt x="778" y="192"/>
                    <a:pt x="778" y="192"/>
                    <a:pt x="778" y="192"/>
                  </a:cubicBezTo>
                  <a:cubicBezTo>
                    <a:pt x="777" y="193"/>
                    <a:pt x="776" y="194"/>
                    <a:pt x="774" y="194"/>
                  </a:cubicBezTo>
                  <a:cubicBezTo>
                    <a:pt x="778" y="192"/>
                    <a:pt x="778" y="192"/>
                    <a:pt x="778" y="192"/>
                  </a:cubicBezTo>
                  <a:cubicBezTo>
                    <a:pt x="779" y="190"/>
                    <a:pt x="778" y="186"/>
                    <a:pt x="777" y="181"/>
                  </a:cubicBezTo>
                  <a:cubicBezTo>
                    <a:pt x="770" y="183"/>
                    <a:pt x="770" y="183"/>
                    <a:pt x="770" y="183"/>
                  </a:cubicBezTo>
                  <a:cubicBezTo>
                    <a:pt x="772" y="177"/>
                    <a:pt x="763" y="170"/>
                    <a:pt x="758" y="170"/>
                  </a:cubicBezTo>
                  <a:cubicBezTo>
                    <a:pt x="757" y="171"/>
                    <a:pt x="757" y="172"/>
                    <a:pt x="756" y="172"/>
                  </a:cubicBezTo>
                  <a:cubicBezTo>
                    <a:pt x="757" y="170"/>
                    <a:pt x="757" y="170"/>
                    <a:pt x="757" y="170"/>
                  </a:cubicBezTo>
                  <a:cubicBezTo>
                    <a:pt x="757" y="170"/>
                    <a:pt x="757" y="170"/>
                    <a:pt x="758" y="170"/>
                  </a:cubicBezTo>
                  <a:cubicBezTo>
                    <a:pt x="759" y="167"/>
                    <a:pt x="758" y="164"/>
                    <a:pt x="756" y="161"/>
                  </a:cubicBezTo>
                  <a:cubicBezTo>
                    <a:pt x="755" y="161"/>
                    <a:pt x="755" y="161"/>
                    <a:pt x="755" y="161"/>
                  </a:cubicBezTo>
                  <a:cubicBezTo>
                    <a:pt x="752" y="157"/>
                    <a:pt x="749" y="153"/>
                    <a:pt x="746" y="150"/>
                  </a:cubicBezTo>
                  <a:cubicBezTo>
                    <a:pt x="746" y="149"/>
                    <a:pt x="746" y="149"/>
                    <a:pt x="746" y="149"/>
                  </a:cubicBezTo>
                  <a:cubicBezTo>
                    <a:pt x="743" y="144"/>
                    <a:pt x="739" y="141"/>
                    <a:pt x="734" y="141"/>
                  </a:cubicBezTo>
                  <a:cubicBezTo>
                    <a:pt x="735" y="140"/>
                    <a:pt x="735" y="140"/>
                    <a:pt x="735" y="140"/>
                  </a:cubicBezTo>
                  <a:cubicBezTo>
                    <a:pt x="732" y="134"/>
                    <a:pt x="726" y="130"/>
                    <a:pt x="719" y="129"/>
                  </a:cubicBezTo>
                  <a:cubicBezTo>
                    <a:pt x="721" y="129"/>
                    <a:pt x="721" y="129"/>
                    <a:pt x="721" y="129"/>
                  </a:cubicBezTo>
                  <a:cubicBezTo>
                    <a:pt x="715" y="127"/>
                    <a:pt x="709" y="123"/>
                    <a:pt x="704" y="120"/>
                  </a:cubicBezTo>
                  <a:cubicBezTo>
                    <a:pt x="706" y="119"/>
                    <a:pt x="707" y="116"/>
                    <a:pt x="708" y="115"/>
                  </a:cubicBezTo>
                  <a:cubicBezTo>
                    <a:pt x="705" y="115"/>
                    <a:pt x="702" y="113"/>
                    <a:pt x="699" y="114"/>
                  </a:cubicBezTo>
                  <a:cubicBezTo>
                    <a:pt x="695" y="118"/>
                    <a:pt x="695" y="118"/>
                    <a:pt x="695" y="118"/>
                  </a:cubicBezTo>
                  <a:cubicBezTo>
                    <a:pt x="696" y="109"/>
                    <a:pt x="688" y="104"/>
                    <a:pt x="679" y="109"/>
                  </a:cubicBezTo>
                  <a:cubicBezTo>
                    <a:pt x="682" y="107"/>
                    <a:pt x="682" y="107"/>
                    <a:pt x="682" y="107"/>
                  </a:cubicBezTo>
                  <a:cubicBezTo>
                    <a:pt x="681" y="103"/>
                    <a:pt x="678" y="101"/>
                    <a:pt x="674" y="101"/>
                  </a:cubicBezTo>
                  <a:cubicBezTo>
                    <a:pt x="673" y="101"/>
                    <a:pt x="672" y="102"/>
                    <a:pt x="671" y="103"/>
                  </a:cubicBezTo>
                  <a:cubicBezTo>
                    <a:pt x="669" y="102"/>
                    <a:pt x="669" y="102"/>
                    <a:pt x="669" y="102"/>
                  </a:cubicBezTo>
                  <a:cubicBezTo>
                    <a:pt x="671" y="101"/>
                    <a:pt x="672" y="101"/>
                    <a:pt x="674" y="101"/>
                  </a:cubicBezTo>
                  <a:cubicBezTo>
                    <a:pt x="679" y="96"/>
                    <a:pt x="670" y="91"/>
                    <a:pt x="663" y="92"/>
                  </a:cubicBezTo>
                  <a:cubicBezTo>
                    <a:pt x="664" y="97"/>
                    <a:pt x="664" y="97"/>
                    <a:pt x="664" y="97"/>
                  </a:cubicBezTo>
                  <a:cubicBezTo>
                    <a:pt x="662" y="93"/>
                    <a:pt x="650" y="90"/>
                    <a:pt x="650" y="90"/>
                  </a:cubicBezTo>
                  <a:cubicBezTo>
                    <a:pt x="648" y="91"/>
                    <a:pt x="648" y="91"/>
                    <a:pt x="648" y="91"/>
                  </a:cubicBezTo>
                  <a:cubicBezTo>
                    <a:pt x="648" y="89"/>
                    <a:pt x="648" y="86"/>
                    <a:pt x="648" y="85"/>
                  </a:cubicBezTo>
                  <a:cubicBezTo>
                    <a:pt x="646" y="83"/>
                    <a:pt x="645" y="84"/>
                    <a:pt x="644" y="85"/>
                  </a:cubicBezTo>
                  <a:cubicBezTo>
                    <a:pt x="644" y="86"/>
                    <a:pt x="644" y="86"/>
                    <a:pt x="645" y="87"/>
                  </a:cubicBezTo>
                  <a:cubicBezTo>
                    <a:pt x="643" y="86"/>
                    <a:pt x="643" y="86"/>
                    <a:pt x="643" y="86"/>
                  </a:cubicBezTo>
                  <a:cubicBezTo>
                    <a:pt x="643" y="85"/>
                    <a:pt x="643" y="85"/>
                    <a:pt x="644" y="85"/>
                  </a:cubicBezTo>
                  <a:cubicBezTo>
                    <a:pt x="643" y="82"/>
                    <a:pt x="640" y="82"/>
                    <a:pt x="637" y="83"/>
                  </a:cubicBezTo>
                  <a:cubicBezTo>
                    <a:pt x="637" y="83"/>
                    <a:pt x="637" y="83"/>
                    <a:pt x="637" y="84"/>
                  </a:cubicBezTo>
                  <a:cubicBezTo>
                    <a:pt x="635" y="84"/>
                    <a:pt x="635" y="84"/>
                    <a:pt x="635" y="84"/>
                  </a:cubicBezTo>
                  <a:cubicBezTo>
                    <a:pt x="636" y="83"/>
                    <a:pt x="636" y="83"/>
                    <a:pt x="637" y="83"/>
                  </a:cubicBezTo>
                  <a:cubicBezTo>
                    <a:pt x="636" y="76"/>
                    <a:pt x="631" y="75"/>
                    <a:pt x="626" y="78"/>
                  </a:cubicBezTo>
                  <a:cubicBezTo>
                    <a:pt x="626" y="79"/>
                    <a:pt x="626" y="80"/>
                    <a:pt x="626" y="81"/>
                  </a:cubicBezTo>
                  <a:cubicBezTo>
                    <a:pt x="624" y="79"/>
                    <a:pt x="624" y="79"/>
                    <a:pt x="624" y="79"/>
                  </a:cubicBezTo>
                  <a:cubicBezTo>
                    <a:pt x="625" y="78"/>
                    <a:pt x="625" y="78"/>
                    <a:pt x="626" y="78"/>
                  </a:cubicBezTo>
                  <a:cubicBezTo>
                    <a:pt x="625" y="76"/>
                    <a:pt x="624" y="73"/>
                    <a:pt x="623" y="72"/>
                  </a:cubicBezTo>
                  <a:cubicBezTo>
                    <a:pt x="622" y="72"/>
                    <a:pt x="621" y="72"/>
                    <a:pt x="619" y="73"/>
                  </a:cubicBezTo>
                  <a:cubicBezTo>
                    <a:pt x="618" y="74"/>
                    <a:pt x="618" y="74"/>
                    <a:pt x="618" y="74"/>
                  </a:cubicBezTo>
                  <a:cubicBezTo>
                    <a:pt x="616" y="71"/>
                    <a:pt x="613" y="69"/>
                    <a:pt x="610" y="68"/>
                  </a:cubicBezTo>
                  <a:cubicBezTo>
                    <a:pt x="612" y="68"/>
                    <a:pt x="612" y="68"/>
                    <a:pt x="612" y="68"/>
                  </a:cubicBezTo>
                  <a:cubicBezTo>
                    <a:pt x="608" y="65"/>
                    <a:pt x="602" y="65"/>
                    <a:pt x="599" y="69"/>
                  </a:cubicBezTo>
                  <a:cubicBezTo>
                    <a:pt x="597" y="71"/>
                    <a:pt x="597" y="71"/>
                    <a:pt x="597" y="71"/>
                  </a:cubicBezTo>
                  <a:cubicBezTo>
                    <a:pt x="598" y="70"/>
                    <a:pt x="598" y="70"/>
                    <a:pt x="599" y="69"/>
                  </a:cubicBezTo>
                  <a:cubicBezTo>
                    <a:pt x="601" y="65"/>
                    <a:pt x="601" y="65"/>
                    <a:pt x="601" y="65"/>
                  </a:cubicBezTo>
                  <a:cubicBezTo>
                    <a:pt x="595" y="63"/>
                    <a:pt x="591" y="61"/>
                    <a:pt x="585" y="60"/>
                  </a:cubicBezTo>
                  <a:cubicBezTo>
                    <a:pt x="586" y="61"/>
                    <a:pt x="586" y="61"/>
                    <a:pt x="586" y="61"/>
                  </a:cubicBezTo>
                  <a:cubicBezTo>
                    <a:pt x="585" y="61"/>
                    <a:pt x="584" y="61"/>
                    <a:pt x="583" y="60"/>
                  </a:cubicBezTo>
                  <a:cubicBezTo>
                    <a:pt x="583" y="60"/>
                    <a:pt x="583" y="60"/>
                    <a:pt x="583" y="60"/>
                  </a:cubicBezTo>
                  <a:cubicBezTo>
                    <a:pt x="582" y="59"/>
                    <a:pt x="582" y="59"/>
                    <a:pt x="582" y="59"/>
                  </a:cubicBezTo>
                  <a:cubicBezTo>
                    <a:pt x="582" y="60"/>
                    <a:pt x="582" y="60"/>
                    <a:pt x="583" y="60"/>
                  </a:cubicBezTo>
                  <a:cubicBezTo>
                    <a:pt x="581" y="56"/>
                    <a:pt x="578" y="55"/>
                    <a:pt x="573" y="53"/>
                  </a:cubicBezTo>
                  <a:cubicBezTo>
                    <a:pt x="573" y="52"/>
                    <a:pt x="573" y="52"/>
                    <a:pt x="573" y="52"/>
                  </a:cubicBezTo>
                  <a:cubicBezTo>
                    <a:pt x="567" y="50"/>
                    <a:pt x="561" y="51"/>
                    <a:pt x="556" y="54"/>
                  </a:cubicBezTo>
                  <a:cubicBezTo>
                    <a:pt x="559" y="52"/>
                    <a:pt x="559" y="52"/>
                    <a:pt x="559" y="52"/>
                  </a:cubicBezTo>
                  <a:cubicBezTo>
                    <a:pt x="556" y="49"/>
                    <a:pt x="552" y="47"/>
                    <a:pt x="548" y="48"/>
                  </a:cubicBezTo>
                  <a:cubicBezTo>
                    <a:pt x="548" y="48"/>
                    <a:pt x="548" y="49"/>
                    <a:pt x="548" y="49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6" y="49"/>
                    <a:pt x="547" y="48"/>
                    <a:pt x="548" y="48"/>
                  </a:cubicBezTo>
                  <a:cubicBezTo>
                    <a:pt x="543" y="43"/>
                    <a:pt x="536" y="41"/>
                    <a:pt x="530" y="45"/>
                  </a:cubicBezTo>
                  <a:cubicBezTo>
                    <a:pt x="531" y="46"/>
                    <a:pt x="531" y="47"/>
                    <a:pt x="532" y="48"/>
                  </a:cubicBezTo>
                  <a:cubicBezTo>
                    <a:pt x="528" y="46"/>
                    <a:pt x="528" y="46"/>
                    <a:pt x="528" y="46"/>
                  </a:cubicBezTo>
                  <a:cubicBezTo>
                    <a:pt x="528" y="45"/>
                    <a:pt x="529" y="45"/>
                    <a:pt x="530" y="45"/>
                  </a:cubicBezTo>
                  <a:cubicBezTo>
                    <a:pt x="528" y="43"/>
                    <a:pt x="524" y="42"/>
                    <a:pt x="521" y="43"/>
                  </a:cubicBezTo>
                  <a:cubicBezTo>
                    <a:pt x="523" y="46"/>
                    <a:pt x="523" y="46"/>
                    <a:pt x="523" y="46"/>
                  </a:cubicBezTo>
                  <a:cubicBezTo>
                    <a:pt x="521" y="44"/>
                    <a:pt x="518" y="42"/>
                    <a:pt x="515" y="43"/>
                  </a:cubicBezTo>
                  <a:cubicBezTo>
                    <a:pt x="504" y="47"/>
                    <a:pt x="504" y="47"/>
                    <a:pt x="504" y="47"/>
                  </a:cubicBezTo>
                  <a:cubicBezTo>
                    <a:pt x="509" y="41"/>
                    <a:pt x="507" y="34"/>
                    <a:pt x="499" y="35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499" y="28"/>
                    <a:pt x="495" y="24"/>
                    <a:pt x="495" y="26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1" y="19"/>
                    <a:pt x="484" y="12"/>
                    <a:pt x="484" y="18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2" y="15"/>
                    <a:pt x="480" y="15"/>
                    <a:pt x="478" y="16"/>
                  </a:cubicBezTo>
                  <a:cubicBezTo>
                    <a:pt x="479" y="18"/>
                    <a:pt x="479" y="18"/>
                    <a:pt x="479" y="18"/>
                  </a:cubicBezTo>
                  <a:cubicBezTo>
                    <a:pt x="477" y="14"/>
                    <a:pt x="473" y="13"/>
                    <a:pt x="468" y="15"/>
                  </a:cubicBezTo>
                  <a:cubicBezTo>
                    <a:pt x="466" y="14"/>
                    <a:pt x="466" y="14"/>
                    <a:pt x="466" y="14"/>
                  </a:cubicBezTo>
                  <a:cubicBezTo>
                    <a:pt x="463" y="15"/>
                    <a:pt x="459" y="14"/>
                    <a:pt x="456" y="14"/>
                  </a:cubicBezTo>
                  <a:cubicBezTo>
                    <a:pt x="456" y="14"/>
                    <a:pt x="456" y="15"/>
                    <a:pt x="457" y="15"/>
                  </a:cubicBezTo>
                  <a:cubicBezTo>
                    <a:pt x="456" y="15"/>
                    <a:pt x="456" y="15"/>
                    <a:pt x="456" y="15"/>
                  </a:cubicBezTo>
                  <a:cubicBezTo>
                    <a:pt x="455" y="14"/>
                    <a:pt x="455" y="14"/>
                    <a:pt x="455" y="14"/>
                  </a:cubicBezTo>
                  <a:cubicBezTo>
                    <a:pt x="455" y="14"/>
                    <a:pt x="455" y="14"/>
                    <a:pt x="456" y="14"/>
                  </a:cubicBezTo>
                  <a:cubicBezTo>
                    <a:pt x="452" y="10"/>
                    <a:pt x="446" y="8"/>
                    <a:pt x="439" y="10"/>
                  </a:cubicBezTo>
                  <a:cubicBezTo>
                    <a:pt x="441" y="13"/>
                    <a:pt x="441" y="13"/>
                    <a:pt x="441" y="13"/>
                  </a:cubicBezTo>
                  <a:cubicBezTo>
                    <a:pt x="436" y="9"/>
                    <a:pt x="429" y="8"/>
                    <a:pt x="422" y="10"/>
                  </a:cubicBezTo>
                  <a:cubicBezTo>
                    <a:pt x="426" y="8"/>
                    <a:pt x="426" y="8"/>
                    <a:pt x="426" y="8"/>
                  </a:cubicBezTo>
                  <a:cubicBezTo>
                    <a:pt x="423" y="5"/>
                    <a:pt x="417" y="5"/>
                    <a:pt x="412" y="6"/>
                  </a:cubicBezTo>
                  <a:cubicBezTo>
                    <a:pt x="416" y="9"/>
                    <a:pt x="416" y="9"/>
                    <a:pt x="416" y="9"/>
                  </a:cubicBezTo>
                  <a:cubicBezTo>
                    <a:pt x="410" y="5"/>
                    <a:pt x="403" y="5"/>
                    <a:pt x="396" y="6"/>
                  </a:cubicBezTo>
                  <a:cubicBezTo>
                    <a:pt x="391" y="2"/>
                    <a:pt x="384" y="2"/>
                    <a:pt x="378" y="5"/>
                  </a:cubicBezTo>
                  <a:cubicBezTo>
                    <a:pt x="379" y="4"/>
                    <a:pt x="379" y="4"/>
                    <a:pt x="379" y="4"/>
                  </a:cubicBezTo>
                  <a:cubicBezTo>
                    <a:pt x="374" y="2"/>
                    <a:pt x="367" y="0"/>
                    <a:pt x="363" y="3"/>
                  </a:cubicBezTo>
                  <a:cubicBezTo>
                    <a:pt x="364" y="3"/>
                    <a:pt x="366" y="3"/>
                    <a:pt x="367" y="4"/>
                  </a:cubicBezTo>
                  <a:cubicBezTo>
                    <a:pt x="359" y="6"/>
                    <a:pt x="359" y="6"/>
                    <a:pt x="359" y="6"/>
                  </a:cubicBezTo>
                  <a:cubicBezTo>
                    <a:pt x="360" y="5"/>
                    <a:pt x="361" y="3"/>
                    <a:pt x="363" y="3"/>
                  </a:cubicBezTo>
                  <a:cubicBezTo>
                    <a:pt x="358" y="2"/>
                    <a:pt x="352" y="3"/>
                    <a:pt x="347" y="3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34" y="4"/>
                    <a:pt x="327" y="4"/>
                    <a:pt x="320" y="6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21" y="6"/>
                    <a:pt x="323" y="7"/>
                    <a:pt x="324" y="7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17" y="7"/>
                    <a:pt x="314" y="8"/>
                    <a:pt x="313" y="11"/>
                  </a:cubicBezTo>
                  <a:cubicBezTo>
                    <a:pt x="311" y="13"/>
                    <a:pt x="311" y="13"/>
                    <a:pt x="311" y="13"/>
                  </a:cubicBezTo>
                  <a:cubicBezTo>
                    <a:pt x="309" y="12"/>
                    <a:pt x="307" y="10"/>
                    <a:pt x="305" y="8"/>
                  </a:cubicBezTo>
                  <a:cubicBezTo>
                    <a:pt x="300" y="7"/>
                    <a:pt x="300" y="7"/>
                    <a:pt x="300" y="7"/>
                  </a:cubicBezTo>
                  <a:cubicBezTo>
                    <a:pt x="292" y="12"/>
                    <a:pt x="279" y="6"/>
                    <a:pt x="269" y="8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2" y="7"/>
                    <a:pt x="245" y="12"/>
                    <a:pt x="239" y="14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36" y="18"/>
                    <a:pt x="233" y="18"/>
                    <a:pt x="230" y="18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1" y="19"/>
                    <a:pt x="219" y="18"/>
                    <a:pt x="217" y="16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0" y="17"/>
                    <a:pt x="205" y="19"/>
                    <a:pt x="200" y="21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94" y="20"/>
                    <a:pt x="190" y="23"/>
                    <a:pt x="189" y="27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86" y="27"/>
                    <a:pt x="179" y="28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69" y="32"/>
                    <a:pt x="164" y="34"/>
                    <a:pt x="160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9" y="39"/>
                    <a:pt x="142" y="41"/>
                    <a:pt x="137" y="45"/>
                  </a:cubicBezTo>
                  <a:cubicBezTo>
                    <a:pt x="138" y="46"/>
                    <a:pt x="139" y="48"/>
                    <a:pt x="138" y="50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7" y="46"/>
                    <a:pt x="137" y="45"/>
                    <a:pt x="137" y="45"/>
                  </a:cubicBezTo>
                  <a:cubicBezTo>
                    <a:pt x="133" y="41"/>
                    <a:pt x="122" y="48"/>
                    <a:pt x="119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9" y="54"/>
                    <a:pt x="118" y="55"/>
                    <a:pt x="117" y="56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7" y="61"/>
                    <a:pt x="101" y="77"/>
                    <a:pt x="88" y="82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3" y="84"/>
                    <a:pt x="69" y="86"/>
                    <a:pt x="67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100"/>
                    <a:pt x="80" y="99"/>
                    <a:pt x="84" y="103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9" y="105"/>
                    <a:pt x="76" y="108"/>
                    <a:pt x="78" y="113"/>
                  </a:cubicBezTo>
                  <a:cubicBezTo>
                    <a:pt x="75" y="112"/>
                    <a:pt x="72" y="114"/>
                    <a:pt x="71" y="114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67" y="114"/>
                    <a:pt x="63" y="115"/>
                    <a:pt x="59" y="119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9" y="120"/>
                    <a:pt x="58" y="121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2" y="124"/>
                    <a:pt x="48" y="126"/>
                    <a:pt x="48" y="129"/>
                  </a:cubicBezTo>
                  <a:cubicBezTo>
                    <a:pt x="48" y="129"/>
                    <a:pt x="48" y="129"/>
                    <a:pt x="49" y="129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7" y="130"/>
                    <a:pt x="47" y="130"/>
                    <a:pt x="48" y="129"/>
                  </a:cubicBezTo>
                  <a:cubicBezTo>
                    <a:pt x="43" y="129"/>
                    <a:pt x="40" y="132"/>
                    <a:pt x="42" y="13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1"/>
                    <a:pt x="33" y="142"/>
                    <a:pt x="35" y="146"/>
                  </a:cubicBezTo>
                  <a:cubicBezTo>
                    <a:pt x="31" y="145"/>
                    <a:pt x="30" y="150"/>
                    <a:pt x="29" y="151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28" y="152"/>
                    <a:pt x="25" y="155"/>
                    <a:pt x="21" y="156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6" y="159"/>
                    <a:pt x="12" y="160"/>
                    <a:pt x="8" y="161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9" y="162"/>
                    <a:pt x="6" y="163"/>
                    <a:pt x="4" y="167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0" y="165"/>
                    <a:pt x="0" y="167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3"/>
                    <a:pt x="3" y="176"/>
                    <a:pt x="7" y="177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10" y="177"/>
                    <a:pt x="8" y="177"/>
                    <a:pt x="7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3"/>
                    <a:pt x="12" y="186"/>
                    <a:pt x="19" y="182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18" y="187"/>
                    <a:pt x="23" y="187"/>
                    <a:pt x="28" y="185"/>
                  </a:cubicBezTo>
                  <a:cubicBezTo>
                    <a:pt x="28" y="185"/>
                    <a:pt x="27" y="185"/>
                    <a:pt x="27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9" y="188"/>
                    <a:pt x="31" y="188"/>
                    <a:pt x="34" y="188"/>
                  </a:cubicBezTo>
                  <a:cubicBezTo>
                    <a:pt x="39" y="196"/>
                    <a:pt x="36" y="203"/>
                    <a:pt x="43" y="212"/>
                  </a:cubicBezTo>
                  <a:cubicBezTo>
                    <a:pt x="49" y="220"/>
                    <a:pt x="62" y="224"/>
                    <a:pt x="72" y="227"/>
                  </a:cubicBezTo>
                  <a:cubicBezTo>
                    <a:pt x="82" y="241"/>
                    <a:pt x="94" y="255"/>
                    <a:pt x="104" y="256"/>
                  </a:cubicBezTo>
                  <a:cubicBezTo>
                    <a:pt x="110" y="257"/>
                    <a:pt x="117" y="253"/>
                    <a:pt x="124" y="253"/>
                  </a:cubicBezTo>
                  <a:cubicBezTo>
                    <a:pt x="129" y="253"/>
                    <a:pt x="137" y="254"/>
                    <a:pt x="143" y="255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6" y="256"/>
                    <a:pt x="156" y="275"/>
                    <a:pt x="164" y="281"/>
                  </a:cubicBezTo>
                  <a:cubicBezTo>
                    <a:pt x="154" y="282"/>
                    <a:pt x="144" y="283"/>
                    <a:pt x="134" y="283"/>
                  </a:cubicBezTo>
                  <a:cubicBezTo>
                    <a:pt x="144" y="290"/>
                    <a:pt x="155" y="286"/>
                    <a:pt x="165" y="285"/>
                  </a:cubicBezTo>
                  <a:cubicBezTo>
                    <a:pt x="178" y="284"/>
                    <a:pt x="184" y="285"/>
                    <a:pt x="196" y="290"/>
                  </a:cubicBezTo>
                  <a:cubicBezTo>
                    <a:pt x="206" y="294"/>
                    <a:pt x="218" y="302"/>
                    <a:pt x="229" y="302"/>
                  </a:cubicBezTo>
                  <a:cubicBezTo>
                    <a:pt x="238" y="301"/>
                    <a:pt x="247" y="295"/>
                    <a:pt x="256" y="293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93" y="316"/>
                    <a:pt x="319" y="336"/>
                    <a:pt x="322" y="378"/>
                  </a:cubicBezTo>
                  <a:cubicBezTo>
                    <a:pt x="323" y="412"/>
                    <a:pt x="326" y="483"/>
                    <a:pt x="325" y="518"/>
                  </a:cubicBezTo>
                  <a:cubicBezTo>
                    <a:pt x="370" y="519"/>
                    <a:pt x="370" y="519"/>
                    <a:pt x="370" y="519"/>
                  </a:cubicBezTo>
                  <a:cubicBezTo>
                    <a:pt x="361" y="508"/>
                    <a:pt x="362" y="431"/>
                    <a:pt x="360" y="414"/>
                  </a:cubicBezTo>
                  <a:cubicBezTo>
                    <a:pt x="358" y="390"/>
                    <a:pt x="354" y="367"/>
                    <a:pt x="350" y="344"/>
                  </a:cubicBezTo>
                  <a:cubicBezTo>
                    <a:pt x="348" y="321"/>
                    <a:pt x="370" y="290"/>
                    <a:pt x="386" y="271"/>
                  </a:cubicBezTo>
                  <a:cubicBezTo>
                    <a:pt x="401" y="254"/>
                    <a:pt x="416" y="252"/>
                    <a:pt x="437" y="259"/>
                  </a:cubicBezTo>
                  <a:cubicBezTo>
                    <a:pt x="464" y="269"/>
                    <a:pt x="488" y="270"/>
                    <a:pt x="512" y="243"/>
                  </a:cubicBezTo>
                  <a:cubicBezTo>
                    <a:pt x="519" y="239"/>
                    <a:pt x="527" y="232"/>
                    <a:pt x="536" y="232"/>
                  </a:cubicBezTo>
                  <a:cubicBezTo>
                    <a:pt x="542" y="233"/>
                    <a:pt x="549" y="241"/>
                    <a:pt x="557" y="239"/>
                  </a:cubicBezTo>
                  <a:cubicBezTo>
                    <a:pt x="561" y="240"/>
                    <a:pt x="566" y="240"/>
                    <a:pt x="570" y="239"/>
                  </a:cubicBezTo>
                  <a:cubicBezTo>
                    <a:pt x="581" y="238"/>
                    <a:pt x="588" y="240"/>
                    <a:pt x="596" y="240"/>
                  </a:cubicBezTo>
                  <a:cubicBezTo>
                    <a:pt x="619" y="241"/>
                    <a:pt x="634" y="242"/>
                    <a:pt x="656" y="238"/>
                  </a:cubicBezTo>
                  <a:cubicBezTo>
                    <a:pt x="668" y="236"/>
                    <a:pt x="671" y="235"/>
                    <a:pt x="681" y="230"/>
                  </a:cubicBezTo>
                  <a:cubicBezTo>
                    <a:pt x="693" y="224"/>
                    <a:pt x="692" y="228"/>
                    <a:pt x="703" y="228"/>
                  </a:cubicBezTo>
                  <a:cubicBezTo>
                    <a:pt x="717" y="227"/>
                    <a:pt x="732" y="210"/>
                    <a:pt x="736" y="195"/>
                  </a:cubicBezTo>
                  <a:cubicBezTo>
                    <a:pt x="741" y="197"/>
                    <a:pt x="741" y="197"/>
                    <a:pt x="741" y="197"/>
                  </a:cubicBezTo>
                  <a:cubicBezTo>
                    <a:pt x="738" y="197"/>
                    <a:pt x="743" y="198"/>
                    <a:pt x="749" y="199"/>
                  </a:cubicBezTo>
                  <a:cubicBezTo>
                    <a:pt x="749" y="199"/>
                    <a:pt x="748" y="199"/>
                    <a:pt x="748" y="198"/>
                  </a:cubicBezTo>
                  <a:cubicBezTo>
                    <a:pt x="752" y="198"/>
                    <a:pt x="754" y="198"/>
                    <a:pt x="757" y="199"/>
                  </a:cubicBezTo>
                  <a:cubicBezTo>
                    <a:pt x="755" y="200"/>
                    <a:pt x="752" y="199"/>
                    <a:pt x="749" y="199"/>
                  </a:cubicBezTo>
                  <a:cubicBezTo>
                    <a:pt x="755" y="203"/>
                    <a:pt x="762" y="208"/>
                    <a:pt x="765" y="203"/>
                  </a:cubicBezTo>
                  <a:cubicBezTo>
                    <a:pt x="767" y="202"/>
                    <a:pt x="767" y="202"/>
                    <a:pt x="767" y="202"/>
                  </a:cubicBezTo>
                  <a:cubicBezTo>
                    <a:pt x="773" y="206"/>
                    <a:pt x="778" y="206"/>
                    <a:pt x="782" y="200"/>
                  </a:cubicBezTo>
                  <a:cubicBezTo>
                    <a:pt x="780" y="200"/>
                    <a:pt x="780" y="200"/>
                    <a:pt x="780" y="200"/>
                  </a:cubicBezTo>
                  <a:cubicBezTo>
                    <a:pt x="784" y="199"/>
                    <a:pt x="784" y="195"/>
                    <a:pt x="784" y="190"/>
                  </a:cubicBezTo>
                  <a:close/>
                  <a:moveTo>
                    <a:pt x="670" y="169"/>
                  </a:moveTo>
                  <a:cubicBezTo>
                    <a:pt x="668" y="169"/>
                    <a:pt x="666" y="169"/>
                    <a:pt x="664" y="169"/>
                  </a:cubicBezTo>
                  <a:cubicBezTo>
                    <a:pt x="661" y="171"/>
                    <a:pt x="661" y="171"/>
                    <a:pt x="661" y="171"/>
                  </a:cubicBezTo>
                  <a:cubicBezTo>
                    <a:pt x="663" y="170"/>
                    <a:pt x="664" y="169"/>
                    <a:pt x="666" y="167"/>
                  </a:cubicBezTo>
                  <a:lnTo>
                    <a:pt x="670" y="169"/>
                  </a:lnTo>
                  <a:close/>
                  <a:moveTo>
                    <a:pt x="663" y="166"/>
                  </a:moveTo>
                  <a:cubicBezTo>
                    <a:pt x="652" y="175"/>
                    <a:pt x="640" y="171"/>
                    <a:pt x="624" y="176"/>
                  </a:cubicBezTo>
                  <a:cubicBezTo>
                    <a:pt x="625" y="174"/>
                    <a:pt x="626" y="171"/>
                    <a:pt x="627" y="168"/>
                  </a:cubicBezTo>
                  <a:cubicBezTo>
                    <a:pt x="627" y="169"/>
                    <a:pt x="627" y="169"/>
                    <a:pt x="627" y="169"/>
                  </a:cubicBezTo>
                  <a:cubicBezTo>
                    <a:pt x="631" y="165"/>
                    <a:pt x="635" y="161"/>
                    <a:pt x="639" y="157"/>
                  </a:cubicBezTo>
                  <a:cubicBezTo>
                    <a:pt x="641" y="159"/>
                    <a:pt x="642" y="160"/>
                    <a:pt x="640" y="157"/>
                  </a:cubicBezTo>
                  <a:lnTo>
                    <a:pt x="663" y="166"/>
                  </a:lnTo>
                  <a:close/>
                  <a:moveTo>
                    <a:pt x="633" y="157"/>
                  </a:moveTo>
                  <a:cubicBezTo>
                    <a:pt x="631" y="159"/>
                    <a:pt x="630" y="161"/>
                    <a:pt x="628" y="162"/>
                  </a:cubicBezTo>
                  <a:cubicBezTo>
                    <a:pt x="628" y="160"/>
                    <a:pt x="629" y="158"/>
                    <a:pt x="629" y="156"/>
                  </a:cubicBezTo>
                  <a:cubicBezTo>
                    <a:pt x="630" y="157"/>
                    <a:pt x="632" y="157"/>
                    <a:pt x="633" y="157"/>
                  </a:cubicBezTo>
                  <a:close/>
                  <a:moveTo>
                    <a:pt x="525" y="134"/>
                  </a:moveTo>
                  <a:cubicBezTo>
                    <a:pt x="525" y="134"/>
                    <a:pt x="526" y="134"/>
                    <a:pt x="527" y="134"/>
                  </a:cubicBezTo>
                  <a:cubicBezTo>
                    <a:pt x="526" y="132"/>
                    <a:pt x="526" y="132"/>
                    <a:pt x="526" y="132"/>
                  </a:cubicBezTo>
                  <a:cubicBezTo>
                    <a:pt x="529" y="133"/>
                    <a:pt x="530" y="134"/>
                    <a:pt x="531" y="135"/>
                  </a:cubicBezTo>
                  <a:cubicBezTo>
                    <a:pt x="560" y="140"/>
                    <a:pt x="560" y="140"/>
                    <a:pt x="560" y="140"/>
                  </a:cubicBezTo>
                  <a:cubicBezTo>
                    <a:pt x="568" y="143"/>
                    <a:pt x="584" y="144"/>
                    <a:pt x="593" y="143"/>
                  </a:cubicBezTo>
                  <a:cubicBezTo>
                    <a:pt x="601" y="144"/>
                    <a:pt x="601" y="144"/>
                    <a:pt x="601" y="144"/>
                  </a:cubicBezTo>
                  <a:cubicBezTo>
                    <a:pt x="600" y="150"/>
                    <a:pt x="597" y="155"/>
                    <a:pt x="593" y="159"/>
                  </a:cubicBezTo>
                  <a:cubicBezTo>
                    <a:pt x="585" y="157"/>
                    <a:pt x="577" y="156"/>
                    <a:pt x="570" y="156"/>
                  </a:cubicBezTo>
                  <a:cubicBezTo>
                    <a:pt x="545" y="157"/>
                    <a:pt x="524" y="151"/>
                    <a:pt x="502" y="149"/>
                  </a:cubicBezTo>
                  <a:cubicBezTo>
                    <a:pt x="507" y="145"/>
                    <a:pt x="512" y="139"/>
                    <a:pt x="515" y="133"/>
                  </a:cubicBezTo>
                  <a:cubicBezTo>
                    <a:pt x="517" y="134"/>
                    <a:pt x="519" y="134"/>
                    <a:pt x="521" y="134"/>
                  </a:cubicBezTo>
                  <a:cubicBezTo>
                    <a:pt x="520" y="134"/>
                    <a:pt x="519" y="133"/>
                    <a:pt x="518" y="133"/>
                  </a:cubicBezTo>
                  <a:lnTo>
                    <a:pt x="525" y="134"/>
                  </a:lnTo>
                  <a:close/>
                  <a:moveTo>
                    <a:pt x="503" y="134"/>
                  </a:moveTo>
                  <a:cubicBezTo>
                    <a:pt x="506" y="130"/>
                    <a:pt x="506" y="130"/>
                    <a:pt x="506" y="130"/>
                  </a:cubicBezTo>
                  <a:cubicBezTo>
                    <a:pt x="506" y="130"/>
                    <a:pt x="507" y="130"/>
                    <a:pt x="507" y="131"/>
                  </a:cubicBezTo>
                  <a:cubicBezTo>
                    <a:pt x="504" y="135"/>
                    <a:pt x="500" y="138"/>
                    <a:pt x="496" y="141"/>
                  </a:cubicBezTo>
                  <a:cubicBezTo>
                    <a:pt x="495" y="138"/>
                    <a:pt x="494" y="134"/>
                    <a:pt x="493" y="131"/>
                  </a:cubicBezTo>
                  <a:cubicBezTo>
                    <a:pt x="496" y="132"/>
                    <a:pt x="499" y="133"/>
                    <a:pt x="503" y="134"/>
                  </a:cubicBezTo>
                  <a:close/>
                  <a:moveTo>
                    <a:pt x="486" y="127"/>
                  </a:moveTo>
                  <a:cubicBezTo>
                    <a:pt x="486" y="127"/>
                    <a:pt x="487" y="127"/>
                    <a:pt x="487" y="127"/>
                  </a:cubicBezTo>
                  <a:cubicBezTo>
                    <a:pt x="488" y="133"/>
                    <a:pt x="490" y="140"/>
                    <a:pt x="490" y="146"/>
                  </a:cubicBezTo>
                  <a:cubicBezTo>
                    <a:pt x="484" y="150"/>
                    <a:pt x="478" y="154"/>
                    <a:pt x="474" y="159"/>
                  </a:cubicBezTo>
                  <a:cubicBezTo>
                    <a:pt x="470" y="159"/>
                    <a:pt x="470" y="159"/>
                    <a:pt x="470" y="159"/>
                  </a:cubicBezTo>
                  <a:cubicBezTo>
                    <a:pt x="471" y="155"/>
                    <a:pt x="472" y="151"/>
                    <a:pt x="474" y="147"/>
                  </a:cubicBezTo>
                  <a:cubicBezTo>
                    <a:pt x="467" y="148"/>
                    <a:pt x="467" y="148"/>
                    <a:pt x="467" y="148"/>
                  </a:cubicBezTo>
                  <a:cubicBezTo>
                    <a:pt x="467" y="151"/>
                    <a:pt x="466" y="155"/>
                    <a:pt x="466" y="160"/>
                  </a:cubicBezTo>
                  <a:cubicBezTo>
                    <a:pt x="462" y="160"/>
                    <a:pt x="462" y="160"/>
                    <a:pt x="462" y="160"/>
                  </a:cubicBezTo>
                  <a:cubicBezTo>
                    <a:pt x="461" y="161"/>
                    <a:pt x="459" y="162"/>
                    <a:pt x="456" y="163"/>
                  </a:cubicBezTo>
                  <a:cubicBezTo>
                    <a:pt x="457" y="163"/>
                    <a:pt x="457" y="163"/>
                    <a:pt x="457" y="163"/>
                  </a:cubicBezTo>
                  <a:cubicBezTo>
                    <a:pt x="450" y="155"/>
                    <a:pt x="450" y="143"/>
                    <a:pt x="453" y="134"/>
                  </a:cubicBezTo>
                  <a:cubicBezTo>
                    <a:pt x="450" y="130"/>
                    <a:pt x="450" y="130"/>
                    <a:pt x="450" y="130"/>
                  </a:cubicBezTo>
                  <a:cubicBezTo>
                    <a:pt x="444" y="138"/>
                    <a:pt x="444" y="156"/>
                    <a:pt x="449" y="167"/>
                  </a:cubicBezTo>
                  <a:cubicBezTo>
                    <a:pt x="447" y="168"/>
                    <a:pt x="445" y="169"/>
                    <a:pt x="443" y="170"/>
                  </a:cubicBezTo>
                  <a:cubicBezTo>
                    <a:pt x="430" y="155"/>
                    <a:pt x="434" y="145"/>
                    <a:pt x="436" y="130"/>
                  </a:cubicBezTo>
                  <a:cubicBezTo>
                    <a:pt x="440" y="130"/>
                    <a:pt x="452" y="128"/>
                    <a:pt x="452" y="128"/>
                  </a:cubicBezTo>
                  <a:cubicBezTo>
                    <a:pt x="463" y="125"/>
                    <a:pt x="475" y="127"/>
                    <a:pt x="486" y="127"/>
                  </a:cubicBezTo>
                  <a:close/>
                  <a:moveTo>
                    <a:pt x="442" y="126"/>
                  </a:moveTo>
                  <a:cubicBezTo>
                    <a:pt x="458" y="124"/>
                    <a:pt x="458" y="124"/>
                    <a:pt x="458" y="124"/>
                  </a:cubicBezTo>
                  <a:cubicBezTo>
                    <a:pt x="458" y="124"/>
                    <a:pt x="451" y="125"/>
                    <a:pt x="442" y="126"/>
                  </a:cubicBezTo>
                  <a:cubicBezTo>
                    <a:pt x="437" y="127"/>
                    <a:pt x="437" y="127"/>
                    <a:pt x="437" y="127"/>
                  </a:cubicBezTo>
                  <a:cubicBezTo>
                    <a:pt x="437" y="127"/>
                    <a:pt x="436" y="127"/>
                    <a:pt x="436" y="128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8" y="127"/>
                    <a:pt x="440" y="126"/>
                    <a:pt x="442" y="126"/>
                  </a:cubicBezTo>
                  <a:close/>
                  <a:moveTo>
                    <a:pt x="426" y="130"/>
                  </a:moveTo>
                  <a:cubicBezTo>
                    <a:pt x="421" y="126"/>
                    <a:pt x="421" y="126"/>
                    <a:pt x="421" y="126"/>
                  </a:cubicBezTo>
                  <a:cubicBezTo>
                    <a:pt x="424" y="127"/>
                    <a:pt x="427" y="127"/>
                    <a:pt x="431" y="127"/>
                  </a:cubicBezTo>
                  <a:cubicBezTo>
                    <a:pt x="430" y="135"/>
                    <a:pt x="427" y="143"/>
                    <a:pt x="428" y="152"/>
                  </a:cubicBezTo>
                  <a:cubicBezTo>
                    <a:pt x="429" y="159"/>
                    <a:pt x="433" y="167"/>
                    <a:pt x="434" y="174"/>
                  </a:cubicBezTo>
                  <a:cubicBezTo>
                    <a:pt x="430" y="176"/>
                    <a:pt x="425" y="177"/>
                    <a:pt x="422" y="178"/>
                  </a:cubicBezTo>
                  <a:cubicBezTo>
                    <a:pt x="420" y="179"/>
                    <a:pt x="420" y="179"/>
                    <a:pt x="420" y="179"/>
                  </a:cubicBezTo>
                  <a:cubicBezTo>
                    <a:pt x="417" y="177"/>
                    <a:pt x="415" y="173"/>
                    <a:pt x="413" y="168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11" y="173"/>
                    <a:pt x="413" y="178"/>
                    <a:pt x="415" y="182"/>
                  </a:cubicBezTo>
                  <a:cubicBezTo>
                    <a:pt x="411" y="184"/>
                    <a:pt x="411" y="184"/>
                    <a:pt x="411" y="184"/>
                  </a:cubicBezTo>
                  <a:cubicBezTo>
                    <a:pt x="406" y="188"/>
                    <a:pt x="401" y="193"/>
                    <a:pt x="398" y="199"/>
                  </a:cubicBezTo>
                  <a:cubicBezTo>
                    <a:pt x="390" y="190"/>
                    <a:pt x="385" y="171"/>
                    <a:pt x="385" y="154"/>
                  </a:cubicBezTo>
                  <a:cubicBezTo>
                    <a:pt x="394" y="148"/>
                    <a:pt x="401" y="139"/>
                    <a:pt x="407" y="130"/>
                  </a:cubicBezTo>
                  <a:cubicBezTo>
                    <a:pt x="414" y="131"/>
                    <a:pt x="420" y="131"/>
                    <a:pt x="426" y="130"/>
                  </a:cubicBezTo>
                  <a:close/>
                  <a:moveTo>
                    <a:pt x="401" y="132"/>
                  </a:moveTo>
                  <a:cubicBezTo>
                    <a:pt x="397" y="139"/>
                    <a:pt x="393" y="146"/>
                    <a:pt x="386" y="150"/>
                  </a:cubicBezTo>
                  <a:cubicBezTo>
                    <a:pt x="386" y="143"/>
                    <a:pt x="388" y="138"/>
                    <a:pt x="391" y="133"/>
                  </a:cubicBezTo>
                  <a:cubicBezTo>
                    <a:pt x="394" y="133"/>
                    <a:pt x="397" y="133"/>
                    <a:pt x="401" y="132"/>
                  </a:cubicBezTo>
                  <a:close/>
                  <a:moveTo>
                    <a:pt x="403" y="129"/>
                  </a:moveTo>
                  <a:cubicBezTo>
                    <a:pt x="402" y="130"/>
                    <a:pt x="402" y="131"/>
                    <a:pt x="401" y="132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6" y="128"/>
                    <a:pt x="399" y="128"/>
                    <a:pt x="403" y="129"/>
                  </a:cubicBezTo>
                  <a:close/>
                  <a:moveTo>
                    <a:pt x="338" y="132"/>
                  </a:moveTo>
                  <a:cubicBezTo>
                    <a:pt x="338" y="132"/>
                    <a:pt x="339" y="132"/>
                    <a:pt x="339" y="132"/>
                  </a:cubicBezTo>
                  <a:cubicBezTo>
                    <a:pt x="339" y="132"/>
                    <a:pt x="340" y="134"/>
                    <a:pt x="344" y="135"/>
                  </a:cubicBezTo>
                  <a:cubicBezTo>
                    <a:pt x="343" y="143"/>
                    <a:pt x="335" y="148"/>
                    <a:pt x="329" y="152"/>
                  </a:cubicBezTo>
                  <a:cubicBezTo>
                    <a:pt x="328" y="147"/>
                    <a:pt x="328" y="140"/>
                    <a:pt x="327" y="134"/>
                  </a:cubicBezTo>
                  <a:cubicBezTo>
                    <a:pt x="331" y="134"/>
                    <a:pt x="335" y="134"/>
                    <a:pt x="338" y="132"/>
                  </a:cubicBezTo>
                  <a:close/>
                  <a:moveTo>
                    <a:pt x="254" y="134"/>
                  </a:moveTo>
                  <a:cubicBezTo>
                    <a:pt x="254" y="134"/>
                    <a:pt x="263" y="133"/>
                    <a:pt x="269" y="130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62" y="132"/>
                    <a:pt x="261" y="133"/>
                    <a:pt x="264" y="131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65" y="130"/>
                    <a:pt x="268" y="128"/>
                    <a:pt x="268" y="128"/>
                  </a:cubicBezTo>
                  <a:cubicBezTo>
                    <a:pt x="270" y="126"/>
                    <a:pt x="274" y="126"/>
                    <a:pt x="277" y="127"/>
                  </a:cubicBezTo>
                  <a:cubicBezTo>
                    <a:pt x="281" y="126"/>
                    <a:pt x="284" y="125"/>
                    <a:pt x="288" y="125"/>
                  </a:cubicBezTo>
                  <a:cubicBezTo>
                    <a:pt x="287" y="125"/>
                    <a:pt x="287" y="125"/>
                    <a:pt x="286" y="124"/>
                  </a:cubicBezTo>
                  <a:cubicBezTo>
                    <a:pt x="297" y="127"/>
                    <a:pt x="297" y="127"/>
                    <a:pt x="297" y="127"/>
                  </a:cubicBezTo>
                  <a:cubicBezTo>
                    <a:pt x="294" y="126"/>
                    <a:pt x="291" y="126"/>
                    <a:pt x="288" y="125"/>
                  </a:cubicBezTo>
                  <a:cubicBezTo>
                    <a:pt x="294" y="129"/>
                    <a:pt x="302" y="126"/>
                    <a:pt x="310" y="126"/>
                  </a:cubicBezTo>
                  <a:cubicBezTo>
                    <a:pt x="308" y="129"/>
                    <a:pt x="308" y="129"/>
                    <a:pt x="308" y="129"/>
                  </a:cubicBezTo>
                  <a:cubicBezTo>
                    <a:pt x="313" y="130"/>
                    <a:pt x="318" y="132"/>
                    <a:pt x="324" y="133"/>
                  </a:cubicBezTo>
                  <a:cubicBezTo>
                    <a:pt x="325" y="140"/>
                    <a:pt x="324" y="148"/>
                    <a:pt x="325" y="155"/>
                  </a:cubicBezTo>
                  <a:cubicBezTo>
                    <a:pt x="311" y="164"/>
                    <a:pt x="298" y="174"/>
                    <a:pt x="284" y="184"/>
                  </a:cubicBezTo>
                  <a:cubicBezTo>
                    <a:pt x="264" y="197"/>
                    <a:pt x="261" y="191"/>
                    <a:pt x="244" y="181"/>
                  </a:cubicBezTo>
                  <a:cubicBezTo>
                    <a:pt x="249" y="167"/>
                    <a:pt x="255" y="159"/>
                    <a:pt x="255" y="142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4" y="152"/>
                    <a:pt x="247" y="169"/>
                    <a:pt x="237" y="178"/>
                  </a:cubicBezTo>
                  <a:cubicBezTo>
                    <a:pt x="227" y="174"/>
                    <a:pt x="214" y="170"/>
                    <a:pt x="214" y="158"/>
                  </a:cubicBezTo>
                  <a:cubicBezTo>
                    <a:pt x="229" y="150"/>
                    <a:pt x="249" y="136"/>
                    <a:pt x="254" y="134"/>
                  </a:cubicBezTo>
                  <a:close/>
                  <a:moveTo>
                    <a:pt x="119" y="162"/>
                  </a:moveTo>
                  <a:cubicBezTo>
                    <a:pt x="120" y="160"/>
                    <a:pt x="123" y="157"/>
                    <a:pt x="126" y="156"/>
                  </a:cubicBezTo>
                  <a:cubicBezTo>
                    <a:pt x="129" y="151"/>
                    <a:pt x="132" y="146"/>
                    <a:pt x="138" y="143"/>
                  </a:cubicBezTo>
                  <a:cubicBezTo>
                    <a:pt x="137" y="143"/>
                    <a:pt x="135" y="143"/>
                    <a:pt x="134" y="143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9" y="147"/>
                    <a:pt x="131" y="145"/>
                    <a:pt x="134" y="143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6" y="142"/>
                    <a:pt x="138" y="142"/>
                    <a:pt x="140" y="141"/>
                  </a:cubicBezTo>
                  <a:cubicBezTo>
                    <a:pt x="141" y="141"/>
                    <a:pt x="141" y="141"/>
                    <a:pt x="142" y="140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3" y="141"/>
                    <a:pt x="144" y="141"/>
                    <a:pt x="144" y="141"/>
                  </a:cubicBezTo>
                  <a:cubicBezTo>
                    <a:pt x="146" y="142"/>
                    <a:pt x="147" y="143"/>
                    <a:pt x="148" y="144"/>
                  </a:cubicBezTo>
                  <a:cubicBezTo>
                    <a:pt x="142" y="158"/>
                    <a:pt x="140" y="165"/>
                    <a:pt x="145" y="177"/>
                  </a:cubicBezTo>
                  <a:cubicBezTo>
                    <a:pt x="139" y="188"/>
                    <a:pt x="130" y="198"/>
                    <a:pt x="123" y="207"/>
                  </a:cubicBezTo>
                  <a:cubicBezTo>
                    <a:pt x="119" y="191"/>
                    <a:pt x="118" y="178"/>
                    <a:pt x="105" y="167"/>
                  </a:cubicBezTo>
                  <a:cubicBezTo>
                    <a:pt x="109" y="165"/>
                    <a:pt x="114" y="164"/>
                    <a:pt x="119" y="162"/>
                  </a:cubicBezTo>
                  <a:close/>
                  <a:moveTo>
                    <a:pt x="99" y="169"/>
                  </a:moveTo>
                  <a:cubicBezTo>
                    <a:pt x="99" y="169"/>
                    <a:pt x="99" y="169"/>
                    <a:pt x="99" y="169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5" y="170"/>
                    <a:pt x="97" y="169"/>
                    <a:pt x="99" y="169"/>
                  </a:cubicBezTo>
                  <a:close/>
                  <a:moveTo>
                    <a:pt x="130" y="243"/>
                  </a:moveTo>
                  <a:cubicBezTo>
                    <a:pt x="127" y="243"/>
                    <a:pt x="125" y="243"/>
                    <a:pt x="123" y="243"/>
                  </a:cubicBezTo>
                  <a:cubicBezTo>
                    <a:pt x="115" y="243"/>
                    <a:pt x="111" y="248"/>
                    <a:pt x="103" y="245"/>
                  </a:cubicBezTo>
                  <a:cubicBezTo>
                    <a:pt x="93" y="241"/>
                    <a:pt x="89" y="229"/>
                    <a:pt x="82" y="222"/>
                  </a:cubicBezTo>
                  <a:cubicBezTo>
                    <a:pt x="74" y="212"/>
                    <a:pt x="64" y="206"/>
                    <a:pt x="60" y="192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58" y="190"/>
                    <a:pt x="56" y="189"/>
                    <a:pt x="53" y="187"/>
                  </a:cubicBezTo>
                  <a:cubicBezTo>
                    <a:pt x="52" y="187"/>
                    <a:pt x="50" y="186"/>
                    <a:pt x="49" y="186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9" y="188"/>
                    <a:pt x="64" y="186"/>
                    <a:pt x="69" y="182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44" y="189"/>
                    <a:pt x="49" y="190"/>
                    <a:pt x="53" y="190"/>
                  </a:cubicBezTo>
                  <a:cubicBezTo>
                    <a:pt x="57" y="194"/>
                    <a:pt x="57" y="194"/>
                    <a:pt x="57" y="194"/>
                  </a:cubicBezTo>
                  <a:cubicBezTo>
                    <a:pt x="58" y="201"/>
                    <a:pt x="62" y="209"/>
                    <a:pt x="67" y="218"/>
                  </a:cubicBezTo>
                  <a:cubicBezTo>
                    <a:pt x="46" y="210"/>
                    <a:pt x="44" y="211"/>
                    <a:pt x="37" y="188"/>
                  </a:cubicBezTo>
                  <a:cubicBezTo>
                    <a:pt x="34" y="188"/>
                    <a:pt x="34" y="188"/>
                    <a:pt x="34" y="188"/>
                  </a:cubicBezTo>
                  <a:cubicBezTo>
                    <a:pt x="35" y="188"/>
                    <a:pt x="36" y="187"/>
                    <a:pt x="37" y="187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73" y="185"/>
                    <a:pt x="76" y="185"/>
                    <a:pt x="81" y="183"/>
                  </a:cubicBezTo>
                  <a:cubicBezTo>
                    <a:pt x="87" y="180"/>
                    <a:pt x="96" y="174"/>
                    <a:pt x="100" y="170"/>
                  </a:cubicBezTo>
                  <a:cubicBezTo>
                    <a:pt x="106" y="174"/>
                    <a:pt x="112" y="178"/>
                    <a:pt x="114" y="186"/>
                  </a:cubicBezTo>
                  <a:cubicBezTo>
                    <a:pt x="117" y="196"/>
                    <a:pt x="113" y="204"/>
                    <a:pt x="118" y="214"/>
                  </a:cubicBezTo>
                  <a:cubicBezTo>
                    <a:pt x="125" y="228"/>
                    <a:pt x="130" y="228"/>
                    <a:pt x="130" y="243"/>
                  </a:cubicBezTo>
                  <a:cubicBezTo>
                    <a:pt x="130" y="243"/>
                    <a:pt x="130" y="243"/>
                    <a:pt x="130" y="243"/>
                  </a:cubicBezTo>
                  <a:close/>
                  <a:moveTo>
                    <a:pt x="139" y="246"/>
                  </a:moveTo>
                  <a:cubicBezTo>
                    <a:pt x="140" y="232"/>
                    <a:pt x="128" y="222"/>
                    <a:pt x="130" y="209"/>
                  </a:cubicBezTo>
                  <a:cubicBezTo>
                    <a:pt x="131" y="202"/>
                    <a:pt x="143" y="189"/>
                    <a:pt x="147" y="181"/>
                  </a:cubicBezTo>
                  <a:cubicBezTo>
                    <a:pt x="147" y="181"/>
                    <a:pt x="147" y="181"/>
                    <a:pt x="147" y="181"/>
                  </a:cubicBezTo>
                  <a:cubicBezTo>
                    <a:pt x="154" y="194"/>
                    <a:pt x="168" y="215"/>
                    <a:pt x="186" y="215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75" y="208"/>
                    <a:pt x="169" y="203"/>
                    <a:pt x="163" y="195"/>
                  </a:cubicBezTo>
                  <a:cubicBezTo>
                    <a:pt x="160" y="190"/>
                    <a:pt x="152" y="180"/>
                    <a:pt x="148" y="174"/>
                  </a:cubicBezTo>
                  <a:cubicBezTo>
                    <a:pt x="142" y="163"/>
                    <a:pt x="154" y="150"/>
                    <a:pt x="152" y="143"/>
                  </a:cubicBezTo>
                  <a:cubicBezTo>
                    <a:pt x="156" y="144"/>
                    <a:pt x="160" y="146"/>
                    <a:pt x="162" y="148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79" y="167"/>
                    <a:pt x="182" y="170"/>
                    <a:pt x="187" y="172"/>
                  </a:cubicBezTo>
                  <a:cubicBezTo>
                    <a:pt x="190" y="195"/>
                    <a:pt x="185" y="213"/>
                    <a:pt x="185" y="235"/>
                  </a:cubicBezTo>
                  <a:cubicBezTo>
                    <a:pt x="185" y="242"/>
                    <a:pt x="186" y="247"/>
                    <a:pt x="188" y="252"/>
                  </a:cubicBezTo>
                  <a:cubicBezTo>
                    <a:pt x="180" y="251"/>
                    <a:pt x="172" y="251"/>
                    <a:pt x="164" y="251"/>
                  </a:cubicBezTo>
                  <a:cubicBezTo>
                    <a:pt x="155" y="251"/>
                    <a:pt x="147" y="248"/>
                    <a:pt x="139" y="246"/>
                  </a:cubicBezTo>
                  <a:close/>
                  <a:moveTo>
                    <a:pt x="244" y="286"/>
                  </a:moveTo>
                  <a:cubicBezTo>
                    <a:pt x="239" y="290"/>
                    <a:pt x="227" y="296"/>
                    <a:pt x="219" y="295"/>
                  </a:cubicBezTo>
                  <a:cubicBezTo>
                    <a:pt x="211" y="294"/>
                    <a:pt x="205" y="285"/>
                    <a:pt x="194" y="282"/>
                  </a:cubicBezTo>
                  <a:cubicBezTo>
                    <a:pt x="187" y="280"/>
                    <a:pt x="180" y="280"/>
                    <a:pt x="172" y="280"/>
                  </a:cubicBezTo>
                  <a:cubicBezTo>
                    <a:pt x="163" y="275"/>
                    <a:pt x="154" y="263"/>
                    <a:pt x="148" y="256"/>
                  </a:cubicBezTo>
                  <a:cubicBezTo>
                    <a:pt x="148" y="256"/>
                    <a:pt x="149" y="256"/>
                    <a:pt x="150" y="256"/>
                  </a:cubicBezTo>
                  <a:cubicBezTo>
                    <a:pt x="159" y="257"/>
                    <a:pt x="188" y="257"/>
                    <a:pt x="197" y="263"/>
                  </a:cubicBezTo>
                  <a:cubicBezTo>
                    <a:pt x="197" y="263"/>
                    <a:pt x="197" y="264"/>
                    <a:pt x="198" y="264"/>
                  </a:cubicBezTo>
                  <a:cubicBezTo>
                    <a:pt x="198" y="264"/>
                    <a:pt x="198" y="264"/>
                    <a:pt x="199" y="265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66"/>
                    <a:pt x="205" y="269"/>
                    <a:pt x="210" y="271"/>
                  </a:cubicBezTo>
                  <a:cubicBezTo>
                    <a:pt x="220" y="276"/>
                    <a:pt x="242" y="276"/>
                    <a:pt x="247" y="286"/>
                  </a:cubicBezTo>
                  <a:lnTo>
                    <a:pt x="244" y="286"/>
                  </a:lnTo>
                  <a:close/>
                  <a:moveTo>
                    <a:pt x="277" y="296"/>
                  </a:moveTo>
                  <a:cubicBezTo>
                    <a:pt x="274" y="294"/>
                    <a:pt x="271" y="293"/>
                    <a:pt x="269" y="291"/>
                  </a:cubicBezTo>
                  <a:cubicBezTo>
                    <a:pt x="269" y="291"/>
                    <a:pt x="269" y="291"/>
                    <a:pt x="269" y="291"/>
                  </a:cubicBezTo>
                  <a:cubicBezTo>
                    <a:pt x="268" y="291"/>
                    <a:pt x="268" y="291"/>
                    <a:pt x="268" y="291"/>
                  </a:cubicBezTo>
                  <a:cubicBezTo>
                    <a:pt x="268" y="291"/>
                    <a:pt x="268" y="291"/>
                    <a:pt x="269" y="291"/>
                  </a:cubicBezTo>
                  <a:cubicBezTo>
                    <a:pt x="261" y="266"/>
                    <a:pt x="234" y="267"/>
                    <a:pt x="215" y="263"/>
                  </a:cubicBezTo>
                  <a:cubicBezTo>
                    <a:pt x="170" y="255"/>
                    <a:pt x="203" y="199"/>
                    <a:pt x="195" y="173"/>
                  </a:cubicBezTo>
                  <a:cubicBezTo>
                    <a:pt x="196" y="173"/>
                    <a:pt x="198" y="172"/>
                    <a:pt x="199" y="17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2" y="163"/>
                    <a:pt x="204" y="162"/>
                    <a:pt x="207" y="161"/>
                  </a:cubicBezTo>
                  <a:cubicBezTo>
                    <a:pt x="207" y="190"/>
                    <a:pt x="253" y="193"/>
                    <a:pt x="269" y="208"/>
                  </a:cubicBezTo>
                  <a:cubicBezTo>
                    <a:pt x="269" y="217"/>
                    <a:pt x="272" y="228"/>
                    <a:pt x="269" y="236"/>
                  </a:cubicBezTo>
                  <a:cubicBezTo>
                    <a:pt x="261" y="229"/>
                    <a:pt x="259" y="218"/>
                    <a:pt x="253" y="211"/>
                  </a:cubicBezTo>
                  <a:cubicBezTo>
                    <a:pt x="257" y="219"/>
                    <a:pt x="263" y="235"/>
                    <a:pt x="264" y="243"/>
                  </a:cubicBezTo>
                  <a:cubicBezTo>
                    <a:pt x="264" y="243"/>
                    <a:pt x="264" y="243"/>
                    <a:pt x="264" y="243"/>
                  </a:cubicBezTo>
                  <a:cubicBezTo>
                    <a:pt x="263" y="241"/>
                    <a:pt x="263" y="241"/>
                    <a:pt x="263" y="241"/>
                  </a:cubicBezTo>
                  <a:cubicBezTo>
                    <a:pt x="253" y="232"/>
                    <a:pt x="239" y="232"/>
                    <a:pt x="230" y="223"/>
                  </a:cubicBezTo>
                  <a:cubicBezTo>
                    <a:pt x="224" y="218"/>
                    <a:pt x="224" y="203"/>
                    <a:pt x="224" y="201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9" y="206"/>
                    <a:pt x="219" y="216"/>
                    <a:pt x="222" y="222"/>
                  </a:cubicBezTo>
                  <a:cubicBezTo>
                    <a:pt x="228" y="237"/>
                    <a:pt x="235" y="235"/>
                    <a:pt x="246" y="240"/>
                  </a:cubicBezTo>
                  <a:cubicBezTo>
                    <a:pt x="251" y="243"/>
                    <a:pt x="263" y="247"/>
                    <a:pt x="268" y="253"/>
                  </a:cubicBezTo>
                  <a:cubicBezTo>
                    <a:pt x="267" y="250"/>
                    <a:pt x="267" y="250"/>
                    <a:pt x="267" y="250"/>
                  </a:cubicBezTo>
                  <a:cubicBezTo>
                    <a:pt x="268" y="251"/>
                    <a:pt x="269" y="253"/>
                    <a:pt x="270" y="254"/>
                  </a:cubicBezTo>
                  <a:cubicBezTo>
                    <a:pt x="269" y="254"/>
                    <a:pt x="269" y="253"/>
                    <a:pt x="268" y="253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7" y="275"/>
                    <a:pt x="281" y="275"/>
                    <a:pt x="277" y="296"/>
                  </a:cubicBezTo>
                  <a:close/>
                  <a:moveTo>
                    <a:pt x="317" y="317"/>
                  </a:moveTo>
                  <a:cubicBezTo>
                    <a:pt x="317" y="317"/>
                    <a:pt x="317" y="317"/>
                    <a:pt x="317" y="317"/>
                  </a:cubicBezTo>
                  <a:cubicBezTo>
                    <a:pt x="314" y="315"/>
                    <a:pt x="311" y="313"/>
                    <a:pt x="307" y="311"/>
                  </a:cubicBezTo>
                  <a:cubicBezTo>
                    <a:pt x="301" y="308"/>
                    <a:pt x="295" y="305"/>
                    <a:pt x="290" y="302"/>
                  </a:cubicBezTo>
                  <a:cubicBezTo>
                    <a:pt x="288" y="295"/>
                    <a:pt x="287" y="287"/>
                    <a:pt x="286" y="280"/>
                  </a:cubicBezTo>
                  <a:cubicBezTo>
                    <a:pt x="283" y="270"/>
                    <a:pt x="280" y="258"/>
                    <a:pt x="277" y="248"/>
                  </a:cubicBezTo>
                  <a:cubicBezTo>
                    <a:pt x="274" y="233"/>
                    <a:pt x="279" y="218"/>
                    <a:pt x="277" y="201"/>
                  </a:cubicBezTo>
                  <a:cubicBezTo>
                    <a:pt x="277" y="201"/>
                    <a:pt x="277" y="201"/>
                    <a:pt x="277" y="201"/>
                  </a:cubicBezTo>
                  <a:cubicBezTo>
                    <a:pt x="287" y="194"/>
                    <a:pt x="299" y="177"/>
                    <a:pt x="308" y="170"/>
                  </a:cubicBezTo>
                  <a:cubicBezTo>
                    <a:pt x="324" y="157"/>
                    <a:pt x="341" y="156"/>
                    <a:pt x="348" y="135"/>
                  </a:cubicBezTo>
                  <a:cubicBezTo>
                    <a:pt x="349" y="136"/>
                    <a:pt x="352" y="135"/>
                    <a:pt x="354" y="135"/>
                  </a:cubicBezTo>
                  <a:cubicBezTo>
                    <a:pt x="353" y="135"/>
                    <a:pt x="352" y="135"/>
                    <a:pt x="350" y="135"/>
                  </a:cubicBezTo>
                  <a:cubicBezTo>
                    <a:pt x="355" y="135"/>
                    <a:pt x="355" y="135"/>
                    <a:pt x="355" y="135"/>
                  </a:cubicBezTo>
                  <a:cubicBezTo>
                    <a:pt x="355" y="135"/>
                    <a:pt x="354" y="135"/>
                    <a:pt x="354" y="135"/>
                  </a:cubicBezTo>
                  <a:cubicBezTo>
                    <a:pt x="362" y="136"/>
                    <a:pt x="369" y="140"/>
                    <a:pt x="377" y="135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73" y="131"/>
                    <a:pt x="379" y="132"/>
                    <a:pt x="385" y="133"/>
                  </a:cubicBezTo>
                  <a:cubicBezTo>
                    <a:pt x="370" y="158"/>
                    <a:pt x="394" y="185"/>
                    <a:pt x="390" y="210"/>
                  </a:cubicBezTo>
                  <a:cubicBezTo>
                    <a:pt x="389" y="213"/>
                    <a:pt x="388" y="215"/>
                    <a:pt x="386" y="217"/>
                  </a:cubicBezTo>
                  <a:cubicBezTo>
                    <a:pt x="375" y="232"/>
                    <a:pt x="360" y="234"/>
                    <a:pt x="344" y="244"/>
                  </a:cubicBezTo>
                  <a:cubicBezTo>
                    <a:pt x="321" y="258"/>
                    <a:pt x="308" y="291"/>
                    <a:pt x="317" y="317"/>
                  </a:cubicBezTo>
                  <a:close/>
                  <a:moveTo>
                    <a:pt x="417" y="240"/>
                  </a:moveTo>
                  <a:cubicBezTo>
                    <a:pt x="419" y="240"/>
                    <a:pt x="419" y="240"/>
                    <a:pt x="419" y="240"/>
                  </a:cubicBezTo>
                  <a:cubicBezTo>
                    <a:pt x="384" y="241"/>
                    <a:pt x="358" y="278"/>
                    <a:pt x="345" y="309"/>
                  </a:cubicBezTo>
                  <a:cubicBezTo>
                    <a:pt x="343" y="306"/>
                    <a:pt x="343" y="306"/>
                    <a:pt x="343" y="306"/>
                  </a:cubicBezTo>
                  <a:cubicBezTo>
                    <a:pt x="328" y="290"/>
                    <a:pt x="331" y="270"/>
                    <a:pt x="349" y="257"/>
                  </a:cubicBezTo>
                  <a:cubicBezTo>
                    <a:pt x="359" y="249"/>
                    <a:pt x="372" y="246"/>
                    <a:pt x="381" y="237"/>
                  </a:cubicBezTo>
                  <a:cubicBezTo>
                    <a:pt x="391" y="227"/>
                    <a:pt x="398" y="215"/>
                    <a:pt x="408" y="205"/>
                  </a:cubicBezTo>
                  <a:cubicBezTo>
                    <a:pt x="414" y="200"/>
                    <a:pt x="419" y="195"/>
                    <a:pt x="424" y="191"/>
                  </a:cubicBezTo>
                  <a:cubicBezTo>
                    <a:pt x="429" y="196"/>
                    <a:pt x="433" y="201"/>
                    <a:pt x="435" y="207"/>
                  </a:cubicBezTo>
                  <a:cubicBezTo>
                    <a:pt x="439" y="219"/>
                    <a:pt x="429" y="239"/>
                    <a:pt x="417" y="240"/>
                  </a:cubicBezTo>
                  <a:close/>
                  <a:moveTo>
                    <a:pt x="431" y="186"/>
                  </a:moveTo>
                  <a:cubicBezTo>
                    <a:pt x="441" y="180"/>
                    <a:pt x="452" y="175"/>
                    <a:pt x="464" y="170"/>
                  </a:cubicBezTo>
                  <a:cubicBezTo>
                    <a:pt x="462" y="183"/>
                    <a:pt x="458" y="195"/>
                    <a:pt x="448" y="198"/>
                  </a:cubicBezTo>
                  <a:cubicBezTo>
                    <a:pt x="447" y="197"/>
                    <a:pt x="447" y="196"/>
                    <a:pt x="446" y="195"/>
                  </a:cubicBezTo>
                  <a:cubicBezTo>
                    <a:pt x="441" y="191"/>
                    <a:pt x="436" y="189"/>
                    <a:pt x="431" y="186"/>
                  </a:cubicBezTo>
                  <a:close/>
                  <a:moveTo>
                    <a:pt x="549" y="228"/>
                  </a:moveTo>
                  <a:cubicBezTo>
                    <a:pt x="534" y="223"/>
                    <a:pt x="532" y="217"/>
                    <a:pt x="516" y="226"/>
                  </a:cubicBezTo>
                  <a:cubicBezTo>
                    <a:pt x="501" y="235"/>
                    <a:pt x="498" y="237"/>
                    <a:pt x="486" y="246"/>
                  </a:cubicBezTo>
                  <a:cubicBezTo>
                    <a:pt x="469" y="259"/>
                    <a:pt x="461" y="248"/>
                    <a:pt x="443" y="245"/>
                  </a:cubicBezTo>
                  <a:cubicBezTo>
                    <a:pt x="446" y="238"/>
                    <a:pt x="450" y="229"/>
                    <a:pt x="451" y="220"/>
                  </a:cubicBezTo>
                  <a:cubicBezTo>
                    <a:pt x="458" y="211"/>
                    <a:pt x="468" y="204"/>
                    <a:pt x="470" y="192"/>
                  </a:cubicBezTo>
                  <a:cubicBezTo>
                    <a:pt x="471" y="183"/>
                    <a:pt x="470" y="175"/>
                    <a:pt x="470" y="168"/>
                  </a:cubicBezTo>
                  <a:cubicBezTo>
                    <a:pt x="470" y="168"/>
                    <a:pt x="471" y="168"/>
                    <a:pt x="471" y="167"/>
                  </a:cubicBezTo>
                  <a:cubicBezTo>
                    <a:pt x="477" y="165"/>
                    <a:pt x="484" y="162"/>
                    <a:pt x="491" y="157"/>
                  </a:cubicBezTo>
                  <a:cubicBezTo>
                    <a:pt x="507" y="154"/>
                    <a:pt x="526" y="163"/>
                    <a:pt x="542" y="164"/>
                  </a:cubicBezTo>
                  <a:cubicBezTo>
                    <a:pt x="556" y="165"/>
                    <a:pt x="569" y="158"/>
                    <a:pt x="584" y="159"/>
                  </a:cubicBezTo>
                  <a:cubicBezTo>
                    <a:pt x="596" y="161"/>
                    <a:pt x="605" y="168"/>
                    <a:pt x="617" y="168"/>
                  </a:cubicBezTo>
                  <a:cubicBezTo>
                    <a:pt x="616" y="166"/>
                    <a:pt x="616" y="166"/>
                    <a:pt x="616" y="166"/>
                  </a:cubicBezTo>
                  <a:cubicBezTo>
                    <a:pt x="610" y="165"/>
                    <a:pt x="604" y="163"/>
                    <a:pt x="597" y="160"/>
                  </a:cubicBezTo>
                  <a:cubicBezTo>
                    <a:pt x="600" y="155"/>
                    <a:pt x="602" y="150"/>
                    <a:pt x="603" y="144"/>
                  </a:cubicBezTo>
                  <a:cubicBezTo>
                    <a:pt x="611" y="145"/>
                    <a:pt x="611" y="145"/>
                    <a:pt x="611" y="145"/>
                  </a:cubicBezTo>
                  <a:cubicBezTo>
                    <a:pt x="603" y="150"/>
                    <a:pt x="616" y="142"/>
                    <a:pt x="621" y="150"/>
                  </a:cubicBezTo>
                  <a:cubicBezTo>
                    <a:pt x="613" y="153"/>
                    <a:pt x="613" y="153"/>
                    <a:pt x="613" y="153"/>
                  </a:cubicBezTo>
                  <a:cubicBezTo>
                    <a:pt x="617" y="154"/>
                    <a:pt x="621" y="155"/>
                    <a:pt x="625" y="156"/>
                  </a:cubicBezTo>
                  <a:cubicBezTo>
                    <a:pt x="625" y="156"/>
                    <a:pt x="625" y="156"/>
                    <a:pt x="625" y="156"/>
                  </a:cubicBezTo>
                  <a:cubicBezTo>
                    <a:pt x="621" y="169"/>
                    <a:pt x="612" y="181"/>
                    <a:pt x="609" y="194"/>
                  </a:cubicBezTo>
                  <a:cubicBezTo>
                    <a:pt x="599" y="204"/>
                    <a:pt x="585" y="194"/>
                    <a:pt x="575" y="205"/>
                  </a:cubicBezTo>
                  <a:cubicBezTo>
                    <a:pt x="575" y="206"/>
                    <a:pt x="575" y="206"/>
                    <a:pt x="575" y="206"/>
                  </a:cubicBezTo>
                  <a:cubicBezTo>
                    <a:pt x="567" y="217"/>
                    <a:pt x="562" y="231"/>
                    <a:pt x="549" y="228"/>
                  </a:cubicBezTo>
                  <a:close/>
                  <a:moveTo>
                    <a:pt x="713" y="221"/>
                  </a:moveTo>
                  <a:cubicBezTo>
                    <a:pt x="705" y="225"/>
                    <a:pt x="702" y="221"/>
                    <a:pt x="693" y="221"/>
                  </a:cubicBezTo>
                  <a:cubicBezTo>
                    <a:pt x="687" y="222"/>
                    <a:pt x="686" y="223"/>
                    <a:pt x="679" y="227"/>
                  </a:cubicBezTo>
                  <a:cubicBezTo>
                    <a:pt x="660" y="236"/>
                    <a:pt x="633" y="241"/>
                    <a:pt x="611" y="234"/>
                  </a:cubicBezTo>
                  <a:cubicBezTo>
                    <a:pt x="615" y="228"/>
                    <a:pt x="620" y="223"/>
                    <a:pt x="624" y="219"/>
                  </a:cubicBezTo>
                  <a:cubicBezTo>
                    <a:pt x="617" y="220"/>
                    <a:pt x="610" y="231"/>
                    <a:pt x="601" y="233"/>
                  </a:cubicBezTo>
                  <a:cubicBezTo>
                    <a:pt x="596" y="234"/>
                    <a:pt x="585" y="235"/>
                    <a:pt x="579" y="235"/>
                  </a:cubicBezTo>
                  <a:cubicBezTo>
                    <a:pt x="574" y="235"/>
                    <a:pt x="568" y="232"/>
                    <a:pt x="563" y="235"/>
                  </a:cubicBezTo>
                  <a:cubicBezTo>
                    <a:pt x="569" y="228"/>
                    <a:pt x="576" y="218"/>
                    <a:pt x="581" y="213"/>
                  </a:cubicBezTo>
                  <a:cubicBezTo>
                    <a:pt x="580" y="214"/>
                    <a:pt x="580" y="214"/>
                    <a:pt x="580" y="214"/>
                  </a:cubicBezTo>
                  <a:cubicBezTo>
                    <a:pt x="590" y="203"/>
                    <a:pt x="602" y="213"/>
                    <a:pt x="613" y="200"/>
                  </a:cubicBezTo>
                  <a:cubicBezTo>
                    <a:pt x="616" y="197"/>
                    <a:pt x="618" y="192"/>
                    <a:pt x="621" y="187"/>
                  </a:cubicBezTo>
                  <a:cubicBezTo>
                    <a:pt x="621" y="187"/>
                    <a:pt x="621" y="187"/>
                    <a:pt x="621" y="187"/>
                  </a:cubicBezTo>
                  <a:cubicBezTo>
                    <a:pt x="630" y="177"/>
                    <a:pt x="645" y="177"/>
                    <a:pt x="657" y="172"/>
                  </a:cubicBezTo>
                  <a:cubicBezTo>
                    <a:pt x="664" y="172"/>
                    <a:pt x="669" y="172"/>
                    <a:pt x="674" y="171"/>
                  </a:cubicBezTo>
                  <a:cubicBezTo>
                    <a:pt x="733" y="194"/>
                    <a:pt x="733" y="194"/>
                    <a:pt x="733" y="194"/>
                  </a:cubicBezTo>
                  <a:cubicBezTo>
                    <a:pt x="728" y="203"/>
                    <a:pt x="724" y="216"/>
                    <a:pt x="713" y="221"/>
                  </a:cubicBez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21329" y="7153305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Saluti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618882" y="102053"/>
            <a:ext cx="54764878" cy="2495430"/>
            <a:chOff x="-66515" y="409118"/>
            <a:chExt cx="33132751" cy="1509735"/>
          </a:xfrm>
        </p:grpSpPr>
        <p:grpSp>
          <p:nvGrpSpPr>
            <p:cNvPr id="70" name="Group 69"/>
            <p:cNvGrpSpPr/>
            <p:nvPr/>
          </p:nvGrpSpPr>
          <p:grpSpPr>
            <a:xfrm>
              <a:off x="-66515" y="409118"/>
              <a:ext cx="16483051" cy="1509735"/>
              <a:chOff x="4152358" y="173704"/>
              <a:chExt cx="19944492" cy="1826780"/>
            </a:xfrm>
          </p:grpSpPr>
          <p:sp>
            <p:nvSpPr>
              <p:cNvPr id="36" name="Freeform 154"/>
              <p:cNvSpPr>
                <a:spLocks/>
              </p:cNvSpPr>
              <p:nvPr/>
            </p:nvSpPr>
            <p:spPr bwMode="auto">
              <a:xfrm>
                <a:off x="20593872" y="776007"/>
                <a:ext cx="1409838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" name="Freeform 156"/>
              <p:cNvSpPr>
                <a:spLocks/>
              </p:cNvSpPr>
              <p:nvPr/>
            </p:nvSpPr>
            <p:spPr bwMode="auto">
              <a:xfrm>
                <a:off x="22723055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8" name="Freeform 157"/>
              <p:cNvSpPr>
                <a:spLocks/>
              </p:cNvSpPr>
              <p:nvPr/>
            </p:nvSpPr>
            <p:spPr bwMode="auto">
              <a:xfrm>
                <a:off x="18752626" y="1340755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9" name="Freeform 158"/>
              <p:cNvSpPr>
                <a:spLocks/>
              </p:cNvSpPr>
              <p:nvPr/>
            </p:nvSpPr>
            <p:spPr bwMode="auto">
              <a:xfrm>
                <a:off x="19296503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0" name="Freeform 159"/>
              <p:cNvSpPr>
                <a:spLocks/>
              </p:cNvSpPr>
              <p:nvPr/>
            </p:nvSpPr>
            <p:spPr bwMode="auto">
              <a:xfrm>
                <a:off x="14462372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1" name="Freeform 160"/>
              <p:cNvSpPr>
                <a:spLocks noEditPoints="1"/>
              </p:cNvSpPr>
              <p:nvPr/>
            </p:nvSpPr>
            <p:spPr bwMode="auto">
              <a:xfrm>
                <a:off x="13705764" y="766536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2" name="Freeform 161"/>
              <p:cNvSpPr>
                <a:spLocks/>
              </p:cNvSpPr>
              <p:nvPr/>
            </p:nvSpPr>
            <p:spPr bwMode="auto">
              <a:xfrm>
                <a:off x="21156037" y="668199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3" name="Freeform 163"/>
              <p:cNvSpPr>
                <a:spLocks/>
              </p:cNvSpPr>
              <p:nvPr/>
            </p:nvSpPr>
            <p:spPr bwMode="auto">
              <a:xfrm>
                <a:off x="16436923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4" name="Freeform 168"/>
              <p:cNvSpPr>
                <a:spLocks/>
              </p:cNvSpPr>
              <p:nvPr/>
            </p:nvSpPr>
            <p:spPr bwMode="auto">
              <a:xfrm>
                <a:off x="13999286" y="1038240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5" name="Freeform 161"/>
              <p:cNvSpPr>
                <a:spLocks/>
              </p:cNvSpPr>
              <p:nvPr/>
            </p:nvSpPr>
            <p:spPr bwMode="auto">
              <a:xfrm>
                <a:off x="17474307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6" name="Freeform 158"/>
              <p:cNvSpPr>
                <a:spLocks/>
              </p:cNvSpPr>
              <p:nvPr/>
            </p:nvSpPr>
            <p:spPr bwMode="auto">
              <a:xfrm>
                <a:off x="19727409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7" name="Freeform 161"/>
              <p:cNvSpPr>
                <a:spLocks/>
              </p:cNvSpPr>
              <p:nvPr/>
            </p:nvSpPr>
            <p:spPr bwMode="auto">
              <a:xfrm>
                <a:off x="15556856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8" name="Freeform 160"/>
              <p:cNvSpPr>
                <a:spLocks noEditPoints="1"/>
              </p:cNvSpPr>
              <p:nvPr/>
            </p:nvSpPr>
            <p:spPr bwMode="auto">
              <a:xfrm>
                <a:off x="21801062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9" name="Freeform 156"/>
              <p:cNvSpPr>
                <a:spLocks/>
              </p:cNvSpPr>
              <p:nvPr/>
            </p:nvSpPr>
            <p:spPr bwMode="auto">
              <a:xfrm>
                <a:off x="22199847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0" name="Freeform 157"/>
              <p:cNvSpPr>
                <a:spLocks/>
              </p:cNvSpPr>
              <p:nvPr/>
            </p:nvSpPr>
            <p:spPr bwMode="auto">
              <a:xfrm>
                <a:off x="15972587" y="1199703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1" name="Freeform 160"/>
              <p:cNvSpPr>
                <a:spLocks noEditPoints="1"/>
              </p:cNvSpPr>
              <p:nvPr/>
            </p:nvSpPr>
            <p:spPr bwMode="auto">
              <a:xfrm>
                <a:off x="16932857" y="910889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3" name="Freeform 154"/>
              <p:cNvSpPr>
                <a:spLocks/>
              </p:cNvSpPr>
              <p:nvPr/>
            </p:nvSpPr>
            <p:spPr bwMode="auto">
              <a:xfrm>
                <a:off x="10428397" y="776007"/>
                <a:ext cx="1409837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4" name="Freeform 156"/>
              <p:cNvSpPr>
                <a:spLocks/>
              </p:cNvSpPr>
              <p:nvPr/>
            </p:nvSpPr>
            <p:spPr bwMode="auto">
              <a:xfrm>
                <a:off x="12557581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5" name="Freeform 157"/>
              <p:cNvSpPr>
                <a:spLocks/>
              </p:cNvSpPr>
              <p:nvPr/>
            </p:nvSpPr>
            <p:spPr bwMode="auto">
              <a:xfrm>
                <a:off x="7614657" y="1034914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6" name="Freeform 158"/>
              <p:cNvSpPr>
                <a:spLocks/>
              </p:cNvSpPr>
              <p:nvPr/>
            </p:nvSpPr>
            <p:spPr bwMode="auto">
              <a:xfrm>
                <a:off x="9131028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7" name="Freeform 159"/>
              <p:cNvSpPr>
                <a:spLocks/>
              </p:cNvSpPr>
              <p:nvPr/>
            </p:nvSpPr>
            <p:spPr bwMode="auto">
              <a:xfrm>
                <a:off x="4296897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8" name="Freeform 160"/>
              <p:cNvSpPr>
                <a:spLocks noEditPoints="1"/>
              </p:cNvSpPr>
              <p:nvPr/>
            </p:nvSpPr>
            <p:spPr bwMode="auto">
              <a:xfrm>
                <a:off x="6066414" y="475729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9" name="Freeform 161"/>
              <p:cNvSpPr>
                <a:spLocks/>
              </p:cNvSpPr>
              <p:nvPr/>
            </p:nvSpPr>
            <p:spPr bwMode="auto">
              <a:xfrm>
                <a:off x="10984011" y="644722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0" name="Freeform 163"/>
              <p:cNvSpPr>
                <a:spLocks/>
              </p:cNvSpPr>
              <p:nvPr/>
            </p:nvSpPr>
            <p:spPr bwMode="auto">
              <a:xfrm>
                <a:off x="6271449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1" name="Freeform 168"/>
              <p:cNvSpPr>
                <a:spLocks/>
              </p:cNvSpPr>
              <p:nvPr/>
            </p:nvSpPr>
            <p:spPr bwMode="auto">
              <a:xfrm>
                <a:off x="4152358" y="629438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2" name="Freeform 161"/>
              <p:cNvSpPr>
                <a:spLocks/>
              </p:cNvSpPr>
              <p:nvPr/>
            </p:nvSpPr>
            <p:spPr bwMode="auto">
              <a:xfrm>
                <a:off x="7308832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3" name="Freeform 158"/>
              <p:cNvSpPr>
                <a:spLocks/>
              </p:cNvSpPr>
              <p:nvPr/>
            </p:nvSpPr>
            <p:spPr bwMode="auto">
              <a:xfrm>
                <a:off x="9561934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4" name="Freeform 161"/>
              <p:cNvSpPr>
                <a:spLocks/>
              </p:cNvSpPr>
              <p:nvPr/>
            </p:nvSpPr>
            <p:spPr bwMode="auto">
              <a:xfrm>
                <a:off x="5391382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5" name="Freeform 160"/>
              <p:cNvSpPr>
                <a:spLocks noEditPoints="1"/>
              </p:cNvSpPr>
              <p:nvPr/>
            </p:nvSpPr>
            <p:spPr bwMode="auto">
              <a:xfrm>
                <a:off x="11635587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6" name="Freeform 156"/>
              <p:cNvSpPr>
                <a:spLocks/>
              </p:cNvSpPr>
              <p:nvPr/>
            </p:nvSpPr>
            <p:spPr bwMode="auto">
              <a:xfrm>
                <a:off x="12034372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7" name="Freeform 157"/>
              <p:cNvSpPr>
                <a:spLocks/>
              </p:cNvSpPr>
              <p:nvPr/>
            </p:nvSpPr>
            <p:spPr bwMode="auto">
              <a:xfrm>
                <a:off x="7084144" y="1388162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8" name="Freeform 160"/>
              <p:cNvSpPr>
                <a:spLocks noEditPoints="1"/>
              </p:cNvSpPr>
              <p:nvPr/>
            </p:nvSpPr>
            <p:spPr bwMode="auto">
              <a:xfrm>
                <a:off x="9073660" y="991273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6583185" y="409118"/>
              <a:ext cx="16483051" cy="1509735"/>
              <a:chOff x="4152358" y="173704"/>
              <a:chExt cx="19944492" cy="1826780"/>
            </a:xfrm>
          </p:grpSpPr>
          <p:sp>
            <p:nvSpPr>
              <p:cNvPr id="72" name="Freeform 154"/>
              <p:cNvSpPr>
                <a:spLocks/>
              </p:cNvSpPr>
              <p:nvPr/>
            </p:nvSpPr>
            <p:spPr bwMode="auto">
              <a:xfrm>
                <a:off x="20593872" y="776007"/>
                <a:ext cx="1409838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3" name="Freeform 156"/>
              <p:cNvSpPr>
                <a:spLocks/>
              </p:cNvSpPr>
              <p:nvPr/>
            </p:nvSpPr>
            <p:spPr bwMode="auto">
              <a:xfrm>
                <a:off x="22723055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4" name="Freeform 157"/>
              <p:cNvSpPr>
                <a:spLocks/>
              </p:cNvSpPr>
              <p:nvPr/>
            </p:nvSpPr>
            <p:spPr bwMode="auto">
              <a:xfrm>
                <a:off x="18752626" y="1340755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5" name="Freeform 158"/>
              <p:cNvSpPr>
                <a:spLocks/>
              </p:cNvSpPr>
              <p:nvPr/>
            </p:nvSpPr>
            <p:spPr bwMode="auto">
              <a:xfrm>
                <a:off x="19296503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6" name="Freeform 159"/>
              <p:cNvSpPr>
                <a:spLocks/>
              </p:cNvSpPr>
              <p:nvPr/>
            </p:nvSpPr>
            <p:spPr bwMode="auto">
              <a:xfrm>
                <a:off x="14462372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7" name="Freeform 160"/>
              <p:cNvSpPr>
                <a:spLocks noEditPoints="1"/>
              </p:cNvSpPr>
              <p:nvPr/>
            </p:nvSpPr>
            <p:spPr bwMode="auto">
              <a:xfrm>
                <a:off x="13705764" y="766536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8" name="Freeform 161"/>
              <p:cNvSpPr>
                <a:spLocks/>
              </p:cNvSpPr>
              <p:nvPr/>
            </p:nvSpPr>
            <p:spPr bwMode="auto">
              <a:xfrm>
                <a:off x="21156037" y="668199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9" name="Freeform 163"/>
              <p:cNvSpPr>
                <a:spLocks/>
              </p:cNvSpPr>
              <p:nvPr/>
            </p:nvSpPr>
            <p:spPr bwMode="auto">
              <a:xfrm>
                <a:off x="16436923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0" name="Freeform 168"/>
              <p:cNvSpPr>
                <a:spLocks/>
              </p:cNvSpPr>
              <p:nvPr/>
            </p:nvSpPr>
            <p:spPr bwMode="auto">
              <a:xfrm>
                <a:off x="13999286" y="1038240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1" name="Freeform 161"/>
              <p:cNvSpPr>
                <a:spLocks/>
              </p:cNvSpPr>
              <p:nvPr/>
            </p:nvSpPr>
            <p:spPr bwMode="auto">
              <a:xfrm>
                <a:off x="17474307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2" name="Freeform 158"/>
              <p:cNvSpPr>
                <a:spLocks/>
              </p:cNvSpPr>
              <p:nvPr/>
            </p:nvSpPr>
            <p:spPr bwMode="auto">
              <a:xfrm>
                <a:off x="19727409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3" name="Freeform 161"/>
              <p:cNvSpPr>
                <a:spLocks/>
              </p:cNvSpPr>
              <p:nvPr/>
            </p:nvSpPr>
            <p:spPr bwMode="auto">
              <a:xfrm>
                <a:off x="15556856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4" name="Freeform 160"/>
              <p:cNvSpPr>
                <a:spLocks noEditPoints="1"/>
              </p:cNvSpPr>
              <p:nvPr/>
            </p:nvSpPr>
            <p:spPr bwMode="auto">
              <a:xfrm>
                <a:off x="21801062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5" name="Freeform 156"/>
              <p:cNvSpPr>
                <a:spLocks/>
              </p:cNvSpPr>
              <p:nvPr/>
            </p:nvSpPr>
            <p:spPr bwMode="auto">
              <a:xfrm>
                <a:off x="22199847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6" name="Freeform 157"/>
              <p:cNvSpPr>
                <a:spLocks/>
              </p:cNvSpPr>
              <p:nvPr/>
            </p:nvSpPr>
            <p:spPr bwMode="auto">
              <a:xfrm>
                <a:off x="15972587" y="1199703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7" name="Freeform 160"/>
              <p:cNvSpPr>
                <a:spLocks noEditPoints="1"/>
              </p:cNvSpPr>
              <p:nvPr/>
            </p:nvSpPr>
            <p:spPr bwMode="auto">
              <a:xfrm>
                <a:off x="16932857" y="910889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8" name="Freeform 154"/>
              <p:cNvSpPr>
                <a:spLocks/>
              </p:cNvSpPr>
              <p:nvPr/>
            </p:nvSpPr>
            <p:spPr bwMode="auto">
              <a:xfrm>
                <a:off x="10428397" y="776007"/>
                <a:ext cx="1409837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9" name="Freeform 156"/>
              <p:cNvSpPr>
                <a:spLocks/>
              </p:cNvSpPr>
              <p:nvPr/>
            </p:nvSpPr>
            <p:spPr bwMode="auto">
              <a:xfrm>
                <a:off x="12557581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0" name="Freeform 157"/>
              <p:cNvSpPr>
                <a:spLocks/>
              </p:cNvSpPr>
              <p:nvPr/>
            </p:nvSpPr>
            <p:spPr bwMode="auto">
              <a:xfrm>
                <a:off x="7614657" y="1034914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1" name="Freeform 158"/>
              <p:cNvSpPr>
                <a:spLocks/>
              </p:cNvSpPr>
              <p:nvPr/>
            </p:nvSpPr>
            <p:spPr bwMode="auto">
              <a:xfrm>
                <a:off x="9131028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2" name="Freeform 159"/>
              <p:cNvSpPr>
                <a:spLocks/>
              </p:cNvSpPr>
              <p:nvPr/>
            </p:nvSpPr>
            <p:spPr bwMode="auto">
              <a:xfrm>
                <a:off x="4296897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3" name="Freeform 160"/>
              <p:cNvSpPr>
                <a:spLocks noEditPoints="1"/>
              </p:cNvSpPr>
              <p:nvPr/>
            </p:nvSpPr>
            <p:spPr bwMode="auto">
              <a:xfrm>
                <a:off x="6066414" y="475729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4" name="Freeform 161"/>
              <p:cNvSpPr>
                <a:spLocks/>
              </p:cNvSpPr>
              <p:nvPr/>
            </p:nvSpPr>
            <p:spPr bwMode="auto">
              <a:xfrm>
                <a:off x="10984011" y="644722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5" name="Freeform 163"/>
              <p:cNvSpPr>
                <a:spLocks/>
              </p:cNvSpPr>
              <p:nvPr/>
            </p:nvSpPr>
            <p:spPr bwMode="auto">
              <a:xfrm>
                <a:off x="6271449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6" name="Freeform 168"/>
              <p:cNvSpPr>
                <a:spLocks/>
              </p:cNvSpPr>
              <p:nvPr/>
            </p:nvSpPr>
            <p:spPr bwMode="auto">
              <a:xfrm>
                <a:off x="4152358" y="629438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7" name="Freeform 161"/>
              <p:cNvSpPr>
                <a:spLocks/>
              </p:cNvSpPr>
              <p:nvPr/>
            </p:nvSpPr>
            <p:spPr bwMode="auto">
              <a:xfrm>
                <a:off x="7308832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8" name="Freeform 158"/>
              <p:cNvSpPr>
                <a:spLocks/>
              </p:cNvSpPr>
              <p:nvPr/>
            </p:nvSpPr>
            <p:spPr bwMode="auto">
              <a:xfrm>
                <a:off x="9561934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9" name="Freeform 161"/>
              <p:cNvSpPr>
                <a:spLocks/>
              </p:cNvSpPr>
              <p:nvPr/>
            </p:nvSpPr>
            <p:spPr bwMode="auto">
              <a:xfrm>
                <a:off x="5391382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0" name="Freeform 160"/>
              <p:cNvSpPr>
                <a:spLocks noEditPoints="1"/>
              </p:cNvSpPr>
              <p:nvPr/>
            </p:nvSpPr>
            <p:spPr bwMode="auto">
              <a:xfrm>
                <a:off x="11635587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1" name="Freeform 156"/>
              <p:cNvSpPr>
                <a:spLocks/>
              </p:cNvSpPr>
              <p:nvPr/>
            </p:nvSpPr>
            <p:spPr bwMode="auto">
              <a:xfrm>
                <a:off x="12034372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2" name="Freeform 157"/>
              <p:cNvSpPr>
                <a:spLocks/>
              </p:cNvSpPr>
              <p:nvPr/>
            </p:nvSpPr>
            <p:spPr bwMode="auto">
              <a:xfrm>
                <a:off x="7084144" y="1388162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3" name="Freeform 160"/>
              <p:cNvSpPr>
                <a:spLocks noEditPoints="1"/>
              </p:cNvSpPr>
              <p:nvPr/>
            </p:nvSpPr>
            <p:spPr bwMode="auto">
              <a:xfrm>
                <a:off x="9073660" y="991273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-6088136" y="494457"/>
            <a:ext cx="66265502" cy="3019470"/>
            <a:chOff x="-66515" y="409118"/>
            <a:chExt cx="33132751" cy="1509735"/>
          </a:xfrm>
        </p:grpSpPr>
        <p:grpSp>
          <p:nvGrpSpPr>
            <p:cNvPr id="106" name="Group 105"/>
            <p:cNvGrpSpPr/>
            <p:nvPr/>
          </p:nvGrpSpPr>
          <p:grpSpPr>
            <a:xfrm>
              <a:off x="-66515" y="409118"/>
              <a:ext cx="16483051" cy="1509735"/>
              <a:chOff x="4152358" y="173704"/>
              <a:chExt cx="19944492" cy="1826780"/>
            </a:xfrm>
          </p:grpSpPr>
          <p:sp>
            <p:nvSpPr>
              <p:cNvPr id="140" name="Freeform 154"/>
              <p:cNvSpPr>
                <a:spLocks/>
              </p:cNvSpPr>
              <p:nvPr/>
            </p:nvSpPr>
            <p:spPr bwMode="auto">
              <a:xfrm>
                <a:off x="20593872" y="776007"/>
                <a:ext cx="1409838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1" name="Freeform 156"/>
              <p:cNvSpPr>
                <a:spLocks/>
              </p:cNvSpPr>
              <p:nvPr/>
            </p:nvSpPr>
            <p:spPr bwMode="auto">
              <a:xfrm>
                <a:off x="22723055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2" name="Freeform 157"/>
              <p:cNvSpPr>
                <a:spLocks/>
              </p:cNvSpPr>
              <p:nvPr/>
            </p:nvSpPr>
            <p:spPr bwMode="auto">
              <a:xfrm>
                <a:off x="18752626" y="1340755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3" name="Freeform 158"/>
              <p:cNvSpPr>
                <a:spLocks/>
              </p:cNvSpPr>
              <p:nvPr/>
            </p:nvSpPr>
            <p:spPr bwMode="auto">
              <a:xfrm>
                <a:off x="19296503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4" name="Freeform 159"/>
              <p:cNvSpPr>
                <a:spLocks/>
              </p:cNvSpPr>
              <p:nvPr/>
            </p:nvSpPr>
            <p:spPr bwMode="auto">
              <a:xfrm>
                <a:off x="14462372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5" name="Freeform 160"/>
              <p:cNvSpPr>
                <a:spLocks noEditPoints="1"/>
              </p:cNvSpPr>
              <p:nvPr/>
            </p:nvSpPr>
            <p:spPr bwMode="auto">
              <a:xfrm>
                <a:off x="13705764" y="766536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6" name="Freeform 161"/>
              <p:cNvSpPr>
                <a:spLocks/>
              </p:cNvSpPr>
              <p:nvPr/>
            </p:nvSpPr>
            <p:spPr bwMode="auto">
              <a:xfrm>
                <a:off x="21156037" y="668199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7" name="Freeform 163"/>
              <p:cNvSpPr>
                <a:spLocks/>
              </p:cNvSpPr>
              <p:nvPr/>
            </p:nvSpPr>
            <p:spPr bwMode="auto">
              <a:xfrm>
                <a:off x="16436923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8" name="Freeform 168"/>
              <p:cNvSpPr>
                <a:spLocks/>
              </p:cNvSpPr>
              <p:nvPr/>
            </p:nvSpPr>
            <p:spPr bwMode="auto">
              <a:xfrm>
                <a:off x="13999286" y="1038240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9" name="Freeform 161"/>
              <p:cNvSpPr>
                <a:spLocks/>
              </p:cNvSpPr>
              <p:nvPr/>
            </p:nvSpPr>
            <p:spPr bwMode="auto">
              <a:xfrm>
                <a:off x="17474307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0" name="Freeform 158"/>
              <p:cNvSpPr>
                <a:spLocks/>
              </p:cNvSpPr>
              <p:nvPr/>
            </p:nvSpPr>
            <p:spPr bwMode="auto">
              <a:xfrm>
                <a:off x="19727409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1" name="Freeform 161"/>
              <p:cNvSpPr>
                <a:spLocks/>
              </p:cNvSpPr>
              <p:nvPr/>
            </p:nvSpPr>
            <p:spPr bwMode="auto">
              <a:xfrm>
                <a:off x="15556856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2" name="Freeform 160"/>
              <p:cNvSpPr>
                <a:spLocks noEditPoints="1"/>
              </p:cNvSpPr>
              <p:nvPr/>
            </p:nvSpPr>
            <p:spPr bwMode="auto">
              <a:xfrm>
                <a:off x="21801062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22199847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4" name="Freeform 157"/>
              <p:cNvSpPr>
                <a:spLocks/>
              </p:cNvSpPr>
              <p:nvPr/>
            </p:nvSpPr>
            <p:spPr bwMode="auto">
              <a:xfrm>
                <a:off x="15972587" y="1199703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5" name="Freeform 160"/>
              <p:cNvSpPr>
                <a:spLocks noEditPoints="1"/>
              </p:cNvSpPr>
              <p:nvPr/>
            </p:nvSpPr>
            <p:spPr bwMode="auto">
              <a:xfrm>
                <a:off x="16932857" y="910889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6" name="Freeform 154"/>
              <p:cNvSpPr>
                <a:spLocks/>
              </p:cNvSpPr>
              <p:nvPr/>
            </p:nvSpPr>
            <p:spPr bwMode="auto">
              <a:xfrm>
                <a:off x="10428397" y="776007"/>
                <a:ext cx="1409837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12557581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7614657" y="1034914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9" name="Freeform 158"/>
              <p:cNvSpPr>
                <a:spLocks/>
              </p:cNvSpPr>
              <p:nvPr/>
            </p:nvSpPr>
            <p:spPr bwMode="auto">
              <a:xfrm>
                <a:off x="9131028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0" name="Freeform 159"/>
              <p:cNvSpPr>
                <a:spLocks/>
              </p:cNvSpPr>
              <p:nvPr/>
            </p:nvSpPr>
            <p:spPr bwMode="auto">
              <a:xfrm>
                <a:off x="4296897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1" name="Freeform 160"/>
              <p:cNvSpPr>
                <a:spLocks noEditPoints="1"/>
              </p:cNvSpPr>
              <p:nvPr/>
            </p:nvSpPr>
            <p:spPr bwMode="auto">
              <a:xfrm>
                <a:off x="6066414" y="475729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10984011" y="644722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3" name="Freeform 163"/>
              <p:cNvSpPr>
                <a:spLocks/>
              </p:cNvSpPr>
              <p:nvPr/>
            </p:nvSpPr>
            <p:spPr bwMode="auto">
              <a:xfrm>
                <a:off x="6271449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4" name="Freeform 168"/>
              <p:cNvSpPr>
                <a:spLocks/>
              </p:cNvSpPr>
              <p:nvPr/>
            </p:nvSpPr>
            <p:spPr bwMode="auto">
              <a:xfrm>
                <a:off x="4152358" y="629438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5" name="Freeform 161"/>
              <p:cNvSpPr>
                <a:spLocks/>
              </p:cNvSpPr>
              <p:nvPr/>
            </p:nvSpPr>
            <p:spPr bwMode="auto">
              <a:xfrm>
                <a:off x="7308832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9561934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7" name="Freeform 161"/>
              <p:cNvSpPr>
                <a:spLocks/>
              </p:cNvSpPr>
              <p:nvPr/>
            </p:nvSpPr>
            <p:spPr bwMode="auto">
              <a:xfrm>
                <a:off x="5391382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11635587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12034372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70" name="Freeform 157"/>
              <p:cNvSpPr>
                <a:spLocks/>
              </p:cNvSpPr>
              <p:nvPr/>
            </p:nvSpPr>
            <p:spPr bwMode="auto">
              <a:xfrm>
                <a:off x="7084144" y="1388162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71" name="Freeform 160"/>
              <p:cNvSpPr>
                <a:spLocks noEditPoints="1"/>
              </p:cNvSpPr>
              <p:nvPr/>
            </p:nvSpPr>
            <p:spPr bwMode="auto">
              <a:xfrm>
                <a:off x="9073660" y="991273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6583185" y="409118"/>
              <a:ext cx="16483051" cy="1509735"/>
              <a:chOff x="4152358" y="173704"/>
              <a:chExt cx="19944492" cy="1826780"/>
            </a:xfrm>
          </p:grpSpPr>
          <p:sp>
            <p:nvSpPr>
              <p:cNvPr id="108" name="Freeform 154"/>
              <p:cNvSpPr>
                <a:spLocks/>
              </p:cNvSpPr>
              <p:nvPr/>
            </p:nvSpPr>
            <p:spPr bwMode="auto">
              <a:xfrm>
                <a:off x="20593872" y="776007"/>
                <a:ext cx="1409838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9" name="Freeform 156"/>
              <p:cNvSpPr>
                <a:spLocks/>
              </p:cNvSpPr>
              <p:nvPr/>
            </p:nvSpPr>
            <p:spPr bwMode="auto">
              <a:xfrm>
                <a:off x="22723055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18752626" y="1340755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1" name="Freeform 158"/>
              <p:cNvSpPr>
                <a:spLocks/>
              </p:cNvSpPr>
              <p:nvPr/>
            </p:nvSpPr>
            <p:spPr bwMode="auto">
              <a:xfrm>
                <a:off x="19296503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14462372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3" name="Freeform 160"/>
              <p:cNvSpPr>
                <a:spLocks noEditPoints="1"/>
              </p:cNvSpPr>
              <p:nvPr/>
            </p:nvSpPr>
            <p:spPr bwMode="auto">
              <a:xfrm>
                <a:off x="13705764" y="766536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4" name="Freeform 161"/>
              <p:cNvSpPr>
                <a:spLocks/>
              </p:cNvSpPr>
              <p:nvPr/>
            </p:nvSpPr>
            <p:spPr bwMode="auto">
              <a:xfrm>
                <a:off x="21156037" y="668199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5" name="Freeform 163"/>
              <p:cNvSpPr>
                <a:spLocks/>
              </p:cNvSpPr>
              <p:nvPr/>
            </p:nvSpPr>
            <p:spPr bwMode="auto">
              <a:xfrm>
                <a:off x="16436923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6" name="Freeform 168"/>
              <p:cNvSpPr>
                <a:spLocks/>
              </p:cNvSpPr>
              <p:nvPr/>
            </p:nvSpPr>
            <p:spPr bwMode="auto">
              <a:xfrm>
                <a:off x="13999286" y="1038240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7" name="Freeform 161"/>
              <p:cNvSpPr>
                <a:spLocks/>
              </p:cNvSpPr>
              <p:nvPr/>
            </p:nvSpPr>
            <p:spPr bwMode="auto">
              <a:xfrm>
                <a:off x="17474307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8" name="Freeform 158"/>
              <p:cNvSpPr>
                <a:spLocks/>
              </p:cNvSpPr>
              <p:nvPr/>
            </p:nvSpPr>
            <p:spPr bwMode="auto">
              <a:xfrm>
                <a:off x="19727409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9" name="Freeform 161"/>
              <p:cNvSpPr>
                <a:spLocks/>
              </p:cNvSpPr>
              <p:nvPr/>
            </p:nvSpPr>
            <p:spPr bwMode="auto">
              <a:xfrm>
                <a:off x="15556856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0" name="Freeform 160"/>
              <p:cNvSpPr>
                <a:spLocks noEditPoints="1"/>
              </p:cNvSpPr>
              <p:nvPr/>
            </p:nvSpPr>
            <p:spPr bwMode="auto">
              <a:xfrm>
                <a:off x="21801062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1" name="Freeform 156"/>
              <p:cNvSpPr>
                <a:spLocks/>
              </p:cNvSpPr>
              <p:nvPr/>
            </p:nvSpPr>
            <p:spPr bwMode="auto">
              <a:xfrm>
                <a:off x="22199847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2" name="Freeform 157"/>
              <p:cNvSpPr>
                <a:spLocks/>
              </p:cNvSpPr>
              <p:nvPr/>
            </p:nvSpPr>
            <p:spPr bwMode="auto">
              <a:xfrm>
                <a:off x="15972587" y="1199703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3" name="Freeform 160"/>
              <p:cNvSpPr>
                <a:spLocks noEditPoints="1"/>
              </p:cNvSpPr>
              <p:nvPr/>
            </p:nvSpPr>
            <p:spPr bwMode="auto">
              <a:xfrm>
                <a:off x="16932857" y="910889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4" name="Freeform 154"/>
              <p:cNvSpPr>
                <a:spLocks/>
              </p:cNvSpPr>
              <p:nvPr/>
            </p:nvSpPr>
            <p:spPr bwMode="auto">
              <a:xfrm>
                <a:off x="10428397" y="776007"/>
                <a:ext cx="1409837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5" name="Freeform 156"/>
              <p:cNvSpPr>
                <a:spLocks/>
              </p:cNvSpPr>
              <p:nvPr/>
            </p:nvSpPr>
            <p:spPr bwMode="auto">
              <a:xfrm>
                <a:off x="12557581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6" name="Freeform 157"/>
              <p:cNvSpPr>
                <a:spLocks/>
              </p:cNvSpPr>
              <p:nvPr/>
            </p:nvSpPr>
            <p:spPr bwMode="auto">
              <a:xfrm>
                <a:off x="7614657" y="1034914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7" name="Freeform 158"/>
              <p:cNvSpPr>
                <a:spLocks/>
              </p:cNvSpPr>
              <p:nvPr/>
            </p:nvSpPr>
            <p:spPr bwMode="auto">
              <a:xfrm>
                <a:off x="9131028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8" name="Freeform 159"/>
              <p:cNvSpPr>
                <a:spLocks/>
              </p:cNvSpPr>
              <p:nvPr/>
            </p:nvSpPr>
            <p:spPr bwMode="auto">
              <a:xfrm>
                <a:off x="4296897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9" name="Freeform 160"/>
              <p:cNvSpPr>
                <a:spLocks noEditPoints="1"/>
              </p:cNvSpPr>
              <p:nvPr/>
            </p:nvSpPr>
            <p:spPr bwMode="auto">
              <a:xfrm>
                <a:off x="6066414" y="475729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0" name="Freeform 161"/>
              <p:cNvSpPr>
                <a:spLocks/>
              </p:cNvSpPr>
              <p:nvPr/>
            </p:nvSpPr>
            <p:spPr bwMode="auto">
              <a:xfrm>
                <a:off x="10984011" y="644722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1" name="Freeform 163"/>
              <p:cNvSpPr>
                <a:spLocks/>
              </p:cNvSpPr>
              <p:nvPr/>
            </p:nvSpPr>
            <p:spPr bwMode="auto">
              <a:xfrm>
                <a:off x="6271449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2" name="Freeform 168"/>
              <p:cNvSpPr>
                <a:spLocks/>
              </p:cNvSpPr>
              <p:nvPr/>
            </p:nvSpPr>
            <p:spPr bwMode="auto">
              <a:xfrm>
                <a:off x="4152358" y="629438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3" name="Freeform 161"/>
              <p:cNvSpPr>
                <a:spLocks/>
              </p:cNvSpPr>
              <p:nvPr/>
            </p:nvSpPr>
            <p:spPr bwMode="auto">
              <a:xfrm>
                <a:off x="7308832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4" name="Freeform 158"/>
              <p:cNvSpPr>
                <a:spLocks/>
              </p:cNvSpPr>
              <p:nvPr/>
            </p:nvSpPr>
            <p:spPr bwMode="auto">
              <a:xfrm>
                <a:off x="9561934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5" name="Freeform 161"/>
              <p:cNvSpPr>
                <a:spLocks/>
              </p:cNvSpPr>
              <p:nvPr/>
            </p:nvSpPr>
            <p:spPr bwMode="auto">
              <a:xfrm>
                <a:off x="5391382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6" name="Freeform 160"/>
              <p:cNvSpPr>
                <a:spLocks noEditPoints="1"/>
              </p:cNvSpPr>
              <p:nvPr/>
            </p:nvSpPr>
            <p:spPr bwMode="auto">
              <a:xfrm>
                <a:off x="11635587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7" name="Freeform 156"/>
              <p:cNvSpPr>
                <a:spLocks/>
              </p:cNvSpPr>
              <p:nvPr/>
            </p:nvSpPr>
            <p:spPr bwMode="auto">
              <a:xfrm>
                <a:off x="12034372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8" name="Freeform 157"/>
              <p:cNvSpPr>
                <a:spLocks/>
              </p:cNvSpPr>
              <p:nvPr/>
            </p:nvSpPr>
            <p:spPr bwMode="auto">
              <a:xfrm>
                <a:off x="7084144" y="1388162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9" name="Freeform 160"/>
              <p:cNvSpPr>
                <a:spLocks noEditPoints="1"/>
              </p:cNvSpPr>
              <p:nvPr/>
            </p:nvSpPr>
            <p:spPr bwMode="auto">
              <a:xfrm>
                <a:off x="9073660" y="991273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</p:grpSp>
      <p:sp>
        <p:nvSpPr>
          <p:cNvPr id="16" name="Freeform 13"/>
          <p:cNvSpPr>
            <a:spLocks/>
          </p:cNvSpPr>
          <p:nvPr/>
        </p:nvSpPr>
        <p:spPr bwMode="auto">
          <a:xfrm>
            <a:off x="-1402080" y="9760387"/>
            <a:ext cx="27178638" cy="3289936"/>
          </a:xfrm>
          <a:custGeom>
            <a:avLst/>
            <a:gdLst>
              <a:gd name="T0" fmla="*/ 3291 w 3291"/>
              <a:gd name="T1" fmla="*/ 81 h 398"/>
              <a:gd name="T2" fmla="*/ 3200 w 3291"/>
              <a:gd name="T3" fmla="*/ 121 h 398"/>
              <a:gd name="T4" fmla="*/ 3160 w 3291"/>
              <a:gd name="T5" fmla="*/ 29 h 398"/>
              <a:gd name="T6" fmla="*/ 3067 w 3291"/>
              <a:gd name="T7" fmla="*/ 118 h 398"/>
              <a:gd name="T8" fmla="*/ 3013 w 3291"/>
              <a:gd name="T9" fmla="*/ 109 h 398"/>
              <a:gd name="T10" fmla="*/ 2958 w 3291"/>
              <a:gd name="T11" fmla="*/ 112 h 398"/>
              <a:gd name="T12" fmla="*/ 2903 w 3291"/>
              <a:gd name="T13" fmla="*/ 79 h 398"/>
              <a:gd name="T14" fmla="*/ 2810 w 3291"/>
              <a:gd name="T15" fmla="*/ 124 h 398"/>
              <a:gd name="T16" fmla="*/ 2794 w 3291"/>
              <a:gd name="T17" fmla="*/ 37 h 398"/>
              <a:gd name="T18" fmla="*/ 2720 w 3291"/>
              <a:gd name="T19" fmla="*/ 122 h 398"/>
              <a:gd name="T20" fmla="*/ 2704 w 3291"/>
              <a:gd name="T21" fmla="*/ 28 h 398"/>
              <a:gd name="T22" fmla="*/ 2592 w 3291"/>
              <a:gd name="T23" fmla="*/ 119 h 398"/>
              <a:gd name="T24" fmla="*/ 2565 w 3291"/>
              <a:gd name="T25" fmla="*/ 60 h 398"/>
              <a:gd name="T26" fmla="*/ 2497 w 3291"/>
              <a:gd name="T27" fmla="*/ 110 h 398"/>
              <a:gd name="T28" fmla="*/ 2465 w 3291"/>
              <a:gd name="T29" fmla="*/ 80 h 398"/>
              <a:gd name="T30" fmla="*/ 2411 w 3291"/>
              <a:gd name="T31" fmla="*/ 114 h 398"/>
              <a:gd name="T32" fmla="*/ 2388 w 3291"/>
              <a:gd name="T33" fmla="*/ 68 h 398"/>
              <a:gd name="T34" fmla="*/ 2293 w 3291"/>
              <a:gd name="T35" fmla="*/ 125 h 398"/>
              <a:gd name="T36" fmla="*/ 2262 w 3291"/>
              <a:gd name="T37" fmla="*/ 96 h 398"/>
              <a:gd name="T38" fmla="*/ 2127 w 3291"/>
              <a:gd name="T39" fmla="*/ 104 h 398"/>
              <a:gd name="T40" fmla="*/ 2112 w 3291"/>
              <a:gd name="T41" fmla="*/ 47 h 398"/>
              <a:gd name="T42" fmla="*/ 1997 w 3291"/>
              <a:gd name="T43" fmla="*/ 113 h 398"/>
              <a:gd name="T44" fmla="*/ 2006 w 3291"/>
              <a:gd name="T45" fmla="*/ 24 h 398"/>
              <a:gd name="T46" fmla="*/ 1906 w 3291"/>
              <a:gd name="T47" fmla="*/ 117 h 398"/>
              <a:gd name="T48" fmla="*/ 1874 w 3291"/>
              <a:gd name="T49" fmla="*/ 87 h 398"/>
              <a:gd name="T50" fmla="*/ 1786 w 3291"/>
              <a:gd name="T51" fmla="*/ 140 h 398"/>
              <a:gd name="T52" fmla="*/ 1731 w 3291"/>
              <a:gd name="T53" fmla="*/ 143 h 398"/>
              <a:gd name="T54" fmla="*/ 1665 w 3291"/>
              <a:gd name="T55" fmla="*/ 65 h 398"/>
              <a:gd name="T56" fmla="*/ 1575 w 3291"/>
              <a:gd name="T57" fmla="*/ 130 h 398"/>
              <a:gd name="T58" fmla="*/ 1575 w 3291"/>
              <a:gd name="T59" fmla="*/ 57 h 398"/>
              <a:gd name="T60" fmla="*/ 1453 w 3291"/>
              <a:gd name="T61" fmla="*/ 134 h 398"/>
              <a:gd name="T62" fmla="*/ 1432 w 3291"/>
              <a:gd name="T63" fmla="*/ 76 h 398"/>
              <a:gd name="T64" fmla="*/ 1332 w 3291"/>
              <a:gd name="T65" fmla="*/ 133 h 398"/>
              <a:gd name="T66" fmla="*/ 1283 w 3291"/>
              <a:gd name="T67" fmla="*/ 94 h 398"/>
              <a:gd name="T68" fmla="*/ 1197 w 3291"/>
              <a:gd name="T69" fmla="*/ 141 h 398"/>
              <a:gd name="T70" fmla="*/ 1167 w 3291"/>
              <a:gd name="T71" fmla="*/ 100 h 398"/>
              <a:gd name="T72" fmla="*/ 1082 w 3291"/>
              <a:gd name="T73" fmla="*/ 134 h 398"/>
              <a:gd name="T74" fmla="*/ 1038 w 3291"/>
              <a:gd name="T75" fmla="*/ 109 h 398"/>
              <a:gd name="T76" fmla="*/ 986 w 3291"/>
              <a:gd name="T77" fmla="*/ 125 h 398"/>
              <a:gd name="T78" fmla="*/ 955 w 3291"/>
              <a:gd name="T79" fmla="*/ 95 h 398"/>
              <a:gd name="T80" fmla="*/ 852 w 3291"/>
              <a:gd name="T81" fmla="*/ 127 h 398"/>
              <a:gd name="T82" fmla="*/ 822 w 3291"/>
              <a:gd name="T83" fmla="*/ 92 h 398"/>
              <a:gd name="T84" fmla="*/ 735 w 3291"/>
              <a:gd name="T85" fmla="*/ 139 h 398"/>
              <a:gd name="T86" fmla="*/ 707 w 3291"/>
              <a:gd name="T87" fmla="*/ 122 h 398"/>
              <a:gd name="T88" fmla="*/ 676 w 3291"/>
              <a:gd name="T89" fmla="*/ 129 h 398"/>
              <a:gd name="T90" fmla="*/ 619 w 3291"/>
              <a:gd name="T91" fmla="*/ 107 h 398"/>
              <a:gd name="T92" fmla="*/ 509 w 3291"/>
              <a:gd name="T93" fmla="*/ 144 h 398"/>
              <a:gd name="T94" fmla="*/ 505 w 3291"/>
              <a:gd name="T95" fmla="*/ 95 h 398"/>
              <a:gd name="T96" fmla="*/ 388 w 3291"/>
              <a:gd name="T97" fmla="*/ 143 h 398"/>
              <a:gd name="T98" fmla="*/ 362 w 3291"/>
              <a:gd name="T99" fmla="*/ 114 h 398"/>
              <a:gd name="T100" fmla="*/ 259 w 3291"/>
              <a:gd name="T101" fmla="*/ 152 h 398"/>
              <a:gd name="T102" fmla="*/ 233 w 3291"/>
              <a:gd name="T103" fmla="*/ 124 h 398"/>
              <a:gd name="T104" fmla="*/ 134 w 3291"/>
              <a:gd name="T105" fmla="*/ 168 h 398"/>
              <a:gd name="T106" fmla="*/ 110 w 3291"/>
              <a:gd name="T107" fmla="*/ 143 h 398"/>
              <a:gd name="T108" fmla="*/ 3237 w 3291"/>
              <a:gd name="T10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91" h="398">
                <a:moveTo>
                  <a:pt x="3237" y="398"/>
                </a:moveTo>
                <a:cubicBezTo>
                  <a:pt x="3279" y="122"/>
                  <a:pt x="3279" y="122"/>
                  <a:pt x="3279" y="122"/>
                </a:cubicBezTo>
                <a:cubicBezTo>
                  <a:pt x="3281" y="110"/>
                  <a:pt x="3290" y="93"/>
                  <a:pt x="3291" y="81"/>
                </a:cubicBezTo>
                <a:cubicBezTo>
                  <a:pt x="3277" y="97"/>
                  <a:pt x="3250" y="111"/>
                  <a:pt x="3235" y="127"/>
                </a:cubicBezTo>
                <a:cubicBezTo>
                  <a:pt x="3244" y="110"/>
                  <a:pt x="3242" y="85"/>
                  <a:pt x="3250" y="74"/>
                </a:cubicBezTo>
                <a:cubicBezTo>
                  <a:pt x="3235" y="90"/>
                  <a:pt x="3215" y="105"/>
                  <a:pt x="3200" y="121"/>
                </a:cubicBezTo>
                <a:cubicBezTo>
                  <a:pt x="3201" y="115"/>
                  <a:pt x="3203" y="103"/>
                  <a:pt x="3205" y="91"/>
                </a:cubicBezTo>
                <a:cubicBezTo>
                  <a:pt x="3191" y="101"/>
                  <a:pt x="3165" y="109"/>
                  <a:pt x="3152" y="113"/>
                </a:cubicBezTo>
                <a:cubicBezTo>
                  <a:pt x="3156" y="90"/>
                  <a:pt x="3156" y="53"/>
                  <a:pt x="3160" y="29"/>
                </a:cubicBezTo>
                <a:cubicBezTo>
                  <a:pt x="3154" y="65"/>
                  <a:pt x="3138" y="93"/>
                  <a:pt x="3104" y="111"/>
                </a:cubicBezTo>
                <a:cubicBezTo>
                  <a:pt x="3098" y="111"/>
                  <a:pt x="3101" y="93"/>
                  <a:pt x="3102" y="87"/>
                </a:cubicBezTo>
                <a:cubicBezTo>
                  <a:pt x="3095" y="92"/>
                  <a:pt x="3074" y="113"/>
                  <a:pt x="3067" y="118"/>
                </a:cubicBezTo>
                <a:cubicBezTo>
                  <a:pt x="3071" y="94"/>
                  <a:pt x="3069" y="63"/>
                  <a:pt x="3079" y="41"/>
                </a:cubicBezTo>
                <a:cubicBezTo>
                  <a:pt x="3063" y="68"/>
                  <a:pt x="3046" y="96"/>
                  <a:pt x="3023" y="123"/>
                </a:cubicBezTo>
                <a:cubicBezTo>
                  <a:pt x="3011" y="121"/>
                  <a:pt x="3018" y="116"/>
                  <a:pt x="3013" y="109"/>
                </a:cubicBezTo>
                <a:cubicBezTo>
                  <a:pt x="3007" y="108"/>
                  <a:pt x="2993" y="124"/>
                  <a:pt x="2987" y="123"/>
                </a:cubicBezTo>
                <a:cubicBezTo>
                  <a:pt x="2989" y="111"/>
                  <a:pt x="2986" y="92"/>
                  <a:pt x="2988" y="80"/>
                </a:cubicBezTo>
                <a:cubicBezTo>
                  <a:pt x="2980" y="91"/>
                  <a:pt x="2966" y="101"/>
                  <a:pt x="2958" y="112"/>
                </a:cubicBezTo>
                <a:cubicBezTo>
                  <a:pt x="2975" y="84"/>
                  <a:pt x="2987" y="50"/>
                  <a:pt x="2991" y="20"/>
                </a:cubicBezTo>
                <a:cubicBezTo>
                  <a:pt x="2962" y="52"/>
                  <a:pt x="2932" y="83"/>
                  <a:pt x="2899" y="102"/>
                </a:cubicBezTo>
                <a:cubicBezTo>
                  <a:pt x="2900" y="96"/>
                  <a:pt x="2908" y="86"/>
                  <a:pt x="2903" y="79"/>
                </a:cubicBezTo>
                <a:cubicBezTo>
                  <a:pt x="2889" y="89"/>
                  <a:pt x="2875" y="98"/>
                  <a:pt x="2861" y="114"/>
                </a:cubicBezTo>
                <a:cubicBezTo>
                  <a:pt x="2864" y="95"/>
                  <a:pt x="2867" y="75"/>
                  <a:pt x="2874" y="56"/>
                </a:cubicBezTo>
                <a:cubicBezTo>
                  <a:pt x="2861" y="86"/>
                  <a:pt x="2839" y="113"/>
                  <a:pt x="2810" y="124"/>
                </a:cubicBezTo>
                <a:cubicBezTo>
                  <a:pt x="2810" y="124"/>
                  <a:pt x="2813" y="107"/>
                  <a:pt x="2814" y="101"/>
                </a:cubicBezTo>
                <a:cubicBezTo>
                  <a:pt x="2800" y="111"/>
                  <a:pt x="2787" y="120"/>
                  <a:pt x="2772" y="136"/>
                </a:cubicBezTo>
                <a:cubicBezTo>
                  <a:pt x="2784" y="102"/>
                  <a:pt x="2788" y="72"/>
                  <a:pt x="2794" y="37"/>
                </a:cubicBezTo>
                <a:cubicBezTo>
                  <a:pt x="2783" y="65"/>
                  <a:pt x="2766" y="99"/>
                  <a:pt x="2744" y="120"/>
                </a:cubicBezTo>
                <a:cubicBezTo>
                  <a:pt x="2744" y="120"/>
                  <a:pt x="2741" y="101"/>
                  <a:pt x="2742" y="95"/>
                </a:cubicBezTo>
                <a:cubicBezTo>
                  <a:pt x="2735" y="100"/>
                  <a:pt x="2732" y="118"/>
                  <a:pt x="2720" y="122"/>
                </a:cubicBezTo>
                <a:cubicBezTo>
                  <a:pt x="2721" y="110"/>
                  <a:pt x="2724" y="92"/>
                  <a:pt x="2726" y="80"/>
                </a:cubicBezTo>
                <a:cubicBezTo>
                  <a:pt x="2717" y="97"/>
                  <a:pt x="2697" y="112"/>
                  <a:pt x="2688" y="129"/>
                </a:cubicBezTo>
                <a:cubicBezTo>
                  <a:pt x="2694" y="93"/>
                  <a:pt x="2699" y="64"/>
                  <a:pt x="2704" y="28"/>
                </a:cubicBezTo>
                <a:cubicBezTo>
                  <a:pt x="2692" y="69"/>
                  <a:pt x="2669" y="95"/>
                  <a:pt x="2641" y="121"/>
                </a:cubicBezTo>
                <a:cubicBezTo>
                  <a:pt x="2643" y="109"/>
                  <a:pt x="2639" y="90"/>
                  <a:pt x="2641" y="79"/>
                </a:cubicBezTo>
                <a:cubicBezTo>
                  <a:pt x="2627" y="94"/>
                  <a:pt x="2606" y="109"/>
                  <a:pt x="2592" y="119"/>
                </a:cubicBezTo>
                <a:cubicBezTo>
                  <a:pt x="2598" y="84"/>
                  <a:pt x="2605" y="42"/>
                  <a:pt x="2606" y="0"/>
                </a:cubicBezTo>
                <a:cubicBezTo>
                  <a:pt x="2599" y="41"/>
                  <a:pt x="2580" y="81"/>
                  <a:pt x="2558" y="107"/>
                </a:cubicBezTo>
                <a:cubicBezTo>
                  <a:pt x="2561" y="90"/>
                  <a:pt x="2563" y="78"/>
                  <a:pt x="2565" y="60"/>
                </a:cubicBezTo>
                <a:cubicBezTo>
                  <a:pt x="2556" y="83"/>
                  <a:pt x="2534" y="104"/>
                  <a:pt x="2525" y="120"/>
                </a:cubicBezTo>
                <a:cubicBezTo>
                  <a:pt x="2528" y="103"/>
                  <a:pt x="2531" y="85"/>
                  <a:pt x="2527" y="72"/>
                </a:cubicBezTo>
                <a:cubicBezTo>
                  <a:pt x="2519" y="83"/>
                  <a:pt x="2504" y="99"/>
                  <a:pt x="2497" y="110"/>
                </a:cubicBezTo>
                <a:cubicBezTo>
                  <a:pt x="2507" y="81"/>
                  <a:pt x="2519" y="46"/>
                  <a:pt x="2525" y="11"/>
                </a:cubicBezTo>
                <a:cubicBezTo>
                  <a:pt x="2507" y="45"/>
                  <a:pt x="2490" y="78"/>
                  <a:pt x="2461" y="104"/>
                </a:cubicBezTo>
                <a:cubicBezTo>
                  <a:pt x="2456" y="97"/>
                  <a:pt x="2464" y="86"/>
                  <a:pt x="2465" y="80"/>
                </a:cubicBezTo>
                <a:cubicBezTo>
                  <a:pt x="2458" y="85"/>
                  <a:pt x="2455" y="103"/>
                  <a:pt x="2442" y="107"/>
                </a:cubicBezTo>
                <a:cubicBezTo>
                  <a:pt x="2425" y="98"/>
                  <a:pt x="2439" y="88"/>
                  <a:pt x="2435" y="75"/>
                </a:cubicBezTo>
                <a:cubicBezTo>
                  <a:pt x="2427" y="86"/>
                  <a:pt x="2420" y="97"/>
                  <a:pt x="2411" y="114"/>
                </a:cubicBezTo>
                <a:cubicBezTo>
                  <a:pt x="2422" y="79"/>
                  <a:pt x="2441" y="40"/>
                  <a:pt x="2459" y="6"/>
                </a:cubicBezTo>
                <a:cubicBezTo>
                  <a:pt x="2441" y="40"/>
                  <a:pt x="2412" y="71"/>
                  <a:pt x="2378" y="90"/>
                </a:cubicBezTo>
                <a:cubicBezTo>
                  <a:pt x="2379" y="84"/>
                  <a:pt x="2386" y="79"/>
                  <a:pt x="2388" y="68"/>
                </a:cubicBezTo>
                <a:cubicBezTo>
                  <a:pt x="2373" y="83"/>
                  <a:pt x="2358" y="99"/>
                  <a:pt x="2344" y="115"/>
                </a:cubicBezTo>
                <a:cubicBezTo>
                  <a:pt x="2360" y="87"/>
                  <a:pt x="2371" y="59"/>
                  <a:pt x="2382" y="30"/>
                </a:cubicBezTo>
                <a:cubicBezTo>
                  <a:pt x="2346" y="61"/>
                  <a:pt x="2323" y="94"/>
                  <a:pt x="2293" y="125"/>
                </a:cubicBezTo>
                <a:cubicBezTo>
                  <a:pt x="2308" y="109"/>
                  <a:pt x="2313" y="80"/>
                  <a:pt x="2328" y="64"/>
                </a:cubicBezTo>
                <a:cubicBezTo>
                  <a:pt x="2306" y="85"/>
                  <a:pt x="2279" y="105"/>
                  <a:pt x="2251" y="124"/>
                </a:cubicBezTo>
                <a:cubicBezTo>
                  <a:pt x="2253" y="112"/>
                  <a:pt x="2260" y="108"/>
                  <a:pt x="2262" y="96"/>
                </a:cubicBezTo>
                <a:cubicBezTo>
                  <a:pt x="2230" y="103"/>
                  <a:pt x="2198" y="116"/>
                  <a:pt x="2171" y="130"/>
                </a:cubicBezTo>
                <a:cubicBezTo>
                  <a:pt x="2179" y="119"/>
                  <a:pt x="2189" y="96"/>
                  <a:pt x="2192" y="78"/>
                </a:cubicBezTo>
                <a:cubicBezTo>
                  <a:pt x="2177" y="94"/>
                  <a:pt x="2146" y="95"/>
                  <a:pt x="2127" y="104"/>
                </a:cubicBezTo>
                <a:cubicBezTo>
                  <a:pt x="2135" y="93"/>
                  <a:pt x="2142" y="82"/>
                  <a:pt x="2150" y="71"/>
                </a:cubicBezTo>
                <a:cubicBezTo>
                  <a:pt x="2119" y="78"/>
                  <a:pt x="2100" y="81"/>
                  <a:pt x="2071" y="107"/>
                </a:cubicBezTo>
                <a:cubicBezTo>
                  <a:pt x="2087" y="85"/>
                  <a:pt x="2097" y="63"/>
                  <a:pt x="2112" y="47"/>
                </a:cubicBezTo>
                <a:cubicBezTo>
                  <a:pt x="2097" y="63"/>
                  <a:pt x="2077" y="72"/>
                  <a:pt x="2062" y="88"/>
                </a:cubicBezTo>
                <a:cubicBezTo>
                  <a:pt x="2073" y="59"/>
                  <a:pt x="2090" y="31"/>
                  <a:pt x="2112" y="4"/>
                </a:cubicBezTo>
                <a:cubicBezTo>
                  <a:pt x="2071" y="34"/>
                  <a:pt x="2040" y="78"/>
                  <a:pt x="1997" y="113"/>
                </a:cubicBezTo>
                <a:cubicBezTo>
                  <a:pt x="2013" y="92"/>
                  <a:pt x="2023" y="69"/>
                  <a:pt x="2038" y="53"/>
                </a:cubicBezTo>
                <a:cubicBezTo>
                  <a:pt x="2016" y="74"/>
                  <a:pt x="1989" y="94"/>
                  <a:pt x="1967" y="114"/>
                </a:cubicBezTo>
                <a:cubicBezTo>
                  <a:pt x="1984" y="87"/>
                  <a:pt x="2001" y="53"/>
                  <a:pt x="2006" y="24"/>
                </a:cubicBezTo>
                <a:cubicBezTo>
                  <a:pt x="1983" y="50"/>
                  <a:pt x="1960" y="83"/>
                  <a:pt x="1930" y="115"/>
                </a:cubicBezTo>
                <a:cubicBezTo>
                  <a:pt x="1932" y="103"/>
                  <a:pt x="1935" y="85"/>
                  <a:pt x="1936" y="79"/>
                </a:cubicBezTo>
                <a:cubicBezTo>
                  <a:pt x="1928" y="90"/>
                  <a:pt x="1915" y="100"/>
                  <a:pt x="1906" y="117"/>
                </a:cubicBezTo>
                <a:cubicBezTo>
                  <a:pt x="1917" y="82"/>
                  <a:pt x="1929" y="48"/>
                  <a:pt x="1942" y="7"/>
                </a:cubicBezTo>
                <a:cubicBezTo>
                  <a:pt x="1916" y="52"/>
                  <a:pt x="1892" y="90"/>
                  <a:pt x="1855" y="127"/>
                </a:cubicBezTo>
                <a:cubicBezTo>
                  <a:pt x="1864" y="110"/>
                  <a:pt x="1866" y="98"/>
                  <a:pt x="1874" y="87"/>
                </a:cubicBezTo>
                <a:cubicBezTo>
                  <a:pt x="1860" y="97"/>
                  <a:pt x="1847" y="107"/>
                  <a:pt x="1833" y="117"/>
                </a:cubicBezTo>
                <a:cubicBezTo>
                  <a:pt x="1847" y="101"/>
                  <a:pt x="1851" y="77"/>
                  <a:pt x="1860" y="61"/>
                </a:cubicBezTo>
                <a:cubicBezTo>
                  <a:pt x="1833" y="80"/>
                  <a:pt x="1810" y="107"/>
                  <a:pt x="1786" y="140"/>
                </a:cubicBezTo>
                <a:cubicBezTo>
                  <a:pt x="1797" y="111"/>
                  <a:pt x="1809" y="77"/>
                  <a:pt x="1814" y="47"/>
                </a:cubicBezTo>
                <a:cubicBezTo>
                  <a:pt x="1790" y="80"/>
                  <a:pt x="1734" y="125"/>
                  <a:pt x="1739" y="132"/>
                </a:cubicBezTo>
                <a:cubicBezTo>
                  <a:pt x="1731" y="143"/>
                  <a:pt x="1731" y="143"/>
                  <a:pt x="1731" y="143"/>
                </a:cubicBezTo>
                <a:cubicBezTo>
                  <a:pt x="1740" y="126"/>
                  <a:pt x="1750" y="103"/>
                  <a:pt x="1759" y="87"/>
                </a:cubicBezTo>
                <a:cubicBezTo>
                  <a:pt x="1729" y="118"/>
                  <a:pt x="1701" y="138"/>
                  <a:pt x="1666" y="146"/>
                </a:cubicBezTo>
                <a:cubicBezTo>
                  <a:pt x="1674" y="129"/>
                  <a:pt x="1656" y="82"/>
                  <a:pt x="1665" y="65"/>
                </a:cubicBezTo>
                <a:cubicBezTo>
                  <a:pt x="1643" y="86"/>
                  <a:pt x="1622" y="107"/>
                  <a:pt x="1600" y="128"/>
                </a:cubicBezTo>
                <a:cubicBezTo>
                  <a:pt x="1608" y="108"/>
                  <a:pt x="1608" y="87"/>
                  <a:pt x="1614" y="67"/>
                </a:cubicBezTo>
                <a:cubicBezTo>
                  <a:pt x="1599" y="87"/>
                  <a:pt x="1585" y="108"/>
                  <a:pt x="1575" y="130"/>
                </a:cubicBezTo>
                <a:cubicBezTo>
                  <a:pt x="1585" y="102"/>
                  <a:pt x="1590" y="74"/>
                  <a:pt x="1596" y="43"/>
                </a:cubicBezTo>
                <a:cubicBezTo>
                  <a:pt x="1584" y="86"/>
                  <a:pt x="1549" y="122"/>
                  <a:pt x="1527" y="164"/>
                </a:cubicBezTo>
                <a:cubicBezTo>
                  <a:pt x="1528" y="122"/>
                  <a:pt x="1546" y="88"/>
                  <a:pt x="1575" y="57"/>
                </a:cubicBezTo>
                <a:cubicBezTo>
                  <a:pt x="1536" y="75"/>
                  <a:pt x="1507" y="100"/>
                  <a:pt x="1483" y="139"/>
                </a:cubicBezTo>
                <a:cubicBezTo>
                  <a:pt x="1485" y="127"/>
                  <a:pt x="1488" y="109"/>
                  <a:pt x="1489" y="97"/>
                </a:cubicBezTo>
                <a:cubicBezTo>
                  <a:pt x="1481" y="114"/>
                  <a:pt x="1467" y="124"/>
                  <a:pt x="1453" y="134"/>
                </a:cubicBezTo>
                <a:cubicBezTo>
                  <a:pt x="1464" y="105"/>
                  <a:pt x="1468" y="82"/>
                  <a:pt x="1473" y="52"/>
                </a:cubicBezTo>
                <a:cubicBezTo>
                  <a:pt x="1462" y="81"/>
                  <a:pt x="1445" y="108"/>
                  <a:pt x="1418" y="128"/>
                </a:cubicBezTo>
                <a:cubicBezTo>
                  <a:pt x="1426" y="111"/>
                  <a:pt x="1429" y="94"/>
                  <a:pt x="1432" y="76"/>
                </a:cubicBezTo>
                <a:cubicBezTo>
                  <a:pt x="1421" y="105"/>
                  <a:pt x="1401" y="119"/>
                  <a:pt x="1385" y="141"/>
                </a:cubicBezTo>
                <a:cubicBezTo>
                  <a:pt x="1379" y="143"/>
                  <a:pt x="1367" y="101"/>
                  <a:pt x="1373" y="86"/>
                </a:cubicBezTo>
                <a:cubicBezTo>
                  <a:pt x="1377" y="77"/>
                  <a:pt x="1337" y="136"/>
                  <a:pt x="1332" y="133"/>
                </a:cubicBezTo>
                <a:cubicBezTo>
                  <a:pt x="1337" y="103"/>
                  <a:pt x="1341" y="73"/>
                  <a:pt x="1347" y="38"/>
                </a:cubicBezTo>
                <a:cubicBezTo>
                  <a:pt x="1335" y="78"/>
                  <a:pt x="1312" y="105"/>
                  <a:pt x="1278" y="124"/>
                </a:cubicBezTo>
                <a:cubicBezTo>
                  <a:pt x="1274" y="111"/>
                  <a:pt x="1281" y="106"/>
                  <a:pt x="1283" y="94"/>
                </a:cubicBezTo>
                <a:cubicBezTo>
                  <a:pt x="1270" y="104"/>
                  <a:pt x="1250" y="113"/>
                  <a:pt x="1243" y="118"/>
                </a:cubicBezTo>
                <a:cubicBezTo>
                  <a:pt x="1247" y="94"/>
                  <a:pt x="1247" y="94"/>
                  <a:pt x="1247" y="94"/>
                </a:cubicBezTo>
                <a:cubicBezTo>
                  <a:pt x="1232" y="110"/>
                  <a:pt x="1211" y="125"/>
                  <a:pt x="1197" y="141"/>
                </a:cubicBezTo>
                <a:cubicBezTo>
                  <a:pt x="1213" y="113"/>
                  <a:pt x="1224" y="85"/>
                  <a:pt x="1230" y="49"/>
                </a:cubicBezTo>
                <a:cubicBezTo>
                  <a:pt x="1218" y="84"/>
                  <a:pt x="1189" y="115"/>
                  <a:pt x="1155" y="134"/>
                </a:cubicBezTo>
                <a:cubicBezTo>
                  <a:pt x="1163" y="123"/>
                  <a:pt x="1165" y="111"/>
                  <a:pt x="1167" y="100"/>
                </a:cubicBezTo>
                <a:cubicBezTo>
                  <a:pt x="1152" y="115"/>
                  <a:pt x="1132" y="124"/>
                  <a:pt x="1118" y="140"/>
                </a:cubicBezTo>
                <a:cubicBezTo>
                  <a:pt x="1135" y="107"/>
                  <a:pt x="1159" y="74"/>
                  <a:pt x="1187" y="48"/>
                </a:cubicBezTo>
                <a:cubicBezTo>
                  <a:pt x="1147" y="72"/>
                  <a:pt x="1117" y="110"/>
                  <a:pt x="1082" y="134"/>
                </a:cubicBezTo>
                <a:cubicBezTo>
                  <a:pt x="1077" y="127"/>
                  <a:pt x="1073" y="115"/>
                  <a:pt x="1074" y="109"/>
                </a:cubicBezTo>
                <a:cubicBezTo>
                  <a:pt x="1061" y="113"/>
                  <a:pt x="1065" y="126"/>
                  <a:pt x="1053" y="130"/>
                </a:cubicBezTo>
                <a:cubicBezTo>
                  <a:pt x="1047" y="129"/>
                  <a:pt x="1050" y="111"/>
                  <a:pt x="1038" y="109"/>
                </a:cubicBezTo>
                <a:cubicBezTo>
                  <a:pt x="1037" y="115"/>
                  <a:pt x="1028" y="132"/>
                  <a:pt x="1021" y="137"/>
                </a:cubicBezTo>
                <a:cubicBezTo>
                  <a:pt x="1027" y="101"/>
                  <a:pt x="1034" y="60"/>
                  <a:pt x="1033" y="29"/>
                </a:cubicBezTo>
                <a:cubicBezTo>
                  <a:pt x="1021" y="64"/>
                  <a:pt x="1009" y="98"/>
                  <a:pt x="986" y="125"/>
                </a:cubicBezTo>
                <a:cubicBezTo>
                  <a:pt x="982" y="118"/>
                  <a:pt x="983" y="112"/>
                  <a:pt x="984" y="100"/>
                </a:cubicBezTo>
                <a:cubicBezTo>
                  <a:pt x="971" y="110"/>
                  <a:pt x="957" y="120"/>
                  <a:pt x="943" y="130"/>
                </a:cubicBezTo>
                <a:cubicBezTo>
                  <a:pt x="945" y="118"/>
                  <a:pt x="947" y="106"/>
                  <a:pt x="955" y="95"/>
                </a:cubicBezTo>
                <a:cubicBezTo>
                  <a:pt x="935" y="104"/>
                  <a:pt x="916" y="107"/>
                  <a:pt x="902" y="123"/>
                </a:cubicBezTo>
                <a:cubicBezTo>
                  <a:pt x="912" y="95"/>
                  <a:pt x="922" y="72"/>
                  <a:pt x="945" y="45"/>
                </a:cubicBezTo>
                <a:cubicBezTo>
                  <a:pt x="910" y="70"/>
                  <a:pt x="882" y="96"/>
                  <a:pt x="852" y="127"/>
                </a:cubicBezTo>
                <a:cubicBezTo>
                  <a:pt x="861" y="110"/>
                  <a:pt x="858" y="92"/>
                  <a:pt x="868" y="69"/>
                </a:cubicBezTo>
                <a:cubicBezTo>
                  <a:pt x="853" y="85"/>
                  <a:pt x="832" y="106"/>
                  <a:pt x="817" y="121"/>
                </a:cubicBezTo>
                <a:cubicBezTo>
                  <a:pt x="819" y="110"/>
                  <a:pt x="821" y="98"/>
                  <a:pt x="822" y="92"/>
                </a:cubicBezTo>
                <a:cubicBezTo>
                  <a:pt x="807" y="108"/>
                  <a:pt x="786" y="123"/>
                  <a:pt x="777" y="139"/>
                </a:cubicBezTo>
                <a:cubicBezTo>
                  <a:pt x="789" y="105"/>
                  <a:pt x="808" y="65"/>
                  <a:pt x="814" y="30"/>
                </a:cubicBezTo>
                <a:cubicBezTo>
                  <a:pt x="789" y="68"/>
                  <a:pt x="770" y="108"/>
                  <a:pt x="735" y="139"/>
                </a:cubicBezTo>
                <a:cubicBezTo>
                  <a:pt x="743" y="128"/>
                  <a:pt x="747" y="104"/>
                  <a:pt x="755" y="93"/>
                </a:cubicBezTo>
                <a:cubicBezTo>
                  <a:pt x="741" y="103"/>
                  <a:pt x="721" y="112"/>
                  <a:pt x="707" y="122"/>
                </a:cubicBezTo>
                <a:cubicBezTo>
                  <a:pt x="707" y="123"/>
                  <a:pt x="707" y="123"/>
                  <a:pt x="707" y="122"/>
                </a:cubicBezTo>
                <a:cubicBezTo>
                  <a:pt x="707" y="122"/>
                  <a:pt x="707" y="122"/>
                  <a:pt x="707" y="122"/>
                </a:cubicBezTo>
                <a:cubicBezTo>
                  <a:pt x="708" y="118"/>
                  <a:pt x="710" y="104"/>
                  <a:pt x="710" y="104"/>
                </a:cubicBezTo>
                <a:cubicBezTo>
                  <a:pt x="702" y="115"/>
                  <a:pt x="689" y="125"/>
                  <a:pt x="676" y="129"/>
                </a:cubicBezTo>
                <a:cubicBezTo>
                  <a:pt x="692" y="107"/>
                  <a:pt x="696" y="78"/>
                  <a:pt x="706" y="55"/>
                </a:cubicBezTo>
                <a:cubicBezTo>
                  <a:pt x="688" y="88"/>
                  <a:pt x="653" y="119"/>
                  <a:pt x="616" y="125"/>
                </a:cubicBezTo>
                <a:cubicBezTo>
                  <a:pt x="619" y="107"/>
                  <a:pt x="619" y="107"/>
                  <a:pt x="619" y="107"/>
                </a:cubicBezTo>
                <a:cubicBezTo>
                  <a:pt x="612" y="112"/>
                  <a:pt x="598" y="122"/>
                  <a:pt x="591" y="127"/>
                </a:cubicBezTo>
                <a:cubicBezTo>
                  <a:pt x="606" y="111"/>
                  <a:pt x="627" y="91"/>
                  <a:pt x="643" y="69"/>
                </a:cubicBezTo>
                <a:cubicBezTo>
                  <a:pt x="598" y="86"/>
                  <a:pt x="555" y="121"/>
                  <a:pt x="509" y="144"/>
                </a:cubicBezTo>
                <a:cubicBezTo>
                  <a:pt x="511" y="132"/>
                  <a:pt x="519" y="122"/>
                  <a:pt x="521" y="110"/>
                </a:cubicBezTo>
                <a:cubicBezTo>
                  <a:pt x="513" y="121"/>
                  <a:pt x="493" y="130"/>
                  <a:pt x="485" y="146"/>
                </a:cubicBezTo>
                <a:cubicBezTo>
                  <a:pt x="493" y="130"/>
                  <a:pt x="496" y="112"/>
                  <a:pt x="505" y="95"/>
                </a:cubicBezTo>
                <a:cubicBezTo>
                  <a:pt x="483" y="116"/>
                  <a:pt x="457" y="130"/>
                  <a:pt x="435" y="150"/>
                </a:cubicBezTo>
                <a:cubicBezTo>
                  <a:pt x="435" y="150"/>
                  <a:pt x="438" y="133"/>
                  <a:pt x="439" y="127"/>
                </a:cubicBezTo>
                <a:cubicBezTo>
                  <a:pt x="425" y="137"/>
                  <a:pt x="407" y="140"/>
                  <a:pt x="388" y="143"/>
                </a:cubicBezTo>
                <a:cubicBezTo>
                  <a:pt x="409" y="128"/>
                  <a:pt x="430" y="107"/>
                  <a:pt x="451" y="92"/>
                </a:cubicBezTo>
                <a:cubicBezTo>
                  <a:pt x="411" y="110"/>
                  <a:pt x="378" y="129"/>
                  <a:pt x="344" y="148"/>
                </a:cubicBezTo>
                <a:cubicBezTo>
                  <a:pt x="351" y="143"/>
                  <a:pt x="354" y="125"/>
                  <a:pt x="362" y="114"/>
                </a:cubicBezTo>
                <a:cubicBezTo>
                  <a:pt x="348" y="124"/>
                  <a:pt x="329" y="133"/>
                  <a:pt x="315" y="143"/>
                </a:cubicBezTo>
                <a:cubicBezTo>
                  <a:pt x="324" y="126"/>
                  <a:pt x="327" y="108"/>
                  <a:pt x="335" y="92"/>
                </a:cubicBezTo>
                <a:cubicBezTo>
                  <a:pt x="319" y="119"/>
                  <a:pt x="291" y="139"/>
                  <a:pt x="259" y="152"/>
                </a:cubicBezTo>
                <a:cubicBezTo>
                  <a:pt x="267" y="141"/>
                  <a:pt x="276" y="118"/>
                  <a:pt x="284" y="108"/>
                </a:cubicBezTo>
                <a:cubicBezTo>
                  <a:pt x="263" y="128"/>
                  <a:pt x="243" y="137"/>
                  <a:pt x="216" y="151"/>
                </a:cubicBezTo>
                <a:cubicBezTo>
                  <a:pt x="224" y="140"/>
                  <a:pt x="232" y="129"/>
                  <a:pt x="233" y="124"/>
                </a:cubicBezTo>
                <a:cubicBezTo>
                  <a:pt x="219" y="133"/>
                  <a:pt x="199" y="142"/>
                  <a:pt x="186" y="152"/>
                </a:cubicBezTo>
                <a:cubicBezTo>
                  <a:pt x="194" y="136"/>
                  <a:pt x="204" y="113"/>
                  <a:pt x="213" y="96"/>
                </a:cubicBezTo>
                <a:cubicBezTo>
                  <a:pt x="196" y="124"/>
                  <a:pt x="167" y="155"/>
                  <a:pt x="134" y="168"/>
                </a:cubicBezTo>
                <a:cubicBezTo>
                  <a:pt x="130" y="155"/>
                  <a:pt x="143" y="151"/>
                  <a:pt x="145" y="140"/>
                </a:cubicBezTo>
                <a:cubicBezTo>
                  <a:pt x="132" y="144"/>
                  <a:pt x="113" y="153"/>
                  <a:pt x="100" y="157"/>
                </a:cubicBezTo>
                <a:cubicBezTo>
                  <a:pt x="100" y="157"/>
                  <a:pt x="106" y="148"/>
                  <a:pt x="110" y="143"/>
                </a:cubicBezTo>
                <a:cubicBezTo>
                  <a:pt x="88" y="159"/>
                  <a:pt x="33" y="220"/>
                  <a:pt x="28" y="215"/>
                </a:cubicBezTo>
                <a:cubicBezTo>
                  <a:pt x="0" y="398"/>
                  <a:pt x="0" y="398"/>
                  <a:pt x="0" y="398"/>
                </a:cubicBezTo>
                <a:lnTo>
                  <a:pt x="3237" y="3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95" name="Rectangle 194"/>
          <p:cNvSpPr/>
          <p:nvPr/>
        </p:nvSpPr>
        <p:spPr>
          <a:xfrm>
            <a:off x="1588" y="12293601"/>
            <a:ext cx="24445952" cy="228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941082" y="12293601"/>
            <a:ext cx="15878" cy="47626"/>
          </a:xfrm>
          <a:custGeom>
            <a:avLst/>
            <a:gdLst>
              <a:gd name="T0" fmla="*/ 2 w 2"/>
              <a:gd name="T1" fmla="*/ 0 h 6"/>
              <a:gd name="T2" fmla="*/ 1 w 2"/>
              <a:gd name="T3" fmla="*/ 6 h 6"/>
              <a:gd name="T4" fmla="*/ 2 w 2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6">
                <a:moveTo>
                  <a:pt x="2" y="0"/>
                </a:moveTo>
                <a:cubicBezTo>
                  <a:pt x="0" y="4"/>
                  <a:pt x="0" y="6"/>
                  <a:pt x="1" y="6"/>
                </a:cubicBez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2253820" y="11176001"/>
            <a:ext cx="38102" cy="38102"/>
          </a:xfrm>
          <a:custGeom>
            <a:avLst/>
            <a:gdLst>
              <a:gd name="T0" fmla="*/ 0 w 5"/>
              <a:gd name="T1" fmla="*/ 5 h 5"/>
              <a:gd name="T2" fmla="*/ 5 w 5"/>
              <a:gd name="T3" fmla="*/ 3 h 5"/>
              <a:gd name="T4" fmla="*/ 0 w 5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">
                <a:moveTo>
                  <a:pt x="0" y="5"/>
                </a:moveTo>
                <a:cubicBezTo>
                  <a:pt x="2" y="4"/>
                  <a:pt x="3" y="3"/>
                  <a:pt x="5" y="3"/>
                </a:cubicBezTo>
                <a:cubicBezTo>
                  <a:pt x="5" y="0"/>
                  <a:pt x="3" y="2"/>
                  <a:pt x="0" y="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0878081" y="10858513"/>
            <a:ext cx="28576" cy="187326"/>
          </a:xfrm>
          <a:custGeom>
            <a:avLst/>
            <a:gdLst>
              <a:gd name="T0" fmla="*/ 0 w 4"/>
              <a:gd name="T1" fmla="*/ 25 h 25"/>
              <a:gd name="T2" fmla="*/ 4 w 4"/>
              <a:gd name="T3" fmla="*/ 0 h 25"/>
              <a:gd name="T4" fmla="*/ 0 w 4"/>
              <a:gd name="T5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25">
                <a:moveTo>
                  <a:pt x="0" y="25"/>
                </a:moveTo>
                <a:cubicBezTo>
                  <a:pt x="2" y="17"/>
                  <a:pt x="3" y="9"/>
                  <a:pt x="4" y="0"/>
                </a:cubicBezTo>
                <a:cubicBezTo>
                  <a:pt x="2" y="9"/>
                  <a:pt x="1" y="17"/>
                  <a:pt x="0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11011442" y="11160131"/>
            <a:ext cx="31750" cy="66678"/>
          </a:xfrm>
          <a:custGeom>
            <a:avLst/>
            <a:gdLst>
              <a:gd name="T0" fmla="*/ 4 w 4"/>
              <a:gd name="T1" fmla="*/ 0 h 9"/>
              <a:gd name="T2" fmla="*/ 0 w 4"/>
              <a:gd name="T3" fmla="*/ 9 h 9"/>
              <a:gd name="T4" fmla="*/ 3 w 4"/>
              <a:gd name="T5" fmla="*/ 5 h 9"/>
              <a:gd name="T6" fmla="*/ 4 w 4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0"/>
                </a:moveTo>
                <a:cubicBezTo>
                  <a:pt x="2" y="3"/>
                  <a:pt x="1" y="6"/>
                  <a:pt x="0" y="9"/>
                </a:cubicBezTo>
                <a:cubicBezTo>
                  <a:pt x="1" y="8"/>
                  <a:pt x="2" y="7"/>
                  <a:pt x="3" y="5"/>
                </a:cubicBez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0472933" y="11055355"/>
            <a:ext cx="28576" cy="88902"/>
          </a:xfrm>
          <a:custGeom>
            <a:avLst/>
            <a:gdLst>
              <a:gd name="T0" fmla="*/ 0 w 4"/>
              <a:gd name="T1" fmla="*/ 12 h 12"/>
              <a:gd name="T2" fmla="*/ 4 w 4"/>
              <a:gd name="T3" fmla="*/ 0 h 12"/>
              <a:gd name="T4" fmla="*/ 0 w 4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12">
                <a:moveTo>
                  <a:pt x="0" y="12"/>
                </a:moveTo>
                <a:cubicBezTo>
                  <a:pt x="1" y="8"/>
                  <a:pt x="3" y="4"/>
                  <a:pt x="4" y="0"/>
                </a:cubicBezTo>
                <a:cubicBezTo>
                  <a:pt x="2" y="4"/>
                  <a:pt x="1" y="8"/>
                  <a:pt x="0" y="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F89B839E-A73F-48A5-92B1-A0E8C4F20759}"/>
              </a:ext>
            </a:extLst>
          </p:cNvPr>
          <p:cNvSpPr txBox="1">
            <a:spLocks/>
          </p:cNvSpPr>
          <p:nvPr/>
        </p:nvSpPr>
        <p:spPr>
          <a:xfrm>
            <a:off x="13848416" y="1018311"/>
            <a:ext cx="8977326" cy="14085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GRAZIE MILLE PER IL TEMPO</a:t>
            </a:r>
          </a:p>
          <a:p>
            <a:pPr algn="r"/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7CFDE7-B9DA-49C9-B3CA-DA95DE97FFFE}"/>
              </a:ext>
            </a:extLst>
          </p:cNvPr>
          <p:cNvGrpSpPr/>
          <p:nvPr/>
        </p:nvGrpSpPr>
        <p:grpSpPr>
          <a:xfrm>
            <a:off x="1533121" y="11635976"/>
            <a:ext cx="7675953" cy="1107996"/>
            <a:chOff x="1533121" y="11635976"/>
            <a:chExt cx="7675953" cy="1107996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1603EB-EF0E-412F-80AB-D1493354F322}"/>
                </a:ext>
              </a:extLst>
            </p:cNvPr>
            <p:cNvSpPr txBox="1"/>
            <p:nvPr/>
          </p:nvSpPr>
          <p:spPr>
            <a:xfrm>
              <a:off x="2685885" y="11661679"/>
              <a:ext cx="65231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website</a:t>
              </a:r>
            </a:p>
            <a:p>
              <a:r>
                <a:rPr lang="en-US" sz="2400" dirty="0" err="1">
                  <a:solidFill>
                    <a:srgbClr val="FFFFFF"/>
                  </a:solidFill>
                </a:rPr>
                <a:t>ferrara.link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3848D1-2FB5-4AAC-BF37-59D033F2D829}"/>
                </a:ext>
              </a:extLst>
            </p:cNvPr>
            <p:cNvSpPr/>
            <p:nvPr/>
          </p:nvSpPr>
          <p:spPr>
            <a:xfrm>
              <a:off x="1533121" y="11635976"/>
              <a:ext cx="1031052" cy="110799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FFFF"/>
                  </a:solidFill>
                  <a:latin typeface="dt-line-transportation-01" panose="02000509000000000000" pitchFamily="49" charset="0"/>
                  <a:cs typeface="Arial" panose="020B0604020202020204" pitchFamily="34" charset="0"/>
                </a:rPr>
                <a:t>l</a:t>
              </a:r>
              <a:endParaRPr lang="en-US" sz="6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5786D8-FD8F-49E8-928F-60FBF40F524D}"/>
              </a:ext>
            </a:extLst>
          </p:cNvPr>
          <p:cNvGrpSpPr/>
          <p:nvPr/>
        </p:nvGrpSpPr>
        <p:grpSpPr>
          <a:xfrm>
            <a:off x="8517991" y="11570528"/>
            <a:ext cx="7553965" cy="1081110"/>
            <a:chOff x="8517991" y="11570528"/>
            <a:chExt cx="7553965" cy="1081110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12E17E-C38A-4A7A-BB18-E31E3F5D31E0}"/>
                </a:ext>
              </a:extLst>
            </p:cNvPr>
            <p:cNvSpPr txBox="1"/>
            <p:nvPr/>
          </p:nvSpPr>
          <p:spPr>
            <a:xfrm>
              <a:off x="9548767" y="11570528"/>
              <a:ext cx="65231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Contact</a:t>
              </a:r>
            </a:p>
            <a:p>
              <a:r>
                <a:rPr lang="en-US" sz="2400" dirty="0" err="1">
                  <a:solidFill>
                    <a:srgbClr val="FFFFFF"/>
                  </a:solidFill>
                </a:rPr>
                <a:t>armando@ferrara.link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94EC461-B94D-41BF-B252-CEEE53766D6F}"/>
                </a:ext>
              </a:extLst>
            </p:cNvPr>
            <p:cNvSpPr/>
            <p:nvPr/>
          </p:nvSpPr>
          <p:spPr>
            <a:xfrm>
              <a:off x="8517991" y="11728308"/>
              <a:ext cx="877163" cy="92333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400">
                  <a:solidFill>
                    <a:srgbClr val="FFFFFF"/>
                  </a:solidFill>
                  <a:latin typeface="dt-line-transportation-01" panose="02000509000000000000" pitchFamily="49" charset="0"/>
                  <a:cs typeface="Arial" panose="020B0604020202020204" pitchFamily="34" charset="0"/>
                </a:rPr>
                <a:t>a</a:t>
              </a:r>
              <a:endParaRPr lang="en-US" sz="540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EC38EA-7360-4718-85B2-51E35E7C077D}"/>
              </a:ext>
            </a:extLst>
          </p:cNvPr>
          <p:cNvGrpSpPr/>
          <p:nvPr/>
        </p:nvGrpSpPr>
        <p:grpSpPr>
          <a:xfrm>
            <a:off x="15615525" y="11385863"/>
            <a:ext cx="6085765" cy="1265775"/>
            <a:chOff x="15615525" y="11385863"/>
            <a:chExt cx="6085765" cy="126577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3C3ED76-66C6-4ABF-BD39-F5B16618DDD8}"/>
                </a:ext>
              </a:extLst>
            </p:cNvPr>
            <p:cNvSpPr txBox="1"/>
            <p:nvPr/>
          </p:nvSpPr>
          <p:spPr>
            <a:xfrm>
              <a:off x="16404841" y="11385863"/>
              <a:ext cx="5296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2576A2F-88E1-4A5B-A0C8-D17823A4AE4F}"/>
                </a:ext>
              </a:extLst>
            </p:cNvPr>
            <p:cNvSpPr/>
            <p:nvPr/>
          </p:nvSpPr>
          <p:spPr>
            <a:xfrm>
              <a:off x="15615525" y="11728308"/>
              <a:ext cx="184731" cy="92333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endParaRPr lang="en-US" sz="5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7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1.36654 3.7037E-7 " pathEditMode="relative" rAng="0" ptsTypes="AA">
                                      <p:cBhvr>
                                        <p:cTn id="12" dur="5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174E-7 -4.81481E-6 L -1.36655 -4.81481E-6 " pathEditMode="relative" rAng="0" ptsTypes="AA">
                                      <p:cBhvr>
                                        <p:cTn id="14" dur="2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3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D3077B8-A37F-4FE7-A042-A50539A6F4B2}"/>
              </a:ext>
            </a:extLst>
          </p:cNvPr>
          <p:cNvGrpSpPr/>
          <p:nvPr/>
        </p:nvGrpSpPr>
        <p:grpSpPr>
          <a:xfrm>
            <a:off x="5464762" y="3439422"/>
            <a:ext cx="7428025" cy="8540211"/>
            <a:chOff x="5464762" y="3439422"/>
            <a:chExt cx="7428025" cy="854021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31D29A7-7707-45B0-ADDA-03879C063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762" y="3439422"/>
              <a:ext cx="7428025" cy="8540211"/>
            </a:xfrm>
            <a:custGeom>
              <a:avLst/>
              <a:gdLst>
                <a:gd name="T0" fmla="*/ 0 w 2224"/>
                <a:gd name="T1" fmla="*/ 1003 h 2555"/>
                <a:gd name="T2" fmla="*/ 1112 w 2224"/>
                <a:gd name="T3" fmla="*/ 0 h 2555"/>
                <a:gd name="T4" fmla="*/ 2224 w 2224"/>
                <a:gd name="T5" fmla="*/ 1004 h 2555"/>
                <a:gd name="T6" fmla="*/ 1741 w 2224"/>
                <a:gd name="T7" fmla="*/ 1487 h 2555"/>
                <a:gd name="T8" fmla="*/ 1585 w 2224"/>
                <a:gd name="T9" fmla="*/ 1321 h 2555"/>
                <a:gd name="T10" fmla="*/ 1585 w 2224"/>
                <a:gd name="T11" fmla="*/ 2555 h 2555"/>
                <a:gd name="T12" fmla="*/ 639 w 2224"/>
                <a:gd name="T13" fmla="*/ 2555 h 2555"/>
                <a:gd name="T14" fmla="*/ 639 w 2224"/>
                <a:gd name="T15" fmla="*/ 1335 h 2555"/>
                <a:gd name="T16" fmla="*/ 492 w 2224"/>
                <a:gd name="T17" fmla="*/ 1498 h 2555"/>
                <a:gd name="T18" fmla="*/ 0 w 2224"/>
                <a:gd name="T19" fmla="*/ 1003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4" h="2555">
                  <a:moveTo>
                    <a:pt x="0" y="1003"/>
                  </a:moveTo>
                  <a:cubicBezTo>
                    <a:pt x="1112" y="0"/>
                    <a:pt x="1112" y="0"/>
                    <a:pt x="1112" y="0"/>
                  </a:cubicBezTo>
                  <a:cubicBezTo>
                    <a:pt x="2224" y="1004"/>
                    <a:pt x="2224" y="1004"/>
                    <a:pt x="2224" y="1004"/>
                  </a:cubicBezTo>
                  <a:cubicBezTo>
                    <a:pt x="1741" y="1487"/>
                    <a:pt x="1741" y="1487"/>
                    <a:pt x="1741" y="1487"/>
                  </a:cubicBezTo>
                  <a:cubicBezTo>
                    <a:pt x="1585" y="1321"/>
                    <a:pt x="1585" y="1321"/>
                    <a:pt x="1585" y="1321"/>
                  </a:cubicBezTo>
                  <a:cubicBezTo>
                    <a:pt x="1585" y="2555"/>
                    <a:pt x="1585" y="2555"/>
                    <a:pt x="1585" y="2555"/>
                  </a:cubicBezTo>
                  <a:cubicBezTo>
                    <a:pt x="1339" y="2555"/>
                    <a:pt x="885" y="2555"/>
                    <a:pt x="639" y="2555"/>
                  </a:cubicBezTo>
                  <a:cubicBezTo>
                    <a:pt x="639" y="1335"/>
                    <a:pt x="639" y="1335"/>
                    <a:pt x="639" y="1335"/>
                  </a:cubicBezTo>
                  <a:cubicBezTo>
                    <a:pt x="492" y="1498"/>
                    <a:pt x="492" y="1498"/>
                    <a:pt x="492" y="1498"/>
                  </a:cubicBezTo>
                  <a:cubicBezTo>
                    <a:pt x="0" y="1003"/>
                    <a:pt x="0" y="1003"/>
                    <a:pt x="0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A5F9B6-150E-42E8-9CC7-7577C203ACAE}"/>
                </a:ext>
              </a:extLst>
            </p:cNvPr>
            <p:cNvGrpSpPr/>
            <p:nvPr/>
          </p:nvGrpSpPr>
          <p:grpSpPr>
            <a:xfrm>
              <a:off x="8413856" y="4961844"/>
              <a:ext cx="1529835" cy="1529835"/>
              <a:chOff x="9069843" y="4576075"/>
              <a:chExt cx="1264326" cy="1264326"/>
            </a:xfrm>
            <a:effectLst>
              <a:outerShdw blurRad="63500" dist="381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24C5C41-6ABE-44A4-9642-CB2F31340122}"/>
                  </a:ext>
                </a:extLst>
              </p:cNvPr>
              <p:cNvSpPr/>
              <p:nvPr/>
            </p:nvSpPr>
            <p:spPr>
              <a:xfrm>
                <a:off x="9172236" y="4776433"/>
                <a:ext cx="1059540" cy="1059540"/>
              </a:xfrm>
              <a:prstGeom prst="ellipse">
                <a:avLst/>
              </a:prstGeom>
              <a:solidFill>
                <a:schemeClr val="bg1"/>
              </a:solidFill>
              <a:ln w="317500">
                <a:solidFill>
                  <a:schemeClr val="bg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7310A16-33D6-47DF-92EB-77BFC9BDBACF}"/>
                  </a:ext>
                </a:extLst>
              </p:cNvPr>
              <p:cNvSpPr/>
              <p:nvPr/>
            </p:nvSpPr>
            <p:spPr>
              <a:xfrm>
                <a:off x="9069843" y="4576075"/>
                <a:ext cx="1264326" cy="126432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dt-people-07" panose="02000509000000000000" pitchFamily="49" charset="0"/>
                  </a:rPr>
                  <a:t>V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C6A89-0136-45CC-A590-5B33AC14D47B}"/>
                </a:ext>
              </a:extLst>
            </p:cNvPr>
            <p:cNvSpPr txBox="1"/>
            <p:nvPr/>
          </p:nvSpPr>
          <p:spPr>
            <a:xfrm>
              <a:off x="8258224" y="7391012"/>
              <a:ext cx="1941962" cy="1601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>
                  <a:solidFill>
                    <a:srgbClr val="FFFFFF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UP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6E01D2-93AD-4D11-8939-87B1B6FF5AC2}"/>
                </a:ext>
              </a:extLst>
            </p:cNvPr>
            <p:cNvSpPr txBox="1"/>
            <p:nvPr/>
          </p:nvSpPr>
          <p:spPr>
            <a:xfrm>
              <a:off x="7827458" y="9633444"/>
              <a:ext cx="2702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rgbClr val="FFFFFF"/>
                  </a:solidFill>
                </a:rPr>
                <a:t>FAMOSA PER IL SERVIZIO CLIENTI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D3EA-AADC-42BE-8905-D92492A21F47}"/>
              </a:ext>
            </a:extLst>
          </p:cNvPr>
          <p:cNvGrpSpPr/>
          <p:nvPr/>
        </p:nvGrpSpPr>
        <p:grpSpPr>
          <a:xfrm>
            <a:off x="11494389" y="3443264"/>
            <a:ext cx="7428025" cy="8563261"/>
            <a:chOff x="11494389" y="3443264"/>
            <a:chExt cx="7428025" cy="856326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C69CE45-AF49-4F5C-9ADC-16054B637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4389" y="3443264"/>
              <a:ext cx="7428025" cy="8563261"/>
            </a:xfrm>
            <a:custGeom>
              <a:avLst/>
              <a:gdLst>
                <a:gd name="T0" fmla="*/ 0 w 2224"/>
                <a:gd name="T1" fmla="*/ 1559 h 2562"/>
                <a:gd name="T2" fmla="*/ 1112 w 2224"/>
                <a:gd name="T3" fmla="*/ 2562 h 2562"/>
                <a:gd name="T4" fmla="*/ 2224 w 2224"/>
                <a:gd name="T5" fmla="*/ 1558 h 2562"/>
                <a:gd name="T6" fmla="*/ 1741 w 2224"/>
                <a:gd name="T7" fmla="*/ 1075 h 2562"/>
                <a:gd name="T8" fmla="*/ 1585 w 2224"/>
                <a:gd name="T9" fmla="*/ 1241 h 2562"/>
                <a:gd name="T10" fmla="*/ 1585 w 2224"/>
                <a:gd name="T11" fmla="*/ 0 h 2562"/>
                <a:gd name="T12" fmla="*/ 639 w 2224"/>
                <a:gd name="T13" fmla="*/ 0 h 2562"/>
                <a:gd name="T14" fmla="*/ 639 w 2224"/>
                <a:gd name="T15" fmla="*/ 1227 h 2562"/>
                <a:gd name="T16" fmla="*/ 492 w 2224"/>
                <a:gd name="T17" fmla="*/ 1064 h 2562"/>
                <a:gd name="T18" fmla="*/ 0 w 2224"/>
                <a:gd name="T19" fmla="*/ 1559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4" h="2562">
                  <a:moveTo>
                    <a:pt x="0" y="1559"/>
                  </a:moveTo>
                  <a:cubicBezTo>
                    <a:pt x="1112" y="2562"/>
                    <a:pt x="1112" y="2562"/>
                    <a:pt x="1112" y="2562"/>
                  </a:cubicBezTo>
                  <a:cubicBezTo>
                    <a:pt x="2224" y="1558"/>
                    <a:pt x="2224" y="1558"/>
                    <a:pt x="2224" y="1558"/>
                  </a:cubicBezTo>
                  <a:cubicBezTo>
                    <a:pt x="1741" y="1075"/>
                    <a:pt x="1741" y="1075"/>
                    <a:pt x="1741" y="1075"/>
                  </a:cubicBezTo>
                  <a:cubicBezTo>
                    <a:pt x="1585" y="1241"/>
                    <a:pt x="1585" y="1241"/>
                    <a:pt x="1585" y="1241"/>
                  </a:cubicBezTo>
                  <a:cubicBezTo>
                    <a:pt x="1585" y="0"/>
                    <a:pt x="1585" y="0"/>
                    <a:pt x="1585" y="0"/>
                  </a:cubicBezTo>
                  <a:cubicBezTo>
                    <a:pt x="1339" y="0"/>
                    <a:pt x="885" y="0"/>
                    <a:pt x="639" y="0"/>
                  </a:cubicBezTo>
                  <a:cubicBezTo>
                    <a:pt x="639" y="1227"/>
                    <a:pt x="639" y="1227"/>
                    <a:pt x="639" y="1227"/>
                  </a:cubicBezTo>
                  <a:cubicBezTo>
                    <a:pt x="492" y="1064"/>
                    <a:pt x="492" y="1064"/>
                    <a:pt x="492" y="1064"/>
                  </a:cubicBezTo>
                  <a:cubicBezTo>
                    <a:pt x="0" y="1559"/>
                    <a:pt x="0" y="1559"/>
                    <a:pt x="0" y="155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49434F-CCAB-44DE-8561-D17A574E19F7}"/>
                </a:ext>
              </a:extLst>
            </p:cNvPr>
            <p:cNvGrpSpPr/>
            <p:nvPr/>
          </p:nvGrpSpPr>
          <p:grpSpPr>
            <a:xfrm>
              <a:off x="14443484" y="8755298"/>
              <a:ext cx="1529835" cy="1529835"/>
              <a:chOff x="14053006" y="7711161"/>
              <a:chExt cx="1264326" cy="1264326"/>
            </a:xfrm>
            <a:effectLst>
              <a:outerShdw blurRad="63500" dist="381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F759B-E1E7-40E0-816F-4848D25CCF5B}"/>
                  </a:ext>
                </a:extLst>
              </p:cNvPr>
              <p:cNvSpPr/>
              <p:nvPr/>
            </p:nvSpPr>
            <p:spPr>
              <a:xfrm>
                <a:off x="14155399" y="7911519"/>
                <a:ext cx="1059540" cy="1059540"/>
              </a:xfrm>
              <a:prstGeom prst="ellipse">
                <a:avLst/>
              </a:prstGeom>
              <a:solidFill>
                <a:schemeClr val="bg1"/>
              </a:solidFill>
              <a:ln w="317500">
                <a:solidFill>
                  <a:schemeClr val="bg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AF6CCDA-6F8F-43F6-877A-93E2815EB355}"/>
                  </a:ext>
                </a:extLst>
              </p:cNvPr>
              <p:cNvSpPr/>
              <p:nvPr/>
            </p:nvSpPr>
            <p:spPr>
              <a:xfrm>
                <a:off x="14053006" y="7711161"/>
                <a:ext cx="1264326" cy="126432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>
                    <a:solidFill>
                      <a:schemeClr val="tx1"/>
                    </a:solidFill>
                    <a:latin typeface="dt-business-03" panose="02000509000000000000" pitchFamily="49" charset="0"/>
                  </a:rPr>
                  <a:t>X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456F08-886F-41F2-8F91-8BA8A7FA0344}"/>
                </a:ext>
              </a:extLst>
            </p:cNvPr>
            <p:cNvSpPr txBox="1"/>
            <p:nvPr/>
          </p:nvSpPr>
          <p:spPr>
            <a:xfrm>
              <a:off x="13044779" y="7391012"/>
              <a:ext cx="4327245" cy="1601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>
                  <a:solidFill>
                    <a:schemeClr val="bg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DOWN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71840A-7760-4E90-8C16-27C622304F45}"/>
                </a:ext>
              </a:extLst>
            </p:cNvPr>
            <p:cNvSpPr txBox="1"/>
            <p:nvPr/>
          </p:nvSpPr>
          <p:spPr>
            <a:xfrm>
              <a:off x="13857086" y="3875445"/>
              <a:ext cx="270263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solidFill>
                    <a:schemeClr val="bg1"/>
                  </a:solidFill>
                </a:rPr>
                <a:t> Alla fine dell'anno, il proprietario, lo Stato, ripianava i conti, tutti, rigorosamente in rosso. </a:t>
              </a:r>
            </a:p>
            <a:p>
              <a:br>
                <a:rPr lang="it-IT" sz="2800" dirty="0">
                  <a:solidFill>
                    <a:schemeClr val="bg1"/>
                  </a:solidFill>
                </a:rPr>
              </a:b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975364-269D-47B0-B350-9A3F032FC7A2}"/>
              </a:ext>
            </a:extLst>
          </p:cNvPr>
          <p:cNvSpPr/>
          <p:nvPr/>
        </p:nvSpPr>
        <p:spPr>
          <a:xfrm>
            <a:off x="4374292" y="11979633"/>
            <a:ext cx="15075243" cy="422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E8EBCA-72E2-41AF-A442-89394CFA8F62}"/>
              </a:ext>
            </a:extLst>
          </p:cNvPr>
          <p:cNvSpPr/>
          <p:nvPr/>
        </p:nvSpPr>
        <p:spPr>
          <a:xfrm>
            <a:off x="4374292" y="-1260389"/>
            <a:ext cx="15075243" cy="4699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E475D-7803-489A-9B52-D86B6A0B55AE}"/>
              </a:ext>
            </a:extLst>
          </p:cNvPr>
          <p:cNvSpPr txBox="1"/>
          <p:nvPr/>
        </p:nvSpPr>
        <p:spPr>
          <a:xfrm>
            <a:off x="18146764" y="3955813"/>
            <a:ext cx="53910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Bilanci</a:t>
            </a:r>
            <a:endParaRPr lang="en-US" sz="3600" dirty="0"/>
          </a:p>
          <a:p>
            <a:r>
              <a:rPr lang="it-IT" sz="2800" dirty="0"/>
              <a:t>nonostante non avesse mai chiuso un bilancio in attivo, salvo nell'era </a:t>
            </a:r>
            <a:r>
              <a:rPr lang="it-IT" sz="2800" dirty="0" err="1"/>
              <a:t>dell'ad</a:t>
            </a:r>
            <a:r>
              <a:rPr lang="it-IT" sz="2800" dirty="0"/>
              <a:t> Domenico Cempella, (1996-2000).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8B7A2-C59F-4EC5-A6C4-8ABE579B55AC}"/>
              </a:ext>
            </a:extLst>
          </p:cNvPr>
          <p:cNvSpPr txBox="1"/>
          <p:nvPr/>
        </p:nvSpPr>
        <p:spPr>
          <a:xfrm>
            <a:off x="1165769" y="8992373"/>
            <a:ext cx="53910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solidFill>
                  <a:schemeClr val="bg2"/>
                </a:solidFill>
              </a:rPr>
              <a:t>Sesta</a:t>
            </a:r>
            <a:r>
              <a:rPr lang="en-US" sz="3600" dirty="0">
                <a:solidFill>
                  <a:schemeClr val="bg2"/>
                </a:solidFill>
              </a:rPr>
              <a:t> al </a:t>
            </a:r>
            <a:r>
              <a:rPr lang="en-US" sz="3600" dirty="0" err="1">
                <a:solidFill>
                  <a:schemeClr val="bg2"/>
                </a:solidFill>
              </a:rPr>
              <a:t>mondo</a:t>
            </a:r>
            <a:endParaRPr lang="en-US" sz="3600" dirty="0">
              <a:solidFill>
                <a:schemeClr val="bg2"/>
              </a:solidFill>
            </a:endParaRPr>
          </a:p>
          <a:p>
            <a:pPr algn="r"/>
            <a:r>
              <a:rPr lang="it-IT" sz="2800" dirty="0"/>
              <a:t> (1996-2000),</a:t>
            </a:r>
            <a:r>
              <a:rPr lang="it-IT" dirty="0"/>
              <a:t>  </a:t>
            </a:r>
            <a:r>
              <a:rPr lang="it-IT" sz="2400" dirty="0"/>
              <a:t>era ancora la sesta compagnia al mondo per la copertura delle rotte, l'eleganza, i migliori piloti  provenienti dall'Aeronautica militare, le hostess poliglotte, il cibo e il servizio a bordo, si è andata nel tempo sgretolando.</a:t>
            </a:r>
            <a:endParaRPr lang="en-US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ADC2666-F615-40B3-A78C-E49C55D71A33}"/>
              </a:ext>
            </a:extLst>
          </p:cNvPr>
          <p:cNvSpPr txBox="1">
            <a:spLocks/>
          </p:cNvSpPr>
          <p:nvPr/>
        </p:nvSpPr>
        <p:spPr>
          <a:xfrm>
            <a:off x="969024" y="1072980"/>
            <a:ext cx="13051775" cy="14671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Per </a:t>
            </a:r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cosa</a:t>
            </a:r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viene</a:t>
            </a:r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ricordata</a:t>
            </a:r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Alitalia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lelogram 17">
            <a:extLst>
              <a:ext uri="{FF2B5EF4-FFF2-40B4-BE49-F238E27FC236}">
                <a16:creationId xmlns:a16="http://schemas.microsoft.com/office/drawing/2014/main" id="{99961983-3C4B-4BDC-9293-5592012F908F}"/>
              </a:ext>
            </a:extLst>
          </p:cNvPr>
          <p:cNvSpPr/>
          <p:nvPr/>
        </p:nvSpPr>
        <p:spPr>
          <a:xfrm flipV="1">
            <a:off x="-1926843" y="-1"/>
            <a:ext cx="16563310" cy="13716000"/>
          </a:xfrm>
          <a:prstGeom prst="parallelogram">
            <a:avLst>
              <a:gd name="adj" fmla="val 799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14E5E9-A076-4ACB-8076-563A22264FFB}"/>
              </a:ext>
            </a:extLst>
          </p:cNvPr>
          <p:cNvSpPr/>
          <p:nvPr/>
        </p:nvSpPr>
        <p:spPr>
          <a:xfrm>
            <a:off x="7053812" y="812069"/>
            <a:ext cx="127200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TRALASCIAMO I BILANCI…. CHE DA SEMPRE SONO CROCE E DELIZIA DI ALITALIA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F48F4A-68BA-4AA6-B97D-1BA8DEA7F953}"/>
              </a:ext>
            </a:extLst>
          </p:cNvPr>
          <p:cNvSpPr txBox="1"/>
          <p:nvPr/>
        </p:nvSpPr>
        <p:spPr>
          <a:xfrm>
            <a:off x="12150616" y="3882775"/>
            <a:ext cx="59084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SIAMO SICURI CHE ALMENO ALITALIA SIA RIMASTO QUELLO CHE TUTTI PENSAVANO CHE FOSSE, OVVERO, L’IMMAGINE (BELLA ED EFFICIENTE) DELL’ITALIA NEL MONDO. I CLIENTI QUANDO VIAGGIANO CON ALITALIA SCELGONO ANCORA IL MIGLIOR SERVIZIO COMPARATO ALLE ALTRE COMPAGNIE 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C4D094-CF6A-42FE-B621-D693DF098D21}"/>
              </a:ext>
            </a:extLst>
          </p:cNvPr>
          <p:cNvSpPr/>
          <p:nvPr/>
        </p:nvSpPr>
        <p:spPr>
          <a:xfrm>
            <a:off x="5699126" y="9190892"/>
            <a:ext cx="5721350" cy="135963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Aaron Edward</a:t>
            </a:r>
          </a:p>
          <a:p>
            <a:pPr algn="ctr"/>
            <a:r>
              <a:rPr lang="en-US" sz="2400"/>
              <a:t>CEO &amp; President</a:t>
            </a:r>
            <a:endParaRPr lang="en-US" sz="3600"/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01DE68CD-BFC9-4268-93F6-55ACAF8BC20B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r="18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14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/>
          <p:cNvGrpSpPr/>
          <p:nvPr/>
        </p:nvGrpSpPr>
        <p:grpSpPr>
          <a:xfrm rot="20262725">
            <a:off x="12000708" y="4543424"/>
            <a:ext cx="4441825" cy="4629151"/>
            <a:chOff x="6040438" y="6172201"/>
            <a:chExt cx="4441825" cy="4629151"/>
          </a:xfrm>
        </p:grpSpPr>
        <p:sp>
          <p:nvSpPr>
            <p:cNvPr id="184" name="Freeform 5"/>
            <p:cNvSpPr>
              <a:spLocks/>
            </p:cNvSpPr>
            <p:nvPr/>
          </p:nvSpPr>
          <p:spPr bwMode="auto">
            <a:xfrm>
              <a:off x="6056313" y="6359526"/>
              <a:ext cx="4059238" cy="4427538"/>
            </a:xfrm>
            <a:custGeom>
              <a:avLst/>
              <a:gdLst>
                <a:gd name="T0" fmla="*/ 1212 w 2557"/>
                <a:gd name="T1" fmla="*/ 2789 h 2789"/>
                <a:gd name="T2" fmla="*/ 0 w 2557"/>
                <a:gd name="T3" fmla="*/ 835 h 2789"/>
                <a:gd name="T4" fmla="*/ 1345 w 2557"/>
                <a:gd name="T5" fmla="*/ 0 h 2789"/>
                <a:gd name="T6" fmla="*/ 2557 w 2557"/>
                <a:gd name="T7" fmla="*/ 1956 h 2789"/>
                <a:gd name="T8" fmla="*/ 1212 w 2557"/>
                <a:gd name="T9" fmla="*/ 2789 h 2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7" h="2789">
                  <a:moveTo>
                    <a:pt x="1212" y="2789"/>
                  </a:moveTo>
                  <a:lnTo>
                    <a:pt x="0" y="835"/>
                  </a:lnTo>
                  <a:lnTo>
                    <a:pt x="1345" y="0"/>
                  </a:lnTo>
                  <a:lnTo>
                    <a:pt x="2557" y="1956"/>
                  </a:lnTo>
                  <a:lnTo>
                    <a:pt x="1212" y="2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>
              <a:off x="6056313" y="6359526"/>
              <a:ext cx="4059238" cy="4427538"/>
            </a:xfrm>
            <a:custGeom>
              <a:avLst/>
              <a:gdLst>
                <a:gd name="T0" fmla="*/ 1212 w 2557"/>
                <a:gd name="T1" fmla="*/ 2789 h 2789"/>
                <a:gd name="T2" fmla="*/ 0 w 2557"/>
                <a:gd name="T3" fmla="*/ 835 h 2789"/>
                <a:gd name="T4" fmla="*/ 1345 w 2557"/>
                <a:gd name="T5" fmla="*/ 0 h 2789"/>
                <a:gd name="T6" fmla="*/ 2557 w 2557"/>
                <a:gd name="T7" fmla="*/ 1956 h 2789"/>
                <a:gd name="T8" fmla="*/ 1212 w 2557"/>
                <a:gd name="T9" fmla="*/ 2789 h 2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7" h="2789">
                  <a:moveTo>
                    <a:pt x="1212" y="2789"/>
                  </a:moveTo>
                  <a:lnTo>
                    <a:pt x="0" y="835"/>
                  </a:lnTo>
                  <a:lnTo>
                    <a:pt x="1345" y="0"/>
                  </a:lnTo>
                  <a:lnTo>
                    <a:pt x="2557" y="1956"/>
                  </a:lnTo>
                  <a:lnTo>
                    <a:pt x="1212" y="27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"/>
            <p:cNvSpPr>
              <a:spLocks/>
            </p:cNvSpPr>
            <p:nvPr/>
          </p:nvSpPr>
          <p:spPr bwMode="auto">
            <a:xfrm>
              <a:off x="6040438" y="6342064"/>
              <a:ext cx="4094163" cy="4459288"/>
            </a:xfrm>
            <a:custGeom>
              <a:avLst/>
              <a:gdLst>
                <a:gd name="T0" fmla="*/ 1222 w 2579"/>
                <a:gd name="T1" fmla="*/ 2800 h 2809"/>
                <a:gd name="T2" fmla="*/ 1229 w 2579"/>
                <a:gd name="T3" fmla="*/ 2797 h 2809"/>
                <a:gd name="T4" fmla="*/ 23 w 2579"/>
                <a:gd name="T5" fmla="*/ 848 h 2809"/>
                <a:gd name="T6" fmla="*/ 1353 w 2579"/>
                <a:gd name="T7" fmla="*/ 23 h 2809"/>
                <a:gd name="T8" fmla="*/ 2556 w 2579"/>
                <a:gd name="T9" fmla="*/ 1963 h 2809"/>
                <a:gd name="T10" fmla="*/ 1219 w 2579"/>
                <a:gd name="T11" fmla="*/ 2793 h 2809"/>
                <a:gd name="T12" fmla="*/ 1222 w 2579"/>
                <a:gd name="T13" fmla="*/ 2800 h 2809"/>
                <a:gd name="T14" fmla="*/ 1222 w 2579"/>
                <a:gd name="T15" fmla="*/ 2793 h 2809"/>
                <a:gd name="T16" fmla="*/ 1222 w 2579"/>
                <a:gd name="T17" fmla="*/ 2800 h 2809"/>
                <a:gd name="T18" fmla="*/ 1229 w 2579"/>
                <a:gd name="T19" fmla="*/ 2797 h 2809"/>
                <a:gd name="T20" fmla="*/ 1222 w 2579"/>
                <a:gd name="T21" fmla="*/ 2800 h 2809"/>
                <a:gd name="T22" fmla="*/ 1222 w 2579"/>
                <a:gd name="T23" fmla="*/ 2809 h 2809"/>
                <a:gd name="T24" fmla="*/ 1226 w 2579"/>
                <a:gd name="T25" fmla="*/ 2809 h 2809"/>
                <a:gd name="T26" fmla="*/ 2579 w 2579"/>
                <a:gd name="T27" fmla="*/ 1970 h 2809"/>
                <a:gd name="T28" fmla="*/ 1358 w 2579"/>
                <a:gd name="T29" fmla="*/ 0 h 2809"/>
                <a:gd name="T30" fmla="*/ 0 w 2579"/>
                <a:gd name="T31" fmla="*/ 843 h 2809"/>
                <a:gd name="T32" fmla="*/ 1219 w 2579"/>
                <a:gd name="T33" fmla="*/ 2809 h 2809"/>
                <a:gd name="T34" fmla="*/ 1222 w 2579"/>
                <a:gd name="T35" fmla="*/ 2809 h 2809"/>
                <a:gd name="T36" fmla="*/ 1222 w 2579"/>
                <a:gd name="T37" fmla="*/ 280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79" h="2809">
                  <a:moveTo>
                    <a:pt x="1222" y="2800"/>
                  </a:moveTo>
                  <a:lnTo>
                    <a:pt x="1229" y="2797"/>
                  </a:lnTo>
                  <a:lnTo>
                    <a:pt x="23" y="848"/>
                  </a:lnTo>
                  <a:lnTo>
                    <a:pt x="1353" y="23"/>
                  </a:lnTo>
                  <a:lnTo>
                    <a:pt x="2556" y="1963"/>
                  </a:lnTo>
                  <a:lnTo>
                    <a:pt x="1219" y="2793"/>
                  </a:lnTo>
                  <a:lnTo>
                    <a:pt x="1222" y="2800"/>
                  </a:lnTo>
                  <a:lnTo>
                    <a:pt x="1222" y="2793"/>
                  </a:lnTo>
                  <a:lnTo>
                    <a:pt x="1222" y="2800"/>
                  </a:lnTo>
                  <a:lnTo>
                    <a:pt x="1229" y="2797"/>
                  </a:lnTo>
                  <a:lnTo>
                    <a:pt x="1222" y="2800"/>
                  </a:lnTo>
                  <a:lnTo>
                    <a:pt x="1222" y="2809"/>
                  </a:lnTo>
                  <a:lnTo>
                    <a:pt x="1226" y="2809"/>
                  </a:lnTo>
                  <a:lnTo>
                    <a:pt x="2579" y="1970"/>
                  </a:lnTo>
                  <a:lnTo>
                    <a:pt x="1358" y="0"/>
                  </a:lnTo>
                  <a:lnTo>
                    <a:pt x="0" y="843"/>
                  </a:lnTo>
                  <a:lnTo>
                    <a:pt x="1219" y="2809"/>
                  </a:lnTo>
                  <a:lnTo>
                    <a:pt x="1222" y="2809"/>
                  </a:lnTo>
                  <a:lnTo>
                    <a:pt x="1222" y="280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"/>
            <p:cNvSpPr>
              <a:spLocks/>
            </p:cNvSpPr>
            <p:nvPr/>
          </p:nvSpPr>
          <p:spPr bwMode="auto">
            <a:xfrm>
              <a:off x="6040438" y="6342064"/>
              <a:ext cx="4094163" cy="4459288"/>
            </a:xfrm>
            <a:custGeom>
              <a:avLst/>
              <a:gdLst>
                <a:gd name="T0" fmla="*/ 1222 w 2579"/>
                <a:gd name="T1" fmla="*/ 2800 h 2809"/>
                <a:gd name="T2" fmla="*/ 1229 w 2579"/>
                <a:gd name="T3" fmla="*/ 2797 h 2809"/>
                <a:gd name="T4" fmla="*/ 23 w 2579"/>
                <a:gd name="T5" fmla="*/ 848 h 2809"/>
                <a:gd name="T6" fmla="*/ 1353 w 2579"/>
                <a:gd name="T7" fmla="*/ 23 h 2809"/>
                <a:gd name="T8" fmla="*/ 2556 w 2579"/>
                <a:gd name="T9" fmla="*/ 1963 h 2809"/>
                <a:gd name="T10" fmla="*/ 1219 w 2579"/>
                <a:gd name="T11" fmla="*/ 2793 h 2809"/>
                <a:gd name="T12" fmla="*/ 1222 w 2579"/>
                <a:gd name="T13" fmla="*/ 2800 h 2809"/>
                <a:gd name="T14" fmla="*/ 1222 w 2579"/>
                <a:gd name="T15" fmla="*/ 2793 h 2809"/>
                <a:gd name="T16" fmla="*/ 1222 w 2579"/>
                <a:gd name="T17" fmla="*/ 2800 h 2809"/>
                <a:gd name="T18" fmla="*/ 1229 w 2579"/>
                <a:gd name="T19" fmla="*/ 2797 h 2809"/>
                <a:gd name="T20" fmla="*/ 1222 w 2579"/>
                <a:gd name="T21" fmla="*/ 2800 h 2809"/>
                <a:gd name="T22" fmla="*/ 1222 w 2579"/>
                <a:gd name="T23" fmla="*/ 2809 h 2809"/>
                <a:gd name="T24" fmla="*/ 1226 w 2579"/>
                <a:gd name="T25" fmla="*/ 2809 h 2809"/>
                <a:gd name="T26" fmla="*/ 2579 w 2579"/>
                <a:gd name="T27" fmla="*/ 1970 h 2809"/>
                <a:gd name="T28" fmla="*/ 1358 w 2579"/>
                <a:gd name="T29" fmla="*/ 0 h 2809"/>
                <a:gd name="T30" fmla="*/ 0 w 2579"/>
                <a:gd name="T31" fmla="*/ 843 h 2809"/>
                <a:gd name="T32" fmla="*/ 1219 w 2579"/>
                <a:gd name="T33" fmla="*/ 2809 h 2809"/>
                <a:gd name="T34" fmla="*/ 1222 w 2579"/>
                <a:gd name="T35" fmla="*/ 2809 h 2809"/>
                <a:gd name="T36" fmla="*/ 1222 w 2579"/>
                <a:gd name="T37" fmla="*/ 280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79" h="2809">
                  <a:moveTo>
                    <a:pt x="1222" y="2800"/>
                  </a:moveTo>
                  <a:lnTo>
                    <a:pt x="1229" y="2797"/>
                  </a:lnTo>
                  <a:lnTo>
                    <a:pt x="23" y="848"/>
                  </a:lnTo>
                  <a:lnTo>
                    <a:pt x="1353" y="23"/>
                  </a:lnTo>
                  <a:lnTo>
                    <a:pt x="2556" y="1963"/>
                  </a:lnTo>
                  <a:lnTo>
                    <a:pt x="1219" y="2793"/>
                  </a:lnTo>
                  <a:lnTo>
                    <a:pt x="1222" y="2800"/>
                  </a:lnTo>
                  <a:lnTo>
                    <a:pt x="1222" y="2793"/>
                  </a:lnTo>
                  <a:lnTo>
                    <a:pt x="1222" y="2800"/>
                  </a:lnTo>
                  <a:lnTo>
                    <a:pt x="1229" y="2797"/>
                  </a:lnTo>
                  <a:lnTo>
                    <a:pt x="1222" y="2800"/>
                  </a:lnTo>
                  <a:lnTo>
                    <a:pt x="1222" y="2809"/>
                  </a:lnTo>
                  <a:lnTo>
                    <a:pt x="1226" y="2809"/>
                  </a:lnTo>
                  <a:lnTo>
                    <a:pt x="2579" y="1970"/>
                  </a:lnTo>
                  <a:lnTo>
                    <a:pt x="1358" y="0"/>
                  </a:lnTo>
                  <a:lnTo>
                    <a:pt x="0" y="843"/>
                  </a:lnTo>
                  <a:lnTo>
                    <a:pt x="1219" y="2809"/>
                  </a:lnTo>
                  <a:lnTo>
                    <a:pt x="1222" y="2809"/>
                  </a:lnTo>
                  <a:lnTo>
                    <a:pt x="1222" y="28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"/>
            <p:cNvSpPr>
              <a:spLocks/>
            </p:cNvSpPr>
            <p:nvPr/>
          </p:nvSpPr>
          <p:spPr bwMode="auto">
            <a:xfrm>
              <a:off x="6556376" y="6181726"/>
              <a:ext cx="3771900" cy="4357688"/>
            </a:xfrm>
            <a:custGeom>
              <a:avLst/>
              <a:gdLst>
                <a:gd name="T0" fmla="*/ 927 w 2376"/>
                <a:gd name="T1" fmla="*/ 2745 h 2745"/>
                <a:gd name="T2" fmla="*/ 0 w 2376"/>
                <a:gd name="T3" fmla="*/ 639 h 2745"/>
                <a:gd name="T4" fmla="*/ 1449 w 2376"/>
                <a:gd name="T5" fmla="*/ 0 h 2745"/>
                <a:gd name="T6" fmla="*/ 2376 w 2376"/>
                <a:gd name="T7" fmla="*/ 2108 h 2745"/>
                <a:gd name="T8" fmla="*/ 927 w 2376"/>
                <a:gd name="T9" fmla="*/ 2745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6" h="2745">
                  <a:moveTo>
                    <a:pt x="927" y="2745"/>
                  </a:moveTo>
                  <a:lnTo>
                    <a:pt x="0" y="639"/>
                  </a:lnTo>
                  <a:lnTo>
                    <a:pt x="1449" y="0"/>
                  </a:lnTo>
                  <a:lnTo>
                    <a:pt x="2376" y="2108"/>
                  </a:lnTo>
                  <a:lnTo>
                    <a:pt x="927" y="2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"/>
            <p:cNvSpPr>
              <a:spLocks/>
            </p:cNvSpPr>
            <p:nvPr/>
          </p:nvSpPr>
          <p:spPr bwMode="auto">
            <a:xfrm>
              <a:off x="6556376" y="6181726"/>
              <a:ext cx="3771900" cy="4357688"/>
            </a:xfrm>
            <a:custGeom>
              <a:avLst/>
              <a:gdLst>
                <a:gd name="T0" fmla="*/ 927 w 2376"/>
                <a:gd name="T1" fmla="*/ 2745 h 2745"/>
                <a:gd name="T2" fmla="*/ 0 w 2376"/>
                <a:gd name="T3" fmla="*/ 639 h 2745"/>
                <a:gd name="T4" fmla="*/ 1449 w 2376"/>
                <a:gd name="T5" fmla="*/ 0 h 2745"/>
                <a:gd name="T6" fmla="*/ 2376 w 2376"/>
                <a:gd name="T7" fmla="*/ 2108 h 2745"/>
                <a:gd name="T8" fmla="*/ 927 w 2376"/>
                <a:gd name="T9" fmla="*/ 2745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6" h="2745">
                  <a:moveTo>
                    <a:pt x="927" y="2745"/>
                  </a:moveTo>
                  <a:lnTo>
                    <a:pt x="0" y="639"/>
                  </a:lnTo>
                  <a:lnTo>
                    <a:pt x="1449" y="0"/>
                  </a:lnTo>
                  <a:lnTo>
                    <a:pt x="2376" y="2108"/>
                  </a:lnTo>
                  <a:lnTo>
                    <a:pt x="927" y="27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"/>
            <p:cNvSpPr>
              <a:spLocks/>
            </p:cNvSpPr>
            <p:nvPr/>
          </p:nvSpPr>
          <p:spPr bwMode="auto">
            <a:xfrm>
              <a:off x="6540501" y="6172201"/>
              <a:ext cx="3803650" cy="4386263"/>
            </a:xfrm>
            <a:custGeom>
              <a:avLst/>
              <a:gdLst>
                <a:gd name="T0" fmla="*/ 937 w 2396"/>
                <a:gd name="T1" fmla="*/ 2751 h 2763"/>
                <a:gd name="T2" fmla="*/ 946 w 2396"/>
                <a:gd name="T3" fmla="*/ 2747 h 2763"/>
                <a:gd name="T4" fmla="*/ 22 w 2396"/>
                <a:gd name="T5" fmla="*/ 649 h 2763"/>
                <a:gd name="T6" fmla="*/ 1462 w 2396"/>
                <a:gd name="T7" fmla="*/ 15 h 2763"/>
                <a:gd name="T8" fmla="*/ 1459 w 2396"/>
                <a:gd name="T9" fmla="*/ 6 h 2763"/>
                <a:gd name="T10" fmla="*/ 1459 w 2396"/>
                <a:gd name="T11" fmla="*/ 15 h 2763"/>
                <a:gd name="T12" fmla="*/ 1459 w 2396"/>
                <a:gd name="T13" fmla="*/ 6 h 2763"/>
                <a:gd name="T14" fmla="*/ 1450 w 2396"/>
                <a:gd name="T15" fmla="*/ 10 h 2763"/>
                <a:gd name="T16" fmla="*/ 2375 w 2396"/>
                <a:gd name="T17" fmla="*/ 2109 h 2763"/>
                <a:gd name="T18" fmla="*/ 935 w 2396"/>
                <a:gd name="T19" fmla="*/ 2744 h 2763"/>
                <a:gd name="T20" fmla="*/ 937 w 2396"/>
                <a:gd name="T21" fmla="*/ 2751 h 2763"/>
                <a:gd name="T22" fmla="*/ 946 w 2396"/>
                <a:gd name="T23" fmla="*/ 2747 h 2763"/>
                <a:gd name="T24" fmla="*/ 937 w 2396"/>
                <a:gd name="T25" fmla="*/ 2751 h 2763"/>
                <a:gd name="T26" fmla="*/ 941 w 2396"/>
                <a:gd name="T27" fmla="*/ 2759 h 2763"/>
                <a:gd name="T28" fmla="*/ 2396 w 2396"/>
                <a:gd name="T29" fmla="*/ 2117 h 2763"/>
                <a:gd name="T30" fmla="*/ 1464 w 2396"/>
                <a:gd name="T31" fmla="*/ 0 h 2763"/>
                <a:gd name="T32" fmla="*/ 1459 w 2396"/>
                <a:gd name="T33" fmla="*/ 0 h 2763"/>
                <a:gd name="T34" fmla="*/ 1457 w 2396"/>
                <a:gd name="T35" fmla="*/ 0 h 2763"/>
                <a:gd name="T36" fmla="*/ 0 w 2396"/>
                <a:gd name="T37" fmla="*/ 642 h 2763"/>
                <a:gd name="T38" fmla="*/ 934 w 2396"/>
                <a:gd name="T39" fmla="*/ 2763 h 2763"/>
                <a:gd name="T40" fmla="*/ 941 w 2396"/>
                <a:gd name="T41" fmla="*/ 2759 h 2763"/>
                <a:gd name="T42" fmla="*/ 937 w 2396"/>
                <a:gd name="T43" fmla="*/ 2751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6" h="2763">
                  <a:moveTo>
                    <a:pt x="937" y="2751"/>
                  </a:moveTo>
                  <a:lnTo>
                    <a:pt x="946" y="2747"/>
                  </a:lnTo>
                  <a:lnTo>
                    <a:pt x="22" y="649"/>
                  </a:lnTo>
                  <a:lnTo>
                    <a:pt x="1462" y="15"/>
                  </a:lnTo>
                  <a:lnTo>
                    <a:pt x="1459" y="6"/>
                  </a:lnTo>
                  <a:lnTo>
                    <a:pt x="1459" y="15"/>
                  </a:lnTo>
                  <a:lnTo>
                    <a:pt x="1459" y="6"/>
                  </a:lnTo>
                  <a:lnTo>
                    <a:pt x="1450" y="10"/>
                  </a:lnTo>
                  <a:lnTo>
                    <a:pt x="2375" y="2109"/>
                  </a:lnTo>
                  <a:lnTo>
                    <a:pt x="935" y="2744"/>
                  </a:lnTo>
                  <a:lnTo>
                    <a:pt x="937" y="2751"/>
                  </a:lnTo>
                  <a:lnTo>
                    <a:pt x="946" y="2747"/>
                  </a:lnTo>
                  <a:lnTo>
                    <a:pt x="937" y="2751"/>
                  </a:lnTo>
                  <a:lnTo>
                    <a:pt x="941" y="2759"/>
                  </a:lnTo>
                  <a:lnTo>
                    <a:pt x="2396" y="2117"/>
                  </a:lnTo>
                  <a:lnTo>
                    <a:pt x="1464" y="0"/>
                  </a:lnTo>
                  <a:lnTo>
                    <a:pt x="1459" y="0"/>
                  </a:lnTo>
                  <a:lnTo>
                    <a:pt x="1457" y="0"/>
                  </a:lnTo>
                  <a:lnTo>
                    <a:pt x="0" y="642"/>
                  </a:lnTo>
                  <a:lnTo>
                    <a:pt x="934" y="2763"/>
                  </a:lnTo>
                  <a:lnTo>
                    <a:pt x="941" y="2759"/>
                  </a:lnTo>
                  <a:lnTo>
                    <a:pt x="937" y="275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"/>
            <p:cNvSpPr>
              <a:spLocks/>
            </p:cNvSpPr>
            <p:nvPr/>
          </p:nvSpPr>
          <p:spPr bwMode="auto">
            <a:xfrm>
              <a:off x="6540501" y="6172201"/>
              <a:ext cx="3803650" cy="4386263"/>
            </a:xfrm>
            <a:custGeom>
              <a:avLst/>
              <a:gdLst>
                <a:gd name="T0" fmla="*/ 937 w 2396"/>
                <a:gd name="T1" fmla="*/ 2751 h 2763"/>
                <a:gd name="T2" fmla="*/ 946 w 2396"/>
                <a:gd name="T3" fmla="*/ 2747 h 2763"/>
                <a:gd name="T4" fmla="*/ 22 w 2396"/>
                <a:gd name="T5" fmla="*/ 649 h 2763"/>
                <a:gd name="T6" fmla="*/ 1462 w 2396"/>
                <a:gd name="T7" fmla="*/ 15 h 2763"/>
                <a:gd name="T8" fmla="*/ 1459 w 2396"/>
                <a:gd name="T9" fmla="*/ 6 h 2763"/>
                <a:gd name="T10" fmla="*/ 1459 w 2396"/>
                <a:gd name="T11" fmla="*/ 15 h 2763"/>
                <a:gd name="T12" fmla="*/ 1459 w 2396"/>
                <a:gd name="T13" fmla="*/ 6 h 2763"/>
                <a:gd name="T14" fmla="*/ 1450 w 2396"/>
                <a:gd name="T15" fmla="*/ 10 h 2763"/>
                <a:gd name="T16" fmla="*/ 2375 w 2396"/>
                <a:gd name="T17" fmla="*/ 2109 h 2763"/>
                <a:gd name="T18" fmla="*/ 935 w 2396"/>
                <a:gd name="T19" fmla="*/ 2744 h 2763"/>
                <a:gd name="T20" fmla="*/ 937 w 2396"/>
                <a:gd name="T21" fmla="*/ 2751 h 2763"/>
                <a:gd name="T22" fmla="*/ 946 w 2396"/>
                <a:gd name="T23" fmla="*/ 2747 h 2763"/>
                <a:gd name="T24" fmla="*/ 937 w 2396"/>
                <a:gd name="T25" fmla="*/ 2751 h 2763"/>
                <a:gd name="T26" fmla="*/ 941 w 2396"/>
                <a:gd name="T27" fmla="*/ 2759 h 2763"/>
                <a:gd name="T28" fmla="*/ 2396 w 2396"/>
                <a:gd name="T29" fmla="*/ 2117 h 2763"/>
                <a:gd name="T30" fmla="*/ 1464 w 2396"/>
                <a:gd name="T31" fmla="*/ 0 h 2763"/>
                <a:gd name="T32" fmla="*/ 1459 w 2396"/>
                <a:gd name="T33" fmla="*/ 0 h 2763"/>
                <a:gd name="T34" fmla="*/ 1457 w 2396"/>
                <a:gd name="T35" fmla="*/ 0 h 2763"/>
                <a:gd name="T36" fmla="*/ 0 w 2396"/>
                <a:gd name="T37" fmla="*/ 642 h 2763"/>
                <a:gd name="T38" fmla="*/ 934 w 2396"/>
                <a:gd name="T39" fmla="*/ 2763 h 2763"/>
                <a:gd name="T40" fmla="*/ 941 w 2396"/>
                <a:gd name="T41" fmla="*/ 2759 h 2763"/>
                <a:gd name="T42" fmla="*/ 937 w 2396"/>
                <a:gd name="T43" fmla="*/ 2751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6" h="2763">
                  <a:moveTo>
                    <a:pt x="937" y="2751"/>
                  </a:moveTo>
                  <a:lnTo>
                    <a:pt x="946" y="2747"/>
                  </a:lnTo>
                  <a:lnTo>
                    <a:pt x="22" y="649"/>
                  </a:lnTo>
                  <a:lnTo>
                    <a:pt x="1462" y="15"/>
                  </a:lnTo>
                  <a:lnTo>
                    <a:pt x="1459" y="6"/>
                  </a:lnTo>
                  <a:lnTo>
                    <a:pt x="1459" y="15"/>
                  </a:lnTo>
                  <a:lnTo>
                    <a:pt x="1459" y="6"/>
                  </a:lnTo>
                  <a:lnTo>
                    <a:pt x="1450" y="10"/>
                  </a:lnTo>
                  <a:lnTo>
                    <a:pt x="2375" y="2109"/>
                  </a:lnTo>
                  <a:lnTo>
                    <a:pt x="935" y="2744"/>
                  </a:lnTo>
                  <a:lnTo>
                    <a:pt x="937" y="2751"/>
                  </a:lnTo>
                  <a:lnTo>
                    <a:pt x="946" y="2747"/>
                  </a:lnTo>
                  <a:lnTo>
                    <a:pt x="937" y="2751"/>
                  </a:lnTo>
                  <a:lnTo>
                    <a:pt x="941" y="2759"/>
                  </a:lnTo>
                  <a:lnTo>
                    <a:pt x="2396" y="2117"/>
                  </a:lnTo>
                  <a:lnTo>
                    <a:pt x="1464" y="0"/>
                  </a:lnTo>
                  <a:lnTo>
                    <a:pt x="1459" y="0"/>
                  </a:lnTo>
                  <a:lnTo>
                    <a:pt x="1457" y="0"/>
                  </a:lnTo>
                  <a:lnTo>
                    <a:pt x="0" y="642"/>
                  </a:lnTo>
                  <a:lnTo>
                    <a:pt x="934" y="2763"/>
                  </a:lnTo>
                  <a:lnTo>
                    <a:pt x="941" y="2759"/>
                  </a:lnTo>
                  <a:lnTo>
                    <a:pt x="937" y="27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3"/>
            <p:cNvSpPr>
              <a:spLocks/>
            </p:cNvSpPr>
            <p:nvPr/>
          </p:nvSpPr>
          <p:spPr bwMode="auto">
            <a:xfrm>
              <a:off x="7072313" y="6181726"/>
              <a:ext cx="3409950" cy="4179888"/>
            </a:xfrm>
            <a:custGeom>
              <a:avLst/>
              <a:gdLst>
                <a:gd name="T0" fmla="*/ 354 w 1235"/>
                <a:gd name="T1" fmla="*/ 1467 h 1513"/>
                <a:gd name="T2" fmla="*/ 9 w 1235"/>
                <a:gd name="T3" fmla="*/ 305 h 1513"/>
                <a:gd name="T4" fmla="*/ 46 w 1235"/>
                <a:gd name="T5" fmla="*/ 236 h 1513"/>
                <a:gd name="T6" fmla="*/ 813 w 1235"/>
                <a:gd name="T7" fmla="*/ 9 h 1513"/>
                <a:gd name="T8" fmla="*/ 881 w 1235"/>
                <a:gd name="T9" fmla="*/ 46 h 1513"/>
                <a:gd name="T10" fmla="*/ 1226 w 1235"/>
                <a:gd name="T11" fmla="*/ 1208 h 1513"/>
                <a:gd name="T12" fmla="*/ 1189 w 1235"/>
                <a:gd name="T13" fmla="*/ 1276 h 1513"/>
                <a:gd name="T14" fmla="*/ 423 w 1235"/>
                <a:gd name="T15" fmla="*/ 1504 h 1513"/>
                <a:gd name="T16" fmla="*/ 354 w 1235"/>
                <a:gd name="T17" fmla="*/ 1467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513">
                  <a:moveTo>
                    <a:pt x="354" y="1467"/>
                  </a:moveTo>
                  <a:cubicBezTo>
                    <a:pt x="9" y="305"/>
                    <a:pt x="9" y="305"/>
                    <a:pt x="9" y="305"/>
                  </a:cubicBezTo>
                  <a:cubicBezTo>
                    <a:pt x="0" y="275"/>
                    <a:pt x="17" y="245"/>
                    <a:pt x="46" y="236"/>
                  </a:cubicBezTo>
                  <a:cubicBezTo>
                    <a:pt x="813" y="9"/>
                    <a:pt x="813" y="9"/>
                    <a:pt x="813" y="9"/>
                  </a:cubicBezTo>
                  <a:cubicBezTo>
                    <a:pt x="842" y="0"/>
                    <a:pt x="872" y="16"/>
                    <a:pt x="881" y="46"/>
                  </a:cubicBezTo>
                  <a:cubicBezTo>
                    <a:pt x="1226" y="1208"/>
                    <a:pt x="1226" y="1208"/>
                    <a:pt x="1226" y="1208"/>
                  </a:cubicBezTo>
                  <a:cubicBezTo>
                    <a:pt x="1235" y="1237"/>
                    <a:pt x="1218" y="1268"/>
                    <a:pt x="1189" y="1276"/>
                  </a:cubicBezTo>
                  <a:cubicBezTo>
                    <a:pt x="423" y="1504"/>
                    <a:pt x="423" y="1504"/>
                    <a:pt x="423" y="1504"/>
                  </a:cubicBezTo>
                  <a:cubicBezTo>
                    <a:pt x="394" y="1513"/>
                    <a:pt x="363" y="1496"/>
                    <a:pt x="354" y="1467"/>
                  </a:cubicBezTo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"/>
            <p:cNvSpPr>
              <a:spLocks/>
            </p:cNvSpPr>
            <p:nvPr/>
          </p:nvSpPr>
          <p:spPr bwMode="auto">
            <a:xfrm>
              <a:off x="7078663" y="6184901"/>
              <a:ext cx="3397250" cy="4171950"/>
            </a:xfrm>
            <a:custGeom>
              <a:avLst/>
              <a:gdLst>
                <a:gd name="T0" fmla="*/ 352 w 1231"/>
                <a:gd name="T1" fmla="*/ 1466 h 1510"/>
                <a:gd name="T2" fmla="*/ 357 w 1231"/>
                <a:gd name="T3" fmla="*/ 1465 h 1510"/>
                <a:gd name="T4" fmla="*/ 12 w 1231"/>
                <a:gd name="T5" fmla="*/ 302 h 1510"/>
                <a:gd name="T6" fmla="*/ 10 w 1231"/>
                <a:gd name="T7" fmla="*/ 288 h 1510"/>
                <a:gd name="T8" fmla="*/ 45 w 1231"/>
                <a:gd name="T9" fmla="*/ 240 h 1510"/>
                <a:gd name="T10" fmla="*/ 812 w 1231"/>
                <a:gd name="T11" fmla="*/ 12 h 1510"/>
                <a:gd name="T12" fmla="*/ 826 w 1231"/>
                <a:gd name="T13" fmla="*/ 10 h 1510"/>
                <a:gd name="T14" fmla="*/ 874 w 1231"/>
                <a:gd name="T15" fmla="*/ 46 h 1510"/>
                <a:gd name="T16" fmla="*/ 1220 w 1231"/>
                <a:gd name="T17" fmla="*/ 1208 h 1510"/>
                <a:gd name="T18" fmla="*/ 1222 w 1231"/>
                <a:gd name="T19" fmla="*/ 1223 h 1510"/>
                <a:gd name="T20" fmla="*/ 1186 w 1231"/>
                <a:gd name="T21" fmla="*/ 1271 h 1510"/>
                <a:gd name="T22" fmla="*/ 419 w 1231"/>
                <a:gd name="T23" fmla="*/ 1498 h 1510"/>
                <a:gd name="T24" fmla="*/ 405 w 1231"/>
                <a:gd name="T25" fmla="*/ 1500 h 1510"/>
                <a:gd name="T26" fmla="*/ 357 w 1231"/>
                <a:gd name="T27" fmla="*/ 1465 h 1510"/>
                <a:gd name="T28" fmla="*/ 352 w 1231"/>
                <a:gd name="T29" fmla="*/ 1466 h 1510"/>
                <a:gd name="T30" fmla="*/ 348 w 1231"/>
                <a:gd name="T31" fmla="*/ 1467 h 1510"/>
                <a:gd name="T32" fmla="*/ 405 w 1231"/>
                <a:gd name="T33" fmla="*/ 1510 h 1510"/>
                <a:gd name="T34" fmla="*/ 422 w 1231"/>
                <a:gd name="T35" fmla="*/ 1508 h 1510"/>
                <a:gd name="T36" fmla="*/ 1189 w 1231"/>
                <a:gd name="T37" fmla="*/ 1280 h 1510"/>
                <a:gd name="T38" fmla="*/ 1231 w 1231"/>
                <a:gd name="T39" fmla="*/ 1223 h 1510"/>
                <a:gd name="T40" fmla="*/ 1229 w 1231"/>
                <a:gd name="T41" fmla="*/ 1206 h 1510"/>
                <a:gd name="T42" fmla="*/ 884 w 1231"/>
                <a:gd name="T43" fmla="*/ 43 h 1510"/>
                <a:gd name="T44" fmla="*/ 826 w 1231"/>
                <a:gd name="T45" fmla="*/ 0 h 1510"/>
                <a:gd name="T46" fmla="*/ 809 w 1231"/>
                <a:gd name="T47" fmla="*/ 3 h 1510"/>
                <a:gd name="T48" fmla="*/ 43 w 1231"/>
                <a:gd name="T49" fmla="*/ 231 h 1510"/>
                <a:gd name="T50" fmla="*/ 0 w 1231"/>
                <a:gd name="T51" fmla="*/ 288 h 1510"/>
                <a:gd name="T52" fmla="*/ 2 w 1231"/>
                <a:gd name="T53" fmla="*/ 305 h 1510"/>
                <a:gd name="T54" fmla="*/ 348 w 1231"/>
                <a:gd name="T55" fmla="*/ 1467 h 1510"/>
                <a:gd name="T56" fmla="*/ 352 w 1231"/>
                <a:gd name="T57" fmla="*/ 1466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1" h="1510">
                  <a:moveTo>
                    <a:pt x="352" y="1466"/>
                  </a:moveTo>
                  <a:cubicBezTo>
                    <a:pt x="357" y="1465"/>
                    <a:pt x="357" y="1465"/>
                    <a:pt x="357" y="1465"/>
                  </a:cubicBezTo>
                  <a:cubicBezTo>
                    <a:pt x="12" y="302"/>
                    <a:pt x="12" y="302"/>
                    <a:pt x="12" y="302"/>
                  </a:cubicBezTo>
                  <a:cubicBezTo>
                    <a:pt x="10" y="297"/>
                    <a:pt x="10" y="293"/>
                    <a:pt x="10" y="288"/>
                  </a:cubicBezTo>
                  <a:cubicBezTo>
                    <a:pt x="10" y="266"/>
                    <a:pt x="24" y="246"/>
                    <a:pt x="45" y="240"/>
                  </a:cubicBezTo>
                  <a:cubicBezTo>
                    <a:pt x="812" y="12"/>
                    <a:pt x="812" y="12"/>
                    <a:pt x="812" y="12"/>
                  </a:cubicBezTo>
                  <a:cubicBezTo>
                    <a:pt x="817" y="11"/>
                    <a:pt x="822" y="10"/>
                    <a:pt x="826" y="10"/>
                  </a:cubicBezTo>
                  <a:cubicBezTo>
                    <a:pt x="848" y="10"/>
                    <a:pt x="868" y="24"/>
                    <a:pt x="874" y="46"/>
                  </a:cubicBezTo>
                  <a:cubicBezTo>
                    <a:pt x="1220" y="1208"/>
                    <a:pt x="1220" y="1208"/>
                    <a:pt x="1220" y="1208"/>
                  </a:cubicBezTo>
                  <a:cubicBezTo>
                    <a:pt x="1221" y="1213"/>
                    <a:pt x="1222" y="1218"/>
                    <a:pt x="1222" y="1223"/>
                  </a:cubicBezTo>
                  <a:cubicBezTo>
                    <a:pt x="1222" y="1244"/>
                    <a:pt x="1208" y="1264"/>
                    <a:pt x="1186" y="1271"/>
                  </a:cubicBezTo>
                  <a:cubicBezTo>
                    <a:pt x="419" y="1498"/>
                    <a:pt x="419" y="1498"/>
                    <a:pt x="419" y="1498"/>
                  </a:cubicBezTo>
                  <a:cubicBezTo>
                    <a:pt x="414" y="1500"/>
                    <a:pt x="410" y="1500"/>
                    <a:pt x="405" y="1500"/>
                  </a:cubicBezTo>
                  <a:cubicBezTo>
                    <a:pt x="383" y="1500"/>
                    <a:pt x="363" y="1486"/>
                    <a:pt x="357" y="1465"/>
                  </a:cubicBezTo>
                  <a:cubicBezTo>
                    <a:pt x="352" y="1466"/>
                    <a:pt x="352" y="1466"/>
                    <a:pt x="352" y="1466"/>
                  </a:cubicBezTo>
                  <a:cubicBezTo>
                    <a:pt x="348" y="1467"/>
                    <a:pt x="348" y="1467"/>
                    <a:pt x="348" y="1467"/>
                  </a:cubicBezTo>
                  <a:cubicBezTo>
                    <a:pt x="355" y="1493"/>
                    <a:pt x="379" y="1510"/>
                    <a:pt x="405" y="1510"/>
                  </a:cubicBezTo>
                  <a:cubicBezTo>
                    <a:pt x="411" y="1510"/>
                    <a:pt x="416" y="1509"/>
                    <a:pt x="422" y="1508"/>
                  </a:cubicBezTo>
                  <a:cubicBezTo>
                    <a:pt x="1189" y="1280"/>
                    <a:pt x="1189" y="1280"/>
                    <a:pt x="1189" y="1280"/>
                  </a:cubicBezTo>
                  <a:cubicBezTo>
                    <a:pt x="1215" y="1272"/>
                    <a:pt x="1231" y="1248"/>
                    <a:pt x="1231" y="1223"/>
                  </a:cubicBezTo>
                  <a:cubicBezTo>
                    <a:pt x="1231" y="1217"/>
                    <a:pt x="1231" y="1211"/>
                    <a:pt x="1229" y="1206"/>
                  </a:cubicBezTo>
                  <a:cubicBezTo>
                    <a:pt x="884" y="43"/>
                    <a:pt x="884" y="43"/>
                    <a:pt x="884" y="43"/>
                  </a:cubicBezTo>
                  <a:cubicBezTo>
                    <a:pt x="876" y="17"/>
                    <a:pt x="852" y="0"/>
                    <a:pt x="826" y="0"/>
                  </a:cubicBezTo>
                  <a:cubicBezTo>
                    <a:pt x="821" y="0"/>
                    <a:pt x="815" y="1"/>
                    <a:pt x="809" y="3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17" y="238"/>
                    <a:pt x="0" y="262"/>
                    <a:pt x="0" y="288"/>
                  </a:cubicBezTo>
                  <a:cubicBezTo>
                    <a:pt x="0" y="294"/>
                    <a:pt x="1" y="299"/>
                    <a:pt x="2" y="305"/>
                  </a:cubicBezTo>
                  <a:cubicBezTo>
                    <a:pt x="348" y="1467"/>
                    <a:pt x="348" y="1467"/>
                    <a:pt x="348" y="1467"/>
                  </a:cubicBezTo>
                  <a:cubicBezTo>
                    <a:pt x="352" y="1466"/>
                    <a:pt x="352" y="1466"/>
                    <a:pt x="352" y="1466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"/>
            <p:cNvSpPr>
              <a:spLocks/>
            </p:cNvSpPr>
            <p:nvPr/>
          </p:nvSpPr>
          <p:spPr bwMode="auto">
            <a:xfrm>
              <a:off x="7747001" y="6867526"/>
              <a:ext cx="1525588" cy="750888"/>
            </a:xfrm>
            <a:custGeom>
              <a:avLst/>
              <a:gdLst>
                <a:gd name="T0" fmla="*/ 902 w 961"/>
                <a:gd name="T1" fmla="*/ 0 h 473"/>
                <a:gd name="T2" fmla="*/ 0 w 961"/>
                <a:gd name="T3" fmla="*/ 268 h 473"/>
                <a:gd name="T4" fmla="*/ 61 w 961"/>
                <a:gd name="T5" fmla="*/ 473 h 473"/>
                <a:gd name="T6" fmla="*/ 961 w 961"/>
                <a:gd name="T7" fmla="*/ 205 h 473"/>
                <a:gd name="T8" fmla="*/ 902 w 961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473">
                  <a:moveTo>
                    <a:pt x="902" y="0"/>
                  </a:moveTo>
                  <a:lnTo>
                    <a:pt x="0" y="268"/>
                  </a:lnTo>
                  <a:lnTo>
                    <a:pt x="61" y="473"/>
                  </a:lnTo>
                  <a:lnTo>
                    <a:pt x="961" y="205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889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"/>
            <p:cNvSpPr>
              <a:spLocks/>
            </p:cNvSpPr>
            <p:nvPr/>
          </p:nvSpPr>
          <p:spPr bwMode="auto">
            <a:xfrm>
              <a:off x="7747001" y="6867526"/>
              <a:ext cx="1525588" cy="750888"/>
            </a:xfrm>
            <a:custGeom>
              <a:avLst/>
              <a:gdLst>
                <a:gd name="T0" fmla="*/ 902 w 961"/>
                <a:gd name="T1" fmla="*/ 0 h 473"/>
                <a:gd name="T2" fmla="*/ 0 w 961"/>
                <a:gd name="T3" fmla="*/ 268 h 473"/>
                <a:gd name="T4" fmla="*/ 61 w 961"/>
                <a:gd name="T5" fmla="*/ 473 h 473"/>
                <a:gd name="T6" fmla="*/ 961 w 961"/>
                <a:gd name="T7" fmla="*/ 205 h 473"/>
                <a:gd name="T8" fmla="*/ 902 w 961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473">
                  <a:moveTo>
                    <a:pt x="902" y="0"/>
                  </a:moveTo>
                  <a:lnTo>
                    <a:pt x="0" y="268"/>
                  </a:lnTo>
                  <a:lnTo>
                    <a:pt x="61" y="473"/>
                  </a:lnTo>
                  <a:lnTo>
                    <a:pt x="961" y="205"/>
                  </a:lnTo>
                  <a:lnTo>
                    <a:pt x="9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21343402" y="5645150"/>
            <a:ext cx="2130425" cy="3224213"/>
            <a:chOff x="16221076" y="8458201"/>
            <a:chExt cx="2130425" cy="3224213"/>
          </a:xfrm>
        </p:grpSpPr>
        <p:sp>
          <p:nvSpPr>
            <p:cNvPr id="200" name="Freeform 21"/>
            <p:cNvSpPr>
              <a:spLocks/>
            </p:cNvSpPr>
            <p:nvPr/>
          </p:nvSpPr>
          <p:spPr bwMode="auto">
            <a:xfrm>
              <a:off x="16471901" y="9345614"/>
              <a:ext cx="1822450" cy="2324100"/>
            </a:xfrm>
            <a:custGeom>
              <a:avLst/>
              <a:gdLst>
                <a:gd name="T0" fmla="*/ 454 w 1148"/>
                <a:gd name="T1" fmla="*/ 1464 h 1464"/>
                <a:gd name="T2" fmla="*/ 0 w 1148"/>
                <a:gd name="T3" fmla="*/ 1281 h 1464"/>
                <a:gd name="T4" fmla="*/ 517 w 1148"/>
                <a:gd name="T5" fmla="*/ 0 h 1464"/>
                <a:gd name="T6" fmla="*/ 1148 w 1148"/>
                <a:gd name="T7" fmla="*/ 256 h 1464"/>
                <a:gd name="T8" fmla="*/ 698 w 1148"/>
                <a:gd name="T9" fmla="*/ 1375 h 1464"/>
                <a:gd name="T10" fmla="*/ 454 w 1148"/>
                <a:gd name="T11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8" h="1464">
                  <a:moveTo>
                    <a:pt x="454" y="1464"/>
                  </a:moveTo>
                  <a:lnTo>
                    <a:pt x="0" y="1281"/>
                  </a:lnTo>
                  <a:lnTo>
                    <a:pt x="517" y="0"/>
                  </a:lnTo>
                  <a:lnTo>
                    <a:pt x="1148" y="256"/>
                  </a:lnTo>
                  <a:lnTo>
                    <a:pt x="698" y="1375"/>
                  </a:lnTo>
                  <a:lnTo>
                    <a:pt x="454" y="14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2"/>
            <p:cNvSpPr>
              <a:spLocks/>
            </p:cNvSpPr>
            <p:nvPr/>
          </p:nvSpPr>
          <p:spPr bwMode="auto">
            <a:xfrm>
              <a:off x="16471901" y="9345614"/>
              <a:ext cx="1822450" cy="2324100"/>
            </a:xfrm>
            <a:custGeom>
              <a:avLst/>
              <a:gdLst>
                <a:gd name="T0" fmla="*/ 454 w 1148"/>
                <a:gd name="T1" fmla="*/ 1464 h 1464"/>
                <a:gd name="T2" fmla="*/ 0 w 1148"/>
                <a:gd name="T3" fmla="*/ 1281 h 1464"/>
                <a:gd name="T4" fmla="*/ 517 w 1148"/>
                <a:gd name="T5" fmla="*/ 0 h 1464"/>
                <a:gd name="T6" fmla="*/ 1148 w 1148"/>
                <a:gd name="T7" fmla="*/ 256 h 1464"/>
                <a:gd name="T8" fmla="*/ 698 w 1148"/>
                <a:gd name="T9" fmla="*/ 1375 h 1464"/>
                <a:gd name="T10" fmla="*/ 454 w 1148"/>
                <a:gd name="T11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8" h="1464">
                  <a:moveTo>
                    <a:pt x="454" y="1464"/>
                  </a:moveTo>
                  <a:lnTo>
                    <a:pt x="0" y="1281"/>
                  </a:lnTo>
                  <a:lnTo>
                    <a:pt x="517" y="0"/>
                  </a:lnTo>
                  <a:lnTo>
                    <a:pt x="1148" y="256"/>
                  </a:lnTo>
                  <a:lnTo>
                    <a:pt x="698" y="1375"/>
                  </a:lnTo>
                  <a:lnTo>
                    <a:pt x="454" y="14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"/>
            <p:cNvSpPr>
              <a:spLocks/>
            </p:cNvSpPr>
            <p:nvPr/>
          </p:nvSpPr>
          <p:spPr bwMode="auto">
            <a:xfrm>
              <a:off x="16459201" y="9329739"/>
              <a:ext cx="1851025" cy="2352675"/>
            </a:xfrm>
            <a:custGeom>
              <a:avLst/>
              <a:gdLst>
                <a:gd name="T0" fmla="*/ 266 w 671"/>
                <a:gd name="T1" fmla="*/ 847 h 852"/>
                <a:gd name="T2" fmla="*/ 268 w 671"/>
                <a:gd name="T3" fmla="*/ 842 h 852"/>
                <a:gd name="T4" fmla="*/ 12 w 671"/>
                <a:gd name="T5" fmla="*/ 739 h 852"/>
                <a:gd name="T6" fmla="*/ 304 w 671"/>
                <a:gd name="T7" fmla="*/ 13 h 852"/>
                <a:gd name="T8" fmla="*/ 659 w 671"/>
                <a:gd name="T9" fmla="*/ 155 h 852"/>
                <a:gd name="T10" fmla="*/ 402 w 671"/>
                <a:gd name="T11" fmla="*/ 792 h 852"/>
                <a:gd name="T12" fmla="*/ 264 w 671"/>
                <a:gd name="T13" fmla="*/ 842 h 852"/>
                <a:gd name="T14" fmla="*/ 266 w 671"/>
                <a:gd name="T15" fmla="*/ 847 h 852"/>
                <a:gd name="T16" fmla="*/ 268 w 671"/>
                <a:gd name="T17" fmla="*/ 842 h 852"/>
                <a:gd name="T18" fmla="*/ 266 w 671"/>
                <a:gd name="T19" fmla="*/ 847 h 852"/>
                <a:gd name="T20" fmla="*/ 268 w 671"/>
                <a:gd name="T21" fmla="*/ 852 h 852"/>
                <a:gd name="T22" fmla="*/ 408 w 671"/>
                <a:gd name="T23" fmla="*/ 801 h 852"/>
                <a:gd name="T24" fmla="*/ 411 w 671"/>
                <a:gd name="T25" fmla="*/ 798 h 852"/>
                <a:gd name="T26" fmla="*/ 670 w 671"/>
                <a:gd name="T27" fmla="*/ 155 h 852"/>
                <a:gd name="T28" fmla="*/ 670 w 671"/>
                <a:gd name="T29" fmla="*/ 151 h 852"/>
                <a:gd name="T30" fmla="*/ 667 w 671"/>
                <a:gd name="T31" fmla="*/ 148 h 852"/>
                <a:gd name="T32" fmla="*/ 304 w 671"/>
                <a:gd name="T33" fmla="*/ 1 h 852"/>
                <a:gd name="T34" fmla="*/ 297 w 671"/>
                <a:gd name="T35" fmla="*/ 4 h 852"/>
                <a:gd name="T36" fmla="*/ 0 w 671"/>
                <a:gd name="T37" fmla="*/ 740 h 852"/>
                <a:gd name="T38" fmla="*/ 0 w 671"/>
                <a:gd name="T39" fmla="*/ 744 h 852"/>
                <a:gd name="T40" fmla="*/ 3 w 671"/>
                <a:gd name="T41" fmla="*/ 746 h 852"/>
                <a:gd name="T42" fmla="*/ 264 w 671"/>
                <a:gd name="T43" fmla="*/ 852 h 852"/>
                <a:gd name="T44" fmla="*/ 268 w 671"/>
                <a:gd name="T45" fmla="*/ 852 h 852"/>
                <a:gd name="T46" fmla="*/ 266 w 671"/>
                <a:gd name="T47" fmla="*/ 847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1" h="852">
                  <a:moveTo>
                    <a:pt x="266" y="847"/>
                  </a:moveTo>
                  <a:cubicBezTo>
                    <a:pt x="268" y="842"/>
                    <a:pt x="268" y="842"/>
                    <a:pt x="268" y="842"/>
                  </a:cubicBezTo>
                  <a:cubicBezTo>
                    <a:pt x="12" y="739"/>
                    <a:pt x="12" y="739"/>
                    <a:pt x="12" y="739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659" y="155"/>
                    <a:pt x="659" y="155"/>
                    <a:pt x="659" y="155"/>
                  </a:cubicBezTo>
                  <a:cubicBezTo>
                    <a:pt x="402" y="792"/>
                    <a:pt x="402" y="792"/>
                    <a:pt x="402" y="792"/>
                  </a:cubicBezTo>
                  <a:cubicBezTo>
                    <a:pt x="264" y="842"/>
                    <a:pt x="264" y="842"/>
                    <a:pt x="264" y="842"/>
                  </a:cubicBezTo>
                  <a:cubicBezTo>
                    <a:pt x="266" y="847"/>
                    <a:pt x="266" y="847"/>
                    <a:pt x="266" y="847"/>
                  </a:cubicBezTo>
                  <a:cubicBezTo>
                    <a:pt x="268" y="842"/>
                    <a:pt x="268" y="842"/>
                    <a:pt x="268" y="842"/>
                  </a:cubicBezTo>
                  <a:cubicBezTo>
                    <a:pt x="266" y="847"/>
                    <a:pt x="266" y="847"/>
                    <a:pt x="266" y="847"/>
                  </a:cubicBezTo>
                  <a:cubicBezTo>
                    <a:pt x="268" y="852"/>
                    <a:pt x="268" y="852"/>
                    <a:pt x="268" y="852"/>
                  </a:cubicBezTo>
                  <a:cubicBezTo>
                    <a:pt x="408" y="801"/>
                    <a:pt x="408" y="801"/>
                    <a:pt x="408" y="801"/>
                  </a:cubicBezTo>
                  <a:cubicBezTo>
                    <a:pt x="409" y="800"/>
                    <a:pt x="410" y="799"/>
                    <a:pt x="411" y="798"/>
                  </a:cubicBezTo>
                  <a:cubicBezTo>
                    <a:pt x="670" y="155"/>
                    <a:pt x="670" y="155"/>
                    <a:pt x="670" y="155"/>
                  </a:cubicBezTo>
                  <a:cubicBezTo>
                    <a:pt x="671" y="153"/>
                    <a:pt x="671" y="152"/>
                    <a:pt x="670" y="151"/>
                  </a:cubicBezTo>
                  <a:cubicBezTo>
                    <a:pt x="670" y="149"/>
                    <a:pt x="669" y="149"/>
                    <a:pt x="667" y="148"/>
                  </a:cubicBezTo>
                  <a:cubicBezTo>
                    <a:pt x="304" y="1"/>
                    <a:pt x="304" y="1"/>
                    <a:pt x="304" y="1"/>
                  </a:cubicBezTo>
                  <a:cubicBezTo>
                    <a:pt x="301" y="0"/>
                    <a:pt x="298" y="2"/>
                    <a:pt x="297" y="4"/>
                  </a:cubicBezTo>
                  <a:cubicBezTo>
                    <a:pt x="0" y="740"/>
                    <a:pt x="0" y="740"/>
                    <a:pt x="0" y="740"/>
                  </a:cubicBezTo>
                  <a:cubicBezTo>
                    <a:pt x="0" y="741"/>
                    <a:pt x="0" y="743"/>
                    <a:pt x="0" y="744"/>
                  </a:cubicBezTo>
                  <a:cubicBezTo>
                    <a:pt x="1" y="745"/>
                    <a:pt x="2" y="746"/>
                    <a:pt x="3" y="746"/>
                  </a:cubicBezTo>
                  <a:cubicBezTo>
                    <a:pt x="264" y="852"/>
                    <a:pt x="264" y="852"/>
                    <a:pt x="264" y="852"/>
                  </a:cubicBezTo>
                  <a:cubicBezTo>
                    <a:pt x="265" y="852"/>
                    <a:pt x="267" y="852"/>
                    <a:pt x="268" y="852"/>
                  </a:cubicBezTo>
                  <a:cubicBezTo>
                    <a:pt x="266" y="847"/>
                    <a:pt x="266" y="847"/>
                    <a:pt x="266" y="847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4"/>
            <p:cNvSpPr>
              <a:spLocks/>
            </p:cNvSpPr>
            <p:nvPr/>
          </p:nvSpPr>
          <p:spPr bwMode="auto">
            <a:xfrm>
              <a:off x="17192626" y="9244014"/>
              <a:ext cx="1143000" cy="750888"/>
            </a:xfrm>
            <a:custGeom>
              <a:avLst/>
              <a:gdLst>
                <a:gd name="T0" fmla="*/ 633 w 720"/>
                <a:gd name="T1" fmla="*/ 473 h 473"/>
                <a:gd name="T2" fmla="*/ 0 w 720"/>
                <a:gd name="T3" fmla="*/ 219 h 473"/>
                <a:gd name="T4" fmla="*/ 89 w 720"/>
                <a:gd name="T5" fmla="*/ 0 h 473"/>
                <a:gd name="T6" fmla="*/ 720 w 720"/>
                <a:gd name="T7" fmla="*/ 254 h 473"/>
                <a:gd name="T8" fmla="*/ 633 w 720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73">
                  <a:moveTo>
                    <a:pt x="633" y="473"/>
                  </a:moveTo>
                  <a:lnTo>
                    <a:pt x="0" y="219"/>
                  </a:lnTo>
                  <a:lnTo>
                    <a:pt x="89" y="0"/>
                  </a:lnTo>
                  <a:lnTo>
                    <a:pt x="720" y="254"/>
                  </a:lnTo>
                  <a:lnTo>
                    <a:pt x="633" y="473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5"/>
            <p:cNvSpPr>
              <a:spLocks/>
            </p:cNvSpPr>
            <p:nvPr/>
          </p:nvSpPr>
          <p:spPr bwMode="auto">
            <a:xfrm>
              <a:off x="17192626" y="9244014"/>
              <a:ext cx="1143000" cy="750888"/>
            </a:xfrm>
            <a:custGeom>
              <a:avLst/>
              <a:gdLst>
                <a:gd name="T0" fmla="*/ 633 w 720"/>
                <a:gd name="T1" fmla="*/ 473 h 473"/>
                <a:gd name="T2" fmla="*/ 0 w 720"/>
                <a:gd name="T3" fmla="*/ 219 h 473"/>
                <a:gd name="T4" fmla="*/ 89 w 720"/>
                <a:gd name="T5" fmla="*/ 0 h 473"/>
                <a:gd name="T6" fmla="*/ 720 w 720"/>
                <a:gd name="T7" fmla="*/ 254 h 473"/>
                <a:gd name="T8" fmla="*/ 633 w 720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73">
                  <a:moveTo>
                    <a:pt x="633" y="473"/>
                  </a:moveTo>
                  <a:lnTo>
                    <a:pt x="0" y="219"/>
                  </a:lnTo>
                  <a:lnTo>
                    <a:pt x="89" y="0"/>
                  </a:lnTo>
                  <a:lnTo>
                    <a:pt x="720" y="254"/>
                  </a:lnTo>
                  <a:lnTo>
                    <a:pt x="633" y="4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6"/>
            <p:cNvSpPr>
              <a:spLocks/>
            </p:cNvSpPr>
            <p:nvPr/>
          </p:nvSpPr>
          <p:spPr bwMode="auto">
            <a:xfrm>
              <a:off x="17178338" y="9226551"/>
              <a:ext cx="1173163" cy="782638"/>
            </a:xfrm>
            <a:custGeom>
              <a:avLst/>
              <a:gdLst>
                <a:gd name="T0" fmla="*/ 369 w 425"/>
                <a:gd name="T1" fmla="*/ 278 h 283"/>
                <a:gd name="T2" fmla="*/ 371 w 425"/>
                <a:gd name="T3" fmla="*/ 274 h 283"/>
                <a:gd name="T4" fmla="*/ 11 w 425"/>
                <a:gd name="T5" fmla="*/ 129 h 283"/>
                <a:gd name="T6" fmla="*/ 58 w 425"/>
                <a:gd name="T7" fmla="*/ 12 h 283"/>
                <a:gd name="T8" fmla="*/ 413 w 425"/>
                <a:gd name="T9" fmla="*/ 155 h 283"/>
                <a:gd name="T10" fmla="*/ 364 w 425"/>
                <a:gd name="T11" fmla="*/ 276 h 283"/>
                <a:gd name="T12" fmla="*/ 369 w 425"/>
                <a:gd name="T13" fmla="*/ 278 h 283"/>
                <a:gd name="T14" fmla="*/ 371 w 425"/>
                <a:gd name="T15" fmla="*/ 274 h 283"/>
                <a:gd name="T16" fmla="*/ 369 w 425"/>
                <a:gd name="T17" fmla="*/ 278 h 283"/>
                <a:gd name="T18" fmla="*/ 373 w 425"/>
                <a:gd name="T19" fmla="*/ 280 h 283"/>
                <a:gd name="T20" fmla="*/ 424 w 425"/>
                <a:gd name="T21" fmla="*/ 154 h 283"/>
                <a:gd name="T22" fmla="*/ 424 w 425"/>
                <a:gd name="T23" fmla="*/ 150 h 283"/>
                <a:gd name="T24" fmla="*/ 421 w 425"/>
                <a:gd name="T25" fmla="*/ 148 h 283"/>
                <a:gd name="T26" fmla="*/ 58 w 425"/>
                <a:gd name="T27" fmla="*/ 1 h 283"/>
                <a:gd name="T28" fmla="*/ 51 w 425"/>
                <a:gd name="T29" fmla="*/ 4 h 283"/>
                <a:gd name="T30" fmla="*/ 0 w 425"/>
                <a:gd name="T31" fmla="*/ 130 h 283"/>
                <a:gd name="T32" fmla="*/ 0 w 425"/>
                <a:gd name="T33" fmla="*/ 134 h 283"/>
                <a:gd name="T34" fmla="*/ 3 w 425"/>
                <a:gd name="T35" fmla="*/ 136 h 283"/>
                <a:gd name="T36" fmla="*/ 367 w 425"/>
                <a:gd name="T37" fmla="*/ 283 h 283"/>
                <a:gd name="T38" fmla="*/ 371 w 425"/>
                <a:gd name="T39" fmla="*/ 283 h 283"/>
                <a:gd name="T40" fmla="*/ 373 w 425"/>
                <a:gd name="T41" fmla="*/ 280 h 283"/>
                <a:gd name="T42" fmla="*/ 369 w 425"/>
                <a:gd name="T43" fmla="*/ 2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5" h="283">
                  <a:moveTo>
                    <a:pt x="369" y="278"/>
                  </a:moveTo>
                  <a:cubicBezTo>
                    <a:pt x="371" y="274"/>
                    <a:pt x="371" y="274"/>
                    <a:pt x="371" y="274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413" y="155"/>
                    <a:pt x="413" y="155"/>
                    <a:pt x="413" y="155"/>
                  </a:cubicBezTo>
                  <a:cubicBezTo>
                    <a:pt x="364" y="276"/>
                    <a:pt x="364" y="276"/>
                    <a:pt x="364" y="276"/>
                  </a:cubicBezTo>
                  <a:cubicBezTo>
                    <a:pt x="369" y="278"/>
                    <a:pt x="369" y="278"/>
                    <a:pt x="369" y="278"/>
                  </a:cubicBezTo>
                  <a:cubicBezTo>
                    <a:pt x="371" y="274"/>
                    <a:pt x="371" y="274"/>
                    <a:pt x="371" y="274"/>
                  </a:cubicBezTo>
                  <a:cubicBezTo>
                    <a:pt x="369" y="278"/>
                    <a:pt x="369" y="278"/>
                    <a:pt x="369" y="278"/>
                  </a:cubicBezTo>
                  <a:cubicBezTo>
                    <a:pt x="373" y="280"/>
                    <a:pt x="373" y="280"/>
                    <a:pt x="373" y="280"/>
                  </a:cubicBezTo>
                  <a:cubicBezTo>
                    <a:pt x="424" y="154"/>
                    <a:pt x="424" y="154"/>
                    <a:pt x="424" y="154"/>
                  </a:cubicBezTo>
                  <a:cubicBezTo>
                    <a:pt x="425" y="153"/>
                    <a:pt x="425" y="151"/>
                    <a:pt x="424" y="150"/>
                  </a:cubicBezTo>
                  <a:cubicBezTo>
                    <a:pt x="424" y="149"/>
                    <a:pt x="423" y="148"/>
                    <a:pt x="421" y="148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5" y="0"/>
                    <a:pt x="52" y="1"/>
                    <a:pt x="51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1"/>
                    <a:pt x="0" y="132"/>
                    <a:pt x="0" y="134"/>
                  </a:cubicBezTo>
                  <a:cubicBezTo>
                    <a:pt x="1" y="135"/>
                    <a:pt x="2" y="136"/>
                    <a:pt x="3" y="136"/>
                  </a:cubicBezTo>
                  <a:cubicBezTo>
                    <a:pt x="367" y="283"/>
                    <a:pt x="367" y="283"/>
                    <a:pt x="367" y="283"/>
                  </a:cubicBezTo>
                  <a:cubicBezTo>
                    <a:pt x="368" y="283"/>
                    <a:pt x="369" y="283"/>
                    <a:pt x="371" y="283"/>
                  </a:cubicBezTo>
                  <a:cubicBezTo>
                    <a:pt x="372" y="282"/>
                    <a:pt x="373" y="281"/>
                    <a:pt x="373" y="280"/>
                  </a:cubicBezTo>
                  <a:cubicBezTo>
                    <a:pt x="369" y="278"/>
                    <a:pt x="369" y="278"/>
                    <a:pt x="369" y="278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7"/>
            <p:cNvSpPr>
              <a:spLocks/>
            </p:cNvSpPr>
            <p:nvPr/>
          </p:nvSpPr>
          <p:spPr bwMode="auto">
            <a:xfrm>
              <a:off x="17357726" y="9401176"/>
              <a:ext cx="95250" cy="93663"/>
            </a:xfrm>
            <a:custGeom>
              <a:avLst/>
              <a:gdLst>
                <a:gd name="T0" fmla="*/ 31 w 34"/>
                <a:gd name="T1" fmla="*/ 23 h 34"/>
                <a:gd name="T2" fmla="*/ 11 w 34"/>
                <a:gd name="T3" fmla="*/ 31 h 34"/>
                <a:gd name="T4" fmla="*/ 3 w 34"/>
                <a:gd name="T5" fmla="*/ 11 h 34"/>
                <a:gd name="T6" fmla="*/ 22 w 34"/>
                <a:gd name="T7" fmla="*/ 3 h 34"/>
                <a:gd name="T8" fmla="*/ 31 w 34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3"/>
                  </a:moveTo>
                  <a:cubicBezTo>
                    <a:pt x="27" y="30"/>
                    <a:pt x="19" y="34"/>
                    <a:pt x="11" y="31"/>
                  </a:cubicBezTo>
                  <a:cubicBezTo>
                    <a:pt x="3" y="28"/>
                    <a:pt x="0" y="19"/>
                    <a:pt x="3" y="11"/>
                  </a:cubicBezTo>
                  <a:cubicBezTo>
                    <a:pt x="6" y="4"/>
                    <a:pt x="15" y="0"/>
                    <a:pt x="22" y="3"/>
                  </a:cubicBezTo>
                  <a:cubicBezTo>
                    <a:pt x="30" y="6"/>
                    <a:pt x="34" y="15"/>
                    <a:pt x="3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8"/>
            <p:cNvSpPr>
              <a:spLocks/>
            </p:cNvSpPr>
            <p:nvPr/>
          </p:nvSpPr>
          <p:spPr bwMode="auto">
            <a:xfrm>
              <a:off x="17479963" y="9450389"/>
              <a:ext cx="93663" cy="93663"/>
            </a:xfrm>
            <a:custGeom>
              <a:avLst/>
              <a:gdLst>
                <a:gd name="T0" fmla="*/ 31 w 34"/>
                <a:gd name="T1" fmla="*/ 23 h 34"/>
                <a:gd name="T2" fmla="*/ 12 w 34"/>
                <a:gd name="T3" fmla="*/ 31 h 34"/>
                <a:gd name="T4" fmla="*/ 3 w 34"/>
                <a:gd name="T5" fmla="*/ 11 h 34"/>
                <a:gd name="T6" fmla="*/ 23 w 34"/>
                <a:gd name="T7" fmla="*/ 3 h 34"/>
                <a:gd name="T8" fmla="*/ 31 w 34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3"/>
                  </a:moveTo>
                  <a:cubicBezTo>
                    <a:pt x="28" y="30"/>
                    <a:pt x="19" y="34"/>
                    <a:pt x="12" y="31"/>
                  </a:cubicBezTo>
                  <a:cubicBezTo>
                    <a:pt x="4" y="28"/>
                    <a:pt x="0" y="19"/>
                    <a:pt x="3" y="11"/>
                  </a:cubicBezTo>
                  <a:cubicBezTo>
                    <a:pt x="6" y="4"/>
                    <a:pt x="15" y="0"/>
                    <a:pt x="23" y="3"/>
                  </a:cubicBezTo>
                  <a:cubicBezTo>
                    <a:pt x="31" y="6"/>
                    <a:pt x="34" y="15"/>
                    <a:pt x="3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9"/>
            <p:cNvSpPr>
              <a:spLocks/>
            </p:cNvSpPr>
            <p:nvPr/>
          </p:nvSpPr>
          <p:spPr bwMode="auto">
            <a:xfrm>
              <a:off x="17600613" y="9499601"/>
              <a:ext cx="96838" cy="95250"/>
            </a:xfrm>
            <a:custGeom>
              <a:avLst/>
              <a:gdLst>
                <a:gd name="T0" fmla="*/ 31 w 35"/>
                <a:gd name="T1" fmla="*/ 23 h 34"/>
                <a:gd name="T2" fmla="*/ 12 w 35"/>
                <a:gd name="T3" fmla="*/ 31 h 34"/>
                <a:gd name="T4" fmla="*/ 4 w 35"/>
                <a:gd name="T5" fmla="*/ 11 h 34"/>
                <a:gd name="T6" fmla="*/ 23 w 35"/>
                <a:gd name="T7" fmla="*/ 3 h 34"/>
                <a:gd name="T8" fmla="*/ 31 w 35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1" y="23"/>
                  </a:moveTo>
                  <a:cubicBezTo>
                    <a:pt x="28" y="30"/>
                    <a:pt x="20" y="34"/>
                    <a:pt x="12" y="31"/>
                  </a:cubicBezTo>
                  <a:cubicBezTo>
                    <a:pt x="4" y="28"/>
                    <a:pt x="0" y="19"/>
                    <a:pt x="4" y="11"/>
                  </a:cubicBezTo>
                  <a:cubicBezTo>
                    <a:pt x="7" y="4"/>
                    <a:pt x="15" y="0"/>
                    <a:pt x="23" y="3"/>
                  </a:cubicBezTo>
                  <a:cubicBezTo>
                    <a:pt x="31" y="6"/>
                    <a:pt x="35" y="15"/>
                    <a:pt x="3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0"/>
            <p:cNvSpPr>
              <a:spLocks/>
            </p:cNvSpPr>
            <p:nvPr/>
          </p:nvSpPr>
          <p:spPr bwMode="auto">
            <a:xfrm>
              <a:off x="17726026" y="9550401"/>
              <a:ext cx="93663" cy="93663"/>
            </a:xfrm>
            <a:custGeom>
              <a:avLst/>
              <a:gdLst>
                <a:gd name="T0" fmla="*/ 31 w 34"/>
                <a:gd name="T1" fmla="*/ 23 h 34"/>
                <a:gd name="T2" fmla="*/ 12 w 34"/>
                <a:gd name="T3" fmla="*/ 31 h 34"/>
                <a:gd name="T4" fmla="*/ 3 w 34"/>
                <a:gd name="T5" fmla="*/ 11 h 34"/>
                <a:gd name="T6" fmla="*/ 23 w 34"/>
                <a:gd name="T7" fmla="*/ 3 h 34"/>
                <a:gd name="T8" fmla="*/ 31 w 34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3"/>
                  </a:moveTo>
                  <a:cubicBezTo>
                    <a:pt x="28" y="30"/>
                    <a:pt x="19" y="34"/>
                    <a:pt x="12" y="31"/>
                  </a:cubicBezTo>
                  <a:cubicBezTo>
                    <a:pt x="4" y="28"/>
                    <a:pt x="0" y="19"/>
                    <a:pt x="3" y="11"/>
                  </a:cubicBezTo>
                  <a:cubicBezTo>
                    <a:pt x="6" y="4"/>
                    <a:pt x="15" y="0"/>
                    <a:pt x="23" y="3"/>
                  </a:cubicBezTo>
                  <a:cubicBezTo>
                    <a:pt x="30" y="6"/>
                    <a:pt x="34" y="15"/>
                    <a:pt x="3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1"/>
            <p:cNvSpPr>
              <a:spLocks/>
            </p:cNvSpPr>
            <p:nvPr/>
          </p:nvSpPr>
          <p:spPr bwMode="auto">
            <a:xfrm>
              <a:off x="17849851" y="9599614"/>
              <a:ext cx="93663" cy="93663"/>
            </a:xfrm>
            <a:custGeom>
              <a:avLst/>
              <a:gdLst>
                <a:gd name="T0" fmla="*/ 31 w 34"/>
                <a:gd name="T1" fmla="*/ 23 h 34"/>
                <a:gd name="T2" fmla="*/ 11 w 34"/>
                <a:gd name="T3" fmla="*/ 31 h 34"/>
                <a:gd name="T4" fmla="*/ 3 w 34"/>
                <a:gd name="T5" fmla="*/ 11 h 34"/>
                <a:gd name="T6" fmla="*/ 22 w 34"/>
                <a:gd name="T7" fmla="*/ 3 h 34"/>
                <a:gd name="T8" fmla="*/ 31 w 34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3"/>
                  </a:moveTo>
                  <a:cubicBezTo>
                    <a:pt x="28" y="30"/>
                    <a:pt x="19" y="34"/>
                    <a:pt x="11" y="31"/>
                  </a:cubicBezTo>
                  <a:cubicBezTo>
                    <a:pt x="4" y="28"/>
                    <a:pt x="0" y="19"/>
                    <a:pt x="3" y="11"/>
                  </a:cubicBezTo>
                  <a:cubicBezTo>
                    <a:pt x="6" y="4"/>
                    <a:pt x="15" y="0"/>
                    <a:pt x="22" y="3"/>
                  </a:cubicBezTo>
                  <a:cubicBezTo>
                    <a:pt x="30" y="6"/>
                    <a:pt x="34" y="15"/>
                    <a:pt x="3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2"/>
            <p:cNvSpPr>
              <a:spLocks/>
            </p:cNvSpPr>
            <p:nvPr/>
          </p:nvSpPr>
          <p:spPr bwMode="auto">
            <a:xfrm>
              <a:off x="17970501" y="9648826"/>
              <a:ext cx="96838" cy="95250"/>
            </a:xfrm>
            <a:custGeom>
              <a:avLst/>
              <a:gdLst>
                <a:gd name="T0" fmla="*/ 31 w 35"/>
                <a:gd name="T1" fmla="*/ 23 h 34"/>
                <a:gd name="T2" fmla="*/ 12 w 35"/>
                <a:gd name="T3" fmla="*/ 31 h 34"/>
                <a:gd name="T4" fmla="*/ 4 w 35"/>
                <a:gd name="T5" fmla="*/ 11 h 34"/>
                <a:gd name="T6" fmla="*/ 23 w 35"/>
                <a:gd name="T7" fmla="*/ 3 h 34"/>
                <a:gd name="T8" fmla="*/ 31 w 35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1" y="23"/>
                  </a:moveTo>
                  <a:cubicBezTo>
                    <a:pt x="28" y="30"/>
                    <a:pt x="20" y="34"/>
                    <a:pt x="12" y="31"/>
                  </a:cubicBezTo>
                  <a:cubicBezTo>
                    <a:pt x="4" y="28"/>
                    <a:pt x="0" y="19"/>
                    <a:pt x="4" y="11"/>
                  </a:cubicBezTo>
                  <a:cubicBezTo>
                    <a:pt x="7" y="4"/>
                    <a:pt x="15" y="0"/>
                    <a:pt x="23" y="3"/>
                  </a:cubicBezTo>
                  <a:cubicBezTo>
                    <a:pt x="31" y="6"/>
                    <a:pt x="35" y="15"/>
                    <a:pt x="31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3"/>
            <p:cNvSpPr>
              <a:spLocks/>
            </p:cNvSpPr>
            <p:nvPr/>
          </p:nvSpPr>
          <p:spPr bwMode="auto">
            <a:xfrm>
              <a:off x="18095913" y="9699626"/>
              <a:ext cx="93663" cy="93663"/>
            </a:xfrm>
            <a:custGeom>
              <a:avLst/>
              <a:gdLst>
                <a:gd name="T0" fmla="*/ 31 w 34"/>
                <a:gd name="T1" fmla="*/ 23 h 34"/>
                <a:gd name="T2" fmla="*/ 12 w 34"/>
                <a:gd name="T3" fmla="*/ 31 h 34"/>
                <a:gd name="T4" fmla="*/ 3 w 34"/>
                <a:gd name="T5" fmla="*/ 11 h 34"/>
                <a:gd name="T6" fmla="*/ 23 w 34"/>
                <a:gd name="T7" fmla="*/ 3 h 34"/>
                <a:gd name="T8" fmla="*/ 31 w 34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3"/>
                  </a:moveTo>
                  <a:cubicBezTo>
                    <a:pt x="28" y="30"/>
                    <a:pt x="19" y="34"/>
                    <a:pt x="12" y="31"/>
                  </a:cubicBezTo>
                  <a:cubicBezTo>
                    <a:pt x="4" y="28"/>
                    <a:pt x="0" y="19"/>
                    <a:pt x="3" y="11"/>
                  </a:cubicBezTo>
                  <a:cubicBezTo>
                    <a:pt x="6" y="4"/>
                    <a:pt x="15" y="0"/>
                    <a:pt x="23" y="3"/>
                  </a:cubicBezTo>
                  <a:cubicBezTo>
                    <a:pt x="31" y="6"/>
                    <a:pt x="34" y="15"/>
                    <a:pt x="31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4"/>
            <p:cNvSpPr>
              <a:spLocks/>
            </p:cNvSpPr>
            <p:nvPr/>
          </p:nvSpPr>
          <p:spPr bwMode="auto">
            <a:xfrm>
              <a:off x="17405351" y="9185276"/>
              <a:ext cx="104775" cy="261938"/>
            </a:xfrm>
            <a:custGeom>
              <a:avLst/>
              <a:gdLst>
                <a:gd name="T0" fmla="*/ 66 w 66"/>
                <a:gd name="T1" fmla="*/ 0 h 165"/>
                <a:gd name="T2" fmla="*/ 0 w 66"/>
                <a:gd name="T3" fmla="*/ 165 h 165"/>
                <a:gd name="T4" fmla="*/ 66 w 66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5">
                  <a:moveTo>
                    <a:pt x="66" y="0"/>
                  </a:moveTo>
                  <a:lnTo>
                    <a:pt x="0" y="1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17405351" y="9185276"/>
              <a:ext cx="104775" cy="261938"/>
            </a:xfrm>
            <a:custGeom>
              <a:avLst/>
              <a:gdLst>
                <a:gd name="T0" fmla="*/ 66 w 66"/>
                <a:gd name="T1" fmla="*/ 0 h 165"/>
                <a:gd name="T2" fmla="*/ 0 w 66"/>
                <a:gd name="T3" fmla="*/ 165 h 165"/>
                <a:gd name="T4" fmla="*/ 66 w 66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5">
                  <a:moveTo>
                    <a:pt x="66" y="0"/>
                  </a:moveTo>
                  <a:lnTo>
                    <a:pt x="0" y="165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"/>
            <p:cNvSpPr>
              <a:spLocks/>
            </p:cNvSpPr>
            <p:nvPr/>
          </p:nvSpPr>
          <p:spPr bwMode="auto">
            <a:xfrm>
              <a:off x="17378363" y="9158289"/>
              <a:ext cx="157163" cy="314325"/>
            </a:xfrm>
            <a:custGeom>
              <a:avLst/>
              <a:gdLst>
                <a:gd name="T0" fmla="*/ 7 w 57"/>
                <a:gd name="T1" fmla="*/ 113 h 114"/>
                <a:gd name="T2" fmla="*/ 2 w 57"/>
                <a:gd name="T3" fmla="*/ 102 h 114"/>
                <a:gd name="T4" fmla="*/ 40 w 57"/>
                <a:gd name="T5" fmla="*/ 7 h 114"/>
                <a:gd name="T6" fmla="*/ 51 w 57"/>
                <a:gd name="T7" fmla="*/ 2 h 114"/>
                <a:gd name="T8" fmla="*/ 56 w 57"/>
                <a:gd name="T9" fmla="*/ 13 h 114"/>
                <a:gd name="T10" fmla="*/ 17 w 57"/>
                <a:gd name="T11" fmla="*/ 108 h 114"/>
                <a:gd name="T12" fmla="*/ 7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7" y="113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4"/>
                    <a:pt x="57" y="9"/>
                    <a:pt x="56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1" y="114"/>
                    <a:pt x="7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7"/>
            <p:cNvSpPr>
              <a:spLocks/>
            </p:cNvSpPr>
            <p:nvPr/>
          </p:nvSpPr>
          <p:spPr bwMode="auto">
            <a:xfrm>
              <a:off x="17527588" y="9234489"/>
              <a:ext cx="106363" cy="263525"/>
            </a:xfrm>
            <a:custGeom>
              <a:avLst/>
              <a:gdLst>
                <a:gd name="T0" fmla="*/ 67 w 67"/>
                <a:gd name="T1" fmla="*/ 0 h 166"/>
                <a:gd name="T2" fmla="*/ 0 w 67"/>
                <a:gd name="T3" fmla="*/ 166 h 166"/>
                <a:gd name="T4" fmla="*/ 67 w 67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66">
                  <a:moveTo>
                    <a:pt x="67" y="0"/>
                  </a:moveTo>
                  <a:lnTo>
                    <a:pt x="0" y="16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8"/>
            <p:cNvSpPr>
              <a:spLocks/>
            </p:cNvSpPr>
            <p:nvPr/>
          </p:nvSpPr>
          <p:spPr bwMode="auto">
            <a:xfrm>
              <a:off x="17527588" y="9234489"/>
              <a:ext cx="106363" cy="263525"/>
            </a:xfrm>
            <a:custGeom>
              <a:avLst/>
              <a:gdLst>
                <a:gd name="T0" fmla="*/ 67 w 67"/>
                <a:gd name="T1" fmla="*/ 0 h 166"/>
                <a:gd name="T2" fmla="*/ 0 w 67"/>
                <a:gd name="T3" fmla="*/ 166 h 166"/>
                <a:gd name="T4" fmla="*/ 67 w 67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66">
                  <a:moveTo>
                    <a:pt x="67" y="0"/>
                  </a:moveTo>
                  <a:lnTo>
                    <a:pt x="0" y="166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9"/>
            <p:cNvSpPr>
              <a:spLocks/>
            </p:cNvSpPr>
            <p:nvPr/>
          </p:nvSpPr>
          <p:spPr bwMode="auto">
            <a:xfrm>
              <a:off x="17502188" y="9207501"/>
              <a:ext cx="157163" cy="314325"/>
            </a:xfrm>
            <a:custGeom>
              <a:avLst/>
              <a:gdLst>
                <a:gd name="T0" fmla="*/ 6 w 57"/>
                <a:gd name="T1" fmla="*/ 113 h 114"/>
                <a:gd name="T2" fmla="*/ 2 w 57"/>
                <a:gd name="T3" fmla="*/ 102 h 114"/>
                <a:gd name="T4" fmla="*/ 40 w 57"/>
                <a:gd name="T5" fmla="*/ 7 h 114"/>
                <a:gd name="T6" fmla="*/ 51 w 57"/>
                <a:gd name="T7" fmla="*/ 2 h 114"/>
                <a:gd name="T8" fmla="*/ 55 w 57"/>
                <a:gd name="T9" fmla="*/ 13 h 114"/>
                <a:gd name="T10" fmla="*/ 17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4"/>
                    <a:pt x="57" y="9"/>
                    <a:pt x="55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0"/>
            <p:cNvSpPr>
              <a:spLocks/>
            </p:cNvSpPr>
            <p:nvPr/>
          </p:nvSpPr>
          <p:spPr bwMode="auto">
            <a:xfrm>
              <a:off x="17527588" y="9234489"/>
              <a:ext cx="106363" cy="263525"/>
            </a:xfrm>
            <a:custGeom>
              <a:avLst/>
              <a:gdLst>
                <a:gd name="T0" fmla="*/ 67 w 67"/>
                <a:gd name="T1" fmla="*/ 0 h 166"/>
                <a:gd name="T2" fmla="*/ 0 w 67"/>
                <a:gd name="T3" fmla="*/ 166 h 166"/>
                <a:gd name="T4" fmla="*/ 67 w 67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66">
                  <a:moveTo>
                    <a:pt x="67" y="0"/>
                  </a:moveTo>
                  <a:lnTo>
                    <a:pt x="0" y="16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1"/>
            <p:cNvSpPr>
              <a:spLocks/>
            </p:cNvSpPr>
            <p:nvPr/>
          </p:nvSpPr>
          <p:spPr bwMode="auto">
            <a:xfrm>
              <a:off x="17527588" y="9234489"/>
              <a:ext cx="106363" cy="263525"/>
            </a:xfrm>
            <a:custGeom>
              <a:avLst/>
              <a:gdLst>
                <a:gd name="T0" fmla="*/ 67 w 67"/>
                <a:gd name="T1" fmla="*/ 0 h 166"/>
                <a:gd name="T2" fmla="*/ 0 w 67"/>
                <a:gd name="T3" fmla="*/ 166 h 166"/>
                <a:gd name="T4" fmla="*/ 67 w 67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66">
                  <a:moveTo>
                    <a:pt x="67" y="0"/>
                  </a:moveTo>
                  <a:lnTo>
                    <a:pt x="0" y="166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2"/>
            <p:cNvSpPr>
              <a:spLocks/>
            </p:cNvSpPr>
            <p:nvPr/>
          </p:nvSpPr>
          <p:spPr bwMode="auto">
            <a:xfrm>
              <a:off x="17502188" y="9207501"/>
              <a:ext cx="157163" cy="314325"/>
            </a:xfrm>
            <a:custGeom>
              <a:avLst/>
              <a:gdLst>
                <a:gd name="T0" fmla="*/ 6 w 57"/>
                <a:gd name="T1" fmla="*/ 113 h 114"/>
                <a:gd name="T2" fmla="*/ 2 w 57"/>
                <a:gd name="T3" fmla="*/ 102 h 114"/>
                <a:gd name="T4" fmla="*/ 40 w 57"/>
                <a:gd name="T5" fmla="*/ 7 h 114"/>
                <a:gd name="T6" fmla="*/ 51 w 57"/>
                <a:gd name="T7" fmla="*/ 2 h 114"/>
                <a:gd name="T8" fmla="*/ 55 w 57"/>
                <a:gd name="T9" fmla="*/ 13 h 114"/>
                <a:gd name="T10" fmla="*/ 17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4"/>
                    <a:pt x="57" y="9"/>
                    <a:pt x="55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3"/>
            <p:cNvSpPr>
              <a:spLocks/>
            </p:cNvSpPr>
            <p:nvPr/>
          </p:nvSpPr>
          <p:spPr bwMode="auto">
            <a:xfrm>
              <a:off x="17651413" y="9285289"/>
              <a:ext cx="104775" cy="261938"/>
            </a:xfrm>
            <a:custGeom>
              <a:avLst/>
              <a:gdLst>
                <a:gd name="T0" fmla="*/ 66 w 66"/>
                <a:gd name="T1" fmla="*/ 0 h 165"/>
                <a:gd name="T2" fmla="*/ 0 w 66"/>
                <a:gd name="T3" fmla="*/ 165 h 165"/>
                <a:gd name="T4" fmla="*/ 66 w 66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5">
                  <a:moveTo>
                    <a:pt x="66" y="0"/>
                  </a:moveTo>
                  <a:lnTo>
                    <a:pt x="0" y="1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4"/>
            <p:cNvSpPr>
              <a:spLocks/>
            </p:cNvSpPr>
            <p:nvPr/>
          </p:nvSpPr>
          <p:spPr bwMode="auto">
            <a:xfrm>
              <a:off x="17651413" y="9285289"/>
              <a:ext cx="104775" cy="261938"/>
            </a:xfrm>
            <a:custGeom>
              <a:avLst/>
              <a:gdLst>
                <a:gd name="T0" fmla="*/ 66 w 66"/>
                <a:gd name="T1" fmla="*/ 0 h 165"/>
                <a:gd name="T2" fmla="*/ 0 w 66"/>
                <a:gd name="T3" fmla="*/ 165 h 165"/>
                <a:gd name="T4" fmla="*/ 66 w 66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5">
                  <a:moveTo>
                    <a:pt x="66" y="0"/>
                  </a:moveTo>
                  <a:lnTo>
                    <a:pt x="0" y="165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5"/>
            <p:cNvSpPr>
              <a:spLocks/>
            </p:cNvSpPr>
            <p:nvPr/>
          </p:nvSpPr>
          <p:spPr bwMode="auto">
            <a:xfrm>
              <a:off x="17626013" y="9256714"/>
              <a:ext cx="157163" cy="315913"/>
            </a:xfrm>
            <a:custGeom>
              <a:avLst/>
              <a:gdLst>
                <a:gd name="T0" fmla="*/ 6 w 57"/>
                <a:gd name="T1" fmla="*/ 113 h 114"/>
                <a:gd name="T2" fmla="*/ 1 w 57"/>
                <a:gd name="T3" fmla="*/ 102 h 114"/>
                <a:gd name="T4" fmla="*/ 40 w 57"/>
                <a:gd name="T5" fmla="*/ 7 h 114"/>
                <a:gd name="T6" fmla="*/ 50 w 57"/>
                <a:gd name="T7" fmla="*/ 2 h 114"/>
                <a:gd name="T8" fmla="*/ 55 w 57"/>
                <a:gd name="T9" fmla="*/ 13 h 114"/>
                <a:gd name="T10" fmla="*/ 17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1" y="102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2"/>
                    <a:pt x="46" y="0"/>
                    <a:pt x="50" y="2"/>
                  </a:cubicBezTo>
                  <a:cubicBezTo>
                    <a:pt x="55" y="4"/>
                    <a:pt x="57" y="9"/>
                    <a:pt x="55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6"/>
            <p:cNvSpPr>
              <a:spLocks/>
            </p:cNvSpPr>
            <p:nvPr/>
          </p:nvSpPr>
          <p:spPr bwMode="auto">
            <a:xfrm>
              <a:off x="17772063" y="9334501"/>
              <a:ext cx="107950" cy="261938"/>
            </a:xfrm>
            <a:custGeom>
              <a:avLst/>
              <a:gdLst>
                <a:gd name="T0" fmla="*/ 68 w 68"/>
                <a:gd name="T1" fmla="*/ 0 h 165"/>
                <a:gd name="T2" fmla="*/ 0 w 68"/>
                <a:gd name="T3" fmla="*/ 165 h 165"/>
                <a:gd name="T4" fmla="*/ 68 w 68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65">
                  <a:moveTo>
                    <a:pt x="68" y="0"/>
                  </a:moveTo>
                  <a:lnTo>
                    <a:pt x="0" y="16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7"/>
            <p:cNvSpPr>
              <a:spLocks/>
            </p:cNvSpPr>
            <p:nvPr/>
          </p:nvSpPr>
          <p:spPr bwMode="auto">
            <a:xfrm>
              <a:off x="17772063" y="9334501"/>
              <a:ext cx="107950" cy="261938"/>
            </a:xfrm>
            <a:custGeom>
              <a:avLst/>
              <a:gdLst>
                <a:gd name="T0" fmla="*/ 68 w 68"/>
                <a:gd name="T1" fmla="*/ 0 h 165"/>
                <a:gd name="T2" fmla="*/ 0 w 68"/>
                <a:gd name="T3" fmla="*/ 165 h 165"/>
                <a:gd name="T4" fmla="*/ 68 w 68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65">
                  <a:moveTo>
                    <a:pt x="68" y="0"/>
                  </a:moveTo>
                  <a:lnTo>
                    <a:pt x="0" y="165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8"/>
            <p:cNvSpPr>
              <a:spLocks/>
            </p:cNvSpPr>
            <p:nvPr/>
          </p:nvSpPr>
          <p:spPr bwMode="auto">
            <a:xfrm>
              <a:off x="17748251" y="9307514"/>
              <a:ext cx="157163" cy="314325"/>
            </a:xfrm>
            <a:custGeom>
              <a:avLst/>
              <a:gdLst>
                <a:gd name="T0" fmla="*/ 6 w 57"/>
                <a:gd name="T1" fmla="*/ 113 h 114"/>
                <a:gd name="T2" fmla="*/ 2 w 57"/>
                <a:gd name="T3" fmla="*/ 102 h 114"/>
                <a:gd name="T4" fmla="*/ 40 w 57"/>
                <a:gd name="T5" fmla="*/ 6 h 114"/>
                <a:gd name="T6" fmla="*/ 51 w 57"/>
                <a:gd name="T7" fmla="*/ 2 h 114"/>
                <a:gd name="T8" fmla="*/ 55 w 57"/>
                <a:gd name="T9" fmla="*/ 13 h 114"/>
                <a:gd name="T10" fmla="*/ 17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6" y="0"/>
                    <a:pt x="51" y="2"/>
                  </a:cubicBezTo>
                  <a:cubicBezTo>
                    <a:pt x="55" y="4"/>
                    <a:pt x="57" y="8"/>
                    <a:pt x="55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"/>
            <p:cNvSpPr>
              <a:spLocks/>
            </p:cNvSpPr>
            <p:nvPr/>
          </p:nvSpPr>
          <p:spPr bwMode="auto">
            <a:xfrm>
              <a:off x="17772063" y="9334501"/>
              <a:ext cx="107950" cy="261938"/>
            </a:xfrm>
            <a:custGeom>
              <a:avLst/>
              <a:gdLst>
                <a:gd name="T0" fmla="*/ 68 w 68"/>
                <a:gd name="T1" fmla="*/ 0 h 165"/>
                <a:gd name="T2" fmla="*/ 0 w 68"/>
                <a:gd name="T3" fmla="*/ 165 h 165"/>
                <a:gd name="T4" fmla="*/ 68 w 68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65">
                  <a:moveTo>
                    <a:pt x="68" y="0"/>
                  </a:moveTo>
                  <a:lnTo>
                    <a:pt x="0" y="16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50"/>
            <p:cNvSpPr>
              <a:spLocks/>
            </p:cNvSpPr>
            <p:nvPr/>
          </p:nvSpPr>
          <p:spPr bwMode="auto">
            <a:xfrm>
              <a:off x="17772063" y="9334501"/>
              <a:ext cx="107950" cy="261938"/>
            </a:xfrm>
            <a:custGeom>
              <a:avLst/>
              <a:gdLst>
                <a:gd name="T0" fmla="*/ 68 w 68"/>
                <a:gd name="T1" fmla="*/ 0 h 165"/>
                <a:gd name="T2" fmla="*/ 0 w 68"/>
                <a:gd name="T3" fmla="*/ 165 h 165"/>
                <a:gd name="T4" fmla="*/ 68 w 68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65">
                  <a:moveTo>
                    <a:pt x="68" y="0"/>
                  </a:moveTo>
                  <a:lnTo>
                    <a:pt x="0" y="165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51"/>
            <p:cNvSpPr>
              <a:spLocks/>
            </p:cNvSpPr>
            <p:nvPr/>
          </p:nvSpPr>
          <p:spPr bwMode="auto">
            <a:xfrm>
              <a:off x="17748251" y="9307514"/>
              <a:ext cx="157163" cy="314325"/>
            </a:xfrm>
            <a:custGeom>
              <a:avLst/>
              <a:gdLst>
                <a:gd name="T0" fmla="*/ 6 w 57"/>
                <a:gd name="T1" fmla="*/ 113 h 114"/>
                <a:gd name="T2" fmla="*/ 2 w 57"/>
                <a:gd name="T3" fmla="*/ 102 h 114"/>
                <a:gd name="T4" fmla="*/ 40 w 57"/>
                <a:gd name="T5" fmla="*/ 6 h 114"/>
                <a:gd name="T6" fmla="*/ 51 w 57"/>
                <a:gd name="T7" fmla="*/ 2 h 114"/>
                <a:gd name="T8" fmla="*/ 55 w 57"/>
                <a:gd name="T9" fmla="*/ 13 h 114"/>
                <a:gd name="T10" fmla="*/ 17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2"/>
                    <a:pt x="46" y="0"/>
                    <a:pt x="51" y="2"/>
                  </a:cubicBezTo>
                  <a:cubicBezTo>
                    <a:pt x="55" y="4"/>
                    <a:pt x="57" y="8"/>
                    <a:pt x="55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2"/>
            <p:cNvSpPr>
              <a:spLocks/>
            </p:cNvSpPr>
            <p:nvPr/>
          </p:nvSpPr>
          <p:spPr bwMode="auto">
            <a:xfrm>
              <a:off x="17897476" y="9383714"/>
              <a:ext cx="104775" cy="263525"/>
            </a:xfrm>
            <a:custGeom>
              <a:avLst/>
              <a:gdLst>
                <a:gd name="T0" fmla="*/ 66 w 66"/>
                <a:gd name="T1" fmla="*/ 0 h 166"/>
                <a:gd name="T2" fmla="*/ 0 w 66"/>
                <a:gd name="T3" fmla="*/ 166 h 166"/>
                <a:gd name="T4" fmla="*/ 66 w 66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6">
                  <a:moveTo>
                    <a:pt x="66" y="0"/>
                  </a:moveTo>
                  <a:lnTo>
                    <a:pt x="0" y="16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3"/>
            <p:cNvSpPr>
              <a:spLocks/>
            </p:cNvSpPr>
            <p:nvPr/>
          </p:nvSpPr>
          <p:spPr bwMode="auto">
            <a:xfrm>
              <a:off x="17897476" y="9383714"/>
              <a:ext cx="104775" cy="263525"/>
            </a:xfrm>
            <a:custGeom>
              <a:avLst/>
              <a:gdLst>
                <a:gd name="T0" fmla="*/ 66 w 66"/>
                <a:gd name="T1" fmla="*/ 0 h 166"/>
                <a:gd name="T2" fmla="*/ 0 w 66"/>
                <a:gd name="T3" fmla="*/ 166 h 166"/>
                <a:gd name="T4" fmla="*/ 66 w 66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6">
                  <a:moveTo>
                    <a:pt x="66" y="0"/>
                  </a:moveTo>
                  <a:lnTo>
                    <a:pt x="0" y="166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4"/>
            <p:cNvSpPr>
              <a:spLocks/>
            </p:cNvSpPr>
            <p:nvPr/>
          </p:nvSpPr>
          <p:spPr bwMode="auto">
            <a:xfrm>
              <a:off x="17872076" y="9356726"/>
              <a:ext cx="157163" cy="314325"/>
            </a:xfrm>
            <a:custGeom>
              <a:avLst/>
              <a:gdLst>
                <a:gd name="T0" fmla="*/ 6 w 57"/>
                <a:gd name="T1" fmla="*/ 113 h 114"/>
                <a:gd name="T2" fmla="*/ 1 w 57"/>
                <a:gd name="T3" fmla="*/ 102 h 114"/>
                <a:gd name="T4" fmla="*/ 40 w 57"/>
                <a:gd name="T5" fmla="*/ 6 h 114"/>
                <a:gd name="T6" fmla="*/ 50 w 57"/>
                <a:gd name="T7" fmla="*/ 2 h 114"/>
                <a:gd name="T8" fmla="*/ 55 w 57"/>
                <a:gd name="T9" fmla="*/ 13 h 114"/>
                <a:gd name="T10" fmla="*/ 16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1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2"/>
                    <a:pt x="46" y="0"/>
                    <a:pt x="50" y="2"/>
                  </a:cubicBezTo>
                  <a:cubicBezTo>
                    <a:pt x="55" y="4"/>
                    <a:pt x="57" y="8"/>
                    <a:pt x="55" y="13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5" y="112"/>
                    <a:pt x="10" y="114"/>
                    <a:pt x="6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5"/>
            <p:cNvSpPr>
              <a:spLocks/>
            </p:cNvSpPr>
            <p:nvPr/>
          </p:nvSpPr>
          <p:spPr bwMode="auto">
            <a:xfrm>
              <a:off x="17897476" y="9383714"/>
              <a:ext cx="104775" cy="263525"/>
            </a:xfrm>
            <a:custGeom>
              <a:avLst/>
              <a:gdLst>
                <a:gd name="T0" fmla="*/ 66 w 66"/>
                <a:gd name="T1" fmla="*/ 0 h 166"/>
                <a:gd name="T2" fmla="*/ 0 w 66"/>
                <a:gd name="T3" fmla="*/ 166 h 166"/>
                <a:gd name="T4" fmla="*/ 66 w 66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6">
                  <a:moveTo>
                    <a:pt x="66" y="0"/>
                  </a:moveTo>
                  <a:lnTo>
                    <a:pt x="0" y="16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6"/>
            <p:cNvSpPr>
              <a:spLocks/>
            </p:cNvSpPr>
            <p:nvPr/>
          </p:nvSpPr>
          <p:spPr bwMode="auto">
            <a:xfrm>
              <a:off x="17897476" y="9383714"/>
              <a:ext cx="104775" cy="263525"/>
            </a:xfrm>
            <a:custGeom>
              <a:avLst/>
              <a:gdLst>
                <a:gd name="T0" fmla="*/ 66 w 66"/>
                <a:gd name="T1" fmla="*/ 0 h 166"/>
                <a:gd name="T2" fmla="*/ 0 w 66"/>
                <a:gd name="T3" fmla="*/ 166 h 166"/>
                <a:gd name="T4" fmla="*/ 66 w 66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6">
                  <a:moveTo>
                    <a:pt x="66" y="0"/>
                  </a:moveTo>
                  <a:lnTo>
                    <a:pt x="0" y="166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7"/>
            <p:cNvSpPr>
              <a:spLocks/>
            </p:cNvSpPr>
            <p:nvPr/>
          </p:nvSpPr>
          <p:spPr bwMode="auto">
            <a:xfrm>
              <a:off x="17872076" y="9356726"/>
              <a:ext cx="157163" cy="314325"/>
            </a:xfrm>
            <a:custGeom>
              <a:avLst/>
              <a:gdLst>
                <a:gd name="T0" fmla="*/ 6 w 57"/>
                <a:gd name="T1" fmla="*/ 113 h 114"/>
                <a:gd name="T2" fmla="*/ 1 w 57"/>
                <a:gd name="T3" fmla="*/ 102 h 114"/>
                <a:gd name="T4" fmla="*/ 40 w 57"/>
                <a:gd name="T5" fmla="*/ 6 h 114"/>
                <a:gd name="T6" fmla="*/ 50 w 57"/>
                <a:gd name="T7" fmla="*/ 2 h 114"/>
                <a:gd name="T8" fmla="*/ 55 w 57"/>
                <a:gd name="T9" fmla="*/ 13 h 114"/>
                <a:gd name="T10" fmla="*/ 16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1" y="102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2"/>
                    <a:pt x="46" y="0"/>
                    <a:pt x="50" y="2"/>
                  </a:cubicBezTo>
                  <a:cubicBezTo>
                    <a:pt x="55" y="4"/>
                    <a:pt x="57" y="8"/>
                    <a:pt x="55" y="13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5" y="112"/>
                    <a:pt x="10" y="114"/>
                    <a:pt x="6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8"/>
            <p:cNvSpPr>
              <a:spLocks/>
            </p:cNvSpPr>
            <p:nvPr/>
          </p:nvSpPr>
          <p:spPr bwMode="auto">
            <a:xfrm>
              <a:off x="18021301" y="9434514"/>
              <a:ext cx="104775" cy="261938"/>
            </a:xfrm>
            <a:custGeom>
              <a:avLst/>
              <a:gdLst>
                <a:gd name="T0" fmla="*/ 66 w 66"/>
                <a:gd name="T1" fmla="*/ 0 h 165"/>
                <a:gd name="T2" fmla="*/ 0 w 66"/>
                <a:gd name="T3" fmla="*/ 165 h 165"/>
                <a:gd name="T4" fmla="*/ 66 w 66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5">
                  <a:moveTo>
                    <a:pt x="66" y="0"/>
                  </a:moveTo>
                  <a:lnTo>
                    <a:pt x="0" y="1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59"/>
            <p:cNvSpPr>
              <a:spLocks noChangeShapeType="1"/>
            </p:cNvSpPr>
            <p:nvPr/>
          </p:nvSpPr>
          <p:spPr bwMode="auto">
            <a:xfrm flipH="1">
              <a:off x="18021301" y="9434514"/>
              <a:ext cx="104775" cy="261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60"/>
            <p:cNvSpPr>
              <a:spLocks/>
            </p:cNvSpPr>
            <p:nvPr/>
          </p:nvSpPr>
          <p:spPr bwMode="auto">
            <a:xfrm>
              <a:off x="17992726" y="9405939"/>
              <a:ext cx="158750" cy="315913"/>
            </a:xfrm>
            <a:custGeom>
              <a:avLst/>
              <a:gdLst>
                <a:gd name="T0" fmla="*/ 6 w 57"/>
                <a:gd name="T1" fmla="*/ 113 h 114"/>
                <a:gd name="T2" fmla="*/ 2 w 57"/>
                <a:gd name="T3" fmla="*/ 102 h 114"/>
                <a:gd name="T4" fmla="*/ 40 w 57"/>
                <a:gd name="T5" fmla="*/ 7 h 114"/>
                <a:gd name="T6" fmla="*/ 51 w 57"/>
                <a:gd name="T7" fmla="*/ 2 h 114"/>
                <a:gd name="T8" fmla="*/ 56 w 57"/>
                <a:gd name="T9" fmla="*/ 13 h 114"/>
                <a:gd name="T10" fmla="*/ 17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4"/>
                    <a:pt x="57" y="8"/>
                    <a:pt x="56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1" y="114"/>
                    <a:pt x="6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61"/>
            <p:cNvSpPr>
              <a:spLocks/>
            </p:cNvSpPr>
            <p:nvPr/>
          </p:nvSpPr>
          <p:spPr bwMode="auto">
            <a:xfrm>
              <a:off x="18021301" y="9434514"/>
              <a:ext cx="104775" cy="261938"/>
            </a:xfrm>
            <a:custGeom>
              <a:avLst/>
              <a:gdLst>
                <a:gd name="T0" fmla="*/ 66 w 66"/>
                <a:gd name="T1" fmla="*/ 0 h 165"/>
                <a:gd name="T2" fmla="*/ 0 w 66"/>
                <a:gd name="T3" fmla="*/ 165 h 165"/>
                <a:gd name="T4" fmla="*/ 66 w 66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65">
                  <a:moveTo>
                    <a:pt x="66" y="0"/>
                  </a:moveTo>
                  <a:lnTo>
                    <a:pt x="0" y="1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 flipH="1">
              <a:off x="18021301" y="9434514"/>
              <a:ext cx="104775" cy="261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63"/>
            <p:cNvSpPr>
              <a:spLocks/>
            </p:cNvSpPr>
            <p:nvPr/>
          </p:nvSpPr>
          <p:spPr bwMode="auto">
            <a:xfrm>
              <a:off x="17992726" y="9405939"/>
              <a:ext cx="158750" cy="315913"/>
            </a:xfrm>
            <a:custGeom>
              <a:avLst/>
              <a:gdLst>
                <a:gd name="T0" fmla="*/ 6 w 57"/>
                <a:gd name="T1" fmla="*/ 113 h 114"/>
                <a:gd name="T2" fmla="*/ 2 w 57"/>
                <a:gd name="T3" fmla="*/ 102 h 114"/>
                <a:gd name="T4" fmla="*/ 40 w 57"/>
                <a:gd name="T5" fmla="*/ 7 h 114"/>
                <a:gd name="T6" fmla="*/ 51 w 57"/>
                <a:gd name="T7" fmla="*/ 2 h 114"/>
                <a:gd name="T8" fmla="*/ 56 w 57"/>
                <a:gd name="T9" fmla="*/ 13 h 114"/>
                <a:gd name="T10" fmla="*/ 17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2"/>
                    <a:pt x="47" y="0"/>
                    <a:pt x="51" y="2"/>
                  </a:cubicBezTo>
                  <a:cubicBezTo>
                    <a:pt x="55" y="4"/>
                    <a:pt x="57" y="8"/>
                    <a:pt x="56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1" y="114"/>
                    <a:pt x="6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64"/>
            <p:cNvSpPr>
              <a:spLocks/>
            </p:cNvSpPr>
            <p:nvPr/>
          </p:nvSpPr>
          <p:spPr bwMode="auto">
            <a:xfrm>
              <a:off x="18141951" y="9483726"/>
              <a:ext cx="107950" cy="261938"/>
            </a:xfrm>
            <a:custGeom>
              <a:avLst/>
              <a:gdLst>
                <a:gd name="T0" fmla="*/ 68 w 68"/>
                <a:gd name="T1" fmla="*/ 0 h 165"/>
                <a:gd name="T2" fmla="*/ 0 w 68"/>
                <a:gd name="T3" fmla="*/ 165 h 165"/>
                <a:gd name="T4" fmla="*/ 68 w 68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65">
                  <a:moveTo>
                    <a:pt x="68" y="0"/>
                  </a:moveTo>
                  <a:lnTo>
                    <a:pt x="0" y="16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65"/>
            <p:cNvSpPr>
              <a:spLocks noChangeShapeType="1"/>
            </p:cNvSpPr>
            <p:nvPr/>
          </p:nvSpPr>
          <p:spPr bwMode="auto">
            <a:xfrm flipH="1">
              <a:off x="18141951" y="9483726"/>
              <a:ext cx="107950" cy="261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6"/>
            <p:cNvSpPr>
              <a:spLocks/>
            </p:cNvSpPr>
            <p:nvPr/>
          </p:nvSpPr>
          <p:spPr bwMode="auto">
            <a:xfrm>
              <a:off x="18118138" y="9456739"/>
              <a:ext cx="157163" cy="314325"/>
            </a:xfrm>
            <a:custGeom>
              <a:avLst/>
              <a:gdLst>
                <a:gd name="T0" fmla="*/ 6 w 57"/>
                <a:gd name="T1" fmla="*/ 113 h 114"/>
                <a:gd name="T2" fmla="*/ 2 w 57"/>
                <a:gd name="T3" fmla="*/ 102 h 114"/>
                <a:gd name="T4" fmla="*/ 40 w 57"/>
                <a:gd name="T5" fmla="*/ 7 h 114"/>
                <a:gd name="T6" fmla="*/ 51 w 57"/>
                <a:gd name="T7" fmla="*/ 2 h 114"/>
                <a:gd name="T8" fmla="*/ 55 w 57"/>
                <a:gd name="T9" fmla="*/ 13 h 114"/>
                <a:gd name="T10" fmla="*/ 17 w 57"/>
                <a:gd name="T11" fmla="*/ 108 h 114"/>
                <a:gd name="T12" fmla="*/ 6 w 57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4">
                  <a:moveTo>
                    <a:pt x="6" y="113"/>
                  </a:moveTo>
                  <a:cubicBezTo>
                    <a:pt x="2" y="111"/>
                    <a:pt x="0" y="106"/>
                    <a:pt x="2" y="102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2"/>
                    <a:pt x="46" y="0"/>
                    <a:pt x="51" y="2"/>
                  </a:cubicBezTo>
                  <a:cubicBezTo>
                    <a:pt x="55" y="4"/>
                    <a:pt x="57" y="8"/>
                    <a:pt x="55" y="13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5" y="112"/>
                    <a:pt x="10" y="114"/>
                    <a:pt x="6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7"/>
            <p:cNvSpPr>
              <a:spLocks/>
            </p:cNvSpPr>
            <p:nvPr/>
          </p:nvSpPr>
          <p:spPr bwMode="auto">
            <a:xfrm>
              <a:off x="17860963" y="10077451"/>
              <a:ext cx="160338" cy="85725"/>
            </a:xfrm>
            <a:custGeom>
              <a:avLst/>
              <a:gdLst>
                <a:gd name="T0" fmla="*/ 2 w 58"/>
                <a:gd name="T1" fmla="*/ 0 h 31"/>
                <a:gd name="T2" fmla="*/ 0 w 58"/>
                <a:gd name="T3" fmla="*/ 10 h 31"/>
                <a:gd name="T4" fmla="*/ 50 w 58"/>
                <a:gd name="T5" fmla="*/ 30 h 31"/>
                <a:gd name="T6" fmla="*/ 52 w 58"/>
                <a:gd name="T7" fmla="*/ 31 h 31"/>
                <a:gd name="T8" fmla="*/ 57 w 58"/>
                <a:gd name="T9" fmla="*/ 27 h 31"/>
                <a:gd name="T10" fmla="*/ 54 w 58"/>
                <a:gd name="T11" fmla="*/ 21 h 31"/>
                <a:gd name="T12" fmla="*/ 2 w 5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1" y="30"/>
                    <a:pt x="52" y="31"/>
                    <a:pt x="52" y="31"/>
                  </a:cubicBezTo>
                  <a:cubicBezTo>
                    <a:pt x="54" y="31"/>
                    <a:pt x="56" y="29"/>
                    <a:pt x="57" y="27"/>
                  </a:cubicBezTo>
                  <a:cubicBezTo>
                    <a:pt x="58" y="25"/>
                    <a:pt x="57" y="22"/>
                    <a:pt x="54" y="2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8"/>
            <p:cNvSpPr>
              <a:spLocks/>
            </p:cNvSpPr>
            <p:nvPr/>
          </p:nvSpPr>
          <p:spPr bwMode="auto">
            <a:xfrm>
              <a:off x="17835563" y="10210801"/>
              <a:ext cx="134938" cy="76200"/>
            </a:xfrm>
            <a:custGeom>
              <a:avLst/>
              <a:gdLst>
                <a:gd name="T0" fmla="*/ 2 w 49"/>
                <a:gd name="T1" fmla="*/ 0 h 28"/>
                <a:gd name="T2" fmla="*/ 0 w 49"/>
                <a:gd name="T3" fmla="*/ 10 h 28"/>
                <a:gd name="T4" fmla="*/ 41 w 49"/>
                <a:gd name="T5" fmla="*/ 27 h 28"/>
                <a:gd name="T6" fmla="*/ 43 w 49"/>
                <a:gd name="T7" fmla="*/ 28 h 28"/>
                <a:gd name="T8" fmla="*/ 48 w 49"/>
                <a:gd name="T9" fmla="*/ 24 h 28"/>
                <a:gd name="T10" fmla="*/ 45 w 49"/>
                <a:gd name="T11" fmla="*/ 18 h 28"/>
                <a:gd name="T12" fmla="*/ 2 w 49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8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8"/>
                    <a:pt x="43" y="28"/>
                    <a:pt x="43" y="28"/>
                  </a:cubicBezTo>
                  <a:cubicBezTo>
                    <a:pt x="45" y="28"/>
                    <a:pt x="47" y="26"/>
                    <a:pt x="48" y="24"/>
                  </a:cubicBezTo>
                  <a:cubicBezTo>
                    <a:pt x="49" y="22"/>
                    <a:pt x="48" y="19"/>
                    <a:pt x="45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9"/>
            <p:cNvSpPr>
              <a:spLocks/>
            </p:cNvSpPr>
            <p:nvPr/>
          </p:nvSpPr>
          <p:spPr bwMode="auto">
            <a:xfrm>
              <a:off x="17808576" y="10345739"/>
              <a:ext cx="112713" cy="66675"/>
            </a:xfrm>
            <a:custGeom>
              <a:avLst/>
              <a:gdLst>
                <a:gd name="T0" fmla="*/ 2 w 41"/>
                <a:gd name="T1" fmla="*/ 0 h 24"/>
                <a:gd name="T2" fmla="*/ 0 w 41"/>
                <a:gd name="T3" fmla="*/ 10 h 24"/>
                <a:gd name="T4" fmla="*/ 33 w 41"/>
                <a:gd name="T5" fmla="*/ 23 h 24"/>
                <a:gd name="T6" fmla="*/ 35 w 41"/>
                <a:gd name="T7" fmla="*/ 24 h 24"/>
                <a:gd name="T8" fmla="*/ 40 w 41"/>
                <a:gd name="T9" fmla="*/ 21 h 24"/>
                <a:gd name="T10" fmla="*/ 37 w 41"/>
                <a:gd name="T11" fmla="*/ 14 h 24"/>
                <a:gd name="T12" fmla="*/ 2 w 4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4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4" y="24"/>
                    <a:pt x="35" y="24"/>
                  </a:cubicBezTo>
                  <a:cubicBezTo>
                    <a:pt x="37" y="24"/>
                    <a:pt x="39" y="22"/>
                    <a:pt x="40" y="21"/>
                  </a:cubicBezTo>
                  <a:cubicBezTo>
                    <a:pt x="41" y="18"/>
                    <a:pt x="39" y="15"/>
                    <a:pt x="37" y="1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0"/>
            <p:cNvSpPr>
              <a:spLocks/>
            </p:cNvSpPr>
            <p:nvPr/>
          </p:nvSpPr>
          <p:spPr bwMode="auto">
            <a:xfrm>
              <a:off x="17781588" y="10479089"/>
              <a:ext cx="90488" cy="57150"/>
            </a:xfrm>
            <a:custGeom>
              <a:avLst/>
              <a:gdLst>
                <a:gd name="T0" fmla="*/ 2 w 33"/>
                <a:gd name="T1" fmla="*/ 0 h 21"/>
                <a:gd name="T2" fmla="*/ 0 w 33"/>
                <a:gd name="T3" fmla="*/ 10 h 21"/>
                <a:gd name="T4" fmla="*/ 25 w 33"/>
                <a:gd name="T5" fmla="*/ 20 h 21"/>
                <a:gd name="T6" fmla="*/ 27 w 33"/>
                <a:gd name="T7" fmla="*/ 21 h 21"/>
                <a:gd name="T8" fmla="*/ 31 w 33"/>
                <a:gd name="T9" fmla="*/ 18 h 21"/>
                <a:gd name="T10" fmla="*/ 29 w 33"/>
                <a:gd name="T11" fmla="*/ 11 h 21"/>
                <a:gd name="T12" fmla="*/ 2 w 3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1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9" y="21"/>
                    <a:pt x="31" y="20"/>
                    <a:pt x="31" y="18"/>
                  </a:cubicBezTo>
                  <a:cubicBezTo>
                    <a:pt x="33" y="15"/>
                    <a:pt x="31" y="12"/>
                    <a:pt x="29" y="1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1"/>
            <p:cNvSpPr>
              <a:spLocks/>
            </p:cNvSpPr>
            <p:nvPr/>
          </p:nvSpPr>
          <p:spPr bwMode="auto">
            <a:xfrm>
              <a:off x="17756188" y="10614026"/>
              <a:ext cx="63500" cy="46038"/>
            </a:xfrm>
            <a:custGeom>
              <a:avLst/>
              <a:gdLst>
                <a:gd name="T0" fmla="*/ 2 w 23"/>
                <a:gd name="T1" fmla="*/ 0 h 17"/>
                <a:gd name="T2" fmla="*/ 0 w 23"/>
                <a:gd name="T3" fmla="*/ 10 h 17"/>
                <a:gd name="T4" fmla="*/ 16 w 23"/>
                <a:gd name="T5" fmla="*/ 16 h 17"/>
                <a:gd name="T6" fmla="*/ 18 w 23"/>
                <a:gd name="T7" fmla="*/ 17 h 17"/>
                <a:gd name="T8" fmla="*/ 22 w 23"/>
                <a:gd name="T9" fmla="*/ 14 h 17"/>
                <a:gd name="T10" fmla="*/ 20 w 23"/>
                <a:gd name="T11" fmla="*/ 7 h 17"/>
                <a:gd name="T12" fmla="*/ 2 w 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7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7" y="17"/>
                    <a:pt x="18" y="17"/>
                  </a:cubicBezTo>
                  <a:cubicBezTo>
                    <a:pt x="20" y="17"/>
                    <a:pt x="22" y="16"/>
                    <a:pt x="22" y="14"/>
                  </a:cubicBezTo>
                  <a:cubicBezTo>
                    <a:pt x="23" y="11"/>
                    <a:pt x="22" y="8"/>
                    <a:pt x="20" y="7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72"/>
            <p:cNvSpPr>
              <a:spLocks/>
            </p:cNvSpPr>
            <p:nvPr/>
          </p:nvSpPr>
          <p:spPr bwMode="auto">
            <a:xfrm>
              <a:off x="17727613" y="10745789"/>
              <a:ext cx="42863" cy="39688"/>
            </a:xfrm>
            <a:custGeom>
              <a:avLst/>
              <a:gdLst>
                <a:gd name="T0" fmla="*/ 2 w 15"/>
                <a:gd name="T1" fmla="*/ 0 h 14"/>
                <a:gd name="T2" fmla="*/ 0 w 15"/>
                <a:gd name="T3" fmla="*/ 10 h 14"/>
                <a:gd name="T4" fmla="*/ 8 w 15"/>
                <a:gd name="T5" fmla="*/ 13 h 14"/>
                <a:gd name="T6" fmla="*/ 10 w 15"/>
                <a:gd name="T7" fmla="*/ 14 h 14"/>
                <a:gd name="T8" fmla="*/ 14 w 15"/>
                <a:gd name="T9" fmla="*/ 11 h 14"/>
                <a:gd name="T10" fmla="*/ 11 w 15"/>
                <a:gd name="T11" fmla="*/ 4 h 14"/>
                <a:gd name="T12" fmla="*/ 2 w 15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3" y="13"/>
                    <a:pt x="14" y="11"/>
                  </a:cubicBezTo>
                  <a:cubicBezTo>
                    <a:pt x="15" y="8"/>
                    <a:pt x="14" y="5"/>
                    <a:pt x="11" y="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73"/>
            <p:cNvSpPr>
              <a:spLocks/>
            </p:cNvSpPr>
            <p:nvPr/>
          </p:nvSpPr>
          <p:spPr bwMode="auto">
            <a:xfrm>
              <a:off x="17700626" y="10882314"/>
              <a:ext cx="19050" cy="26988"/>
            </a:xfrm>
            <a:custGeom>
              <a:avLst/>
              <a:gdLst>
                <a:gd name="T0" fmla="*/ 2 w 7"/>
                <a:gd name="T1" fmla="*/ 0 h 10"/>
                <a:gd name="T2" fmla="*/ 0 w 7"/>
                <a:gd name="T3" fmla="*/ 10 h 10"/>
                <a:gd name="T4" fmla="*/ 1 w 7"/>
                <a:gd name="T5" fmla="*/ 10 h 10"/>
                <a:gd name="T6" fmla="*/ 6 w 7"/>
                <a:gd name="T7" fmla="*/ 7 h 10"/>
                <a:gd name="T8" fmla="*/ 3 w 7"/>
                <a:gd name="T9" fmla="*/ 0 h 10"/>
                <a:gd name="T10" fmla="*/ 2 w 7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3" y="10"/>
                    <a:pt x="5" y="9"/>
                    <a:pt x="6" y="7"/>
                  </a:cubicBezTo>
                  <a:cubicBezTo>
                    <a:pt x="7" y="4"/>
                    <a:pt x="6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4"/>
            <p:cNvSpPr>
              <a:spLocks/>
            </p:cNvSpPr>
            <p:nvPr/>
          </p:nvSpPr>
          <p:spPr bwMode="auto">
            <a:xfrm>
              <a:off x="17195801" y="11412539"/>
              <a:ext cx="385763" cy="257175"/>
            </a:xfrm>
            <a:custGeom>
              <a:avLst/>
              <a:gdLst>
                <a:gd name="T0" fmla="*/ 0 w 243"/>
                <a:gd name="T1" fmla="*/ 162 h 162"/>
                <a:gd name="T2" fmla="*/ 0 w 243"/>
                <a:gd name="T3" fmla="*/ 162 h 162"/>
                <a:gd name="T4" fmla="*/ 64 w 243"/>
                <a:gd name="T5" fmla="*/ 0 h 162"/>
                <a:gd name="T6" fmla="*/ 243 w 243"/>
                <a:gd name="T7" fmla="*/ 73 h 162"/>
                <a:gd name="T8" fmla="*/ 0 w 243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62">
                  <a:moveTo>
                    <a:pt x="0" y="162"/>
                  </a:moveTo>
                  <a:lnTo>
                    <a:pt x="0" y="162"/>
                  </a:lnTo>
                  <a:lnTo>
                    <a:pt x="64" y="0"/>
                  </a:lnTo>
                  <a:lnTo>
                    <a:pt x="243" y="73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5"/>
            <p:cNvSpPr>
              <a:spLocks/>
            </p:cNvSpPr>
            <p:nvPr/>
          </p:nvSpPr>
          <p:spPr bwMode="auto">
            <a:xfrm>
              <a:off x="17195801" y="11412539"/>
              <a:ext cx="385763" cy="257175"/>
            </a:xfrm>
            <a:custGeom>
              <a:avLst/>
              <a:gdLst>
                <a:gd name="T0" fmla="*/ 0 w 243"/>
                <a:gd name="T1" fmla="*/ 162 h 162"/>
                <a:gd name="T2" fmla="*/ 0 w 243"/>
                <a:gd name="T3" fmla="*/ 162 h 162"/>
                <a:gd name="T4" fmla="*/ 64 w 243"/>
                <a:gd name="T5" fmla="*/ 0 h 162"/>
                <a:gd name="T6" fmla="*/ 243 w 243"/>
                <a:gd name="T7" fmla="*/ 73 h 162"/>
                <a:gd name="T8" fmla="*/ 0 w 243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62">
                  <a:moveTo>
                    <a:pt x="0" y="162"/>
                  </a:moveTo>
                  <a:lnTo>
                    <a:pt x="0" y="162"/>
                  </a:lnTo>
                  <a:lnTo>
                    <a:pt x="64" y="0"/>
                  </a:lnTo>
                  <a:lnTo>
                    <a:pt x="243" y="73"/>
                  </a:lnTo>
                  <a:lnTo>
                    <a:pt x="0" y="162"/>
                  </a:ln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6"/>
            <p:cNvSpPr>
              <a:spLocks/>
            </p:cNvSpPr>
            <p:nvPr/>
          </p:nvSpPr>
          <p:spPr bwMode="auto">
            <a:xfrm>
              <a:off x="17886363" y="9013826"/>
              <a:ext cx="147638" cy="458788"/>
            </a:xfrm>
            <a:custGeom>
              <a:avLst/>
              <a:gdLst>
                <a:gd name="T0" fmla="*/ 50 w 93"/>
                <a:gd name="T1" fmla="*/ 0 h 289"/>
                <a:gd name="T2" fmla="*/ 0 w 93"/>
                <a:gd name="T3" fmla="*/ 275 h 289"/>
                <a:gd name="T4" fmla="*/ 34 w 93"/>
                <a:gd name="T5" fmla="*/ 289 h 289"/>
                <a:gd name="T6" fmla="*/ 57 w 93"/>
                <a:gd name="T7" fmla="*/ 235 h 289"/>
                <a:gd name="T8" fmla="*/ 93 w 93"/>
                <a:gd name="T9" fmla="*/ 49 h 289"/>
                <a:gd name="T10" fmla="*/ 50 w 93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89">
                  <a:moveTo>
                    <a:pt x="50" y="0"/>
                  </a:moveTo>
                  <a:lnTo>
                    <a:pt x="0" y="275"/>
                  </a:lnTo>
                  <a:lnTo>
                    <a:pt x="34" y="289"/>
                  </a:lnTo>
                  <a:lnTo>
                    <a:pt x="57" y="235"/>
                  </a:lnTo>
                  <a:lnTo>
                    <a:pt x="93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7"/>
            <p:cNvSpPr>
              <a:spLocks/>
            </p:cNvSpPr>
            <p:nvPr/>
          </p:nvSpPr>
          <p:spPr bwMode="auto">
            <a:xfrm>
              <a:off x="17886363" y="9013826"/>
              <a:ext cx="147638" cy="458788"/>
            </a:xfrm>
            <a:custGeom>
              <a:avLst/>
              <a:gdLst>
                <a:gd name="T0" fmla="*/ 50 w 93"/>
                <a:gd name="T1" fmla="*/ 0 h 289"/>
                <a:gd name="T2" fmla="*/ 0 w 93"/>
                <a:gd name="T3" fmla="*/ 275 h 289"/>
                <a:gd name="T4" fmla="*/ 34 w 93"/>
                <a:gd name="T5" fmla="*/ 289 h 289"/>
                <a:gd name="T6" fmla="*/ 57 w 93"/>
                <a:gd name="T7" fmla="*/ 235 h 289"/>
                <a:gd name="T8" fmla="*/ 93 w 93"/>
                <a:gd name="T9" fmla="*/ 49 h 289"/>
                <a:gd name="T10" fmla="*/ 50 w 93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89">
                  <a:moveTo>
                    <a:pt x="50" y="0"/>
                  </a:moveTo>
                  <a:lnTo>
                    <a:pt x="0" y="275"/>
                  </a:lnTo>
                  <a:lnTo>
                    <a:pt x="34" y="289"/>
                  </a:lnTo>
                  <a:lnTo>
                    <a:pt x="57" y="235"/>
                  </a:lnTo>
                  <a:lnTo>
                    <a:pt x="93" y="49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8"/>
            <p:cNvSpPr>
              <a:spLocks noEditPoints="1"/>
            </p:cNvSpPr>
            <p:nvPr/>
          </p:nvSpPr>
          <p:spPr bwMode="auto">
            <a:xfrm>
              <a:off x="17632363" y="9856789"/>
              <a:ext cx="244475" cy="1014413"/>
            </a:xfrm>
            <a:custGeom>
              <a:avLst/>
              <a:gdLst>
                <a:gd name="T0" fmla="*/ 12 w 154"/>
                <a:gd name="T1" fmla="*/ 559 h 639"/>
                <a:gd name="T2" fmla="*/ 0 w 154"/>
                <a:gd name="T3" fmla="*/ 626 h 639"/>
                <a:gd name="T4" fmla="*/ 31 w 154"/>
                <a:gd name="T5" fmla="*/ 639 h 639"/>
                <a:gd name="T6" fmla="*/ 43 w 154"/>
                <a:gd name="T7" fmla="*/ 572 h 639"/>
                <a:gd name="T8" fmla="*/ 12 w 154"/>
                <a:gd name="T9" fmla="*/ 559 h 639"/>
                <a:gd name="T10" fmla="*/ 27 w 154"/>
                <a:gd name="T11" fmla="*/ 473 h 639"/>
                <a:gd name="T12" fmla="*/ 15 w 154"/>
                <a:gd name="T13" fmla="*/ 541 h 639"/>
                <a:gd name="T14" fmla="*/ 47 w 154"/>
                <a:gd name="T15" fmla="*/ 555 h 639"/>
                <a:gd name="T16" fmla="*/ 60 w 154"/>
                <a:gd name="T17" fmla="*/ 487 h 639"/>
                <a:gd name="T18" fmla="*/ 27 w 154"/>
                <a:gd name="T19" fmla="*/ 473 h 639"/>
                <a:gd name="T20" fmla="*/ 43 w 154"/>
                <a:gd name="T21" fmla="*/ 390 h 639"/>
                <a:gd name="T22" fmla="*/ 31 w 154"/>
                <a:gd name="T23" fmla="*/ 456 h 639"/>
                <a:gd name="T24" fmla="*/ 64 w 154"/>
                <a:gd name="T25" fmla="*/ 470 h 639"/>
                <a:gd name="T26" fmla="*/ 78 w 154"/>
                <a:gd name="T27" fmla="*/ 404 h 639"/>
                <a:gd name="T28" fmla="*/ 43 w 154"/>
                <a:gd name="T29" fmla="*/ 390 h 639"/>
                <a:gd name="T30" fmla="*/ 59 w 154"/>
                <a:gd name="T31" fmla="*/ 304 h 639"/>
                <a:gd name="T32" fmla="*/ 47 w 154"/>
                <a:gd name="T33" fmla="*/ 372 h 639"/>
                <a:gd name="T34" fmla="*/ 81 w 154"/>
                <a:gd name="T35" fmla="*/ 386 h 639"/>
                <a:gd name="T36" fmla="*/ 94 w 154"/>
                <a:gd name="T37" fmla="*/ 318 h 639"/>
                <a:gd name="T38" fmla="*/ 59 w 154"/>
                <a:gd name="T39" fmla="*/ 304 h 639"/>
                <a:gd name="T40" fmla="*/ 74 w 154"/>
                <a:gd name="T41" fmla="*/ 219 h 639"/>
                <a:gd name="T42" fmla="*/ 62 w 154"/>
                <a:gd name="T43" fmla="*/ 287 h 639"/>
                <a:gd name="T44" fmla="*/ 97 w 154"/>
                <a:gd name="T45" fmla="*/ 301 h 639"/>
                <a:gd name="T46" fmla="*/ 111 w 154"/>
                <a:gd name="T47" fmla="*/ 235 h 639"/>
                <a:gd name="T48" fmla="*/ 74 w 154"/>
                <a:gd name="T49" fmla="*/ 219 h 639"/>
                <a:gd name="T50" fmla="*/ 90 w 154"/>
                <a:gd name="T51" fmla="*/ 134 h 639"/>
                <a:gd name="T52" fmla="*/ 78 w 154"/>
                <a:gd name="T53" fmla="*/ 202 h 639"/>
                <a:gd name="T54" fmla="*/ 114 w 154"/>
                <a:gd name="T55" fmla="*/ 217 h 639"/>
                <a:gd name="T56" fmla="*/ 128 w 154"/>
                <a:gd name="T57" fmla="*/ 150 h 639"/>
                <a:gd name="T58" fmla="*/ 90 w 154"/>
                <a:gd name="T59" fmla="*/ 134 h 639"/>
                <a:gd name="T60" fmla="*/ 114 w 154"/>
                <a:gd name="T61" fmla="*/ 0 h 639"/>
                <a:gd name="T62" fmla="*/ 92 w 154"/>
                <a:gd name="T63" fmla="*/ 117 h 639"/>
                <a:gd name="T64" fmla="*/ 132 w 154"/>
                <a:gd name="T65" fmla="*/ 132 h 639"/>
                <a:gd name="T66" fmla="*/ 154 w 154"/>
                <a:gd name="T67" fmla="*/ 16 h 639"/>
                <a:gd name="T68" fmla="*/ 114 w 154"/>
                <a:gd name="T69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639">
                  <a:moveTo>
                    <a:pt x="12" y="559"/>
                  </a:moveTo>
                  <a:lnTo>
                    <a:pt x="0" y="626"/>
                  </a:lnTo>
                  <a:lnTo>
                    <a:pt x="31" y="639"/>
                  </a:lnTo>
                  <a:lnTo>
                    <a:pt x="43" y="572"/>
                  </a:lnTo>
                  <a:lnTo>
                    <a:pt x="12" y="559"/>
                  </a:lnTo>
                  <a:close/>
                  <a:moveTo>
                    <a:pt x="27" y="473"/>
                  </a:moveTo>
                  <a:lnTo>
                    <a:pt x="15" y="541"/>
                  </a:lnTo>
                  <a:lnTo>
                    <a:pt x="47" y="555"/>
                  </a:lnTo>
                  <a:lnTo>
                    <a:pt x="60" y="487"/>
                  </a:lnTo>
                  <a:lnTo>
                    <a:pt x="27" y="473"/>
                  </a:lnTo>
                  <a:close/>
                  <a:moveTo>
                    <a:pt x="43" y="390"/>
                  </a:moveTo>
                  <a:lnTo>
                    <a:pt x="31" y="456"/>
                  </a:lnTo>
                  <a:lnTo>
                    <a:pt x="64" y="470"/>
                  </a:lnTo>
                  <a:lnTo>
                    <a:pt x="78" y="404"/>
                  </a:lnTo>
                  <a:lnTo>
                    <a:pt x="43" y="390"/>
                  </a:lnTo>
                  <a:close/>
                  <a:moveTo>
                    <a:pt x="59" y="304"/>
                  </a:moveTo>
                  <a:lnTo>
                    <a:pt x="47" y="372"/>
                  </a:lnTo>
                  <a:lnTo>
                    <a:pt x="81" y="386"/>
                  </a:lnTo>
                  <a:lnTo>
                    <a:pt x="94" y="318"/>
                  </a:lnTo>
                  <a:lnTo>
                    <a:pt x="59" y="304"/>
                  </a:lnTo>
                  <a:close/>
                  <a:moveTo>
                    <a:pt x="74" y="219"/>
                  </a:moveTo>
                  <a:lnTo>
                    <a:pt x="62" y="287"/>
                  </a:lnTo>
                  <a:lnTo>
                    <a:pt x="97" y="301"/>
                  </a:lnTo>
                  <a:lnTo>
                    <a:pt x="111" y="235"/>
                  </a:lnTo>
                  <a:lnTo>
                    <a:pt x="74" y="219"/>
                  </a:lnTo>
                  <a:close/>
                  <a:moveTo>
                    <a:pt x="90" y="134"/>
                  </a:moveTo>
                  <a:lnTo>
                    <a:pt x="78" y="202"/>
                  </a:lnTo>
                  <a:lnTo>
                    <a:pt x="114" y="217"/>
                  </a:lnTo>
                  <a:lnTo>
                    <a:pt x="128" y="150"/>
                  </a:lnTo>
                  <a:lnTo>
                    <a:pt x="90" y="134"/>
                  </a:lnTo>
                  <a:close/>
                  <a:moveTo>
                    <a:pt x="114" y="0"/>
                  </a:moveTo>
                  <a:lnTo>
                    <a:pt x="92" y="117"/>
                  </a:lnTo>
                  <a:lnTo>
                    <a:pt x="132" y="132"/>
                  </a:lnTo>
                  <a:lnTo>
                    <a:pt x="154" y="1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9"/>
            <p:cNvSpPr>
              <a:spLocks noEditPoints="1"/>
            </p:cNvSpPr>
            <p:nvPr/>
          </p:nvSpPr>
          <p:spPr bwMode="auto">
            <a:xfrm>
              <a:off x="17632363" y="9856789"/>
              <a:ext cx="244475" cy="1014413"/>
            </a:xfrm>
            <a:custGeom>
              <a:avLst/>
              <a:gdLst>
                <a:gd name="T0" fmla="*/ 12 w 154"/>
                <a:gd name="T1" fmla="*/ 559 h 639"/>
                <a:gd name="T2" fmla="*/ 0 w 154"/>
                <a:gd name="T3" fmla="*/ 626 h 639"/>
                <a:gd name="T4" fmla="*/ 31 w 154"/>
                <a:gd name="T5" fmla="*/ 639 h 639"/>
                <a:gd name="T6" fmla="*/ 43 w 154"/>
                <a:gd name="T7" fmla="*/ 572 h 639"/>
                <a:gd name="T8" fmla="*/ 12 w 154"/>
                <a:gd name="T9" fmla="*/ 559 h 639"/>
                <a:gd name="T10" fmla="*/ 27 w 154"/>
                <a:gd name="T11" fmla="*/ 473 h 639"/>
                <a:gd name="T12" fmla="*/ 15 w 154"/>
                <a:gd name="T13" fmla="*/ 541 h 639"/>
                <a:gd name="T14" fmla="*/ 47 w 154"/>
                <a:gd name="T15" fmla="*/ 555 h 639"/>
                <a:gd name="T16" fmla="*/ 60 w 154"/>
                <a:gd name="T17" fmla="*/ 487 h 639"/>
                <a:gd name="T18" fmla="*/ 27 w 154"/>
                <a:gd name="T19" fmla="*/ 473 h 639"/>
                <a:gd name="T20" fmla="*/ 43 w 154"/>
                <a:gd name="T21" fmla="*/ 390 h 639"/>
                <a:gd name="T22" fmla="*/ 31 w 154"/>
                <a:gd name="T23" fmla="*/ 456 h 639"/>
                <a:gd name="T24" fmla="*/ 64 w 154"/>
                <a:gd name="T25" fmla="*/ 470 h 639"/>
                <a:gd name="T26" fmla="*/ 78 w 154"/>
                <a:gd name="T27" fmla="*/ 404 h 639"/>
                <a:gd name="T28" fmla="*/ 43 w 154"/>
                <a:gd name="T29" fmla="*/ 390 h 639"/>
                <a:gd name="T30" fmla="*/ 59 w 154"/>
                <a:gd name="T31" fmla="*/ 304 h 639"/>
                <a:gd name="T32" fmla="*/ 47 w 154"/>
                <a:gd name="T33" fmla="*/ 372 h 639"/>
                <a:gd name="T34" fmla="*/ 81 w 154"/>
                <a:gd name="T35" fmla="*/ 386 h 639"/>
                <a:gd name="T36" fmla="*/ 94 w 154"/>
                <a:gd name="T37" fmla="*/ 318 h 639"/>
                <a:gd name="T38" fmla="*/ 59 w 154"/>
                <a:gd name="T39" fmla="*/ 304 h 639"/>
                <a:gd name="T40" fmla="*/ 74 w 154"/>
                <a:gd name="T41" fmla="*/ 219 h 639"/>
                <a:gd name="T42" fmla="*/ 62 w 154"/>
                <a:gd name="T43" fmla="*/ 287 h 639"/>
                <a:gd name="T44" fmla="*/ 97 w 154"/>
                <a:gd name="T45" fmla="*/ 301 h 639"/>
                <a:gd name="T46" fmla="*/ 111 w 154"/>
                <a:gd name="T47" fmla="*/ 235 h 639"/>
                <a:gd name="T48" fmla="*/ 74 w 154"/>
                <a:gd name="T49" fmla="*/ 219 h 639"/>
                <a:gd name="T50" fmla="*/ 90 w 154"/>
                <a:gd name="T51" fmla="*/ 134 h 639"/>
                <a:gd name="T52" fmla="*/ 78 w 154"/>
                <a:gd name="T53" fmla="*/ 202 h 639"/>
                <a:gd name="T54" fmla="*/ 114 w 154"/>
                <a:gd name="T55" fmla="*/ 217 h 639"/>
                <a:gd name="T56" fmla="*/ 128 w 154"/>
                <a:gd name="T57" fmla="*/ 150 h 639"/>
                <a:gd name="T58" fmla="*/ 90 w 154"/>
                <a:gd name="T59" fmla="*/ 134 h 639"/>
                <a:gd name="T60" fmla="*/ 114 w 154"/>
                <a:gd name="T61" fmla="*/ 0 h 639"/>
                <a:gd name="T62" fmla="*/ 92 w 154"/>
                <a:gd name="T63" fmla="*/ 117 h 639"/>
                <a:gd name="T64" fmla="*/ 132 w 154"/>
                <a:gd name="T65" fmla="*/ 132 h 639"/>
                <a:gd name="T66" fmla="*/ 154 w 154"/>
                <a:gd name="T67" fmla="*/ 16 h 639"/>
                <a:gd name="T68" fmla="*/ 114 w 154"/>
                <a:gd name="T69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639">
                  <a:moveTo>
                    <a:pt x="12" y="559"/>
                  </a:moveTo>
                  <a:lnTo>
                    <a:pt x="0" y="626"/>
                  </a:lnTo>
                  <a:lnTo>
                    <a:pt x="31" y="639"/>
                  </a:lnTo>
                  <a:lnTo>
                    <a:pt x="43" y="572"/>
                  </a:lnTo>
                  <a:lnTo>
                    <a:pt x="12" y="559"/>
                  </a:lnTo>
                  <a:moveTo>
                    <a:pt x="27" y="473"/>
                  </a:moveTo>
                  <a:lnTo>
                    <a:pt x="15" y="541"/>
                  </a:lnTo>
                  <a:lnTo>
                    <a:pt x="47" y="555"/>
                  </a:lnTo>
                  <a:lnTo>
                    <a:pt x="60" y="487"/>
                  </a:lnTo>
                  <a:lnTo>
                    <a:pt x="27" y="473"/>
                  </a:lnTo>
                  <a:moveTo>
                    <a:pt x="43" y="390"/>
                  </a:moveTo>
                  <a:lnTo>
                    <a:pt x="31" y="456"/>
                  </a:lnTo>
                  <a:lnTo>
                    <a:pt x="64" y="470"/>
                  </a:lnTo>
                  <a:lnTo>
                    <a:pt x="78" y="404"/>
                  </a:lnTo>
                  <a:lnTo>
                    <a:pt x="43" y="390"/>
                  </a:lnTo>
                  <a:moveTo>
                    <a:pt x="59" y="304"/>
                  </a:moveTo>
                  <a:lnTo>
                    <a:pt x="47" y="372"/>
                  </a:lnTo>
                  <a:lnTo>
                    <a:pt x="81" y="386"/>
                  </a:lnTo>
                  <a:lnTo>
                    <a:pt x="94" y="318"/>
                  </a:lnTo>
                  <a:lnTo>
                    <a:pt x="59" y="304"/>
                  </a:lnTo>
                  <a:moveTo>
                    <a:pt x="74" y="219"/>
                  </a:moveTo>
                  <a:lnTo>
                    <a:pt x="62" y="287"/>
                  </a:lnTo>
                  <a:lnTo>
                    <a:pt x="97" y="301"/>
                  </a:lnTo>
                  <a:lnTo>
                    <a:pt x="111" y="235"/>
                  </a:lnTo>
                  <a:lnTo>
                    <a:pt x="74" y="219"/>
                  </a:lnTo>
                  <a:moveTo>
                    <a:pt x="90" y="134"/>
                  </a:moveTo>
                  <a:lnTo>
                    <a:pt x="78" y="202"/>
                  </a:lnTo>
                  <a:lnTo>
                    <a:pt x="114" y="217"/>
                  </a:lnTo>
                  <a:lnTo>
                    <a:pt x="128" y="150"/>
                  </a:lnTo>
                  <a:lnTo>
                    <a:pt x="90" y="134"/>
                  </a:lnTo>
                  <a:moveTo>
                    <a:pt x="114" y="0"/>
                  </a:moveTo>
                  <a:lnTo>
                    <a:pt x="92" y="117"/>
                  </a:lnTo>
                  <a:lnTo>
                    <a:pt x="132" y="132"/>
                  </a:lnTo>
                  <a:lnTo>
                    <a:pt x="154" y="1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0"/>
            <p:cNvSpPr>
              <a:spLocks/>
            </p:cNvSpPr>
            <p:nvPr/>
          </p:nvSpPr>
          <p:spPr bwMode="auto">
            <a:xfrm>
              <a:off x="17819688" y="9478964"/>
              <a:ext cx="112713" cy="374650"/>
            </a:xfrm>
            <a:custGeom>
              <a:avLst/>
              <a:gdLst>
                <a:gd name="T0" fmla="*/ 23 w 41"/>
                <a:gd name="T1" fmla="*/ 0 h 136"/>
                <a:gd name="T2" fmla="*/ 0 w 41"/>
                <a:gd name="T3" fmla="*/ 127 h 136"/>
                <a:gd name="T4" fmla="*/ 23 w 41"/>
                <a:gd name="T5" fmla="*/ 136 h 136"/>
                <a:gd name="T6" fmla="*/ 36 w 41"/>
                <a:gd name="T7" fmla="*/ 74 h 136"/>
                <a:gd name="T8" fmla="*/ 28 w 41"/>
                <a:gd name="T9" fmla="*/ 76 h 136"/>
                <a:gd name="T10" fmla="*/ 22 w 41"/>
                <a:gd name="T11" fmla="*/ 75 h 136"/>
                <a:gd name="T12" fmla="*/ 14 w 41"/>
                <a:gd name="T13" fmla="*/ 55 h 136"/>
                <a:gd name="T14" fmla="*/ 25 w 41"/>
                <a:gd name="T15" fmla="*/ 46 h 136"/>
                <a:gd name="T16" fmla="*/ 41 w 41"/>
                <a:gd name="T17" fmla="*/ 7 h 136"/>
                <a:gd name="T18" fmla="*/ 23 w 41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36">
                  <a:moveTo>
                    <a:pt x="23" y="0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5"/>
                    <a:pt x="31" y="76"/>
                    <a:pt x="28" y="76"/>
                  </a:cubicBezTo>
                  <a:cubicBezTo>
                    <a:pt x="26" y="76"/>
                    <a:pt x="24" y="76"/>
                    <a:pt x="22" y="75"/>
                  </a:cubicBezTo>
                  <a:cubicBezTo>
                    <a:pt x="15" y="72"/>
                    <a:pt x="11" y="63"/>
                    <a:pt x="14" y="55"/>
                  </a:cubicBezTo>
                  <a:cubicBezTo>
                    <a:pt x="16" y="50"/>
                    <a:pt x="20" y="47"/>
                    <a:pt x="25" y="4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64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81"/>
            <p:cNvSpPr>
              <a:spLocks noEditPoints="1"/>
            </p:cNvSpPr>
            <p:nvPr/>
          </p:nvSpPr>
          <p:spPr bwMode="auto">
            <a:xfrm>
              <a:off x="17813338" y="9450389"/>
              <a:ext cx="127000" cy="431800"/>
            </a:xfrm>
            <a:custGeom>
              <a:avLst/>
              <a:gdLst>
                <a:gd name="T0" fmla="*/ 4 w 80"/>
                <a:gd name="T1" fmla="*/ 239 h 272"/>
                <a:gd name="T2" fmla="*/ 0 w 80"/>
                <a:gd name="T3" fmla="*/ 256 h 272"/>
                <a:gd name="T4" fmla="*/ 40 w 80"/>
                <a:gd name="T5" fmla="*/ 272 h 272"/>
                <a:gd name="T6" fmla="*/ 44 w 80"/>
                <a:gd name="T7" fmla="*/ 254 h 272"/>
                <a:gd name="T8" fmla="*/ 4 w 80"/>
                <a:gd name="T9" fmla="*/ 239 h 272"/>
                <a:gd name="T10" fmla="*/ 46 w 80"/>
                <a:gd name="T11" fmla="*/ 0 h 272"/>
                <a:gd name="T12" fmla="*/ 44 w 80"/>
                <a:gd name="T13" fmla="*/ 18 h 272"/>
                <a:gd name="T14" fmla="*/ 75 w 80"/>
                <a:gd name="T15" fmla="*/ 30 h 272"/>
                <a:gd name="T16" fmla="*/ 80 w 80"/>
                <a:gd name="T17" fmla="*/ 14 h 272"/>
                <a:gd name="T18" fmla="*/ 46 w 80"/>
                <a:gd name="T1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72">
                  <a:moveTo>
                    <a:pt x="4" y="239"/>
                  </a:moveTo>
                  <a:lnTo>
                    <a:pt x="0" y="256"/>
                  </a:lnTo>
                  <a:lnTo>
                    <a:pt x="40" y="272"/>
                  </a:lnTo>
                  <a:lnTo>
                    <a:pt x="44" y="254"/>
                  </a:lnTo>
                  <a:lnTo>
                    <a:pt x="4" y="239"/>
                  </a:lnTo>
                  <a:close/>
                  <a:moveTo>
                    <a:pt x="46" y="0"/>
                  </a:moveTo>
                  <a:lnTo>
                    <a:pt x="44" y="18"/>
                  </a:lnTo>
                  <a:lnTo>
                    <a:pt x="75" y="30"/>
                  </a:lnTo>
                  <a:lnTo>
                    <a:pt x="80" y="1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2"/>
            <p:cNvSpPr>
              <a:spLocks noEditPoints="1"/>
            </p:cNvSpPr>
            <p:nvPr/>
          </p:nvSpPr>
          <p:spPr bwMode="auto">
            <a:xfrm>
              <a:off x="17813338" y="9450389"/>
              <a:ext cx="127000" cy="431800"/>
            </a:xfrm>
            <a:custGeom>
              <a:avLst/>
              <a:gdLst>
                <a:gd name="T0" fmla="*/ 4 w 80"/>
                <a:gd name="T1" fmla="*/ 239 h 272"/>
                <a:gd name="T2" fmla="*/ 0 w 80"/>
                <a:gd name="T3" fmla="*/ 256 h 272"/>
                <a:gd name="T4" fmla="*/ 40 w 80"/>
                <a:gd name="T5" fmla="*/ 272 h 272"/>
                <a:gd name="T6" fmla="*/ 44 w 80"/>
                <a:gd name="T7" fmla="*/ 254 h 272"/>
                <a:gd name="T8" fmla="*/ 4 w 80"/>
                <a:gd name="T9" fmla="*/ 239 h 272"/>
                <a:gd name="T10" fmla="*/ 46 w 80"/>
                <a:gd name="T11" fmla="*/ 0 h 272"/>
                <a:gd name="T12" fmla="*/ 44 w 80"/>
                <a:gd name="T13" fmla="*/ 18 h 272"/>
                <a:gd name="T14" fmla="*/ 75 w 80"/>
                <a:gd name="T15" fmla="*/ 30 h 272"/>
                <a:gd name="T16" fmla="*/ 80 w 80"/>
                <a:gd name="T17" fmla="*/ 14 h 272"/>
                <a:gd name="T18" fmla="*/ 46 w 80"/>
                <a:gd name="T1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72">
                  <a:moveTo>
                    <a:pt x="4" y="239"/>
                  </a:moveTo>
                  <a:lnTo>
                    <a:pt x="0" y="256"/>
                  </a:lnTo>
                  <a:lnTo>
                    <a:pt x="40" y="272"/>
                  </a:lnTo>
                  <a:lnTo>
                    <a:pt x="44" y="254"/>
                  </a:lnTo>
                  <a:lnTo>
                    <a:pt x="4" y="239"/>
                  </a:lnTo>
                  <a:moveTo>
                    <a:pt x="46" y="0"/>
                  </a:moveTo>
                  <a:lnTo>
                    <a:pt x="44" y="18"/>
                  </a:lnTo>
                  <a:lnTo>
                    <a:pt x="75" y="30"/>
                  </a:lnTo>
                  <a:lnTo>
                    <a:pt x="80" y="14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3"/>
            <p:cNvSpPr>
              <a:spLocks/>
            </p:cNvSpPr>
            <p:nvPr/>
          </p:nvSpPr>
          <p:spPr bwMode="auto">
            <a:xfrm>
              <a:off x="17849851" y="9605964"/>
              <a:ext cx="79375" cy="82550"/>
            </a:xfrm>
            <a:custGeom>
              <a:avLst/>
              <a:gdLst>
                <a:gd name="T0" fmla="*/ 14 w 29"/>
                <a:gd name="T1" fmla="*/ 0 h 30"/>
                <a:gd name="T2" fmla="*/ 3 w 29"/>
                <a:gd name="T3" fmla="*/ 9 h 30"/>
                <a:gd name="T4" fmla="*/ 11 w 29"/>
                <a:gd name="T5" fmla="*/ 29 h 30"/>
                <a:gd name="T6" fmla="*/ 17 w 29"/>
                <a:gd name="T7" fmla="*/ 30 h 30"/>
                <a:gd name="T8" fmla="*/ 25 w 29"/>
                <a:gd name="T9" fmla="*/ 28 h 30"/>
                <a:gd name="T10" fmla="*/ 29 w 29"/>
                <a:gd name="T11" fmla="*/ 7 h 30"/>
                <a:gd name="T12" fmla="*/ 24 w 29"/>
                <a:gd name="T13" fmla="*/ 18 h 30"/>
                <a:gd name="T14" fmla="*/ 17 w 29"/>
                <a:gd name="T15" fmla="*/ 23 h 30"/>
                <a:gd name="T16" fmla="*/ 14 w 29"/>
                <a:gd name="T17" fmla="*/ 23 h 30"/>
                <a:gd name="T18" fmla="*/ 9 w 29"/>
                <a:gd name="T19" fmla="*/ 15 h 30"/>
                <a:gd name="T20" fmla="*/ 9 w 29"/>
                <a:gd name="T21" fmla="*/ 12 h 30"/>
                <a:gd name="T22" fmla="*/ 14 w 29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0">
                  <a:moveTo>
                    <a:pt x="14" y="0"/>
                  </a:moveTo>
                  <a:cubicBezTo>
                    <a:pt x="9" y="1"/>
                    <a:pt x="5" y="4"/>
                    <a:pt x="3" y="9"/>
                  </a:cubicBezTo>
                  <a:cubicBezTo>
                    <a:pt x="0" y="17"/>
                    <a:pt x="4" y="26"/>
                    <a:pt x="11" y="29"/>
                  </a:cubicBezTo>
                  <a:cubicBezTo>
                    <a:pt x="13" y="30"/>
                    <a:pt x="15" y="30"/>
                    <a:pt x="17" y="30"/>
                  </a:cubicBezTo>
                  <a:cubicBezTo>
                    <a:pt x="20" y="30"/>
                    <a:pt x="22" y="29"/>
                    <a:pt x="25" y="2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21"/>
                    <a:pt x="20" y="23"/>
                    <a:pt x="17" y="23"/>
                  </a:cubicBezTo>
                  <a:cubicBezTo>
                    <a:pt x="16" y="23"/>
                    <a:pt x="15" y="23"/>
                    <a:pt x="14" y="23"/>
                  </a:cubicBezTo>
                  <a:cubicBezTo>
                    <a:pt x="11" y="21"/>
                    <a:pt x="9" y="18"/>
                    <a:pt x="9" y="15"/>
                  </a:cubicBezTo>
                  <a:cubicBezTo>
                    <a:pt x="9" y="14"/>
                    <a:pt x="9" y="13"/>
                    <a:pt x="9" y="12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4"/>
            <p:cNvSpPr>
              <a:spLocks/>
            </p:cNvSpPr>
            <p:nvPr/>
          </p:nvSpPr>
          <p:spPr bwMode="auto">
            <a:xfrm>
              <a:off x="17875251" y="9386889"/>
              <a:ext cx="101600" cy="282575"/>
            </a:xfrm>
            <a:custGeom>
              <a:avLst/>
              <a:gdLst>
                <a:gd name="T0" fmla="*/ 37 w 37"/>
                <a:gd name="T1" fmla="*/ 0 h 102"/>
                <a:gd name="T2" fmla="*/ 24 w 37"/>
                <a:gd name="T3" fmla="*/ 31 h 102"/>
                <a:gd name="T4" fmla="*/ 21 w 37"/>
                <a:gd name="T5" fmla="*/ 40 h 102"/>
                <a:gd name="T6" fmla="*/ 5 w 37"/>
                <a:gd name="T7" fmla="*/ 79 h 102"/>
                <a:gd name="T8" fmla="*/ 0 w 37"/>
                <a:gd name="T9" fmla="*/ 91 h 102"/>
                <a:gd name="T10" fmla="*/ 0 w 37"/>
                <a:gd name="T11" fmla="*/ 94 h 102"/>
                <a:gd name="T12" fmla="*/ 5 w 37"/>
                <a:gd name="T13" fmla="*/ 102 h 102"/>
                <a:gd name="T14" fmla="*/ 8 w 37"/>
                <a:gd name="T15" fmla="*/ 102 h 102"/>
                <a:gd name="T16" fmla="*/ 15 w 37"/>
                <a:gd name="T17" fmla="*/ 97 h 102"/>
                <a:gd name="T18" fmla="*/ 20 w 37"/>
                <a:gd name="T19" fmla="*/ 86 h 102"/>
                <a:gd name="T20" fmla="*/ 37 w 37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02">
                  <a:moveTo>
                    <a:pt x="37" y="0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97"/>
                    <a:pt x="2" y="100"/>
                    <a:pt x="5" y="102"/>
                  </a:cubicBezTo>
                  <a:cubicBezTo>
                    <a:pt x="6" y="102"/>
                    <a:pt x="7" y="102"/>
                    <a:pt x="8" y="102"/>
                  </a:cubicBezTo>
                  <a:cubicBezTo>
                    <a:pt x="11" y="102"/>
                    <a:pt x="14" y="100"/>
                    <a:pt x="15" y="97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5"/>
            <p:cNvSpPr>
              <a:spLocks/>
            </p:cNvSpPr>
            <p:nvPr/>
          </p:nvSpPr>
          <p:spPr bwMode="auto">
            <a:xfrm>
              <a:off x="17775238" y="10042526"/>
              <a:ext cx="66675" cy="52388"/>
            </a:xfrm>
            <a:custGeom>
              <a:avLst/>
              <a:gdLst>
                <a:gd name="T0" fmla="*/ 2 w 42"/>
                <a:gd name="T1" fmla="*/ 0 h 33"/>
                <a:gd name="T2" fmla="*/ 0 w 42"/>
                <a:gd name="T3" fmla="*/ 17 h 33"/>
                <a:gd name="T4" fmla="*/ 38 w 42"/>
                <a:gd name="T5" fmla="*/ 33 h 33"/>
                <a:gd name="T6" fmla="*/ 42 w 42"/>
                <a:gd name="T7" fmla="*/ 15 h 33"/>
                <a:gd name="T8" fmla="*/ 2 w 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3">
                  <a:moveTo>
                    <a:pt x="2" y="0"/>
                  </a:moveTo>
                  <a:lnTo>
                    <a:pt x="0" y="17"/>
                  </a:lnTo>
                  <a:lnTo>
                    <a:pt x="38" y="33"/>
                  </a:lnTo>
                  <a:lnTo>
                    <a:pt x="42" y="1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6"/>
            <p:cNvSpPr>
              <a:spLocks/>
            </p:cNvSpPr>
            <p:nvPr/>
          </p:nvSpPr>
          <p:spPr bwMode="auto">
            <a:xfrm>
              <a:off x="17775238" y="10042526"/>
              <a:ext cx="66675" cy="52388"/>
            </a:xfrm>
            <a:custGeom>
              <a:avLst/>
              <a:gdLst>
                <a:gd name="T0" fmla="*/ 2 w 42"/>
                <a:gd name="T1" fmla="*/ 0 h 33"/>
                <a:gd name="T2" fmla="*/ 0 w 42"/>
                <a:gd name="T3" fmla="*/ 17 h 33"/>
                <a:gd name="T4" fmla="*/ 38 w 42"/>
                <a:gd name="T5" fmla="*/ 33 h 33"/>
                <a:gd name="T6" fmla="*/ 42 w 42"/>
                <a:gd name="T7" fmla="*/ 15 h 33"/>
                <a:gd name="T8" fmla="*/ 2 w 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3">
                  <a:moveTo>
                    <a:pt x="2" y="0"/>
                  </a:moveTo>
                  <a:lnTo>
                    <a:pt x="0" y="17"/>
                  </a:lnTo>
                  <a:lnTo>
                    <a:pt x="38" y="33"/>
                  </a:lnTo>
                  <a:lnTo>
                    <a:pt x="42" y="1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7"/>
            <p:cNvSpPr>
              <a:spLocks/>
            </p:cNvSpPr>
            <p:nvPr/>
          </p:nvSpPr>
          <p:spPr bwMode="auto">
            <a:xfrm>
              <a:off x="17749838" y="10177464"/>
              <a:ext cx="63500" cy="52388"/>
            </a:xfrm>
            <a:custGeom>
              <a:avLst/>
              <a:gdLst>
                <a:gd name="T0" fmla="*/ 4 w 40"/>
                <a:gd name="T1" fmla="*/ 0 h 33"/>
                <a:gd name="T2" fmla="*/ 0 w 40"/>
                <a:gd name="T3" fmla="*/ 17 h 33"/>
                <a:gd name="T4" fmla="*/ 37 w 40"/>
                <a:gd name="T5" fmla="*/ 33 h 33"/>
                <a:gd name="T6" fmla="*/ 40 w 40"/>
                <a:gd name="T7" fmla="*/ 15 h 33"/>
                <a:gd name="T8" fmla="*/ 4 w 4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3">
                  <a:moveTo>
                    <a:pt x="4" y="0"/>
                  </a:moveTo>
                  <a:lnTo>
                    <a:pt x="0" y="17"/>
                  </a:lnTo>
                  <a:lnTo>
                    <a:pt x="37" y="33"/>
                  </a:lnTo>
                  <a:lnTo>
                    <a:pt x="40" y="1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8"/>
            <p:cNvSpPr>
              <a:spLocks/>
            </p:cNvSpPr>
            <p:nvPr/>
          </p:nvSpPr>
          <p:spPr bwMode="auto">
            <a:xfrm>
              <a:off x="17749838" y="10177464"/>
              <a:ext cx="63500" cy="52388"/>
            </a:xfrm>
            <a:custGeom>
              <a:avLst/>
              <a:gdLst>
                <a:gd name="T0" fmla="*/ 4 w 40"/>
                <a:gd name="T1" fmla="*/ 0 h 33"/>
                <a:gd name="T2" fmla="*/ 0 w 40"/>
                <a:gd name="T3" fmla="*/ 17 h 33"/>
                <a:gd name="T4" fmla="*/ 37 w 40"/>
                <a:gd name="T5" fmla="*/ 33 h 33"/>
                <a:gd name="T6" fmla="*/ 40 w 40"/>
                <a:gd name="T7" fmla="*/ 15 h 33"/>
                <a:gd name="T8" fmla="*/ 4 w 4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3">
                  <a:moveTo>
                    <a:pt x="4" y="0"/>
                  </a:moveTo>
                  <a:lnTo>
                    <a:pt x="0" y="17"/>
                  </a:lnTo>
                  <a:lnTo>
                    <a:pt x="37" y="33"/>
                  </a:lnTo>
                  <a:lnTo>
                    <a:pt x="40" y="1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9"/>
            <p:cNvSpPr>
              <a:spLocks/>
            </p:cNvSpPr>
            <p:nvPr/>
          </p:nvSpPr>
          <p:spPr bwMode="auto">
            <a:xfrm>
              <a:off x="17726026" y="10312401"/>
              <a:ext cx="60325" cy="49213"/>
            </a:xfrm>
            <a:custGeom>
              <a:avLst/>
              <a:gdLst>
                <a:gd name="T0" fmla="*/ 3 w 38"/>
                <a:gd name="T1" fmla="*/ 0 h 31"/>
                <a:gd name="T2" fmla="*/ 0 w 38"/>
                <a:gd name="T3" fmla="*/ 17 h 31"/>
                <a:gd name="T4" fmla="*/ 35 w 38"/>
                <a:gd name="T5" fmla="*/ 31 h 31"/>
                <a:gd name="T6" fmla="*/ 38 w 38"/>
                <a:gd name="T7" fmla="*/ 14 h 31"/>
                <a:gd name="T8" fmla="*/ 3 w 3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" y="0"/>
                  </a:moveTo>
                  <a:lnTo>
                    <a:pt x="0" y="17"/>
                  </a:lnTo>
                  <a:lnTo>
                    <a:pt x="35" y="31"/>
                  </a:lnTo>
                  <a:lnTo>
                    <a:pt x="38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0"/>
            <p:cNvSpPr>
              <a:spLocks/>
            </p:cNvSpPr>
            <p:nvPr/>
          </p:nvSpPr>
          <p:spPr bwMode="auto">
            <a:xfrm>
              <a:off x="17726026" y="10312401"/>
              <a:ext cx="60325" cy="49213"/>
            </a:xfrm>
            <a:custGeom>
              <a:avLst/>
              <a:gdLst>
                <a:gd name="T0" fmla="*/ 3 w 38"/>
                <a:gd name="T1" fmla="*/ 0 h 31"/>
                <a:gd name="T2" fmla="*/ 0 w 38"/>
                <a:gd name="T3" fmla="*/ 17 h 31"/>
                <a:gd name="T4" fmla="*/ 35 w 38"/>
                <a:gd name="T5" fmla="*/ 31 h 31"/>
                <a:gd name="T6" fmla="*/ 38 w 38"/>
                <a:gd name="T7" fmla="*/ 14 h 31"/>
                <a:gd name="T8" fmla="*/ 3 w 3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" y="0"/>
                  </a:moveTo>
                  <a:lnTo>
                    <a:pt x="0" y="17"/>
                  </a:lnTo>
                  <a:lnTo>
                    <a:pt x="35" y="31"/>
                  </a:lnTo>
                  <a:lnTo>
                    <a:pt x="38" y="1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1"/>
            <p:cNvSpPr>
              <a:spLocks/>
            </p:cNvSpPr>
            <p:nvPr/>
          </p:nvSpPr>
          <p:spPr bwMode="auto">
            <a:xfrm>
              <a:off x="17700626" y="10447339"/>
              <a:ext cx="60325" cy="50800"/>
            </a:xfrm>
            <a:custGeom>
              <a:avLst/>
              <a:gdLst>
                <a:gd name="T0" fmla="*/ 4 w 38"/>
                <a:gd name="T1" fmla="*/ 0 h 32"/>
                <a:gd name="T2" fmla="*/ 0 w 38"/>
                <a:gd name="T3" fmla="*/ 18 h 32"/>
                <a:gd name="T4" fmla="*/ 35 w 38"/>
                <a:gd name="T5" fmla="*/ 32 h 32"/>
                <a:gd name="T6" fmla="*/ 38 w 38"/>
                <a:gd name="T7" fmla="*/ 14 h 32"/>
                <a:gd name="T8" fmla="*/ 4 w 3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2">
                  <a:moveTo>
                    <a:pt x="4" y="0"/>
                  </a:moveTo>
                  <a:lnTo>
                    <a:pt x="0" y="18"/>
                  </a:lnTo>
                  <a:lnTo>
                    <a:pt x="35" y="32"/>
                  </a:lnTo>
                  <a:lnTo>
                    <a:pt x="38" y="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2"/>
            <p:cNvSpPr>
              <a:spLocks/>
            </p:cNvSpPr>
            <p:nvPr/>
          </p:nvSpPr>
          <p:spPr bwMode="auto">
            <a:xfrm>
              <a:off x="17700626" y="10447339"/>
              <a:ext cx="60325" cy="50800"/>
            </a:xfrm>
            <a:custGeom>
              <a:avLst/>
              <a:gdLst>
                <a:gd name="T0" fmla="*/ 4 w 38"/>
                <a:gd name="T1" fmla="*/ 0 h 32"/>
                <a:gd name="T2" fmla="*/ 0 w 38"/>
                <a:gd name="T3" fmla="*/ 18 h 32"/>
                <a:gd name="T4" fmla="*/ 35 w 38"/>
                <a:gd name="T5" fmla="*/ 32 h 32"/>
                <a:gd name="T6" fmla="*/ 38 w 38"/>
                <a:gd name="T7" fmla="*/ 14 h 32"/>
                <a:gd name="T8" fmla="*/ 4 w 3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2">
                  <a:moveTo>
                    <a:pt x="4" y="0"/>
                  </a:moveTo>
                  <a:lnTo>
                    <a:pt x="0" y="18"/>
                  </a:lnTo>
                  <a:lnTo>
                    <a:pt x="35" y="32"/>
                  </a:lnTo>
                  <a:lnTo>
                    <a:pt x="38" y="1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3"/>
            <p:cNvSpPr>
              <a:spLocks/>
            </p:cNvSpPr>
            <p:nvPr/>
          </p:nvSpPr>
          <p:spPr bwMode="auto">
            <a:xfrm>
              <a:off x="17675226" y="10580689"/>
              <a:ext cx="58738" cy="49213"/>
            </a:xfrm>
            <a:custGeom>
              <a:avLst/>
              <a:gdLst>
                <a:gd name="T0" fmla="*/ 4 w 37"/>
                <a:gd name="T1" fmla="*/ 0 h 31"/>
                <a:gd name="T2" fmla="*/ 0 w 37"/>
                <a:gd name="T3" fmla="*/ 17 h 31"/>
                <a:gd name="T4" fmla="*/ 33 w 37"/>
                <a:gd name="T5" fmla="*/ 31 h 31"/>
                <a:gd name="T6" fmla="*/ 37 w 37"/>
                <a:gd name="T7" fmla="*/ 14 h 31"/>
                <a:gd name="T8" fmla="*/ 4 w 3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1">
                  <a:moveTo>
                    <a:pt x="4" y="0"/>
                  </a:moveTo>
                  <a:lnTo>
                    <a:pt x="0" y="17"/>
                  </a:lnTo>
                  <a:lnTo>
                    <a:pt x="33" y="31"/>
                  </a:lnTo>
                  <a:lnTo>
                    <a:pt x="37" y="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4"/>
            <p:cNvSpPr>
              <a:spLocks/>
            </p:cNvSpPr>
            <p:nvPr/>
          </p:nvSpPr>
          <p:spPr bwMode="auto">
            <a:xfrm>
              <a:off x="17675226" y="10580689"/>
              <a:ext cx="58738" cy="49213"/>
            </a:xfrm>
            <a:custGeom>
              <a:avLst/>
              <a:gdLst>
                <a:gd name="T0" fmla="*/ 4 w 37"/>
                <a:gd name="T1" fmla="*/ 0 h 31"/>
                <a:gd name="T2" fmla="*/ 0 w 37"/>
                <a:gd name="T3" fmla="*/ 17 h 31"/>
                <a:gd name="T4" fmla="*/ 33 w 37"/>
                <a:gd name="T5" fmla="*/ 31 h 31"/>
                <a:gd name="T6" fmla="*/ 37 w 37"/>
                <a:gd name="T7" fmla="*/ 14 h 31"/>
                <a:gd name="T8" fmla="*/ 4 w 3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1">
                  <a:moveTo>
                    <a:pt x="4" y="0"/>
                  </a:moveTo>
                  <a:lnTo>
                    <a:pt x="0" y="17"/>
                  </a:lnTo>
                  <a:lnTo>
                    <a:pt x="33" y="31"/>
                  </a:lnTo>
                  <a:lnTo>
                    <a:pt x="37" y="1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5"/>
            <p:cNvSpPr>
              <a:spLocks/>
            </p:cNvSpPr>
            <p:nvPr/>
          </p:nvSpPr>
          <p:spPr bwMode="auto">
            <a:xfrm>
              <a:off x="17651413" y="10715626"/>
              <a:ext cx="55563" cy="49213"/>
            </a:xfrm>
            <a:custGeom>
              <a:avLst/>
              <a:gdLst>
                <a:gd name="T0" fmla="*/ 3 w 35"/>
                <a:gd name="T1" fmla="*/ 0 h 31"/>
                <a:gd name="T2" fmla="*/ 0 w 35"/>
                <a:gd name="T3" fmla="*/ 18 h 31"/>
                <a:gd name="T4" fmla="*/ 31 w 35"/>
                <a:gd name="T5" fmla="*/ 31 h 31"/>
                <a:gd name="T6" fmla="*/ 35 w 35"/>
                <a:gd name="T7" fmla="*/ 14 h 31"/>
                <a:gd name="T8" fmla="*/ 3 w 3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1">
                  <a:moveTo>
                    <a:pt x="3" y="0"/>
                  </a:moveTo>
                  <a:lnTo>
                    <a:pt x="0" y="18"/>
                  </a:lnTo>
                  <a:lnTo>
                    <a:pt x="31" y="31"/>
                  </a:lnTo>
                  <a:lnTo>
                    <a:pt x="35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6"/>
            <p:cNvSpPr>
              <a:spLocks/>
            </p:cNvSpPr>
            <p:nvPr/>
          </p:nvSpPr>
          <p:spPr bwMode="auto">
            <a:xfrm>
              <a:off x="17651413" y="10715626"/>
              <a:ext cx="55563" cy="49213"/>
            </a:xfrm>
            <a:custGeom>
              <a:avLst/>
              <a:gdLst>
                <a:gd name="T0" fmla="*/ 3 w 35"/>
                <a:gd name="T1" fmla="*/ 0 h 31"/>
                <a:gd name="T2" fmla="*/ 0 w 35"/>
                <a:gd name="T3" fmla="*/ 18 h 31"/>
                <a:gd name="T4" fmla="*/ 31 w 35"/>
                <a:gd name="T5" fmla="*/ 31 h 31"/>
                <a:gd name="T6" fmla="*/ 35 w 35"/>
                <a:gd name="T7" fmla="*/ 14 h 31"/>
                <a:gd name="T8" fmla="*/ 3 w 3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1">
                  <a:moveTo>
                    <a:pt x="3" y="0"/>
                  </a:moveTo>
                  <a:lnTo>
                    <a:pt x="0" y="18"/>
                  </a:lnTo>
                  <a:lnTo>
                    <a:pt x="31" y="31"/>
                  </a:lnTo>
                  <a:lnTo>
                    <a:pt x="35" y="1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7"/>
            <p:cNvSpPr>
              <a:spLocks noEditPoints="1"/>
            </p:cNvSpPr>
            <p:nvPr/>
          </p:nvSpPr>
          <p:spPr bwMode="auto">
            <a:xfrm>
              <a:off x="17568863" y="10879139"/>
              <a:ext cx="106363" cy="336550"/>
            </a:xfrm>
            <a:custGeom>
              <a:avLst/>
              <a:gdLst>
                <a:gd name="T0" fmla="*/ 12 w 39"/>
                <a:gd name="T1" fmla="*/ 49 h 122"/>
                <a:gd name="T2" fmla="*/ 5 w 39"/>
                <a:gd name="T3" fmla="*/ 88 h 122"/>
                <a:gd name="T4" fmla="*/ 15 w 39"/>
                <a:gd name="T5" fmla="*/ 91 h 122"/>
                <a:gd name="T6" fmla="*/ 18 w 39"/>
                <a:gd name="T7" fmla="*/ 98 h 122"/>
                <a:gd name="T8" fmla="*/ 13 w 39"/>
                <a:gd name="T9" fmla="*/ 101 h 122"/>
                <a:gd name="T10" fmla="*/ 11 w 39"/>
                <a:gd name="T11" fmla="*/ 101 h 122"/>
                <a:gd name="T12" fmla="*/ 4 w 39"/>
                <a:gd name="T13" fmla="*/ 98 h 122"/>
                <a:gd name="T14" fmla="*/ 0 w 39"/>
                <a:gd name="T15" fmla="*/ 118 h 122"/>
                <a:gd name="T16" fmla="*/ 16 w 39"/>
                <a:gd name="T17" fmla="*/ 122 h 122"/>
                <a:gd name="T18" fmla="*/ 29 w 39"/>
                <a:gd name="T19" fmla="*/ 56 h 122"/>
                <a:gd name="T20" fmla="*/ 12 w 39"/>
                <a:gd name="T21" fmla="*/ 49 h 122"/>
                <a:gd name="T22" fmla="*/ 21 w 39"/>
                <a:gd name="T23" fmla="*/ 0 h 122"/>
                <a:gd name="T24" fmla="*/ 14 w 39"/>
                <a:gd name="T25" fmla="*/ 39 h 122"/>
                <a:gd name="T26" fmla="*/ 31 w 39"/>
                <a:gd name="T27" fmla="*/ 46 h 122"/>
                <a:gd name="T28" fmla="*/ 39 w 39"/>
                <a:gd name="T29" fmla="*/ 7 h 122"/>
                <a:gd name="T30" fmla="*/ 21 w 39"/>
                <a:gd name="T3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122">
                  <a:moveTo>
                    <a:pt x="12" y="49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7" y="92"/>
                    <a:pt x="19" y="95"/>
                    <a:pt x="18" y="98"/>
                  </a:cubicBezTo>
                  <a:cubicBezTo>
                    <a:pt x="17" y="100"/>
                    <a:pt x="15" y="101"/>
                    <a:pt x="13" y="101"/>
                  </a:cubicBezTo>
                  <a:cubicBezTo>
                    <a:pt x="12" y="101"/>
                    <a:pt x="12" y="101"/>
                    <a:pt x="11" y="101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21" y="0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8"/>
            <p:cNvSpPr>
              <a:spLocks/>
            </p:cNvSpPr>
            <p:nvPr/>
          </p:nvSpPr>
          <p:spPr bwMode="auto">
            <a:xfrm>
              <a:off x="17626013" y="10850564"/>
              <a:ext cx="55563" cy="47625"/>
            </a:xfrm>
            <a:custGeom>
              <a:avLst/>
              <a:gdLst>
                <a:gd name="T0" fmla="*/ 4 w 35"/>
                <a:gd name="T1" fmla="*/ 0 h 30"/>
                <a:gd name="T2" fmla="*/ 0 w 35"/>
                <a:gd name="T3" fmla="*/ 18 h 30"/>
                <a:gd name="T4" fmla="*/ 31 w 35"/>
                <a:gd name="T5" fmla="*/ 30 h 30"/>
                <a:gd name="T6" fmla="*/ 35 w 35"/>
                <a:gd name="T7" fmla="*/ 13 h 30"/>
                <a:gd name="T8" fmla="*/ 4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4" y="0"/>
                  </a:moveTo>
                  <a:lnTo>
                    <a:pt x="0" y="18"/>
                  </a:lnTo>
                  <a:lnTo>
                    <a:pt x="31" y="30"/>
                  </a:lnTo>
                  <a:lnTo>
                    <a:pt x="35" y="1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9"/>
            <p:cNvSpPr>
              <a:spLocks/>
            </p:cNvSpPr>
            <p:nvPr/>
          </p:nvSpPr>
          <p:spPr bwMode="auto">
            <a:xfrm>
              <a:off x="17626013" y="10850564"/>
              <a:ext cx="55563" cy="47625"/>
            </a:xfrm>
            <a:custGeom>
              <a:avLst/>
              <a:gdLst>
                <a:gd name="T0" fmla="*/ 4 w 35"/>
                <a:gd name="T1" fmla="*/ 0 h 30"/>
                <a:gd name="T2" fmla="*/ 0 w 35"/>
                <a:gd name="T3" fmla="*/ 18 h 30"/>
                <a:gd name="T4" fmla="*/ 31 w 35"/>
                <a:gd name="T5" fmla="*/ 30 h 30"/>
                <a:gd name="T6" fmla="*/ 35 w 35"/>
                <a:gd name="T7" fmla="*/ 13 h 30"/>
                <a:gd name="T8" fmla="*/ 4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4" y="0"/>
                  </a:moveTo>
                  <a:lnTo>
                    <a:pt x="0" y="18"/>
                  </a:lnTo>
                  <a:lnTo>
                    <a:pt x="31" y="30"/>
                  </a:lnTo>
                  <a:lnTo>
                    <a:pt x="35" y="1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0"/>
            <p:cNvSpPr>
              <a:spLocks/>
            </p:cNvSpPr>
            <p:nvPr/>
          </p:nvSpPr>
          <p:spPr bwMode="auto">
            <a:xfrm>
              <a:off x="17600613" y="10987089"/>
              <a:ext cx="53975" cy="46038"/>
            </a:xfrm>
            <a:custGeom>
              <a:avLst/>
              <a:gdLst>
                <a:gd name="T0" fmla="*/ 4 w 34"/>
                <a:gd name="T1" fmla="*/ 0 h 29"/>
                <a:gd name="T2" fmla="*/ 0 w 34"/>
                <a:gd name="T3" fmla="*/ 17 h 29"/>
                <a:gd name="T4" fmla="*/ 30 w 34"/>
                <a:gd name="T5" fmla="*/ 29 h 29"/>
                <a:gd name="T6" fmla="*/ 34 w 34"/>
                <a:gd name="T7" fmla="*/ 12 h 29"/>
                <a:gd name="T8" fmla="*/ 4 w 3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9">
                  <a:moveTo>
                    <a:pt x="4" y="0"/>
                  </a:moveTo>
                  <a:lnTo>
                    <a:pt x="0" y="17"/>
                  </a:lnTo>
                  <a:lnTo>
                    <a:pt x="30" y="29"/>
                  </a:lnTo>
                  <a:lnTo>
                    <a:pt x="34" y="1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1"/>
            <p:cNvSpPr>
              <a:spLocks/>
            </p:cNvSpPr>
            <p:nvPr/>
          </p:nvSpPr>
          <p:spPr bwMode="auto">
            <a:xfrm>
              <a:off x="17600613" y="10987089"/>
              <a:ext cx="53975" cy="46038"/>
            </a:xfrm>
            <a:custGeom>
              <a:avLst/>
              <a:gdLst>
                <a:gd name="T0" fmla="*/ 4 w 34"/>
                <a:gd name="T1" fmla="*/ 0 h 29"/>
                <a:gd name="T2" fmla="*/ 0 w 34"/>
                <a:gd name="T3" fmla="*/ 17 h 29"/>
                <a:gd name="T4" fmla="*/ 30 w 34"/>
                <a:gd name="T5" fmla="*/ 29 h 29"/>
                <a:gd name="T6" fmla="*/ 34 w 34"/>
                <a:gd name="T7" fmla="*/ 12 h 29"/>
                <a:gd name="T8" fmla="*/ 4 w 3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9">
                  <a:moveTo>
                    <a:pt x="4" y="0"/>
                  </a:moveTo>
                  <a:lnTo>
                    <a:pt x="0" y="17"/>
                  </a:lnTo>
                  <a:lnTo>
                    <a:pt x="30" y="29"/>
                  </a:lnTo>
                  <a:lnTo>
                    <a:pt x="34" y="1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2"/>
            <p:cNvSpPr>
              <a:spLocks/>
            </p:cNvSpPr>
            <p:nvPr/>
          </p:nvSpPr>
          <p:spPr bwMode="auto">
            <a:xfrm>
              <a:off x="17579976" y="11122026"/>
              <a:ext cx="41275" cy="36513"/>
            </a:xfrm>
            <a:custGeom>
              <a:avLst/>
              <a:gdLst>
                <a:gd name="T0" fmla="*/ 1 w 15"/>
                <a:gd name="T1" fmla="*/ 0 h 13"/>
                <a:gd name="T2" fmla="*/ 0 w 15"/>
                <a:gd name="T3" fmla="*/ 10 h 13"/>
                <a:gd name="T4" fmla="*/ 7 w 15"/>
                <a:gd name="T5" fmla="*/ 13 h 13"/>
                <a:gd name="T6" fmla="*/ 9 w 15"/>
                <a:gd name="T7" fmla="*/ 13 h 13"/>
                <a:gd name="T8" fmla="*/ 14 w 15"/>
                <a:gd name="T9" fmla="*/ 10 h 13"/>
                <a:gd name="T10" fmla="*/ 11 w 15"/>
                <a:gd name="T11" fmla="*/ 3 h 13"/>
                <a:gd name="T12" fmla="*/ 1 w 15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1" y="13"/>
                    <a:pt x="13" y="12"/>
                    <a:pt x="14" y="10"/>
                  </a:cubicBezTo>
                  <a:cubicBezTo>
                    <a:pt x="15" y="7"/>
                    <a:pt x="13" y="4"/>
                    <a:pt x="11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3"/>
            <p:cNvSpPr>
              <a:spLocks noEditPoints="1"/>
            </p:cNvSpPr>
            <p:nvPr/>
          </p:nvSpPr>
          <p:spPr bwMode="auto">
            <a:xfrm>
              <a:off x="17965738" y="8980489"/>
              <a:ext cx="100013" cy="509588"/>
            </a:xfrm>
            <a:custGeom>
              <a:avLst/>
              <a:gdLst>
                <a:gd name="T0" fmla="*/ 7 w 36"/>
                <a:gd name="T1" fmla="*/ 183 h 184"/>
                <a:gd name="T2" fmla="*/ 7 w 36"/>
                <a:gd name="T3" fmla="*/ 184 h 184"/>
                <a:gd name="T4" fmla="*/ 7 w 36"/>
                <a:gd name="T5" fmla="*/ 184 h 184"/>
                <a:gd name="T6" fmla="*/ 7 w 36"/>
                <a:gd name="T7" fmla="*/ 183 h 184"/>
                <a:gd name="T8" fmla="*/ 2 w 36"/>
                <a:gd name="T9" fmla="*/ 0 h 184"/>
                <a:gd name="T10" fmla="*/ 0 w 36"/>
                <a:gd name="T11" fmla="*/ 12 h 184"/>
                <a:gd name="T12" fmla="*/ 25 w 36"/>
                <a:gd name="T13" fmla="*/ 40 h 184"/>
                <a:gd name="T14" fmla="*/ 4 w 36"/>
                <a:gd name="T15" fmla="*/ 147 h 184"/>
                <a:gd name="T16" fmla="*/ 6 w 36"/>
                <a:gd name="T17" fmla="*/ 142 h 184"/>
                <a:gd name="T18" fmla="*/ 13 w 36"/>
                <a:gd name="T19" fmla="*/ 137 h 184"/>
                <a:gd name="T20" fmla="*/ 16 w 36"/>
                <a:gd name="T21" fmla="*/ 138 h 184"/>
                <a:gd name="T22" fmla="*/ 36 w 36"/>
                <a:gd name="T23" fmla="*/ 37 h 184"/>
                <a:gd name="T24" fmla="*/ 2 w 36"/>
                <a:gd name="T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84">
                  <a:moveTo>
                    <a:pt x="7" y="183"/>
                  </a:moveTo>
                  <a:cubicBezTo>
                    <a:pt x="7" y="184"/>
                    <a:pt x="7" y="184"/>
                    <a:pt x="7" y="184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7" y="183"/>
                    <a:pt x="7" y="183"/>
                    <a:pt x="7" y="183"/>
                  </a:cubicBezTo>
                  <a:moveTo>
                    <a:pt x="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7" y="139"/>
                    <a:pt x="10" y="137"/>
                    <a:pt x="13" y="137"/>
                  </a:cubicBezTo>
                  <a:cubicBezTo>
                    <a:pt x="14" y="137"/>
                    <a:pt x="15" y="138"/>
                    <a:pt x="16" y="138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4"/>
            <p:cNvSpPr>
              <a:spLocks noEditPoints="1"/>
            </p:cNvSpPr>
            <p:nvPr/>
          </p:nvSpPr>
          <p:spPr bwMode="auto">
            <a:xfrm>
              <a:off x="17681576" y="9882189"/>
              <a:ext cx="223838" cy="1000125"/>
            </a:xfrm>
            <a:custGeom>
              <a:avLst/>
              <a:gdLst>
                <a:gd name="T0" fmla="*/ 12 w 141"/>
                <a:gd name="T1" fmla="*/ 556 h 630"/>
                <a:gd name="T2" fmla="*/ 0 w 141"/>
                <a:gd name="T3" fmla="*/ 623 h 630"/>
                <a:gd name="T4" fmla="*/ 16 w 141"/>
                <a:gd name="T5" fmla="*/ 630 h 630"/>
                <a:gd name="T6" fmla="*/ 29 w 141"/>
                <a:gd name="T7" fmla="*/ 562 h 630"/>
                <a:gd name="T8" fmla="*/ 12 w 141"/>
                <a:gd name="T9" fmla="*/ 556 h 630"/>
                <a:gd name="T10" fmla="*/ 29 w 141"/>
                <a:gd name="T11" fmla="*/ 471 h 630"/>
                <a:gd name="T12" fmla="*/ 16 w 141"/>
                <a:gd name="T13" fmla="*/ 539 h 630"/>
                <a:gd name="T14" fmla="*/ 33 w 141"/>
                <a:gd name="T15" fmla="*/ 544 h 630"/>
                <a:gd name="T16" fmla="*/ 47 w 141"/>
                <a:gd name="T17" fmla="*/ 478 h 630"/>
                <a:gd name="T18" fmla="*/ 29 w 141"/>
                <a:gd name="T19" fmla="*/ 471 h 630"/>
                <a:gd name="T20" fmla="*/ 47 w 141"/>
                <a:gd name="T21" fmla="*/ 388 h 630"/>
                <a:gd name="T22" fmla="*/ 33 w 141"/>
                <a:gd name="T23" fmla="*/ 454 h 630"/>
                <a:gd name="T24" fmla="*/ 50 w 141"/>
                <a:gd name="T25" fmla="*/ 461 h 630"/>
                <a:gd name="T26" fmla="*/ 63 w 141"/>
                <a:gd name="T27" fmla="*/ 393 h 630"/>
                <a:gd name="T28" fmla="*/ 47 w 141"/>
                <a:gd name="T29" fmla="*/ 388 h 630"/>
                <a:gd name="T30" fmla="*/ 63 w 141"/>
                <a:gd name="T31" fmla="*/ 302 h 630"/>
                <a:gd name="T32" fmla="*/ 50 w 141"/>
                <a:gd name="T33" fmla="*/ 370 h 630"/>
                <a:gd name="T34" fmla="*/ 66 w 141"/>
                <a:gd name="T35" fmla="*/ 376 h 630"/>
                <a:gd name="T36" fmla="*/ 80 w 141"/>
                <a:gd name="T37" fmla="*/ 309 h 630"/>
                <a:gd name="T38" fmla="*/ 63 w 141"/>
                <a:gd name="T39" fmla="*/ 302 h 630"/>
                <a:gd name="T40" fmla="*/ 80 w 141"/>
                <a:gd name="T41" fmla="*/ 219 h 630"/>
                <a:gd name="T42" fmla="*/ 66 w 141"/>
                <a:gd name="T43" fmla="*/ 285 h 630"/>
                <a:gd name="T44" fmla="*/ 83 w 141"/>
                <a:gd name="T45" fmla="*/ 292 h 630"/>
                <a:gd name="T46" fmla="*/ 97 w 141"/>
                <a:gd name="T47" fmla="*/ 224 h 630"/>
                <a:gd name="T48" fmla="*/ 80 w 141"/>
                <a:gd name="T49" fmla="*/ 219 h 630"/>
                <a:gd name="T50" fmla="*/ 97 w 141"/>
                <a:gd name="T51" fmla="*/ 134 h 630"/>
                <a:gd name="T52" fmla="*/ 83 w 141"/>
                <a:gd name="T53" fmla="*/ 201 h 630"/>
                <a:gd name="T54" fmla="*/ 101 w 141"/>
                <a:gd name="T55" fmla="*/ 207 h 630"/>
                <a:gd name="T56" fmla="*/ 113 w 141"/>
                <a:gd name="T57" fmla="*/ 141 h 630"/>
                <a:gd name="T58" fmla="*/ 97 w 141"/>
                <a:gd name="T59" fmla="*/ 134 h 630"/>
                <a:gd name="T60" fmla="*/ 123 w 141"/>
                <a:gd name="T61" fmla="*/ 0 h 630"/>
                <a:gd name="T62" fmla="*/ 101 w 141"/>
                <a:gd name="T63" fmla="*/ 116 h 630"/>
                <a:gd name="T64" fmla="*/ 116 w 141"/>
                <a:gd name="T65" fmla="*/ 123 h 630"/>
                <a:gd name="T66" fmla="*/ 141 w 141"/>
                <a:gd name="T67" fmla="*/ 7 h 630"/>
                <a:gd name="T68" fmla="*/ 123 w 141"/>
                <a:gd name="T6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630">
                  <a:moveTo>
                    <a:pt x="12" y="556"/>
                  </a:moveTo>
                  <a:lnTo>
                    <a:pt x="0" y="623"/>
                  </a:lnTo>
                  <a:lnTo>
                    <a:pt x="16" y="630"/>
                  </a:lnTo>
                  <a:lnTo>
                    <a:pt x="29" y="562"/>
                  </a:lnTo>
                  <a:lnTo>
                    <a:pt x="12" y="556"/>
                  </a:lnTo>
                  <a:close/>
                  <a:moveTo>
                    <a:pt x="29" y="471"/>
                  </a:moveTo>
                  <a:lnTo>
                    <a:pt x="16" y="539"/>
                  </a:lnTo>
                  <a:lnTo>
                    <a:pt x="33" y="544"/>
                  </a:lnTo>
                  <a:lnTo>
                    <a:pt x="47" y="478"/>
                  </a:lnTo>
                  <a:lnTo>
                    <a:pt x="29" y="471"/>
                  </a:lnTo>
                  <a:close/>
                  <a:moveTo>
                    <a:pt x="47" y="388"/>
                  </a:moveTo>
                  <a:lnTo>
                    <a:pt x="33" y="454"/>
                  </a:lnTo>
                  <a:lnTo>
                    <a:pt x="50" y="461"/>
                  </a:lnTo>
                  <a:lnTo>
                    <a:pt x="63" y="393"/>
                  </a:lnTo>
                  <a:lnTo>
                    <a:pt x="47" y="388"/>
                  </a:lnTo>
                  <a:close/>
                  <a:moveTo>
                    <a:pt x="63" y="302"/>
                  </a:moveTo>
                  <a:lnTo>
                    <a:pt x="50" y="370"/>
                  </a:lnTo>
                  <a:lnTo>
                    <a:pt x="66" y="376"/>
                  </a:lnTo>
                  <a:lnTo>
                    <a:pt x="80" y="309"/>
                  </a:lnTo>
                  <a:lnTo>
                    <a:pt x="63" y="302"/>
                  </a:lnTo>
                  <a:close/>
                  <a:moveTo>
                    <a:pt x="80" y="219"/>
                  </a:moveTo>
                  <a:lnTo>
                    <a:pt x="66" y="285"/>
                  </a:lnTo>
                  <a:lnTo>
                    <a:pt x="83" y="292"/>
                  </a:lnTo>
                  <a:lnTo>
                    <a:pt x="97" y="224"/>
                  </a:lnTo>
                  <a:lnTo>
                    <a:pt x="80" y="219"/>
                  </a:lnTo>
                  <a:close/>
                  <a:moveTo>
                    <a:pt x="97" y="134"/>
                  </a:moveTo>
                  <a:lnTo>
                    <a:pt x="83" y="201"/>
                  </a:lnTo>
                  <a:lnTo>
                    <a:pt x="101" y="207"/>
                  </a:lnTo>
                  <a:lnTo>
                    <a:pt x="113" y="141"/>
                  </a:lnTo>
                  <a:lnTo>
                    <a:pt x="97" y="134"/>
                  </a:lnTo>
                  <a:close/>
                  <a:moveTo>
                    <a:pt x="123" y="0"/>
                  </a:moveTo>
                  <a:lnTo>
                    <a:pt x="101" y="116"/>
                  </a:lnTo>
                  <a:lnTo>
                    <a:pt x="116" y="123"/>
                  </a:lnTo>
                  <a:lnTo>
                    <a:pt x="141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5"/>
            <p:cNvSpPr>
              <a:spLocks noEditPoints="1"/>
            </p:cNvSpPr>
            <p:nvPr/>
          </p:nvSpPr>
          <p:spPr bwMode="auto">
            <a:xfrm>
              <a:off x="17681576" y="9882189"/>
              <a:ext cx="223838" cy="1000125"/>
            </a:xfrm>
            <a:custGeom>
              <a:avLst/>
              <a:gdLst>
                <a:gd name="T0" fmla="*/ 12 w 141"/>
                <a:gd name="T1" fmla="*/ 556 h 630"/>
                <a:gd name="T2" fmla="*/ 0 w 141"/>
                <a:gd name="T3" fmla="*/ 623 h 630"/>
                <a:gd name="T4" fmla="*/ 16 w 141"/>
                <a:gd name="T5" fmla="*/ 630 h 630"/>
                <a:gd name="T6" fmla="*/ 29 w 141"/>
                <a:gd name="T7" fmla="*/ 562 h 630"/>
                <a:gd name="T8" fmla="*/ 12 w 141"/>
                <a:gd name="T9" fmla="*/ 556 h 630"/>
                <a:gd name="T10" fmla="*/ 29 w 141"/>
                <a:gd name="T11" fmla="*/ 471 h 630"/>
                <a:gd name="T12" fmla="*/ 16 w 141"/>
                <a:gd name="T13" fmla="*/ 539 h 630"/>
                <a:gd name="T14" fmla="*/ 33 w 141"/>
                <a:gd name="T15" fmla="*/ 544 h 630"/>
                <a:gd name="T16" fmla="*/ 47 w 141"/>
                <a:gd name="T17" fmla="*/ 478 h 630"/>
                <a:gd name="T18" fmla="*/ 29 w 141"/>
                <a:gd name="T19" fmla="*/ 471 h 630"/>
                <a:gd name="T20" fmla="*/ 47 w 141"/>
                <a:gd name="T21" fmla="*/ 388 h 630"/>
                <a:gd name="T22" fmla="*/ 33 w 141"/>
                <a:gd name="T23" fmla="*/ 454 h 630"/>
                <a:gd name="T24" fmla="*/ 50 w 141"/>
                <a:gd name="T25" fmla="*/ 461 h 630"/>
                <a:gd name="T26" fmla="*/ 63 w 141"/>
                <a:gd name="T27" fmla="*/ 393 h 630"/>
                <a:gd name="T28" fmla="*/ 47 w 141"/>
                <a:gd name="T29" fmla="*/ 388 h 630"/>
                <a:gd name="T30" fmla="*/ 63 w 141"/>
                <a:gd name="T31" fmla="*/ 302 h 630"/>
                <a:gd name="T32" fmla="*/ 50 w 141"/>
                <a:gd name="T33" fmla="*/ 370 h 630"/>
                <a:gd name="T34" fmla="*/ 66 w 141"/>
                <a:gd name="T35" fmla="*/ 376 h 630"/>
                <a:gd name="T36" fmla="*/ 80 w 141"/>
                <a:gd name="T37" fmla="*/ 309 h 630"/>
                <a:gd name="T38" fmla="*/ 63 w 141"/>
                <a:gd name="T39" fmla="*/ 302 h 630"/>
                <a:gd name="T40" fmla="*/ 80 w 141"/>
                <a:gd name="T41" fmla="*/ 219 h 630"/>
                <a:gd name="T42" fmla="*/ 66 w 141"/>
                <a:gd name="T43" fmla="*/ 285 h 630"/>
                <a:gd name="T44" fmla="*/ 83 w 141"/>
                <a:gd name="T45" fmla="*/ 292 h 630"/>
                <a:gd name="T46" fmla="*/ 97 w 141"/>
                <a:gd name="T47" fmla="*/ 224 h 630"/>
                <a:gd name="T48" fmla="*/ 80 w 141"/>
                <a:gd name="T49" fmla="*/ 219 h 630"/>
                <a:gd name="T50" fmla="*/ 97 w 141"/>
                <a:gd name="T51" fmla="*/ 134 h 630"/>
                <a:gd name="T52" fmla="*/ 83 w 141"/>
                <a:gd name="T53" fmla="*/ 201 h 630"/>
                <a:gd name="T54" fmla="*/ 101 w 141"/>
                <a:gd name="T55" fmla="*/ 207 h 630"/>
                <a:gd name="T56" fmla="*/ 113 w 141"/>
                <a:gd name="T57" fmla="*/ 141 h 630"/>
                <a:gd name="T58" fmla="*/ 97 w 141"/>
                <a:gd name="T59" fmla="*/ 134 h 630"/>
                <a:gd name="T60" fmla="*/ 123 w 141"/>
                <a:gd name="T61" fmla="*/ 0 h 630"/>
                <a:gd name="T62" fmla="*/ 101 w 141"/>
                <a:gd name="T63" fmla="*/ 116 h 630"/>
                <a:gd name="T64" fmla="*/ 116 w 141"/>
                <a:gd name="T65" fmla="*/ 123 h 630"/>
                <a:gd name="T66" fmla="*/ 141 w 141"/>
                <a:gd name="T67" fmla="*/ 7 h 630"/>
                <a:gd name="T68" fmla="*/ 123 w 141"/>
                <a:gd name="T6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630">
                  <a:moveTo>
                    <a:pt x="12" y="556"/>
                  </a:moveTo>
                  <a:lnTo>
                    <a:pt x="0" y="623"/>
                  </a:lnTo>
                  <a:lnTo>
                    <a:pt x="16" y="630"/>
                  </a:lnTo>
                  <a:lnTo>
                    <a:pt x="29" y="562"/>
                  </a:lnTo>
                  <a:lnTo>
                    <a:pt x="12" y="556"/>
                  </a:lnTo>
                  <a:moveTo>
                    <a:pt x="29" y="471"/>
                  </a:moveTo>
                  <a:lnTo>
                    <a:pt x="16" y="539"/>
                  </a:lnTo>
                  <a:lnTo>
                    <a:pt x="33" y="544"/>
                  </a:lnTo>
                  <a:lnTo>
                    <a:pt x="47" y="478"/>
                  </a:lnTo>
                  <a:lnTo>
                    <a:pt x="29" y="471"/>
                  </a:lnTo>
                  <a:moveTo>
                    <a:pt x="47" y="388"/>
                  </a:moveTo>
                  <a:lnTo>
                    <a:pt x="33" y="454"/>
                  </a:lnTo>
                  <a:lnTo>
                    <a:pt x="50" y="461"/>
                  </a:lnTo>
                  <a:lnTo>
                    <a:pt x="63" y="393"/>
                  </a:lnTo>
                  <a:lnTo>
                    <a:pt x="47" y="388"/>
                  </a:lnTo>
                  <a:moveTo>
                    <a:pt x="63" y="302"/>
                  </a:moveTo>
                  <a:lnTo>
                    <a:pt x="50" y="370"/>
                  </a:lnTo>
                  <a:lnTo>
                    <a:pt x="66" y="376"/>
                  </a:lnTo>
                  <a:lnTo>
                    <a:pt x="80" y="309"/>
                  </a:lnTo>
                  <a:lnTo>
                    <a:pt x="63" y="302"/>
                  </a:lnTo>
                  <a:moveTo>
                    <a:pt x="80" y="219"/>
                  </a:moveTo>
                  <a:lnTo>
                    <a:pt x="66" y="285"/>
                  </a:lnTo>
                  <a:lnTo>
                    <a:pt x="83" y="292"/>
                  </a:lnTo>
                  <a:lnTo>
                    <a:pt x="97" y="224"/>
                  </a:lnTo>
                  <a:lnTo>
                    <a:pt x="80" y="219"/>
                  </a:lnTo>
                  <a:moveTo>
                    <a:pt x="97" y="134"/>
                  </a:moveTo>
                  <a:lnTo>
                    <a:pt x="83" y="201"/>
                  </a:lnTo>
                  <a:lnTo>
                    <a:pt x="101" y="207"/>
                  </a:lnTo>
                  <a:lnTo>
                    <a:pt x="113" y="141"/>
                  </a:lnTo>
                  <a:lnTo>
                    <a:pt x="97" y="134"/>
                  </a:lnTo>
                  <a:moveTo>
                    <a:pt x="123" y="0"/>
                  </a:moveTo>
                  <a:lnTo>
                    <a:pt x="101" y="116"/>
                  </a:lnTo>
                  <a:lnTo>
                    <a:pt x="116" y="123"/>
                  </a:lnTo>
                  <a:lnTo>
                    <a:pt x="141" y="7"/>
                  </a:lnTo>
                  <a:lnTo>
                    <a:pt x="1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6"/>
            <p:cNvSpPr>
              <a:spLocks/>
            </p:cNvSpPr>
            <p:nvPr/>
          </p:nvSpPr>
          <p:spPr bwMode="auto">
            <a:xfrm>
              <a:off x="17883188" y="9513889"/>
              <a:ext cx="96838" cy="350838"/>
            </a:xfrm>
            <a:custGeom>
              <a:avLst/>
              <a:gdLst>
                <a:gd name="T0" fmla="*/ 33 w 35"/>
                <a:gd name="T1" fmla="*/ 0 h 127"/>
                <a:gd name="T2" fmla="*/ 17 w 35"/>
                <a:gd name="T3" fmla="*/ 39 h 127"/>
                <a:gd name="T4" fmla="*/ 19 w 35"/>
                <a:gd name="T5" fmla="*/ 54 h 127"/>
                <a:gd name="T6" fmla="*/ 13 w 35"/>
                <a:gd name="T7" fmla="*/ 61 h 127"/>
                <a:gd name="T8" fmla="*/ 0 w 35"/>
                <a:gd name="T9" fmla="*/ 123 h 127"/>
                <a:gd name="T10" fmla="*/ 10 w 35"/>
                <a:gd name="T11" fmla="*/ 127 h 127"/>
                <a:gd name="T12" fmla="*/ 35 w 35"/>
                <a:gd name="T13" fmla="*/ 1 h 127"/>
                <a:gd name="T14" fmla="*/ 33 w 35"/>
                <a:gd name="T1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7">
                  <a:moveTo>
                    <a:pt x="33" y="0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20" y="43"/>
                    <a:pt x="21" y="49"/>
                    <a:pt x="19" y="54"/>
                  </a:cubicBezTo>
                  <a:cubicBezTo>
                    <a:pt x="18" y="57"/>
                    <a:pt x="15" y="59"/>
                    <a:pt x="13" y="6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C64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7"/>
            <p:cNvSpPr>
              <a:spLocks noEditPoints="1"/>
            </p:cNvSpPr>
            <p:nvPr/>
          </p:nvSpPr>
          <p:spPr bwMode="auto">
            <a:xfrm>
              <a:off x="17876838" y="9490076"/>
              <a:ext cx="107950" cy="403225"/>
            </a:xfrm>
            <a:custGeom>
              <a:avLst/>
              <a:gdLst>
                <a:gd name="T0" fmla="*/ 4 w 68"/>
                <a:gd name="T1" fmla="*/ 229 h 254"/>
                <a:gd name="T2" fmla="*/ 0 w 68"/>
                <a:gd name="T3" fmla="*/ 247 h 254"/>
                <a:gd name="T4" fmla="*/ 18 w 68"/>
                <a:gd name="T5" fmla="*/ 254 h 254"/>
                <a:gd name="T6" fmla="*/ 21 w 68"/>
                <a:gd name="T7" fmla="*/ 236 h 254"/>
                <a:gd name="T8" fmla="*/ 4 w 68"/>
                <a:gd name="T9" fmla="*/ 229 h 254"/>
                <a:gd name="T10" fmla="*/ 68 w 68"/>
                <a:gd name="T11" fmla="*/ 0 h 254"/>
                <a:gd name="T12" fmla="*/ 61 w 68"/>
                <a:gd name="T13" fmla="*/ 15 h 254"/>
                <a:gd name="T14" fmla="*/ 65 w 68"/>
                <a:gd name="T15" fmla="*/ 17 h 254"/>
                <a:gd name="T16" fmla="*/ 68 w 68"/>
                <a:gd name="T17" fmla="*/ 0 h 254"/>
                <a:gd name="T18" fmla="*/ 68 w 68"/>
                <a:gd name="T1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54">
                  <a:moveTo>
                    <a:pt x="4" y="229"/>
                  </a:moveTo>
                  <a:lnTo>
                    <a:pt x="0" y="247"/>
                  </a:lnTo>
                  <a:lnTo>
                    <a:pt x="18" y="254"/>
                  </a:lnTo>
                  <a:lnTo>
                    <a:pt x="21" y="236"/>
                  </a:lnTo>
                  <a:lnTo>
                    <a:pt x="4" y="229"/>
                  </a:lnTo>
                  <a:close/>
                  <a:moveTo>
                    <a:pt x="68" y="0"/>
                  </a:moveTo>
                  <a:lnTo>
                    <a:pt x="61" y="15"/>
                  </a:lnTo>
                  <a:lnTo>
                    <a:pt x="65" y="17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"/>
            <p:cNvSpPr>
              <a:spLocks noEditPoints="1"/>
            </p:cNvSpPr>
            <p:nvPr/>
          </p:nvSpPr>
          <p:spPr bwMode="auto">
            <a:xfrm>
              <a:off x="17876838" y="9490076"/>
              <a:ext cx="107950" cy="403225"/>
            </a:xfrm>
            <a:custGeom>
              <a:avLst/>
              <a:gdLst>
                <a:gd name="T0" fmla="*/ 4 w 68"/>
                <a:gd name="T1" fmla="*/ 229 h 254"/>
                <a:gd name="T2" fmla="*/ 0 w 68"/>
                <a:gd name="T3" fmla="*/ 247 h 254"/>
                <a:gd name="T4" fmla="*/ 18 w 68"/>
                <a:gd name="T5" fmla="*/ 254 h 254"/>
                <a:gd name="T6" fmla="*/ 21 w 68"/>
                <a:gd name="T7" fmla="*/ 236 h 254"/>
                <a:gd name="T8" fmla="*/ 4 w 68"/>
                <a:gd name="T9" fmla="*/ 229 h 254"/>
                <a:gd name="T10" fmla="*/ 68 w 68"/>
                <a:gd name="T11" fmla="*/ 0 h 254"/>
                <a:gd name="T12" fmla="*/ 61 w 68"/>
                <a:gd name="T13" fmla="*/ 15 h 254"/>
                <a:gd name="T14" fmla="*/ 65 w 68"/>
                <a:gd name="T15" fmla="*/ 17 h 254"/>
                <a:gd name="T16" fmla="*/ 68 w 68"/>
                <a:gd name="T17" fmla="*/ 0 h 254"/>
                <a:gd name="T18" fmla="*/ 68 w 68"/>
                <a:gd name="T1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54">
                  <a:moveTo>
                    <a:pt x="4" y="229"/>
                  </a:moveTo>
                  <a:lnTo>
                    <a:pt x="0" y="247"/>
                  </a:lnTo>
                  <a:lnTo>
                    <a:pt x="18" y="254"/>
                  </a:lnTo>
                  <a:lnTo>
                    <a:pt x="21" y="236"/>
                  </a:lnTo>
                  <a:lnTo>
                    <a:pt x="4" y="229"/>
                  </a:lnTo>
                  <a:moveTo>
                    <a:pt x="68" y="0"/>
                  </a:moveTo>
                  <a:lnTo>
                    <a:pt x="61" y="15"/>
                  </a:lnTo>
                  <a:lnTo>
                    <a:pt x="65" y="17"/>
                  </a:lnTo>
                  <a:lnTo>
                    <a:pt x="68" y="0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9"/>
            <p:cNvSpPr>
              <a:spLocks/>
            </p:cNvSpPr>
            <p:nvPr/>
          </p:nvSpPr>
          <p:spPr bwMode="auto">
            <a:xfrm>
              <a:off x="17918113" y="9621839"/>
              <a:ext cx="22225" cy="60325"/>
            </a:xfrm>
            <a:custGeom>
              <a:avLst/>
              <a:gdLst>
                <a:gd name="T0" fmla="*/ 4 w 8"/>
                <a:gd name="T1" fmla="*/ 0 h 22"/>
                <a:gd name="T2" fmla="*/ 4 w 8"/>
                <a:gd name="T3" fmla="*/ 1 h 22"/>
                <a:gd name="T4" fmla="*/ 0 w 8"/>
                <a:gd name="T5" fmla="*/ 22 h 22"/>
                <a:gd name="T6" fmla="*/ 6 w 8"/>
                <a:gd name="T7" fmla="*/ 15 h 22"/>
                <a:gd name="T8" fmla="*/ 4 w 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2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" y="20"/>
                    <a:pt x="5" y="18"/>
                    <a:pt x="6" y="15"/>
                  </a:cubicBezTo>
                  <a:cubicBezTo>
                    <a:pt x="8" y="10"/>
                    <a:pt x="7" y="4"/>
                    <a:pt x="4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10"/>
            <p:cNvSpPr>
              <a:spLocks/>
            </p:cNvSpPr>
            <p:nvPr/>
          </p:nvSpPr>
          <p:spPr bwMode="auto">
            <a:xfrm>
              <a:off x="17929226" y="9359901"/>
              <a:ext cx="80963" cy="265113"/>
            </a:xfrm>
            <a:custGeom>
              <a:avLst/>
              <a:gdLst>
                <a:gd name="T0" fmla="*/ 26 w 29"/>
                <a:gd name="T1" fmla="*/ 0 h 96"/>
                <a:gd name="T2" fmla="*/ 19 w 29"/>
                <a:gd name="T3" fmla="*/ 5 h 96"/>
                <a:gd name="T4" fmla="*/ 17 w 29"/>
                <a:gd name="T5" fmla="*/ 10 h 96"/>
                <a:gd name="T6" fmla="*/ 0 w 29"/>
                <a:gd name="T7" fmla="*/ 96 h 96"/>
                <a:gd name="T8" fmla="*/ 20 w 29"/>
                <a:gd name="T9" fmla="*/ 46 h 96"/>
                <a:gd name="T10" fmla="*/ 29 w 29"/>
                <a:gd name="T11" fmla="*/ 1 h 96"/>
                <a:gd name="T12" fmla="*/ 26 w 29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6">
                  <a:moveTo>
                    <a:pt x="26" y="0"/>
                  </a:moveTo>
                  <a:cubicBezTo>
                    <a:pt x="23" y="0"/>
                    <a:pt x="20" y="2"/>
                    <a:pt x="19" y="5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11"/>
            <p:cNvSpPr>
              <a:spLocks/>
            </p:cNvSpPr>
            <p:nvPr/>
          </p:nvSpPr>
          <p:spPr bwMode="auto">
            <a:xfrm>
              <a:off x="17835563" y="10066339"/>
              <a:ext cx="30163" cy="39688"/>
            </a:xfrm>
            <a:custGeom>
              <a:avLst/>
              <a:gdLst>
                <a:gd name="T0" fmla="*/ 4 w 19"/>
                <a:gd name="T1" fmla="*/ 0 h 25"/>
                <a:gd name="T2" fmla="*/ 0 w 19"/>
                <a:gd name="T3" fmla="*/ 18 h 25"/>
                <a:gd name="T4" fmla="*/ 16 w 19"/>
                <a:gd name="T5" fmla="*/ 25 h 25"/>
                <a:gd name="T6" fmla="*/ 19 w 19"/>
                <a:gd name="T7" fmla="*/ 7 h 25"/>
                <a:gd name="T8" fmla="*/ 4 w 1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4" y="0"/>
                  </a:moveTo>
                  <a:lnTo>
                    <a:pt x="0" y="18"/>
                  </a:lnTo>
                  <a:lnTo>
                    <a:pt x="16" y="25"/>
                  </a:lnTo>
                  <a:lnTo>
                    <a:pt x="19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2"/>
            <p:cNvSpPr>
              <a:spLocks/>
            </p:cNvSpPr>
            <p:nvPr/>
          </p:nvSpPr>
          <p:spPr bwMode="auto">
            <a:xfrm>
              <a:off x="17835563" y="10066339"/>
              <a:ext cx="30163" cy="39688"/>
            </a:xfrm>
            <a:custGeom>
              <a:avLst/>
              <a:gdLst>
                <a:gd name="T0" fmla="*/ 4 w 19"/>
                <a:gd name="T1" fmla="*/ 0 h 25"/>
                <a:gd name="T2" fmla="*/ 0 w 19"/>
                <a:gd name="T3" fmla="*/ 18 h 25"/>
                <a:gd name="T4" fmla="*/ 16 w 19"/>
                <a:gd name="T5" fmla="*/ 25 h 25"/>
                <a:gd name="T6" fmla="*/ 19 w 19"/>
                <a:gd name="T7" fmla="*/ 7 h 25"/>
                <a:gd name="T8" fmla="*/ 4 w 1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4" y="0"/>
                  </a:moveTo>
                  <a:lnTo>
                    <a:pt x="0" y="18"/>
                  </a:lnTo>
                  <a:lnTo>
                    <a:pt x="16" y="25"/>
                  </a:lnTo>
                  <a:lnTo>
                    <a:pt x="19" y="7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3"/>
            <p:cNvSpPr>
              <a:spLocks/>
            </p:cNvSpPr>
            <p:nvPr/>
          </p:nvSpPr>
          <p:spPr bwMode="auto">
            <a:xfrm>
              <a:off x="17808576" y="10201276"/>
              <a:ext cx="33338" cy="36513"/>
            </a:xfrm>
            <a:custGeom>
              <a:avLst/>
              <a:gdLst>
                <a:gd name="T0" fmla="*/ 3 w 21"/>
                <a:gd name="T1" fmla="*/ 0 h 23"/>
                <a:gd name="T2" fmla="*/ 0 w 21"/>
                <a:gd name="T3" fmla="*/ 18 h 23"/>
                <a:gd name="T4" fmla="*/ 17 w 21"/>
                <a:gd name="T5" fmla="*/ 23 h 23"/>
                <a:gd name="T6" fmla="*/ 21 w 21"/>
                <a:gd name="T7" fmla="*/ 6 h 23"/>
                <a:gd name="T8" fmla="*/ 3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3" y="0"/>
                  </a:moveTo>
                  <a:lnTo>
                    <a:pt x="0" y="18"/>
                  </a:lnTo>
                  <a:lnTo>
                    <a:pt x="17" y="23"/>
                  </a:lnTo>
                  <a:lnTo>
                    <a:pt x="21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4"/>
            <p:cNvSpPr>
              <a:spLocks/>
            </p:cNvSpPr>
            <p:nvPr/>
          </p:nvSpPr>
          <p:spPr bwMode="auto">
            <a:xfrm>
              <a:off x="17808576" y="10201276"/>
              <a:ext cx="33338" cy="36513"/>
            </a:xfrm>
            <a:custGeom>
              <a:avLst/>
              <a:gdLst>
                <a:gd name="T0" fmla="*/ 3 w 21"/>
                <a:gd name="T1" fmla="*/ 0 h 23"/>
                <a:gd name="T2" fmla="*/ 0 w 21"/>
                <a:gd name="T3" fmla="*/ 18 h 23"/>
                <a:gd name="T4" fmla="*/ 17 w 21"/>
                <a:gd name="T5" fmla="*/ 23 h 23"/>
                <a:gd name="T6" fmla="*/ 21 w 21"/>
                <a:gd name="T7" fmla="*/ 6 h 23"/>
                <a:gd name="T8" fmla="*/ 3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3" y="0"/>
                  </a:moveTo>
                  <a:lnTo>
                    <a:pt x="0" y="18"/>
                  </a:lnTo>
                  <a:lnTo>
                    <a:pt x="17" y="23"/>
                  </a:lnTo>
                  <a:lnTo>
                    <a:pt x="21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15"/>
            <p:cNvSpPr>
              <a:spLocks/>
            </p:cNvSpPr>
            <p:nvPr/>
          </p:nvSpPr>
          <p:spPr bwMode="auto">
            <a:xfrm>
              <a:off x="17781588" y="10334626"/>
              <a:ext cx="31750" cy="38100"/>
            </a:xfrm>
            <a:custGeom>
              <a:avLst/>
              <a:gdLst>
                <a:gd name="T0" fmla="*/ 3 w 20"/>
                <a:gd name="T1" fmla="*/ 0 h 24"/>
                <a:gd name="T2" fmla="*/ 0 w 20"/>
                <a:gd name="T3" fmla="*/ 17 h 24"/>
                <a:gd name="T4" fmla="*/ 17 w 20"/>
                <a:gd name="T5" fmla="*/ 24 h 24"/>
                <a:gd name="T6" fmla="*/ 20 w 20"/>
                <a:gd name="T7" fmla="*/ 7 h 24"/>
                <a:gd name="T8" fmla="*/ 3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3" y="0"/>
                  </a:moveTo>
                  <a:lnTo>
                    <a:pt x="0" y="17"/>
                  </a:lnTo>
                  <a:lnTo>
                    <a:pt x="17" y="24"/>
                  </a:lnTo>
                  <a:lnTo>
                    <a:pt x="2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16"/>
            <p:cNvSpPr>
              <a:spLocks/>
            </p:cNvSpPr>
            <p:nvPr/>
          </p:nvSpPr>
          <p:spPr bwMode="auto">
            <a:xfrm>
              <a:off x="17781588" y="10334626"/>
              <a:ext cx="31750" cy="38100"/>
            </a:xfrm>
            <a:custGeom>
              <a:avLst/>
              <a:gdLst>
                <a:gd name="T0" fmla="*/ 3 w 20"/>
                <a:gd name="T1" fmla="*/ 0 h 24"/>
                <a:gd name="T2" fmla="*/ 0 w 20"/>
                <a:gd name="T3" fmla="*/ 17 h 24"/>
                <a:gd name="T4" fmla="*/ 17 w 20"/>
                <a:gd name="T5" fmla="*/ 24 h 24"/>
                <a:gd name="T6" fmla="*/ 20 w 20"/>
                <a:gd name="T7" fmla="*/ 7 h 24"/>
                <a:gd name="T8" fmla="*/ 3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3" y="0"/>
                  </a:moveTo>
                  <a:lnTo>
                    <a:pt x="0" y="17"/>
                  </a:lnTo>
                  <a:lnTo>
                    <a:pt x="17" y="24"/>
                  </a:lnTo>
                  <a:lnTo>
                    <a:pt x="20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17"/>
            <p:cNvSpPr>
              <a:spLocks/>
            </p:cNvSpPr>
            <p:nvPr/>
          </p:nvSpPr>
          <p:spPr bwMode="auto">
            <a:xfrm>
              <a:off x="17756188" y="10469564"/>
              <a:ext cx="30163" cy="36513"/>
            </a:xfrm>
            <a:custGeom>
              <a:avLst/>
              <a:gdLst>
                <a:gd name="T0" fmla="*/ 3 w 19"/>
                <a:gd name="T1" fmla="*/ 0 h 23"/>
                <a:gd name="T2" fmla="*/ 0 w 19"/>
                <a:gd name="T3" fmla="*/ 18 h 23"/>
                <a:gd name="T4" fmla="*/ 16 w 19"/>
                <a:gd name="T5" fmla="*/ 23 h 23"/>
                <a:gd name="T6" fmla="*/ 19 w 19"/>
                <a:gd name="T7" fmla="*/ 6 h 23"/>
                <a:gd name="T8" fmla="*/ 3 w 1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3">
                  <a:moveTo>
                    <a:pt x="3" y="0"/>
                  </a:moveTo>
                  <a:lnTo>
                    <a:pt x="0" y="18"/>
                  </a:lnTo>
                  <a:lnTo>
                    <a:pt x="16" y="23"/>
                  </a:lnTo>
                  <a:lnTo>
                    <a:pt x="19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18"/>
            <p:cNvSpPr>
              <a:spLocks/>
            </p:cNvSpPr>
            <p:nvPr/>
          </p:nvSpPr>
          <p:spPr bwMode="auto">
            <a:xfrm>
              <a:off x="17756188" y="10469564"/>
              <a:ext cx="30163" cy="36513"/>
            </a:xfrm>
            <a:custGeom>
              <a:avLst/>
              <a:gdLst>
                <a:gd name="T0" fmla="*/ 3 w 19"/>
                <a:gd name="T1" fmla="*/ 0 h 23"/>
                <a:gd name="T2" fmla="*/ 0 w 19"/>
                <a:gd name="T3" fmla="*/ 18 h 23"/>
                <a:gd name="T4" fmla="*/ 16 w 19"/>
                <a:gd name="T5" fmla="*/ 23 h 23"/>
                <a:gd name="T6" fmla="*/ 19 w 19"/>
                <a:gd name="T7" fmla="*/ 6 h 23"/>
                <a:gd name="T8" fmla="*/ 3 w 1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3">
                  <a:moveTo>
                    <a:pt x="3" y="0"/>
                  </a:moveTo>
                  <a:lnTo>
                    <a:pt x="0" y="18"/>
                  </a:lnTo>
                  <a:lnTo>
                    <a:pt x="16" y="23"/>
                  </a:lnTo>
                  <a:lnTo>
                    <a:pt x="19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9"/>
            <p:cNvSpPr>
              <a:spLocks/>
            </p:cNvSpPr>
            <p:nvPr/>
          </p:nvSpPr>
          <p:spPr bwMode="auto">
            <a:xfrm>
              <a:off x="17727613" y="10602914"/>
              <a:ext cx="33338" cy="38100"/>
            </a:xfrm>
            <a:custGeom>
              <a:avLst/>
              <a:gdLst>
                <a:gd name="T0" fmla="*/ 4 w 21"/>
                <a:gd name="T1" fmla="*/ 0 h 24"/>
                <a:gd name="T2" fmla="*/ 0 w 21"/>
                <a:gd name="T3" fmla="*/ 17 h 24"/>
                <a:gd name="T4" fmla="*/ 18 w 21"/>
                <a:gd name="T5" fmla="*/ 24 h 24"/>
                <a:gd name="T6" fmla="*/ 21 w 21"/>
                <a:gd name="T7" fmla="*/ 7 h 24"/>
                <a:gd name="T8" fmla="*/ 4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4" y="0"/>
                  </a:moveTo>
                  <a:lnTo>
                    <a:pt x="0" y="17"/>
                  </a:lnTo>
                  <a:lnTo>
                    <a:pt x="18" y="24"/>
                  </a:lnTo>
                  <a:lnTo>
                    <a:pt x="21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20"/>
            <p:cNvSpPr>
              <a:spLocks/>
            </p:cNvSpPr>
            <p:nvPr/>
          </p:nvSpPr>
          <p:spPr bwMode="auto">
            <a:xfrm>
              <a:off x="17727613" y="10602914"/>
              <a:ext cx="33338" cy="38100"/>
            </a:xfrm>
            <a:custGeom>
              <a:avLst/>
              <a:gdLst>
                <a:gd name="T0" fmla="*/ 4 w 21"/>
                <a:gd name="T1" fmla="*/ 0 h 24"/>
                <a:gd name="T2" fmla="*/ 0 w 21"/>
                <a:gd name="T3" fmla="*/ 17 h 24"/>
                <a:gd name="T4" fmla="*/ 18 w 21"/>
                <a:gd name="T5" fmla="*/ 24 h 24"/>
                <a:gd name="T6" fmla="*/ 21 w 21"/>
                <a:gd name="T7" fmla="*/ 7 h 24"/>
                <a:gd name="T8" fmla="*/ 4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4" y="0"/>
                  </a:moveTo>
                  <a:lnTo>
                    <a:pt x="0" y="17"/>
                  </a:lnTo>
                  <a:lnTo>
                    <a:pt x="18" y="24"/>
                  </a:lnTo>
                  <a:lnTo>
                    <a:pt x="21" y="7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21"/>
            <p:cNvSpPr>
              <a:spLocks/>
            </p:cNvSpPr>
            <p:nvPr/>
          </p:nvSpPr>
          <p:spPr bwMode="auto">
            <a:xfrm>
              <a:off x="17700626" y="10737851"/>
              <a:ext cx="33338" cy="36513"/>
            </a:xfrm>
            <a:custGeom>
              <a:avLst/>
              <a:gdLst>
                <a:gd name="T0" fmla="*/ 4 w 21"/>
                <a:gd name="T1" fmla="*/ 0 h 23"/>
                <a:gd name="T2" fmla="*/ 0 w 21"/>
                <a:gd name="T3" fmla="*/ 17 h 23"/>
                <a:gd name="T4" fmla="*/ 17 w 21"/>
                <a:gd name="T5" fmla="*/ 23 h 23"/>
                <a:gd name="T6" fmla="*/ 21 w 21"/>
                <a:gd name="T7" fmla="*/ 5 h 23"/>
                <a:gd name="T8" fmla="*/ 4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4" y="0"/>
                  </a:moveTo>
                  <a:lnTo>
                    <a:pt x="0" y="17"/>
                  </a:lnTo>
                  <a:lnTo>
                    <a:pt x="17" y="23"/>
                  </a:lnTo>
                  <a:lnTo>
                    <a:pt x="2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22"/>
            <p:cNvSpPr>
              <a:spLocks/>
            </p:cNvSpPr>
            <p:nvPr/>
          </p:nvSpPr>
          <p:spPr bwMode="auto">
            <a:xfrm>
              <a:off x="17700626" y="10737851"/>
              <a:ext cx="33338" cy="36513"/>
            </a:xfrm>
            <a:custGeom>
              <a:avLst/>
              <a:gdLst>
                <a:gd name="T0" fmla="*/ 4 w 21"/>
                <a:gd name="T1" fmla="*/ 0 h 23"/>
                <a:gd name="T2" fmla="*/ 0 w 21"/>
                <a:gd name="T3" fmla="*/ 17 h 23"/>
                <a:gd name="T4" fmla="*/ 17 w 21"/>
                <a:gd name="T5" fmla="*/ 23 h 23"/>
                <a:gd name="T6" fmla="*/ 21 w 21"/>
                <a:gd name="T7" fmla="*/ 5 h 23"/>
                <a:gd name="T8" fmla="*/ 4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4" y="0"/>
                  </a:moveTo>
                  <a:lnTo>
                    <a:pt x="0" y="17"/>
                  </a:lnTo>
                  <a:lnTo>
                    <a:pt x="17" y="23"/>
                  </a:lnTo>
                  <a:lnTo>
                    <a:pt x="21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23"/>
            <p:cNvSpPr>
              <a:spLocks/>
            </p:cNvSpPr>
            <p:nvPr/>
          </p:nvSpPr>
          <p:spPr bwMode="auto">
            <a:xfrm>
              <a:off x="16227426" y="10972801"/>
              <a:ext cx="363538" cy="77788"/>
            </a:xfrm>
            <a:custGeom>
              <a:avLst/>
              <a:gdLst>
                <a:gd name="T0" fmla="*/ 0 w 229"/>
                <a:gd name="T1" fmla="*/ 0 h 49"/>
                <a:gd name="T2" fmla="*/ 0 w 229"/>
                <a:gd name="T3" fmla="*/ 7 h 49"/>
                <a:gd name="T4" fmla="*/ 227 w 229"/>
                <a:gd name="T5" fmla="*/ 49 h 49"/>
                <a:gd name="T6" fmla="*/ 229 w 229"/>
                <a:gd name="T7" fmla="*/ 45 h 49"/>
                <a:gd name="T8" fmla="*/ 179 w 229"/>
                <a:gd name="T9" fmla="*/ 35 h 49"/>
                <a:gd name="T10" fmla="*/ 0 w 22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49">
                  <a:moveTo>
                    <a:pt x="0" y="0"/>
                  </a:moveTo>
                  <a:lnTo>
                    <a:pt x="0" y="7"/>
                  </a:lnTo>
                  <a:lnTo>
                    <a:pt x="227" y="49"/>
                  </a:lnTo>
                  <a:lnTo>
                    <a:pt x="229" y="45"/>
                  </a:lnTo>
                  <a:lnTo>
                    <a:pt x="17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24"/>
            <p:cNvSpPr>
              <a:spLocks/>
            </p:cNvSpPr>
            <p:nvPr/>
          </p:nvSpPr>
          <p:spPr bwMode="auto">
            <a:xfrm>
              <a:off x="16227426" y="10972801"/>
              <a:ext cx="363538" cy="77788"/>
            </a:xfrm>
            <a:custGeom>
              <a:avLst/>
              <a:gdLst>
                <a:gd name="T0" fmla="*/ 0 w 229"/>
                <a:gd name="T1" fmla="*/ 0 h 49"/>
                <a:gd name="T2" fmla="*/ 0 w 229"/>
                <a:gd name="T3" fmla="*/ 7 h 49"/>
                <a:gd name="T4" fmla="*/ 227 w 229"/>
                <a:gd name="T5" fmla="*/ 49 h 49"/>
                <a:gd name="T6" fmla="*/ 229 w 229"/>
                <a:gd name="T7" fmla="*/ 45 h 49"/>
                <a:gd name="T8" fmla="*/ 179 w 229"/>
                <a:gd name="T9" fmla="*/ 35 h 49"/>
                <a:gd name="T10" fmla="*/ 0 w 22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49">
                  <a:moveTo>
                    <a:pt x="0" y="0"/>
                  </a:moveTo>
                  <a:lnTo>
                    <a:pt x="0" y="7"/>
                  </a:lnTo>
                  <a:lnTo>
                    <a:pt x="227" y="49"/>
                  </a:lnTo>
                  <a:lnTo>
                    <a:pt x="229" y="45"/>
                  </a:lnTo>
                  <a:lnTo>
                    <a:pt x="179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25"/>
            <p:cNvSpPr>
              <a:spLocks/>
            </p:cNvSpPr>
            <p:nvPr/>
          </p:nvSpPr>
          <p:spPr bwMode="auto">
            <a:xfrm>
              <a:off x="16617951" y="10898189"/>
              <a:ext cx="1082675" cy="347663"/>
            </a:xfrm>
            <a:custGeom>
              <a:avLst/>
              <a:gdLst>
                <a:gd name="T0" fmla="*/ 383 w 392"/>
                <a:gd name="T1" fmla="*/ 0 h 126"/>
                <a:gd name="T2" fmla="*/ 375 w 392"/>
                <a:gd name="T3" fmla="*/ 39 h 126"/>
                <a:gd name="T4" fmla="*/ 377 w 392"/>
                <a:gd name="T5" fmla="*/ 39 h 126"/>
                <a:gd name="T6" fmla="*/ 380 w 392"/>
                <a:gd name="T7" fmla="*/ 46 h 126"/>
                <a:gd name="T8" fmla="*/ 375 w 392"/>
                <a:gd name="T9" fmla="*/ 49 h 126"/>
                <a:gd name="T10" fmla="*/ 373 w 392"/>
                <a:gd name="T11" fmla="*/ 49 h 126"/>
                <a:gd name="T12" fmla="*/ 373 w 392"/>
                <a:gd name="T13" fmla="*/ 49 h 126"/>
                <a:gd name="T14" fmla="*/ 360 w 392"/>
                <a:gd name="T15" fmla="*/ 115 h 126"/>
                <a:gd name="T16" fmla="*/ 344 w 392"/>
                <a:gd name="T17" fmla="*/ 111 h 126"/>
                <a:gd name="T18" fmla="*/ 342 w 392"/>
                <a:gd name="T19" fmla="*/ 121 h 126"/>
                <a:gd name="T20" fmla="*/ 0 w 392"/>
                <a:gd name="T21" fmla="*/ 55 h 126"/>
                <a:gd name="T22" fmla="*/ 0 w 392"/>
                <a:gd name="T23" fmla="*/ 57 h 126"/>
                <a:gd name="T24" fmla="*/ 368 w 392"/>
                <a:gd name="T25" fmla="*/ 126 h 126"/>
                <a:gd name="T26" fmla="*/ 369 w 392"/>
                <a:gd name="T27" fmla="*/ 121 h 126"/>
                <a:gd name="T28" fmla="*/ 392 w 392"/>
                <a:gd name="T29" fmla="*/ 4 h 126"/>
                <a:gd name="T30" fmla="*/ 391 w 392"/>
                <a:gd name="T31" fmla="*/ 4 h 126"/>
                <a:gd name="T32" fmla="*/ 383 w 392"/>
                <a:gd name="T3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2" h="126">
                  <a:moveTo>
                    <a:pt x="383" y="0"/>
                  </a:moveTo>
                  <a:cubicBezTo>
                    <a:pt x="375" y="39"/>
                    <a:pt x="375" y="39"/>
                    <a:pt x="375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80" y="40"/>
                    <a:pt x="381" y="43"/>
                    <a:pt x="380" y="46"/>
                  </a:cubicBezTo>
                  <a:cubicBezTo>
                    <a:pt x="379" y="48"/>
                    <a:pt x="377" y="49"/>
                    <a:pt x="375" y="49"/>
                  </a:cubicBezTo>
                  <a:cubicBezTo>
                    <a:pt x="375" y="49"/>
                    <a:pt x="374" y="49"/>
                    <a:pt x="373" y="49"/>
                  </a:cubicBezTo>
                  <a:cubicBezTo>
                    <a:pt x="373" y="49"/>
                    <a:pt x="373" y="49"/>
                    <a:pt x="373" y="49"/>
                  </a:cubicBezTo>
                  <a:cubicBezTo>
                    <a:pt x="360" y="115"/>
                    <a:pt x="360" y="115"/>
                    <a:pt x="360" y="115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8" y="126"/>
                    <a:pt x="368" y="126"/>
                    <a:pt x="368" y="126"/>
                  </a:cubicBezTo>
                  <a:cubicBezTo>
                    <a:pt x="369" y="121"/>
                    <a:pt x="369" y="121"/>
                    <a:pt x="369" y="121"/>
                  </a:cubicBezTo>
                  <a:cubicBezTo>
                    <a:pt x="392" y="4"/>
                    <a:pt x="392" y="4"/>
                    <a:pt x="392" y="4"/>
                  </a:cubicBezTo>
                  <a:cubicBezTo>
                    <a:pt x="392" y="4"/>
                    <a:pt x="392" y="4"/>
                    <a:pt x="391" y="4"/>
                  </a:cubicBezTo>
                  <a:cubicBezTo>
                    <a:pt x="383" y="0"/>
                    <a:pt x="383" y="0"/>
                    <a:pt x="383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26"/>
            <p:cNvSpPr>
              <a:spLocks/>
            </p:cNvSpPr>
            <p:nvPr/>
          </p:nvSpPr>
          <p:spPr bwMode="auto">
            <a:xfrm>
              <a:off x="16587788" y="11044239"/>
              <a:ext cx="30163" cy="11113"/>
            </a:xfrm>
            <a:custGeom>
              <a:avLst/>
              <a:gdLst>
                <a:gd name="T0" fmla="*/ 2 w 19"/>
                <a:gd name="T1" fmla="*/ 0 h 7"/>
                <a:gd name="T2" fmla="*/ 0 w 19"/>
                <a:gd name="T3" fmla="*/ 4 h 7"/>
                <a:gd name="T4" fmla="*/ 19 w 19"/>
                <a:gd name="T5" fmla="*/ 7 h 7"/>
                <a:gd name="T6" fmla="*/ 19 w 19"/>
                <a:gd name="T7" fmla="*/ 4 h 7"/>
                <a:gd name="T8" fmla="*/ 2 w 1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2" y="0"/>
                  </a:moveTo>
                  <a:lnTo>
                    <a:pt x="0" y="4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27"/>
            <p:cNvSpPr>
              <a:spLocks/>
            </p:cNvSpPr>
            <p:nvPr/>
          </p:nvSpPr>
          <p:spPr bwMode="auto">
            <a:xfrm>
              <a:off x="16587788" y="11044239"/>
              <a:ext cx="30163" cy="11113"/>
            </a:xfrm>
            <a:custGeom>
              <a:avLst/>
              <a:gdLst>
                <a:gd name="T0" fmla="*/ 2 w 19"/>
                <a:gd name="T1" fmla="*/ 0 h 7"/>
                <a:gd name="T2" fmla="*/ 0 w 19"/>
                <a:gd name="T3" fmla="*/ 4 h 7"/>
                <a:gd name="T4" fmla="*/ 19 w 19"/>
                <a:gd name="T5" fmla="*/ 7 h 7"/>
                <a:gd name="T6" fmla="*/ 19 w 19"/>
                <a:gd name="T7" fmla="*/ 4 h 7"/>
                <a:gd name="T8" fmla="*/ 2 w 1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2" y="0"/>
                  </a:moveTo>
                  <a:lnTo>
                    <a:pt x="0" y="4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28"/>
            <p:cNvSpPr>
              <a:spLocks/>
            </p:cNvSpPr>
            <p:nvPr/>
          </p:nvSpPr>
          <p:spPr bwMode="auto">
            <a:xfrm>
              <a:off x="17675226" y="10871201"/>
              <a:ext cx="31750" cy="38100"/>
            </a:xfrm>
            <a:custGeom>
              <a:avLst/>
              <a:gdLst>
                <a:gd name="T0" fmla="*/ 2 w 11"/>
                <a:gd name="T1" fmla="*/ 0 h 14"/>
                <a:gd name="T2" fmla="*/ 0 w 11"/>
                <a:gd name="T3" fmla="*/ 10 h 14"/>
                <a:gd name="T4" fmla="*/ 8 w 11"/>
                <a:gd name="T5" fmla="*/ 14 h 14"/>
                <a:gd name="T6" fmla="*/ 9 w 11"/>
                <a:gd name="T7" fmla="*/ 14 h 14"/>
                <a:gd name="T8" fmla="*/ 11 w 11"/>
                <a:gd name="T9" fmla="*/ 4 h 14"/>
                <a:gd name="T10" fmla="*/ 2 w 1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29"/>
            <p:cNvSpPr>
              <a:spLocks/>
            </p:cNvSpPr>
            <p:nvPr/>
          </p:nvSpPr>
          <p:spPr bwMode="auto">
            <a:xfrm>
              <a:off x="17648238" y="11006139"/>
              <a:ext cx="22225" cy="26988"/>
            </a:xfrm>
            <a:custGeom>
              <a:avLst/>
              <a:gdLst>
                <a:gd name="T0" fmla="*/ 2 w 8"/>
                <a:gd name="T1" fmla="*/ 0 h 10"/>
                <a:gd name="T2" fmla="*/ 0 w 8"/>
                <a:gd name="T3" fmla="*/ 10 h 10"/>
                <a:gd name="T4" fmla="*/ 0 w 8"/>
                <a:gd name="T5" fmla="*/ 10 h 10"/>
                <a:gd name="T6" fmla="*/ 2 w 8"/>
                <a:gd name="T7" fmla="*/ 10 h 10"/>
                <a:gd name="T8" fmla="*/ 7 w 8"/>
                <a:gd name="T9" fmla="*/ 7 h 10"/>
                <a:gd name="T10" fmla="*/ 4 w 8"/>
                <a:gd name="T11" fmla="*/ 0 h 10"/>
                <a:gd name="T12" fmla="*/ 2 w 8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4" y="10"/>
                    <a:pt x="6" y="9"/>
                    <a:pt x="7" y="7"/>
                  </a:cubicBezTo>
                  <a:cubicBezTo>
                    <a:pt x="8" y="4"/>
                    <a:pt x="7" y="1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5A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30"/>
            <p:cNvSpPr>
              <a:spLocks/>
            </p:cNvSpPr>
            <p:nvPr/>
          </p:nvSpPr>
          <p:spPr bwMode="auto">
            <a:xfrm>
              <a:off x="16236951" y="8639176"/>
              <a:ext cx="1736725" cy="2576513"/>
            </a:xfrm>
            <a:custGeom>
              <a:avLst/>
              <a:gdLst>
                <a:gd name="T0" fmla="*/ 1094 w 1094"/>
                <a:gd name="T1" fmla="*/ 160 h 1623"/>
                <a:gd name="T2" fmla="*/ 828 w 1094"/>
                <a:gd name="T3" fmla="*/ 1623 h 1623"/>
                <a:gd name="T4" fmla="*/ 174 w 1094"/>
                <a:gd name="T5" fmla="*/ 1496 h 1623"/>
                <a:gd name="T6" fmla="*/ 0 w 1094"/>
                <a:gd name="T7" fmla="*/ 1463 h 1623"/>
                <a:gd name="T8" fmla="*/ 267 w 1094"/>
                <a:gd name="T9" fmla="*/ 0 h 1623"/>
                <a:gd name="T10" fmla="*/ 816 w 1094"/>
                <a:gd name="T11" fmla="*/ 106 h 1623"/>
                <a:gd name="T12" fmla="*/ 1094 w 1094"/>
                <a:gd name="T13" fmla="*/ 160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4" h="1623">
                  <a:moveTo>
                    <a:pt x="1094" y="160"/>
                  </a:moveTo>
                  <a:lnTo>
                    <a:pt x="828" y="1623"/>
                  </a:lnTo>
                  <a:lnTo>
                    <a:pt x="174" y="1496"/>
                  </a:lnTo>
                  <a:lnTo>
                    <a:pt x="0" y="1463"/>
                  </a:lnTo>
                  <a:lnTo>
                    <a:pt x="267" y="0"/>
                  </a:lnTo>
                  <a:lnTo>
                    <a:pt x="816" y="106"/>
                  </a:lnTo>
                  <a:lnTo>
                    <a:pt x="1094" y="160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31"/>
            <p:cNvSpPr>
              <a:spLocks/>
            </p:cNvSpPr>
            <p:nvPr/>
          </p:nvSpPr>
          <p:spPr bwMode="auto">
            <a:xfrm>
              <a:off x="16236951" y="8639176"/>
              <a:ext cx="1736725" cy="2576513"/>
            </a:xfrm>
            <a:custGeom>
              <a:avLst/>
              <a:gdLst>
                <a:gd name="T0" fmla="*/ 1094 w 1094"/>
                <a:gd name="T1" fmla="*/ 160 h 1623"/>
                <a:gd name="T2" fmla="*/ 828 w 1094"/>
                <a:gd name="T3" fmla="*/ 1623 h 1623"/>
                <a:gd name="T4" fmla="*/ 174 w 1094"/>
                <a:gd name="T5" fmla="*/ 1496 h 1623"/>
                <a:gd name="T6" fmla="*/ 0 w 1094"/>
                <a:gd name="T7" fmla="*/ 1463 h 1623"/>
                <a:gd name="T8" fmla="*/ 267 w 1094"/>
                <a:gd name="T9" fmla="*/ 0 h 1623"/>
                <a:gd name="T10" fmla="*/ 816 w 1094"/>
                <a:gd name="T11" fmla="*/ 106 h 1623"/>
                <a:gd name="T12" fmla="*/ 1094 w 1094"/>
                <a:gd name="T13" fmla="*/ 160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4" h="1623">
                  <a:moveTo>
                    <a:pt x="1094" y="160"/>
                  </a:moveTo>
                  <a:lnTo>
                    <a:pt x="828" y="1623"/>
                  </a:lnTo>
                  <a:lnTo>
                    <a:pt x="174" y="1496"/>
                  </a:lnTo>
                  <a:lnTo>
                    <a:pt x="0" y="1463"/>
                  </a:lnTo>
                  <a:lnTo>
                    <a:pt x="267" y="0"/>
                  </a:lnTo>
                  <a:lnTo>
                    <a:pt x="816" y="106"/>
                  </a:lnTo>
                  <a:lnTo>
                    <a:pt x="1094" y="1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32"/>
            <p:cNvSpPr>
              <a:spLocks/>
            </p:cNvSpPr>
            <p:nvPr/>
          </p:nvSpPr>
          <p:spPr bwMode="auto">
            <a:xfrm>
              <a:off x="16221076" y="8621714"/>
              <a:ext cx="1770063" cy="2611438"/>
            </a:xfrm>
            <a:custGeom>
              <a:avLst/>
              <a:gdLst>
                <a:gd name="T0" fmla="*/ 1104 w 1115"/>
                <a:gd name="T1" fmla="*/ 171 h 1645"/>
                <a:gd name="T2" fmla="*/ 1096 w 1115"/>
                <a:gd name="T3" fmla="*/ 169 h 1645"/>
                <a:gd name="T4" fmla="*/ 831 w 1115"/>
                <a:gd name="T5" fmla="*/ 1624 h 1645"/>
                <a:gd name="T6" fmla="*/ 186 w 1115"/>
                <a:gd name="T7" fmla="*/ 1498 h 1645"/>
                <a:gd name="T8" fmla="*/ 21 w 1115"/>
                <a:gd name="T9" fmla="*/ 1467 h 1645"/>
                <a:gd name="T10" fmla="*/ 283 w 1115"/>
                <a:gd name="T11" fmla="*/ 19 h 1645"/>
                <a:gd name="T12" fmla="*/ 824 w 1115"/>
                <a:gd name="T13" fmla="*/ 125 h 1645"/>
                <a:gd name="T14" fmla="*/ 1102 w 1115"/>
                <a:gd name="T15" fmla="*/ 179 h 1645"/>
                <a:gd name="T16" fmla="*/ 1104 w 1115"/>
                <a:gd name="T17" fmla="*/ 171 h 1645"/>
                <a:gd name="T18" fmla="*/ 1096 w 1115"/>
                <a:gd name="T19" fmla="*/ 169 h 1645"/>
                <a:gd name="T20" fmla="*/ 1104 w 1115"/>
                <a:gd name="T21" fmla="*/ 171 h 1645"/>
                <a:gd name="T22" fmla="*/ 1106 w 1115"/>
                <a:gd name="T23" fmla="*/ 162 h 1645"/>
                <a:gd name="T24" fmla="*/ 828 w 1115"/>
                <a:gd name="T25" fmla="*/ 108 h 1645"/>
                <a:gd name="T26" fmla="*/ 270 w 1115"/>
                <a:gd name="T27" fmla="*/ 0 h 1645"/>
                <a:gd name="T28" fmla="*/ 0 w 1115"/>
                <a:gd name="T29" fmla="*/ 1481 h 1645"/>
                <a:gd name="T30" fmla="*/ 183 w 1115"/>
                <a:gd name="T31" fmla="*/ 1516 h 1645"/>
                <a:gd name="T32" fmla="*/ 845 w 1115"/>
                <a:gd name="T33" fmla="*/ 1645 h 1645"/>
                <a:gd name="T34" fmla="*/ 1115 w 1115"/>
                <a:gd name="T35" fmla="*/ 164 h 1645"/>
                <a:gd name="T36" fmla="*/ 1106 w 1115"/>
                <a:gd name="T37" fmla="*/ 162 h 1645"/>
                <a:gd name="T38" fmla="*/ 1104 w 1115"/>
                <a:gd name="T39" fmla="*/ 17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5" h="1645">
                  <a:moveTo>
                    <a:pt x="1104" y="171"/>
                  </a:moveTo>
                  <a:lnTo>
                    <a:pt x="1096" y="169"/>
                  </a:lnTo>
                  <a:lnTo>
                    <a:pt x="831" y="1624"/>
                  </a:lnTo>
                  <a:lnTo>
                    <a:pt x="186" y="1498"/>
                  </a:lnTo>
                  <a:lnTo>
                    <a:pt x="21" y="1467"/>
                  </a:lnTo>
                  <a:lnTo>
                    <a:pt x="283" y="19"/>
                  </a:lnTo>
                  <a:lnTo>
                    <a:pt x="824" y="125"/>
                  </a:lnTo>
                  <a:lnTo>
                    <a:pt x="1102" y="179"/>
                  </a:lnTo>
                  <a:lnTo>
                    <a:pt x="1104" y="171"/>
                  </a:lnTo>
                  <a:lnTo>
                    <a:pt x="1096" y="169"/>
                  </a:lnTo>
                  <a:lnTo>
                    <a:pt x="1104" y="171"/>
                  </a:lnTo>
                  <a:lnTo>
                    <a:pt x="1106" y="162"/>
                  </a:lnTo>
                  <a:lnTo>
                    <a:pt x="828" y="108"/>
                  </a:lnTo>
                  <a:lnTo>
                    <a:pt x="270" y="0"/>
                  </a:lnTo>
                  <a:lnTo>
                    <a:pt x="0" y="1481"/>
                  </a:lnTo>
                  <a:lnTo>
                    <a:pt x="183" y="1516"/>
                  </a:lnTo>
                  <a:lnTo>
                    <a:pt x="845" y="1645"/>
                  </a:lnTo>
                  <a:lnTo>
                    <a:pt x="1115" y="164"/>
                  </a:lnTo>
                  <a:lnTo>
                    <a:pt x="1106" y="162"/>
                  </a:lnTo>
                  <a:lnTo>
                    <a:pt x="1104" y="171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33"/>
            <p:cNvSpPr>
              <a:spLocks/>
            </p:cNvSpPr>
            <p:nvPr/>
          </p:nvSpPr>
          <p:spPr bwMode="auto">
            <a:xfrm>
              <a:off x="16221076" y="8621714"/>
              <a:ext cx="1770063" cy="2611438"/>
            </a:xfrm>
            <a:custGeom>
              <a:avLst/>
              <a:gdLst>
                <a:gd name="T0" fmla="*/ 1104 w 1115"/>
                <a:gd name="T1" fmla="*/ 171 h 1645"/>
                <a:gd name="T2" fmla="*/ 1096 w 1115"/>
                <a:gd name="T3" fmla="*/ 169 h 1645"/>
                <a:gd name="T4" fmla="*/ 831 w 1115"/>
                <a:gd name="T5" fmla="*/ 1624 h 1645"/>
                <a:gd name="T6" fmla="*/ 186 w 1115"/>
                <a:gd name="T7" fmla="*/ 1498 h 1645"/>
                <a:gd name="T8" fmla="*/ 21 w 1115"/>
                <a:gd name="T9" fmla="*/ 1467 h 1645"/>
                <a:gd name="T10" fmla="*/ 283 w 1115"/>
                <a:gd name="T11" fmla="*/ 19 h 1645"/>
                <a:gd name="T12" fmla="*/ 824 w 1115"/>
                <a:gd name="T13" fmla="*/ 125 h 1645"/>
                <a:gd name="T14" fmla="*/ 1102 w 1115"/>
                <a:gd name="T15" fmla="*/ 179 h 1645"/>
                <a:gd name="T16" fmla="*/ 1104 w 1115"/>
                <a:gd name="T17" fmla="*/ 171 h 1645"/>
                <a:gd name="T18" fmla="*/ 1096 w 1115"/>
                <a:gd name="T19" fmla="*/ 169 h 1645"/>
                <a:gd name="T20" fmla="*/ 1104 w 1115"/>
                <a:gd name="T21" fmla="*/ 171 h 1645"/>
                <a:gd name="T22" fmla="*/ 1106 w 1115"/>
                <a:gd name="T23" fmla="*/ 162 h 1645"/>
                <a:gd name="T24" fmla="*/ 828 w 1115"/>
                <a:gd name="T25" fmla="*/ 108 h 1645"/>
                <a:gd name="T26" fmla="*/ 270 w 1115"/>
                <a:gd name="T27" fmla="*/ 0 h 1645"/>
                <a:gd name="T28" fmla="*/ 0 w 1115"/>
                <a:gd name="T29" fmla="*/ 1481 h 1645"/>
                <a:gd name="T30" fmla="*/ 183 w 1115"/>
                <a:gd name="T31" fmla="*/ 1516 h 1645"/>
                <a:gd name="T32" fmla="*/ 845 w 1115"/>
                <a:gd name="T33" fmla="*/ 1645 h 1645"/>
                <a:gd name="T34" fmla="*/ 1115 w 1115"/>
                <a:gd name="T35" fmla="*/ 164 h 1645"/>
                <a:gd name="T36" fmla="*/ 1106 w 1115"/>
                <a:gd name="T37" fmla="*/ 162 h 1645"/>
                <a:gd name="T38" fmla="*/ 1104 w 1115"/>
                <a:gd name="T39" fmla="*/ 17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5" h="1645">
                  <a:moveTo>
                    <a:pt x="1104" y="171"/>
                  </a:moveTo>
                  <a:lnTo>
                    <a:pt x="1096" y="169"/>
                  </a:lnTo>
                  <a:lnTo>
                    <a:pt x="831" y="1624"/>
                  </a:lnTo>
                  <a:lnTo>
                    <a:pt x="186" y="1498"/>
                  </a:lnTo>
                  <a:lnTo>
                    <a:pt x="21" y="1467"/>
                  </a:lnTo>
                  <a:lnTo>
                    <a:pt x="283" y="19"/>
                  </a:lnTo>
                  <a:lnTo>
                    <a:pt x="824" y="125"/>
                  </a:lnTo>
                  <a:lnTo>
                    <a:pt x="1102" y="179"/>
                  </a:lnTo>
                  <a:lnTo>
                    <a:pt x="1104" y="171"/>
                  </a:lnTo>
                  <a:lnTo>
                    <a:pt x="1096" y="169"/>
                  </a:lnTo>
                  <a:lnTo>
                    <a:pt x="1104" y="171"/>
                  </a:lnTo>
                  <a:lnTo>
                    <a:pt x="1106" y="162"/>
                  </a:lnTo>
                  <a:lnTo>
                    <a:pt x="828" y="108"/>
                  </a:lnTo>
                  <a:lnTo>
                    <a:pt x="270" y="0"/>
                  </a:lnTo>
                  <a:lnTo>
                    <a:pt x="0" y="1481"/>
                  </a:lnTo>
                  <a:lnTo>
                    <a:pt x="183" y="1516"/>
                  </a:lnTo>
                  <a:lnTo>
                    <a:pt x="845" y="1645"/>
                  </a:lnTo>
                  <a:lnTo>
                    <a:pt x="1115" y="164"/>
                  </a:lnTo>
                  <a:lnTo>
                    <a:pt x="1106" y="162"/>
                  </a:lnTo>
                  <a:lnTo>
                    <a:pt x="1104" y="1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34"/>
            <p:cNvSpPr>
              <a:spLocks/>
            </p:cNvSpPr>
            <p:nvPr/>
          </p:nvSpPr>
          <p:spPr bwMode="auto">
            <a:xfrm>
              <a:off x="16287751" y="8909051"/>
              <a:ext cx="1658938" cy="2239963"/>
            </a:xfrm>
            <a:custGeom>
              <a:avLst/>
              <a:gdLst>
                <a:gd name="T0" fmla="*/ 582 w 601"/>
                <a:gd name="T1" fmla="*/ 0 h 811"/>
                <a:gd name="T2" fmla="*/ 582 w 601"/>
                <a:gd name="T3" fmla="*/ 1 h 811"/>
                <a:gd name="T4" fmla="*/ 442 w 601"/>
                <a:gd name="T5" fmla="*/ 770 h 811"/>
                <a:gd name="T6" fmla="*/ 437 w 601"/>
                <a:gd name="T7" fmla="*/ 774 h 811"/>
                <a:gd name="T8" fmla="*/ 437 w 601"/>
                <a:gd name="T9" fmla="*/ 774 h 811"/>
                <a:gd name="T10" fmla="*/ 432 w 601"/>
                <a:gd name="T11" fmla="*/ 769 h 811"/>
                <a:gd name="T12" fmla="*/ 430 w 601"/>
                <a:gd name="T13" fmla="*/ 722 h 811"/>
                <a:gd name="T14" fmla="*/ 31 w 601"/>
                <a:gd name="T15" fmla="*/ 649 h 811"/>
                <a:gd name="T16" fmla="*/ 0 w 601"/>
                <a:gd name="T17" fmla="*/ 687 h 811"/>
                <a:gd name="T18" fmla="*/ 30 w 601"/>
                <a:gd name="T19" fmla="*/ 727 h 811"/>
                <a:gd name="T20" fmla="*/ 457 w 601"/>
                <a:gd name="T21" fmla="*/ 811 h 811"/>
                <a:gd name="T22" fmla="*/ 601 w 601"/>
                <a:gd name="T23" fmla="*/ 22 h 811"/>
                <a:gd name="T24" fmla="*/ 582 w 601"/>
                <a:gd name="T2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1" h="811">
                  <a:moveTo>
                    <a:pt x="582" y="0"/>
                  </a:moveTo>
                  <a:cubicBezTo>
                    <a:pt x="582" y="1"/>
                    <a:pt x="582" y="1"/>
                    <a:pt x="582" y="1"/>
                  </a:cubicBezTo>
                  <a:cubicBezTo>
                    <a:pt x="442" y="770"/>
                    <a:pt x="442" y="770"/>
                    <a:pt x="442" y="770"/>
                  </a:cubicBezTo>
                  <a:cubicBezTo>
                    <a:pt x="442" y="772"/>
                    <a:pt x="440" y="774"/>
                    <a:pt x="437" y="774"/>
                  </a:cubicBezTo>
                  <a:cubicBezTo>
                    <a:pt x="437" y="774"/>
                    <a:pt x="437" y="774"/>
                    <a:pt x="437" y="774"/>
                  </a:cubicBezTo>
                  <a:cubicBezTo>
                    <a:pt x="434" y="774"/>
                    <a:pt x="432" y="772"/>
                    <a:pt x="432" y="769"/>
                  </a:cubicBezTo>
                  <a:cubicBezTo>
                    <a:pt x="430" y="722"/>
                    <a:pt x="430" y="722"/>
                    <a:pt x="430" y="722"/>
                  </a:cubicBezTo>
                  <a:cubicBezTo>
                    <a:pt x="31" y="649"/>
                    <a:pt x="31" y="649"/>
                    <a:pt x="31" y="649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30" y="727"/>
                    <a:pt x="30" y="727"/>
                    <a:pt x="30" y="727"/>
                  </a:cubicBezTo>
                  <a:cubicBezTo>
                    <a:pt x="457" y="811"/>
                    <a:pt x="457" y="811"/>
                    <a:pt x="457" y="811"/>
                  </a:cubicBezTo>
                  <a:cubicBezTo>
                    <a:pt x="601" y="22"/>
                    <a:pt x="601" y="22"/>
                    <a:pt x="601" y="22"/>
                  </a:cubicBezTo>
                  <a:cubicBezTo>
                    <a:pt x="582" y="0"/>
                    <a:pt x="582" y="0"/>
                    <a:pt x="582" y="0"/>
                  </a:cubicBezTo>
                </a:path>
              </a:pathLst>
            </a:custGeom>
            <a:solidFill>
              <a:srgbClr val="DAA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35"/>
            <p:cNvSpPr>
              <a:spLocks/>
            </p:cNvSpPr>
            <p:nvPr/>
          </p:nvSpPr>
          <p:spPr bwMode="auto">
            <a:xfrm>
              <a:off x="17548226" y="8969376"/>
              <a:ext cx="414338" cy="2182813"/>
            </a:xfrm>
            <a:custGeom>
              <a:avLst/>
              <a:gdLst>
                <a:gd name="T0" fmla="*/ 251 w 261"/>
                <a:gd name="T1" fmla="*/ 0 h 1375"/>
                <a:gd name="T2" fmla="*/ 0 w 261"/>
                <a:gd name="T3" fmla="*/ 1373 h 1375"/>
                <a:gd name="T4" fmla="*/ 7 w 261"/>
                <a:gd name="T5" fmla="*/ 1375 h 1375"/>
                <a:gd name="T6" fmla="*/ 261 w 261"/>
                <a:gd name="T7" fmla="*/ 13 h 1375"/>
                <a:gd name="T8" fmla="*/ 251 w 261"/>
                <a:gd name="T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375">
                  <a:moveTo>
                    <a:pt x="251" y="0"/>
                  </a:moveTo>
                  <a:lnTo>
                    <a:pt x="0" y="1373"/>
                  </a:lnTo>
                  <a:lnTo>
                    <a:pt x="7" y="1375"/>
                  </a:lnTo>
                  <a:lnTo>
                    <a:pt x="261" y="1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36"/>
            <p:cNvSpPr>
              <a:spLocks/>
            </p:cNvSpPr>
            <p:nvPr/>
          </p:nvSpPr>
          <p:spPr bwMode="auto">
            <a:xfrm>
              <a:off x="17548226" y="8969376"/>
              <a:ext cx="414338" cy="2182813"/>
            </a:xfrm>
            <a:custGeom>
              <a:avLst/>
              <a:gdLst>
                <a:gd name="T0" fmla="*/ 251 w 261"/>
                <a:gd name="T1" fmla="*/ 0 h 1375"/>
                <a:gd name="T2" fmla="*/ 0 w 261"/>
                <a:gd name="T3" fmla="*/ 1373 h 1375"/>
                <a:gd name="T4" fmla="*/ 7 w 261"/>
                <a:gd name="T5" fmla="*/ 1375 h 1375"/>
                <a:gd name="T6" fmla="*/ 261 w 261"/>
                <a:gd name="T7" fmla="*/ 13 h 1375"/>
                <a:gd name="T8" fmla="*/ 251 w 261"/>
                <a:gd name="T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375">
                  <a:moveTo>
                    <a:pt x="251" y="0"/>
                  </a:moveTo>
                  <a:lnTo>
                    <a:pt x="0" y="1373"/>
                  </a:lnTo>
                  <a:lnTo>
                    <a:pt x="7" y="1375"/>
                  </a:lnTo>
                  <a:lnTo>
                    <a:pt x="261" y="13"/>
                  </a:lnTo>
                  <a:lnTo>
                    <a:pt x="2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37"/>
            <p:cNvSpPr>
              <a:spLocks/>
            </p:cNvSpPr>
            <p:nvPr/>
          </p:nvSpPr>
          <p:spPr bwMode="auto">
            <a:xfrm>
              <a:off x="17221201" y="8774114"/>
              <a:ext cx="658813" cy="2259013"/>
            </a:xfrm>
            <a:custGeom>
              <a:avLst/>
              <a:gdLst>
                <a:gd name="T0" fmla="*/ 172 w 415"/>
                <a:gd name="T1" fmla="*/ 1423 h 1423"/>
                <a:gd name="T2" fmla="*/ 415 w 415"/>
                <a:gd name="T3" fmla="*/ 85 h 1423"/>
                <a:gd name="T4" fmla="*/ 415 w 415"/>
                <a:gd name="T5" fmla="*/ 0 h 1423"/>
                <a:gd name="T6" fmla="*/ 0 w 415"/>
                <a:gd name="T7" fmla="*/ 621 h 1423"/>
                <a:gd name="T8" fmla="*/ 168 w 415"/>
                <a:gd name="T9" fmla="*/ 1335 h 1423"/>
                <a:gd name="T10" fmla="*/ 172 w 415"/>
                <a:gd name="T11" fmla="*/ 1423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1423">
                  <a:moveTo>
                    <a:pt x="172" y="1423"/>
                  </a:moveTo>
                  <a:lnTo>
                    <a:pt x="415" y="85"/>
                  </a:lnTo>
                  <a:lnTo>
                    <a:pt x="415" y="0"/>
                  </a:lnTo>
                  <a:lnTo>
                    <a:pt x="0" y="621"/>
                  </a:lnTo>
                  <a:lnTo>
                    <a:pt x="168" y="1335"/>
                  </a:lnTo>
                  <a:lnTo>
                    <a:pt x="172" y="1423"/>
                  </a:lnTo>
                  <a:close/>
                </a:path>
              </a:pathLst>
            </a:custGeom>
            <a:solidFill>
              <a:srgbClr val="E2D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38"/>
            <p:cNvSpPr>
              <a:spLocks/>
            </p:cNvSpPr>
            <p:nvPr/>
          </p:nvSpPr>
          <p:spPr bwMode="auto">
            <a:xfrm>
              <a:off x="17221201" y="8774114"/>
              <a:ext cx="658813" cy="2259013"/>
            </a:xfrm>
            <a:custGeom>
              <a:avLst/>
              <a:gdLst>
                <a:gd name="T0" fmla="*/ 172 w 415"/>
                <a:gd name="T1" fmla="*/ 1423 h 1423"/>
                <a:gd name="T2" fmla="*/ 415 w 415"/>
                <a:gd name="T3" fmla="*/ 85 h 1423"/>
                <a:gd name="T4" fmla="*/ 415 w 415"/>
                <a:gd name="T5" fmla="*/ 0 h 1423"/>
                <a:gd name="T6" fmla="*/ 0 w 415"/>
                <a:gd name="T7" fmla="*/ 621 h 1423"/>
                <a:gd name="T8" fmla="*/ 168 w 415"/>
                <a:gd name="T9" fmla="*/ 1335 h 1423"/>
                <a:gd name="T10" fmla="*/ 172 w 415"/>
                <a:gd name="T11" fmla="*/ 1423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1423">
                  <a:moveTo>
                    <a:pt x="172" y="1423"/>
                  </a:moveTo>
                  <a:lnTo>
                    <a:pt x="415" y="85"/>
                  </a:lnTo>
                  <a:lnTo>
                    <a:pt x="415" y="0"/>
                  </a:lnTo>
                  <a:lnTo>
                    <a:pt x="0" y="621"/>
                  </a:lnTo>
                  <a:lnTo>
                    <a:pt x="168" y="1335"/>
                  </a:lnTo>
                  <a:lnTo>
                    <a:pt x="172" y="14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39"/>
            <p:cNvSpPr>
              <a:spLocks/>
            </p:cNvSpPr>
            <p:nvPr/>
          </p:nvSpPr>
          <p:spPr bwMode="auto">
            <a:xfrm>
              <a:off x="17203738" y="8759826"/>
              <a:ext cx="690563" cy="2287588"/>
            </a:xfrm>
            <a:custGeom>
              <a:avLst/>
              <a:gdLst>
                <a:gd name="T0" fmla="*/ 105 w 250"/>
                <a:gd name="T1" fmla="*/ 823 h 828"/>
                <a:gd name="T2" fmla="*/ 110 w 250"/>
                <a:gd name="T3" fmla="*/ 824 h 828"/>
                <a:gd name="T4" fmla="*/ 250 w 250"/>
                <a:gd name="T5" fmla="*/ 55 h 828"/>
                <a:gd name="T6" fmla="*/ 250 w 250"/>
                <a:gd name="T7" fmla="*/ 54 h 828"/>
                <a:gd name="T8" fmla="*/ 250 w 250"/>
                <a:gd name="T9" fmla="*/ 5 h 828"/>
                <a:gd name="T10" fmla="*/ 247 w 250"/>
                <a:gd name="T11" fmla="*/ 0 h 828"/>
                <a:gd name="T12" fmla="*/ 241 w 250"/>
                <a:gd name="T13" fmla="*/ 2 h 828"/>
                <a:gd name="T14" fmla="*/ 1 w 250"/>
                <a:gd name="T15" fmla="*/ 359 h 828"/>
                <a:gd name="T16" fmla="*/ 1 w 250"/>
                <a:gd name="T17" fmla="*/ 363 h 828"/>
                <a:gd name="T18" fmla="*/ 98 w 250"/>
                <a:gd name="T19" fmla="*/ 772 h 828"/>
                <a:gd name="T20" fmla="*/ 100 w 250"/>
                <a:gd name="T21" fmla="*/ 823 h 828"/>
                <a:gd name="T22" fmla="*/ 105 w 250"/>
                <a:gd name="T23" fmla="*/ 828 h 828"/>
                <a:gd name="T24" fmla="*/ 110 w 250"/>
                <a:gd name="T25" fmla="*/ 824 h 828"/>
                <a:gd name="T26" fmla="*/ 105 w 250"/>
                <a:gd name="T27" fmla="*/ 823 h 828"/>
                <a:gd name="T28" fmla="*/ 110 w 250"/>
                <a:gd name="T29" fmla="*/ 823 h 828"/>
                <a:gd name="T30" fmla="*/ 108 w 250"/>
                <a:gd name="T31" fmla="*/ 772 h 828"/>
                <a:gd name="T32" fmla="*/ 108 w 250"/>
                <a:gd name="T33" fmla="*/ 771 h 828"/>
                <a:gd name="T34" fmla="*/ 11 w 250"/>
                <a:gd name="T35" fmla="*/ 363 h 828"/>
                <a:gd name="T36" fmla="*/ 240 w 250"/>
                <a:gd name="T37" fmla="*/ 22 h 828"/>
                <a:gd name="T38" fmla="*/ 240 w 250"/>
                <a:gd name="T39" fmla="*/ 53 h 828"/>
                <a:gd name="T40" fmla="*/ 100 w 250"/>
                <a:gd name="T41" fmla="*/ 822 h 828"/>
                <a:gd name="T42" fmla="*/ 105 w 250"/>
                <a:gd name="T43" fmla="*/ 823 h 828"/>
                <a:gd name="T44" fmla="*/ 110 w 250"/>
                <a:gd name="T45" fmla="*/ 823 h 828"/>
                <a:gd name="T46" fmla="*/ 105 w 250"/>
                <a:gd name="T47" fmla="*/ 823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828">
                  <a:moveTo>
                    <a:pt x="105" y="823"/>
                  </a:moveTo>
                  <a:cubicBezTo>
                    <a:pt x="110" y="824"/>
                    <a:pt x="110" y="824"/>
                    <a:pt x="110" y="824"/>
                  </a:cubicBezTo>
                  <a:cubicBezTo>
                    <a:pt x="250" y="55"/>
                    <a:pt x="250" y="55"/>
                    <a:pt x="250" y="55"/>
                  </a:cubicBezTo>
                  <a:cubicBezTo>
                    <a:pt x="250" y="54"/>
                    <a:pt x="250" y="54"/>
                    <a:pt x="250" y="54"/>
                  </a:cubicBezTo>
                  <a:cubicBezTo>
                    <a:pt x="250" y="5"/>
                    <a:pt x="250" y="5"/>
                    <a:pt x="250" y="5"/>
                  </a:cubicBezTo>
                  <a:cubicBezTo>
                    <a:pt x="250" y="3"/>
                    <a:pt x="249" y="1"/>
                    <a:pt x="247" y="0"/>
                  </a:cubicBezTo>
                  <a:cubicBezTo>
                    <a:pt x="245" y="0"/>
                    <a:pt x="242" y="1"/>
                    <a:pt x="241" y="2"/>
                  </a:cubicBezTo>
                  <a:cubicBezTo>
                    <a:pt x="1" y="359"/>
                    <a:pt x="1" y="359"/>
                    <a:pt x="1" y="359"/>
                  </a:cubicBezTo>
                  <a:cubicBezTo>
                    <a:pt x="1" y="360"/>
                    <a:pt x="0" y="362"/>
                    <a:pt x="1" y="363"/>
                  </a:cubicBezTo>
                  <a:cubicBezTo>
                    <a:pt x="98" y="772"/>
                    <a:pt x="98" y="772"/>
                    <a:pt x="98" y="772"/>
                  </a:cubicBezTo>
                  <a:cubicBezTo>
                    <a:pt x="100" y="823"/>
                    <a:pt x="100" y="823"/>
                    <a:pt x="100" y="823"/>
                  </a:cubicBezTo>
                  <a:cubicBezTo>
                    <a:pt x="100" y="826"/>
                    <a:pt x="102" y="828"/>
                    <a:pt x="105" y="828"/>
                  </a:cubicBezTo>
                  <a:cubicBezTo>
                    <a:pt x="108" y="828"/>
                    <a:pt x="110" y="826"/>
                    <a:pt x="110" y="824"/>
                  </a:cubicBezTo>
                  <a:cubicBezTo>
                    <a:pt x="105" y="823"/>
                    <a:pt x="105" y="823"/>
                    <a:pt x="105" y="823"/>
                  </a:cubicBezTo>
                  <a:cubicBezTo>
                    <a:pt x="110" y="823"/>
                    <a:pt x="110" y="823"/>
                    <a:pt x="110" y="823"/>
                  </a:cubicBezTo>
                  <a:cubicBezTo>
                    <a:pt x="108" y="772"/>
                    <a:pt x="108" y="772"/>
                    <a:pt x="108" y="772"/>
                  </a:cubicBezTo>
                  <a:cubicBezTo>
                    <a:pt x="108" y="771"/>
                    <a:pt x="108" y="771"/>
                    <a:pt x="108" y="771"/>
                  </a:cubicBezTo>
                  <a:cubicBezTo>
                    <a:pt x="11" y="363"/>
                    <a:pt x="11" y="363"/>
                    <a:pt x="11" y="363"/>
                  </a:cubicBezTo>
                  <a:cubicBezTo>
                    <a:pt x="240" y="22"/>
                    <a:pt x="240" y="22"/>
                    <a:pt x="240" y="22"/>
                  </a:cubicBezTo>
                  <a:cubicBezTo>
                    <a:pt x="240" y="53"/>
                    <a:pt x="240" y="53"/>
                    <a:pt x="240" y="53"/>
                  </a:cubicBezTo>
                  <a:cubicBezTo>
                    <a:pt x="100" y="822"/>
                    <a:pt x="100" y="822"/>
                    <a:pt x="100" y="822"/>
                  </a:cubicBezTo>
                  <a:cubicBezTo>
                    <a:pt x="105" y="823"/>
                    <a:pt x="105" y="823"/>
                    <a:pt x="105" y="823"/>
                  </a:cubicBezTo>
                  <a:cubicBezTo>
                    <a:pt x="110" y="823"/>
                    <a:pt x="110" y="823"/>
                    <a:pt x="110" y="823"/>
                  </a:cubicBezTo>
                  <a:cubicBezTo>
                    <a:pt x="105" y="823"/>
                    <a:pt x="105" y="823"/>
                    <a:pt x="105" y="823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40"/>
            <p:cNvSpPr>
              <a:spLocks/>
            </p:cNvSpPr>
            <p:nvPr/>
          </p:nvSpPr>
          <p:spPr bwMode="auto">
            <a:xfrm>
              <a:off x="16273463" y="8543926"/>
              <a:ext cx="1601788" cy="2349500"/>
            </a:xfrm>
            <a:custGeom>
              <a:avLst/>
              <a:gdLst>
                <a:gd name="T0" fmla="*/ 765 w 1009"/>
                <a:gd name="T1" fmla="*/ 1480 h 1480"/>
                <a:gd name="T2" fmla="*/ 0 w 1009"/>
                <a:gd name="T3" fmla="*/ 1340 h 1480"/>
                <a:gd name="T4" fmla="*/ 244 w 1009"/>
                <a:gd name="T5" fmla="*/ 0 h 1480"/>
                <a:gd name="T6" fmla="*/ 1009 w 1009"/>
                <a:gd name="T7" fmla="*/ 140 h 1480"/>
                <a:gd name="T8" fmla="*/ 765 w 1009"/>
                <a:gd name="T9" fmla="*/ 148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1480">
                  <a:moveTo>
                    <a:pt x="765" y="1480"/>
                  </a:moveTo>
                  <a:lnTo>
                    <a:pt x="0" y="1340"/>
                  </a:lnTo>
                  <a:lnTo>
                    <a:pt x="244" y="0"/>
                  </a:lnTo>
                  <a:lnTo>
                    <a:pt x="1009" y="140"/>
                  </a:lnTo>
                  <a:lnTo>
                    <a:pt x="765" y="1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41"/>
            <p:cNvSpPr>
              <a:spLocks/>
            </p:cNvSpPr>
            <p:nvPr/>
          </p:nvSpPr>
          <p:spPr bwMode="auto">
            <a:xfrm>
              <a:off x="16273463" y="8543926"/>
              <a:ext cx="1601788" cy="2349500"/>
            </a:xfrm>
            <a:custGeom>
              <a:avLst/>
              <a:gdLst>
                <a:gd name="T0" fmla="*/ 765 w 1009"/>
                <a:gd name="T1" fmla="*/ 1480 h 1480"/>
                <a:gd name="T2" fmla="*/ 0 w 1009"/>
                <a:gd name="T3" fmla="*/ 1340 h 1480"/>
                <a:gd name="T4" fmla="*/ 244 w 1009"/>
                <a:gd name="T5" fmla="*/ 0 h 1480"/>
                <a:gd name="T6" fmla="*/ 1009 w 1009"/>
                <a:gd name="T7" fmla="*/ 140 h 1480"/>
                <a:gd name="T8" fmla="*/ 765 w 1009"/>
                <a:gd name="T9" fmla="*/ 148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1480">
                  <a:moveTo>
                    <a:pt x="765" y="1480"/>
                  </a:moveTo>
                  <a:lnTo>
                    <a:pt x="0" y="1340"/>
                  </a:lnTo>
                  <a:lnTo>
                    <a:pt x="244" y="0"/>
                  </a:lnTo>
                  <a:lnTo>
                    <a:pt x="1009" y="140"/>
                  </a:lnTo>
                  <a:lnTo>
                    <a:pt x="765" y="14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42"/>
            <p:cNvSpPr>
              <a:spLocks/>
            </p:cNvSpPr>
            <p:nvPr/>
          </p:nvSpPr>
          <p:spPr bwMode="auto">
            <a:xfrm>
              <a:off x="16259176" y="8531226"/>
              <a:ext cx="1628775" cy="2374900"/>
            </a:xfrm>
            <a:custGeom>
              <a:avLst/>
              <a:gdLst>
                <a:gd name="T0" fmla="*/ 445 w 590"/>
                <a:gd name="T1" fmla="*/ 855 h 860"/>
                <a:gd name="T2" fmla="*/ 446 w 590"/>
                <a:gd name="T3" fmla="*/ 850 h 860"/>
                <a:gd name="T4" fmla="*/ 11 w 590"/>
                <a:gd name="T5" fmla="*/ 771 h 860"/>
                <a:gd name="T6" fmla="*/ 149 w 590"/>
                <a:gd name="T7" fmla="*/ 11 h 860"/>
                <a:gd name="T8" fmla="*/ 579 w 590"/>
                <a:gd name="T9" fmla="*/ 89 h 860"/>
                <a:gd name="T10" fmla="*/ 440 w 590"/>
                <a:gd name="T11" fmla="*/ 854 h 860"/>
                <a:gd name="T12" fmla="*/ 445 w 590"/>
                <a:gd name="T13" fmla="*/ 855 h 860"/>
                <a:gd name="T14" fmla="*/ 446 w 590"/>
                <a:gd name="T15" fmla="*/ 850 h 860"/>
                <a:gd name="T16" fmla="*/ 445 w 590"/>
                <a:gd name="T17" fmla="*/ 855 h 860"/>
                <a:gd name="T18" fmla="*/ 450 w 590"/>
                <a:gd name="T19" fmla="*/ 856 h 860"/>
                <a:gd name="T20" fmla="*/ 590 w 590"/>
                <a:gd name="T21" fmla="*/ 86 h 860"/>
                <a:gd name="T22" fmla="*/ 589 w 590"/>
                <a:gd name="T23" fmla="*/ 82 h 860"/>
                <a:gd name="T24" fmla="*/ 586 w 590"/>
                <a:gd name="T25" fmla="*/ 80 h 860"/>
                <a:gd name="T26" fmla="*/ 146 w 590"/>
                <a:gd name="T27" fmla="*/ 0 h 860"/>
                <a:gd name="T28" fmla="*/ 140 w 590"/>
                <a:gd name="T29" fmla="*/ 4 h 860"/>
                <a:gd name="T30" fmla="*/ 0 w 590"/>
                <a:gd name="T31" fmla="*/ 774 h 860"/>
                <a:gd name="T32" fmla="*/ 1 w 590"/>
                <a:gd name="T33" fmla="*/ 778 h 860"/>
                <a:gd name="T34" fmla="*/ 4 w 590"/>
                <a:gd name="T35" fmla="*/ 780 h 860"/>
                <a:gd name="T36" fmla="*/ 444 w 590"/>
                <a:gd name="T37" fmla="*/ 860 h 860"/>
                <a:gd name="T38" fmla="*/ 447 w 590"/>
                <a:gd name="T39" fmla="*/ 859 h 860"/>
                <a:gd name="T40" fmla="*/ 450 w 590"/>
                <a:gd name="T41" fmla="*/ 856 h 860"/>
                <a:gd name="T42" fmla="*/ 445 w 590"/>
                <a:gd name="T43" fmla="*/ 855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0" h="860">
                  <a:moveTo>
                    <a:pt x="445" y="855"/>
                  </a:moveTo>
                  <a:cubicBezTo>
                    <a:pt x="446" y="850"/>
                    <a:pt x="446" y="850"/>
                    <a:pt x="446" y="850"/>
                  </a:cubicBezTo>
                  <a:cubicBezTo>
                    <a:pt x="11" y="771"/>
                    <a:pt x="11" y="771"/>
                    <a:pt x="11" y="77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579" y="89"/>
                    <a:pt x="579" y="89"/>
                    <a:pt x="579" y="89"/>
                  </a:cubicBezTo>
                  <a:cubicBezTo>
                    <a:pt x="440" y="854"/>
                    <a:pt x="440" y="854"/>
                    <a:pt x="440" y="854"/>
                  </a:cubicBezTo>
                  <a:cubicBezTo>
                    <a:pt x="445" y="855"/>
                    <a:pt x="445" y="855"/>
                    <a:pt x="445" y="855"/>
                  </a:cubicBezTo>
                  <a:cubicBezTo>
                    <a:pt x="446" y="850"/>
                    <a:pt x="446" y="850"/>
                    <a:pt x="446" y="850"/>
                  </a:cubicBezTo>
                  <a:cubicBezTo>
                    <a:pt x="445" y="855"/>
                    <a:pt x="445" y="855"/>
                    <a:pt x="445" y="855"/>
                  </a:cubicBezTo>
                  <a:cubicBezTo>
                    <a:pt x="450" y="856"/>
                    <a:pt x="450" y="856"/>
                    <a:pt x="450" y="856"/>
                  </a:cubicBezTo>
                  <a:cubicBezTo>
                    <a:pt x="590" y="86"/>
                    <a:pt x="590" y="86"/>
                    <a:pt x="590" y="86"/>
                  </a:cubicBezTo>
                  <a:cubicBezTo>
                    <a:pt x="590" y="85"/>
                    <a:pt x="590" y="84"/>
                    <a:pt x="589" y="82"/>
                  </a:cubicBezTo>
                  <a:cubicBezTo>
                    <a:pt x="588" y="81"/>
                    <a:pt x="587" y="81"/>
                    <a:pt x="586" y="8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4" y="0"/>
                    <a:pt x="141" y="2"/>
                    <a:pt x="140" y="4"/>
                  </a:cubicBezTo>
                  <a:cubicBezTo>
                    <a:pt x="0" y="774"/>
                    <a:pt x="0" y="774"/>
                    <a:pt x="0" y="774"/>
                  </a:cubicBezTo>
                  <a:cubicBezTo>
                    <a:pt x="0" y="775"/>
                    <a:pt x="0" y="777"/>
                    <a:pt x="1" y="778"/>
                  </a:cubicBezTo>
                  <a:cubicBezTo>
                    <a:pt x="2" y="779"/>
                    <a:pt x="3" y="780"/>
                    <a:pt x="4" y="780"/>
                  </a:cubicBezTo>
                  <a:cubicBezTo>
                    <a:pt x="444" y="860"/>
                    <a:pt x="444" y="860"/>
                    <a:pt x="444" y="860"/>
                  </a:cubicBezTo>
                  <a:cubicBezTo>
                    <a:pt x="445" y="860"/>
                    <a:pt x="446" y="860"/>
                    <a:pt x="447" y="859"/>
                  </a:cubicBezTo>
                  <a:cubicBezTo>
                    <a:pt x="449" y="858"/>
                    <a:pt x="449" y="857"/>
                    <a:pt x="450" y="856"/>
                  </a:cubicBezTo>
                  <a:cubicBezTo>
                    <a:pt x="445" y="855"/>
                    <a:pt x="445" y="855"/>
                    <a:pt x="445" y="855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43"/>
            <p:cNvSpPr>
              <a:spLocks/>
            </p:cNvSpPr>
            <p:nvPr/>
          </p:nvSpPr>
          <p:spPr bwMode="auto">
            <a:xfrm>
              <a:off x="16606838" y="8561389"/>
              <a:ext cx="1250950" cy="566738"/>
            </a:xfrm>
            <a:custGeom>
              <a:avLst/>
              <a:gdLst>
                <a:gd name="T0" fmla="*/ 40 w 788"/>
                <a:gd name="T1" fmla="*/ 0 h 357"/>
                <a:gd name="T2" fmla="*/ 0 w 788"/>
                <a:gd name="T3" fmla="*/ 221 h 357"/>
                <a:gd name="T4" fmla="*/ 748 w 788"/>
                <a:gd name="T5" fmla="*/ 357 h 357"/>
                <a:gd name="T6" fmla="*/ 788 w 788"/>
                <a:gd name="T7" fmla="*/ 136 h 357"/>
                <a:gd name="T8" fmla="*/ 40 w 788"/>
                <a:gd name="T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357">
                  <a:moveTo>
                    <a:pt x="40" y="0"/>
                  </a:moveTo>
                  <a:lnTo>
                    <a:pt x="0" y="221"/>
                  </a:lnTo>
                  <a:lnTo>
                    <a:pt x="748" y="357"/>
                  </a:lnTo>
                  <a:lnTo>
                    <a:pt x="788" y="1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44"/>
            <p:cNvSpPr>
              <a:spLocks/>
            </p:cNvSpPr>
            <p:nvPr/>
          </p:nvSpPr>
          <p:spPr bwMode="auto">
            <a:xfrm>
              <a:off x="16606838" y="8561389"/>
              <a:ext cx="1250950" cy="566738"/>
            </a:xfrm>
            <a:custGeom>
              <a:avLst/>
              <a:gdLst>
                <a:gd name="T0" fmla="*/ 40 w 788"/>
                <a:gd name="T1" fmla="*/ 0 h 357"/>
                <a:gd name="T2" fmla="*/ 0 w 788"/>
                <a:gd name="T3" fmla="*/ 221 h 357"/>
                <a:gd name="T4" fmla="*/ 748 w 788"/>
                <a:gd name="T5" fmla="*/ 357 h 357"/>
                <a:gd name="T6" fmla="*/ 788 w 788"/>
                <a:gd name="T7" fmla="*/ 136 h 357"/>
                <a:gd name="T8" fmla="*/ 40 w 788"/>
                <a:gd name="T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357">
                  <a:moveTo>
                    <a:pt x="40" y="0"/>
                  </a:moveTo>
                  <a:lnTo>
                    <a:pt x="0" y="221"/>
                  </a:lnTo>
                  <a:lnTo>
                    <a:pt x="748" y="357"/>
                  </a:lnTo>
                  <a:lnTo>
                    <a:pt x="788" y="13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45"/>
            <p:cNvSpPr>
              <a:spLocks/>
            </p:cNvSpPr>
            <p:nvPr/>
          </p:nvSpPr>
          <p:spPr bwMode="auto">
            <a:xfrm>
              <a:off x="16594138" y="8543926"/>
              <a:ext cx="1281113" cy="585788"/>
            </a:xfrm>
            <a:custGeom>
              <a:avLst/>
              <a:gdLst>
                <a:gd name="T0" fmla="*/ 42 w 807"/>
                <a:gd name="T1" fmla="*/ 0 h 369"/>
                <a:gd name="T2" fmla="*/ 0 w 807"/>
                <a:gd name="T3" fmla="*/ 230 h 369"/>
                <a:gd name="T4" fmla="*/ 8 w 807"/>
                <a:gd name="T5" fmla="*/ 232 h 369"/>
                <a:gd name="T6" fmla="*/ 48 w 807"/>
                <a:gd name="T7" fmla="*/ 11 h 369"/>
                <a:gd name="T8" fmla="*/ 796 w 807"/>
                <a:gd name="T9" fmla="*/ 147 h 369"/>
                <a:gd name="T10" fmla="*/ 756 w 807"/>
                <a:gd name="T11" fmla="*/ 368 h 369"/>
                <a:gd name="T12" fmla="*/ 765 w 807"/>
                <a:gd name="T13" fmla="*/ 369 h 369"/>
                <a:gd name="T14" fmla="*/ 807 w 807"/>
                <a:gd name="T15" fmla="*/ 140 h 369"/>
                <a:gd name="T16" fmla="*/ 42 w 807"/>
                <a:gd name="T1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7" h="369">
                  <a:moveTo>
                    <a:pt x="42" y="0"/>
                  </a:moveTo>
                  <a:lnTo>
                    <a:pt x="0" y="230"/>
                  </a:lnTo>
                  <a:lnTo>
                    <a:pt x="8" y="232"/>
                  </a:lnTo>
                  <a:lnTo>
                    <a:pt x="48" y="11"/>
                  </a:lnTo>
                  <a:lnTo>
                    <a:pt x="796" y="147"/>
                  </a:lnTo>
                  <a:lnTo>
                    <a:pt x="756" y="368"/>
                  </a:lnTo>
                  <a:lnTo>
                    <a:pt x="765" y="369"/>
                  </a:lnTo>
                  <a:lnTo>
                    <a:pt x="807" y="14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46"/>
            <p:cNvSpPr>
              <a:spLocks/>
            </p:cNvSpPr>
            <p:nvPr/>
          </p:nvSpPr>
          <p:spPr bwMode="auto">
            <a:xfrm>
              <a:off x="16594138" y="8543926"/>
              <a:ext cx="1281113" cy="585788"/>
            </a:xfrm>
            <a:custGeom>
              <a:avLst/>
              <a:gdLst>
                <a:gd name="T0" fmla="*/ 42 w 807"/>
                <a:gd name="T1" fmla="*/ 0 h 369"/>
                <a:gd name="T2" fmla="*/ 0 w 807"/>
                <a:gd name="T3" fmla="*/ 230 h 369"/>
                <a:gd name="T4" fmla="*/ 8 w 807"/>
                <a:gd name="T5" fmla="*/ 232 h 369"/>
                <a:gd name="T6" fmla="*/ 48 w 807"/>
                <a:gd name="T7" fmla="*/ 11 h 369"/>
                <a:gd name="T8" fmla="*/ 796 w 807"/>
                <a:gd name="T9" fmla="*/ 147 h 369"/>
                <a:gd name="T10" fmla="*/ 756 w 807"/>
                <a:gd name="T11" fmla="*/ 368 h 369"/>
                <a:gd name="T12" fmla="*/ 765 w 807"/>
                <a:gd name="T13" fmla="*/ 369 h 369"/>
                <a:gd name="T14" fmla="*/ 807 w 807"/>
                <a:gd name="T15" fmla="*/ 140 h 369"/>
                <a:gd name="T16" fmla="*/ 42 w 807"/>
                <a:gd name="T1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7" h="369">
                  <a:moveTo>
                    <a:pt x="42" y="0"/>
                  </a:moveTo>
                  <a:lnTo>
                    <a:pt x="0" y="230"/>
                  </a:lnTo>
                  <a:lnTo>
                    <a:pt x="8" y="232"/>
                  </a:lnTo>
                  <a:lnTo>
                    <a:pt x="48" y="11"/>
                  </a:lnTo>
                  <a:lnTo>
                    <a:pt x="796" y="147"/>
                  </a:lnTo>
                  <a:lnTo>
                    <a:pt x="756" y="368"/>
                  </a:lnTo>
                  <a:lnTo>
                    <a:pt x="765" y="369"/>
                  </a:lnTo>
                  <a:lnTo>
                    <a:pt x="807" y="14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47"/>
            <p:cNvSpPr>
              <a:spLocks/>
            </p:cNvSpPr>
            <p:nvPr/>
          </p:nvSpPr>
          <p:spPr bwMode="auto">
            <a:xfrm>
              <a:off x="16740188" y="8688389"/>
              <a:ext cx="101600" cy="90488"/>
            </a:xfrm>
            <a:custGeom>
              <a:avLst/>
              <a:gdLst>
                <a:gd name="T0" fmla="*/ 35 w 37"/>
                <a:gd name="T1" fmla="*/ 20 h 33"/>
                <a:gd name="T2" fmla="*/ 16 w 37"/>
                <a:gd name="T3" fmla="*/ 31 h 33"/>
                <a:gd name="T4" fmla="*/ 2 w 37"/>
                <a:gd name="T5" fmla="*/ 13 h 33"/>
                <a:gd name="T6" fmla="*/ 21 w 37"/>
                <a:gd name="T7" fmla="*/ 2 h 33"/>
                <a:gd name="T8" fmla="*/ 35 w 37"/>
                <a:gd name="T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35" y="20"/>
                  </a:moveTo>
                  <a:cubicBezTo>
                    <a:pt x="34" y="28"/>
                    <a:pt x="25" y="33"/>
                    <a:pt x="16" y="31"/>
                  </a:cubicBezTo>
                  <a:cubicBezTo>
                    <a:pt x="7" y="29"/>
                    <a:pt x="0" y="21"/>
                    <a:pt x="2" y="13"/>
                  </a:cubicBezTo>
                  <a:cubicBezTo>
                    <a:pt x="3" y="5"/>
                    <a:pt x="12" y="0"/>
                    <a:pt x="21" y="2"/>
                  </a:cubicBezTo>
                  <a:cubicBezTo>
                    <a:pt x="30" y="4"/>
                    <a:pt x="37" y="12"/>
                    <a:pt x="35" y="20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48"/>
            <p:cNvSpPr>
              <a:spLocks/>
            </p:cNvSpPr>
            <p:nvPr/>
          </p:nvSpPr>
          <p:spPr bwMode="auto">
            <a:xfrm>
              <a:off x="16889413" y="8715376"/>
              <a:ext cx="101600" cy="92075"/>
            </a:xfrm>
            <a:custGeom>
              <a:avLst/>
              <a:gdLst>
                <a:gd name="T0" fmla="*/ 35 w 37"/>
                <a:gd name="T1" fmla="*/ 19 h 33"/>
                <a:gd name="T2" fmla="*/ 16 w 37"/>
                <a:gd name="T3" fmla="*/ 31 h 33"/>
                <a:gd name="T4" fmla="*/ 2 w 37"/>
                <a:gd name="T5" fmla="*/ 13 h 33"/>
                <a:gd name="T6" fmla="*/ 21 w 37"/>
                <a:gd name="T7" fmla="*/ 2 h 33"/>
                <a:gd name="T8" fmla="*/ 35 w 37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35" y="19"/>
                  </a:moveTo>
                  <a:cubicBezTo>
                    <a:pt x="34" y="27"/>
                    <a:pt x="25" y="33"/>
                    <a:pt x="16" y="31"/>
                  </a:cubicBezTo>
                  <a:cubicBezTo>
                    <a:pt x="6" y="29"/>
                    <a:pt x="0" y="21"/>
                    <a:pt x="2" y="13"/>
                  </a:cubicBezTo>
                  <a:cubicBezTo>
                    <a:pt x="3" y="5"/>
                    <a:pt x="12" y="0"/>
                    <a:pt x="21" y="2"/>
                  </a:cubicBezTo>
                  <a:cubicBezTo>
                    <a:pt x="30" y="3"/>
                    <a:pt x="37" y="11"/>
                    <a:pt x="35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49"/>
            <p:cNvSpPr>
              <a:spLocks/>
            </p:cNvSpPr>
            <p:nvPr/>
          </p:nvSpPr>
          <p:spPr bwMode="auto">
            <a:xfrm>
              <a:off x="17035463" y="8743951"/>
              <a:ext cx="101600" cy="87313"/>
            </a:xfrm>
            <a:custGeom>
              <a:avLst/>
              <a:gdLst>
                <a:gd name="T0" fmla="*/ 36 w 37"/>
                <a:gd name="T1" fmla="*/ 19 h 32"/>
                <a:gd name="T2" fmla="*/ 16 w 37"/>
                <a:gd name="T3" fmla="*/ 31 h 32"/>
                <a:gd name="T4" fmla="*/ 2 w 37"/>
                <a:gd name="T5" fmla="*/ 13 h 32"/>
                <a:gd name="T6" fmla="*/ 21 w 37"/>
                <a:gd name="T7" fmla="*/ 1 h 32"/>
                <a:gd name="T8" fmla="*/ 36 w 37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6" y="19"/>
                  </a:moveTo>
                  <a:cubicBezTo>
                    <a:pt x="34" y="27"/>
                    <a:pt x="25" y="32"/>
                    <a:pt x="16" y="31"/>
                  </a:cubicBezTo>
                  <a:cubicBezTo>
                    <a:pt x="7" y="29"/>
                    <a:pt x="0" y="21"/>
                    <a:pt x="2" y="13"/>
                  </a:cubicBezTo>
                  <a:cubicBezTo>
                    <a:pt x="3" y="5"/>
                    <a:pt x="12" y="0"/>
                    <a:pt x="21" y="1"/>
                  </a:cubicBezTo>
                  <a:cubicBezTo>
                    <a:pt x="31" y="3"/>
                    <a:pt x="37" y="11"/>
                    <a:pt x="36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50"/>
            <p:cNvSpPr>
              <a:spLocks/>
            </p:cNvSpPr>
            <p:nvPr/>
          </p:nvSpPr>
          <p:spPr bwMode="auto">
            <a:xfrm>
              <a:off x="17184688" y="8770939"/>
              <a:ext cx="101600" cy="88900"/>
            </a:xfrm>
            <a:custGeom>
              <a:avLst/>
              <a:gdLst>
                <a:gd name="T0" fmla="*/ 36 w 37"/>
                <a:gd name="T1" fmla="*/ 19 h 32"/>
                <a:gd name="T2" fmla="*/ 16 w 37"/>
                <a:gd name="T3" fmla="*/ 30 h 32"/>
                <a:gd name="T4" fmla="*/ 2 w 37"/>
                <a:gd name="T5" fmla="*/ 13 h 32"/>
                <a:gd name="T6" fmla="*/ 21 w 37"/>
                <a:gd name="T7" fmla="*/ 1 h 32"/>
                <a:gd name="T8" fmla="*/ 36 w 37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6" y="19"/>
                  </a:moveTo>
                  <a:cubicBezTo>
                    <a:pt x="34" y="27"/>
                    <a:pt x="25" y="32"/>
                    <a:pt x="16" y="30"/>
                  </a:cubicBezTo>
                  <a:cubicBezTo>
                    <a:pt x="7" y="29"/>
                    <a:pt x="0" y="21"/>
                    <a:pt x="2" y="13"/>
                  </a:cubicBezTo>
                  <a:cubicBezTo>
                    <a:pt x="3" y="5"/>
                    <a:pt x="12" y="0"/>
                    <a:pt x="21" y="1"/>
                  </a:cubicBezTo>
                  <a:cubicBezTo>
                    <a:pt x="31" y="3"/>
                    <a:pt x="37" y="11"/>
                    <a:pt x="36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51"/>
            <p:cNvSpPr>
              <a:spLocks/>
            </p:cNvSpPr>
            <p:nvPr/>
          </p:nvSpPr>
          <p:spPr bwMode="auto">
            <a:xfrm>
              <a:off x="17333913" y="8796339"/>
              <a:ext cx="101600" cy="90488"/>
            </a:xfrm>
            <a:custGeom>
              <a:avLst/>
              <a:gdLst>
                <a:gd name="T0" fmla="*/ 36 w 37"/>
                <a:gd name="T1" fmla="*/ 20 h 33"/>
                <a:gd name="T2" fmla="*/ 16 w 37"/>
                <a:gd name="T3" fmla="*/ 31 h 33"/>
                <a:gd name="T4" fmla="*/ 2 w 37"/>
                <a:gd name="T5" fmla="*/ 14 h 33"/>
                <a:gd name="T6" fmla="*/ 21 w 37"/>
                <a:gd name="T7" fmla="*/ 2 h 33"/>
                <a:gd name="T8" fmla="*/ 36 w 37"/>
                <a:gd name="T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36" y="20"/>
                  </a:moveTo>
                  <a:cubicBezTo>
                    <a:pt x="34" y="28"/>
                    <a:pt x="25" y="33"/>
                    <a:pt x="16" y="31"/>
                  </a:cubicBezTo>
                  <a:cubicBezTo>
                    <a:pt x="7" y="30"/>
                    <a:pt x="0" y="22"/>
                    <a:pt x="2" y="14"/>
                  </a:cubicBezTo>
                  <a:cubicBezTo>
                    <a:pt x="3" y="6"/>
                    <a:pt x="12" y="0"/>
                    <a:pt x="21" y="2"/>
                  </a:cubicBezTo>
                  <a:cubicBezTo>
                    <a:pt x="31" y="4"/>
                    <a:pt x="37" y="12"/>
                    <a:pt x="36" y="20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52"/>
            <p:cNvSpPr>
              <a:spLocks/>
            </p:cNvSpPr>
            <p:nvPr/>
          </p:nvSpPr>
          <p:spPr bwMode="auto">
            <a:xfrm>
              <a:off x="17483138" y="8823326"/>
              <a:ext cx="101600" cy="92075"/>
            </a:xfrm>
            <a:custGeom>
              <a:avLst/>
              <a:gdLst>
                <a:gd name="T0" fmla="*/ 35 w 37"/>
                <a:gd name="T1" fmla="*/ 20 h 33"/>
                <a:gd name="T2" fmla="*/ 16 w 37"/>
                <a:gd name="T3" fmla="*/ 31 h 33"/>
                <a:gd name="T4" fmla="*/ 2 w 37"/>
                <a:gd name="T5" fmla="*/ 13 h 33"/>
                <a:gd name="T6" fmla="*/ 21 w 37"/>
                <a:gd name="T7" fmla="*/ 2 h 33"/>
                <a:gd name="T8" fmla="*/ 35 w 37"/>
                <a:gd name="T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35" y="20"/>
                  </a:moveTo>
                  <a:cubicBezTo>
                    <a:pt x="34" y="28"/>
                    <a:pt x="25" y="33"/>
                    <a:pt x="16" y="31"/>
                  </a:cubicBezTo>
                  <a:cubicBezTo>
                    <a:pt x="7" y="29"/>
                    <a:pt x="0" y="21"/>
                    <a:pt x="2" y="13"/>
                  </a:cubicBezTo>
                  <a:cubicBezTo>
                    <a:pt x="3" y="5"/>
                    <a:pt x="12" y="0"/>
                    <a:pt x="21" y="2"/>
                  </a:cubicBezTo>
                  <a:cubicBezTo>
                    <a:pt x="31" y="4"/>
                    <a:pt x="37" y="11"/>
                    <a:pt x="35" y="20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53"/>
            <p:cNvSpPr>
              <a:spLocks/>
            </p:cNvSpPr>
            <p:nvPr/>
          </p:nvSpPr>
          <p:spPr bwMode="auto">
            <a:xfrm>
              <a:off x="17632363" y="8851901"/>
              <a:ext cx="101600" cy="90488"/>
            </a:xfrm>
            <a:custGeom>
              <a:avLst/>
              <a:gdLst>
                <a:gd name="T0" fmla="*/ 35 w 37"/>
                <a:gd name="T1" fmla="*/ 19 h 33"/>
                <a:gd name="T2" fmla="*/ 16 w 37"/>
                <a:gd name="T3" fmla="*/ 31 h 33"/>
                <a:gd name="T4" fmla="*/ 2 w 37"/>
                <a:gd name="T5" fmla="*/ 13 h 33"/>
                <a:gd name="T6" fmla="*/ 21 w 37"/>
                <a:gd name="T7" fmla="*/ 2 h 33"/>
                <a:gd name="T8" fmla="*/ 35 w 37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35" y="19"/>
                  </a:moveTo>
                  <a:cubicBezTo>
                    <a:pt x="34" y="27"/>
                    <a:pt x="25" y="33"/>
                    <a:pt x="16" y="31"/>
                  </a:cubicBezTo>
                  <a:cubicBezTo>
                    <a:pt x="7" y="29"/>
                    <a:pt x="0" y="21"/>
                    <a:pt x="2" y="13"/>
                  </a:cubicBezTo>
                  <a:cubicBezTo>
                    <a:pt x="3" y="5"/>
                    <a:pt x="12" y="0"/>
                    <a:pt x="21" y="2"/>
                  </a:cubicBezTo>
                  <a:cubicBezTo>
                    <a:pt x="31" y="3"/>
                    <a:pt x="37" y="11"/>
                    <a:pt x="35" y="19"/>
                  </a:cubicBezTo>
                  <a:close/>
                </a:path>
              </a:pathLst>
            </a:custGeom>
            <a:solidFill>
              <a:srgbClr val="C6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54"/>
            <p:cNvSpPr>
              <a:spLocks/>
            </p:cNvSpPr>
            <p:nvPr/>
          </p:nvSpPr>
          <p:spPr bwMode="auto">
            <a:xfrm>
              <a:off x="16789401" y="8458201"/>
              <a:ext cx="52388" cy="276225"/>
            </a:xfrm>
            <a:custGeom>
              <a:avLst/>
              <a:gdLst>
                <a:gd name="T0" fmla="*/ 33 w 33"/>
                <a:gd name="T1" fmla="*/ 0 h 174"/>
                <a:gd name="T2" fmla="*/ 0 w 33"/>
                <a:gd name="T3" fmla="*/ 174 h 174"/>
                <a:gd name="T4" fmla="*/ 33 w 33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4">
                  <a:moveTo>
                    <a:pt x="33" y="0"/>
                  </a:moveTo>
                  <a:lnTo>
                    <a:pt x="0" y="1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155"/>
            <p:cNvSpPr>
              <a:spLocks noChangeShapeType="1"/>
            </p:cNvSpPr>
            <p:nvPr/>
          </p:nvSpPr>
          <p:spPr bwMode="auto">
            <a:xfrm flipH="1">
              <a:off x="16789401" y="8458201"/>
              <a:ext cx="52388" cy="2762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Line 156"/>
            <p:cNvSpPr>
              <a:spLocks noChangeShapeType="1"/>
            </p:cNvSpPr>
            <p:nvPr/>
          </p:nvSpPr>
          <p:spPr bwMode="auto">
            <a:xfrm flipH="1">
              <a:off x="16789401" y="8458201"/>
              <a:ext cx="52388" cy="276225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57"/>
            <p:cNvSpPr>
              <a:spLocks/>
            </p:cNvSpPr>
            <p:nvPr/>
          </p:nvSpPr>
          <p:spPr bwMode="auto">
            <a:xfrm>
              <a:off x="16938626" y="8486776"/>
              <a:ext cx="52388" cy="273050"/>
            </a:xfrm>
            <a:custGeom>
              <a:avLst/>
              <a:gdLst>
                <a:gd name="T0" fmla="*/ 33 w 33"/>
                <a:gd name="T1" fmla="*/ 0 h 172"/>
                <a:gd name="T2" fmla="*/ 0 w 33"/>
                <a:gd name="T3" fmla="*/ 172 h 172"/>
                <a:gd name="T4" fmla="*/ 33 w 33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2">
                  <a:moveTo>
                    <a:pt x="33" y="0"/>
                  </a:moveTo>
                  <a:lnTo>
                    <a:pt x="0" y="1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158"/>
            <p:cNvSpPr>
              <a:spLocks noChangeShapeType="1"/>
            </p:cNvSpPr>
            <p:nvPr/>
          </p:nvSpPr>
          <p:spPr bwMode="auto">
            <a:xfrm flipH="1">
              <a:off x="16938626" y="8486776"/>
              <a:ext cx="52388" cy="273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159"/>
            <p:cNvSpPr>
              <a:spLocks noChangeShapeType="1"/>
            </p:cNvSpPr>
            <p:nvPr/>
          </p:nvSpPr>
          <p:spPr bwMode="auto">
            <a:xfrm flipH="1">
              <a:off x="16938626" y="8486776"/>
              <a:ext cx="52388" cy="273050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60"/>
            <p:cNvSpPr>
              <a:spLocks/>
            </p:cNvSpPr>
            <p:nvPr/>
          </p:nvSpPr>
          <p:spPr bwMode="auto">
            <a:xfrm>
              <a:off x="16938626" y="8486776"/>
              <a:ext cx="52388" cy="273050"/>
            </a:xfrm>
            <a:custGeom>
              <a:avLst/>
              <a:gdLst>
                <a:gd name="T0" fmla="*/ 33 w 33"/>
                <a:gd name="T1" fmla="*/ 0 h 172"/>
                <a:gd name="T2" fmla="*/ 0 w 33"/>
                <a:gd name="T3" fmla="*/ 172 h 172"/>
                <a:gd name="T4" fmla="*/ 33 w 33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2">
                  <a:moveTo>
                    <a:pt x="33" y="0"/>
                  </a:moveTo>
                  <a:lnTo>
                    <a:pt x="0" y="1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61"/>
            <p:cNvSpPr>
              <a:spLocks noChangeShapeType="1"/>
            </p:cNvSpPr>
            <p:nvPr/>
          </p:nvSpPr>
          <p:spPr bwMode="auto">
            <a:xfrm flipH="1">
              <a:off x="16938626" y="8486776"/>
              <a:ext cx="52388" cy="273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162"/>
            <p:cNvSpPr>
              <a:spLocks noChangeShapeType="1"/>
            </p:cNvSpPr>
            <p:nvPr/>
          </p:nvSpPr>
          <p:spPr bwMode="auto">
            <a:xfrm flipH="1">
              <a:off x="16938626" y="8486776"/>
              <a:ext cx="52388" cy="273050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63"/>
            <p:cNvSpPr>
              <a:spLocks/>
            </p:cNvSpPr>
            <p:nvPr/>
          </p:nvSpPr>
          <p:spPr bwMode="auto">
            <a:xfrm>
              <a:off x="17087851" y="8510589"/>
              <a:ext cx="52388" cy="277813"/>
            </a:xfrm>
            <a:custGeom>
              <a:avLst/>
              <a:gdLst>
                <a:gd name="T0" fmla="*/ 33 w 33"/>
                <a:gd name="T1" fmla="*/ 0 h 175"/>
                <a:gd name="T2" fmla="*/ 0 w 33"/>
                <a:gd name="T3" fmla="*/ 175 h 175"/>
                <a:gd name="T4" fmla="*/ 33 w 33"/>
                <a:gd name="T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5">
                  <a:moveTo>
                    <a:pt x="33" y="0"/>
                  </a:moveTo>
                  <a:lnTo>
                    <a:pt x="0" y="17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164"/>
            <p:cNvSpPr>
              <a:spLocks noChangeShapeType="1"/>
            </p:cNvSpPr>
            <p:nvPr/>
          </p:nvSpPr>
          <p:spPr bwMode="auto">
            <a:xfrm flipH="1">
              <a:off x="17087851" y="8510589"/>
              <a:ext cx="52388" cy="277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65"/>
            <p:cNvSpPr>
              <a:spLocks noChangeShapeType="1"/>
            </p:cNvSpPr>
            <p:nvPr/>
          </p:nvSpPr>
          <p:spPr bwMode="auto">
            <a:xfrm flipH="1">
              <a:off x="17087851" y="8510589"/>
              <a:ext cx="52388" cy="277813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66"/>
            <p:cNvSpPr>
              <a:spLocks/>
            </p:cNvSpPr>
            <p:nvPr/>
          </p:nvSpPr>
          <p:spPr bwMode="auto">
            <a:xfrm>
              <a:off x="17237076" y="8539164"/>
              <a:ext cx="49213" cy="276225"/>
            </a:xfrm>
            <a:custGeom>
              <a:avLst/>
              <a:gdLst>
                <a:gd name="T0" fmla="*/ 31 w 31"/>
                <a:gd name="T1" fmla="*/ 0 h 174"/>
                <a:gd name="T2" fmla="*/ 0 w 31"/>
                <a:gd name="T3" fmla="*/ 174 h 174"/>
                <a:gd name="T4" fmla="*/ 31 w 31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74">
                  <a:moveTo>
                    <a:pt x="31" y="0"/>
                  </a:moveTo>
                  <a:lnTo>
                    <a:pt x="0" y="17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67"/>
            <p:cNvSpPr>
              <a:spLocks noChangeShapeType="1"/>
            </p:cNvSpPr>
            <p:nvPr/>
          </p:nvSpPr>
          <p:spPr bwMode="auto">
            <a:xfrm flipH="1">
              <a:off x="17237076" y="8539164"/>
              <a:ext cx="49213" cy="2762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68"/>
            <p:cNvSpPr>
              <a:spLocks noChangeShapeType="1"/>
            </p:cNvSpPr>
            <p:nvPr/>
          </p:nvSpPr>
          <p:spPr bwMode="auto">
            <a:xfrm flipH="1">
              <a:off x="17237076" y="8539164"/>
              <a:ext cx="49213" cy="276225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69"/>
            <p:cNvSpPr>
              <a:spLocks/>
            </p:cNvSpPr>
            <p:nvPr/>
          </p:nvSpPr>
          <p:spPr bwMode="auto">
            <a:xfrm>
              <a:off x="17237076" y="8539164"/>
              <a:ext cx="49213" cy="276225"/>
            </a:xfrm>
            <a:custGeom>
              <a:avLst/>
              <a:gdLst>
                <a:gd name="T0" fmla="*/ 31 w 31"/>
                <a:gd name="T1" fmla="*/ 0 h 174"/>
                <a:gd name="T2" fmla="*/ 0 w 31"/>
                <a:gd name="T3" fmla="*/ 174 h 174"/>
                <a:gd name="T4" fmla="*/ 31 w 31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74">
                  <a:moveTo>
                    <a:pt x="31" y="0"/>
                  </a:moveTo>
                  <a:lnTo>
                    <a:pt x="0" y="17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170"/>
            <p:cNvSpPr>
              <a:spLocks noChangeShapeType="1"/>
            </p:cNvSpPr>
            <p:nvPr/>
          </p:nvSpPr>
          <p:spPr bwMode="auto">
            <a:xfrm flipH="1">
              <a:off x="17237076" y="8539164"/>
              <a:ext cx="49213" cy="2762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171"/>
            <p:cNvSpPr>
              <a:spLocks noChangeShapeType="1"/>
            </p:cNvSpPr>
            <p:nvPr/>
          </p:nvSpPr>
          <p:spPr bwMode="auto">
            <a:xfrm flipH="1">
              <a:off x="17237076" y="8539164"/>
              <a:ext cx="49213" cy="276225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72"/>
            <p:cNvSpPr>
              <a:spLocks/>
            </p:cNvSpPr>
            <p:nvPr/>
          </p:nvSpPr>
          <p:spPr bwMode="auto">
            <a:xfrm>
              <a:off x="17386301" y="8566151"/>
              <a:ext cx="49213" cy="276225"/>
            </a:xfrm>
            <a:custGeom>
              <a:avLst/>
              <a:gdLst>
                <a:gd name="T0" fmla="*/ 31 w 31"/>
                <a:gd name="T1" fmla="*/ 0 h 174"/>
                <a:gd name="T2" fmla="*/ 0 w 31"/>
                <a:gd name="T3" fmla="*/ 174 h 174"/>
                <a:gd name="T4" fmla="*/ 31 w 31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74">
                  <a:moveTo>
                    <a:pt x="31" y="0"/>
                  </a:moveTo>
                  <a:lnTo>
                    <a:pt x="0" y="17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73"/>
            <p:cNvSpPr>
              <a:spLocks noChangeShapeType="1"/>
            </p:cNvSpPr>
            <p:nvPr/>
          </p:nvSpPr>
          <p:spPr bwMode="auto">
            <a:xfrm flipH="1">
              <a:off x="17386301" y="8566151"/>
              <a:ext cx="49213" cy="2762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174"/>
            <p:cNvSpPr>
              <a:spLocks noChangeShapeType="1"/>
            </p:cNvSpPr>
            <p:nvPr/>
          </p:nvSpPr>
          <p:spPr bwMode="auto">
            <a:xfrm flipH="1">
              <a:off x="17386301" y="8566151"/>
              <a:ext cx="49213" cy="276225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75"/>
            <p:cNvSpPr>
              <a:spLocks/>
            </p:cNvSpPr>
            <p:nvPr/>
          </p:nvSpPr>
          <p:spPr bwMode="auto">
            <a:xfrm>
              <a:off x="17386301" y="8566151"/>
              <a:ext cx="49213" cy="276225"/>
            </a:xfrm>
            <a:custGeom>
              <a:avLst/>
              <a:gdLst>
                <a:gd name="T0" fmla="*/ 31 w 31"/>
                <a:gd name="T1" fmla="*/ 0 h 174"/>
                <a:gd name="T2" fmla="*/ 0 w 31"/>
                <a:gd name="T3" fmla="*/ 174 h 174"/>
                <a:gd name="T4" fmla="*/ 31 w 31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74">
                  <a:moveTo>
                    <a:pt x="31" y="0"/>
                  </a:moveTo>
                  <a:lnTo>
                    <a:pt x="0" y="17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176"/>
            <p:cNvSpPr>
              <a:spLocks noChangeShapeType="1"/>
            </p:cNvSpPr>
            <p:nvPr/>
          </p:nvSpPr>
          <p:spPr bwMode="auto">
            <a:xfrm flipH="1">
              <a:off x="17386301" y="8566151"/>
              <a:ext cx="49213" cy="2762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Line 177"/>
            <p:cNvSpPr>
              <a:spLocks noChangeShapeType="1"/>
            </p:cNvSpPr>
            <p:nvPr/>
          </p:nvSpPr>
          <p:spPr bwMode="auto">
            <a:xfrm flipH="1">
              <a:off x="17386301" y="8566151"/>
              <a:ext cx="49213" cy="276225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78"/>
            <p:cNvSpPr>
              <a:spLocks/>
            </p:cNvSpPr>
            <p:nvPr/>
          </p:nvSpPr>
          <p:spPr bwMode="auto">
            <a:xfrm>
              <a:off x="17535526" y="8594726"/>
              <a:ext cx="49213" cy="273050"/>
            </a:xfrm>
            <a:custGeom>
              <a:avLst/>
              <a:gdLst>
                <a:gd name="T0" fmla="*/ 31 w 31"/>
                <a:gd name="T1" fmla="*/ 0 h 172"/>
                <a:gd name="T2" fmla="*/ 0 w 31"/>
                <a:gd name="T3" fmla="*/ 172 h 172"/>
                <a:gd name="T4" fmla="*/ 31 w 31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72">
                  <a:moveTo>
                    <a:pt x="31" y="0"/>
                  </a:moveTo>
                  <a:lnTo>
                    <a:pt x="0" y="17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79"/>
            <p:cNvSpPr>
              <a:spLocks noChangeShapeType="1"/>
            </p:cNvSpPr>
            <p:nvPr/>
          </p:nvSpPr>
          <p:spPr bwMode="auto">
            <a:xfrm flipH="1">
              <a:off x="17535526" y="8594726"/>
              <a:ext cx="49213" cy="273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180"/>
            <p:cNvSpPr>
              <a:spLocks noChangeShapeType="1"/>
            </p:cNvSpPr>
            <p:nvPr/>
          </p:nvSpPr>
          <p:spPr bwMode="auto">
            <a:xfrm flipH="1">
              <a:off x="17535526" y="8594726"/>
              <a:ext cx="49213" cy="273050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81"/>
            <p:cNvSpPr>
              <a:spLocks/>
            </p:cNvSpPr>
            <p:nvPr/>
          </p:nvSpPr>
          <p:spPr bwMode="auto">
            <a:xfrm>
              <a:off x="17535526" y="8594726"/>
              <a:ext cx="49213" cy="273050"/>
            </a:xfrm>
            <a:custGeom>
              <a:avLst/>
              <a:gdLst>
                <a:gd name="T0" fmla="*/ 31 w 31"/>
                <a:gd name="T1" fmla="*/ 0 h 172"/>
                <a:gd name="T2" fmla="*/ 0 w 31"/>
                <a:gd name="T3" fmla="*/ 172 h 172"/>
                <a:gd name="T4" fmla="*/ 31 w 31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72">
                  <a:moveTo>
                    <a:pt x="31" y="0"/>
                  </a:moveTo>
                  <a:lnTo>
                    <a:pt x="0" y="17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182"/>
            <p:cNvSpPr>
              <a:spLocks noChangeShapeType="1"/>
            </p:cNvSpPr>
            <p:nvPr/>
          </p:nvSpPr>
          <p:spPr bwMode="auto">
            <a:xfrm flipH="1">
              <a:off x="17535526" y="8594726"/>
              <a:ext cx="49213" cy="273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Line 183"/>
            <p:cNvSpPr>
              <a:spLocks noChangeShapeType="1"/>
            </p:cNvSpPr>
            <p:nvPr/>
          </p:nvSpPr>
          <p:spPr bwMode="auto">
            <a:xfrm flipH="1">
              <a:off x="17535526" y="8594726"/>
              <a:ext cx="49213" cy="273050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84"/>
            <p:cNvSpPr>
              <a:spLocks/>
            </p:cNvSpPr>
            <p:nvPr/>
          </p:nvSpPr>
          <p:spPr bwMode="auto">
            <a:xfrm>
              <a:off x="17684751" y="8621714"/>
              <a:ext cx="49213" cy="273050"/>
            </a:xfrm>
            <a:custGeom>
              <a:avLst/>
              <a:gdLst>
                <a:gd name="T0" fmla="*/ 31 w 31"/>
                <a:gd name="T1" fmla="*/ 0 h 172"/>
                <a:gd name="T2" fmla="*/ 0 w 31"/>
                <a:gd name="T3" fmla="*/ 172 h 172"/>
                <a:gd name="T4" fmla="*/ 31 w 31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72">
                  <a:moveTo>
                    <a:pt x="31" y="0"/>
                  </a:moveTo>
                  <a:lnTo>
                    <a:pt x="0" y="17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185"/>
            <p:cNvSpPr>
              <a:spLocks noChangeShapeType="1"/>
            </p:cNvSpPr>
            <p:nvPr/>
          </p:nvSpPr>
          <p:spPr bwMode="auto">
            <a:xfrm flipH="1">
              <a:off x="17684751" y="8621714"/>
              <a:ext cx="49213" cy="273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186"/>
            <p:cNvSpPr>
              <a:spLocks noChangeShapeType="1"/>
            </p:cNvSpPr>
            <p:nvPr/>
          </p:nvSpPr>
          <p:spPr bwMode="auto">
            <a:xfrm flipH="1">
              <a:off x="17684751" y="8621714"/>
              <a:ext cx="49213" cy="273050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87"/>
            <p:cNvSpPr>
              <a:spLocks/>
            </p:cNvSpPr>
            <p:nvPr/>
          </p:nvSpPr>
          <p:spPr bwMode="auto">
            <a:xfrm>
              <a:off x="16273463" y="10671176"/>
              <a:ext cx="1214438" cy="368300"/>
            </a:xfrm>
            <a:custGeom>
              <a:avLst/>
              <a:gdLst>
                <a:gd name="T0" fmla="*/ 765 w 765"/>
                <a:gd name="T1" fmla="*/ 232 h 232"/>
                <a:gd name="T2" fmla="*/ 0 w 765"/>
                <a:gd name="T3" fmla="*/ 86 h 232"/>
                <a:gd name="T4" fmla="*/ 0 w 765"/>
                <a:gd name="T5" fmla="*/ 0 h 232"/>
                <a:gd name="T6" fmla="*/ 765 w 765"/>
                <a:gd name="T7" fmla="*/ 140 h 232"/>
                <a:gd name="T8" fmla="*/ 765 w 765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232">
                  <a:moveTo>
                    <a:pt x="765" y="232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765" y="140"/>
                  </a:lnTo>
                  <a:lnTo>
                    <a:pt x="765" y="232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88"/>
            <p:cNvSpPr>
              <a:spLocks/>
            </p:cNvSpPr>
            <p:nvPr/>
          </p:nvSpPr>
          <p:spPr bwMode="auto">
            <a:xfrm>
              <a:off x="16273463" y="10671176"/>
              <a:ext cx="1214438" cy="368300"/>
            </a:xfrm>
            <a:custGeom>
              <a:avLst/>
              <a:gdLst>
                <a:gd name="T0" fmla="*/ 765 w 765"/>
                <a:gd name="T1" fmla="*/ 232 h 232"/>
                <a:gd name="T2" fmla="*/ 0 w 765"/>
                <a:gd name="T3" fmla="*/ 86 h 232"/>
                <a:gd name="T4" fmla="*/ 0 w 765"/>
                <a:gd name="T5" fmla="*/ 0 h 232"/>
                <a:gd name="T6" fmla="*/ 765 w 765"/>
                <a:gd name="T7" fmla="*/ 140 h 232"/>
                <a:gd name="T8" fmla="*/ 765 w 765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232">
                  <a:moveTo>
                    <a:pt x="765" y="232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765" y="140"/>
                  </a:lnTo>
                  <a:lnTo>
                    <a:pt x="765" y="232"/>
                  </a:ln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89"/>
            <p:cNvSpPr>
              <a:spLocks/>
            </p:cNvSpPr>
            <p:nvPr/>
          </p:nvSpPr>
          <p:spPr bwMode="auto">
            <a:xfrm>
              <a:off x="16684626" y="9188451"/>
              <a:ext cx="922338" cy="190500"/>
            </a:xfrm>
            <a:custGeom>
              <a:avLst/>
              <a:gdLst>
                <a:gd name="T0" fmla="*/ 5 w 334"/>
                <a:gd name="T1" fmla="*/ 0 h 69"/>
                <a:gd name="T2" fmla="*/ 1 w 334"/>
                <a:gd name="T3" fmla="*/ 4 h 69"/>
                <a:gd name="T4" fmla="*/ 5 w 334"/>
                <a:gd name="T5" fmla="*/ 10 h 69"/>
                <a:gd name="T6" fmla="*/ 328 w 334"/>
                <a:gd name="T7" fmla="*/ 69 h 69"/>
                <a:gd name="T8" fmla="*/ 329 w 334"/>
                <a:gd name="T9" fmla="*/ 69 h 69"/>
                <a:gd name="T10" fmla="*/ 334 w 334"/>
                <a:gd name="T11" fmla="*/ 65 h 69"/>
                <a:gd name="T12" fmla="*/ 329 w 334"/>
                <a:gd name="T13" fmla="*/ 59 h 69"/>
                <a:gd name="T14" fmla="*/ 6 w 334"/>
                <a:gd name="T15" fmla="*/ 0 h 69"/>
                <a:gd name="T16" fmla="*/ 5 w 334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69">
                  <a:moveTo>
                    <a:pt x="5" y="0"/>
                  </a:moveTo>
                  <a:cubicBezTo>
                    <a:pt x="3" y="0"/>
                    <a:pt x="1" y="2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69"/>
                    <a:pt x="328" y="69"/>
                    <a:pt x="329" y="69"/>
                  </a:cubicBezTo>
                  <a:cubicBezTo>
                    <a:pt x="331" y="69"/>
                    <a:pt x="333" y="67"/>
                    <a:pt x="334" y="65"/>
                  </a:cubicBezTo>
                  <a:cubicBezTo>
                    <a:pt x="334" y="62"/>
                    <a:pt x="332" y="59"/>
                    <a:pt x="329" y="5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90"/>
            <p:cNvSpPr>
              <a:spLocks/>
            </p:cNvSpPr>
            <p:nvPr/>
          </p:nvSpPr>
          <p:spPr bwMode="auto">
            <a:xfrm>
              <a:off x="16660813" y="9326564"/>
              <a:ext cx="919163" cy="190500"/>
            </a:xfrm>
            <a:custGeom>
              <a:avLst/>
              <a:gdLst>
                <a:gd name="T0" fmla="*/ 5 w 333"/>
                <a:gd name="T1" fmla="*/ 0 h 69"/>
                <a:gd name="T2" fmla="*/ 0 w 333"/>
                <a:gd name="T3" fmla="*/ 4 h 69"/>
                <a:gd name="T4" fmla="*/ 4 w 333"/>
                <a:gd name="T5" fmla="*/ 10 h 69"/>
                <a:gd name="T6" fmla="*/ 327 w 333"/>
                <a:gd name="T7" fmla="*/ 69 h 69"/>
                <a:gd name="T8" fmla="*/ 328 w 333"/>
                <a:gd name="T9" fmla="*/ 69 h 69"/>
                <a:gd name="T10" fmla="*/ 333 w 333"/>
                <a:gd name="T11" fmla="*/ 65 h 69"/>
                <a:gd name="T12" fmla="*/ 329 w 333"/>
                <a:gd name="T13" fmla="*/ 59 h 69"/>
                <a:gd name="T14" fmla="*/ 6 w 333"/>
                <a:gd name="T15" fmla="*/ 0 h 69"/>
                <a:gd name="T16" fmla="*/ 5 w 3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69">
                  <a:moveTo>
                    <a:pt x="5" y="0"/>
                  </a:move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327" y="69"/>
                    <a:pt x="327" y="69"/>
                    <a:pt x="327" y="69"/>
                  </a:cubicBezTo>
                  <a:cubicBezTo>
                    <a:pt x="327" y="69"/>
                    <a:pt x="328" y="69"/>
                    <a:pt x="328" y="69"/>
                  </a:cubicBezTo>
                  <a:cubicBezTo>
                    <a:pt x="330" y="69"/>
                    <a:pt x="333" y="67"/>
                    <a:pt x="333" y="65"/>
                  </a:cubicBezTo>
                  <a:cubicBezTo>
                    <a:pt x="333" y="62"/>
                    <a:pt x="332" y="59"/>
                    <a:pt x="329" y="5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16635413" y="9469439"/>
              <a:ext cx="922338" cy="190500"/>
            </a:xfrm>
            <a:custGeom>
              <a:avLst/>
              <a:gdLst>
                <a:gd name="T0" fmla="*/ 6 w 334"/>
                <a:gd name="T1" fmla="*/ 0 h 69"/>
                <a:gd name="T2" fmla="*/ 1 w 334"/>
                <a:gd name="T3" fmla="*/ 4 h 69"/>
                <a:gd name="T4" fmla="*/ 5 w 334"/>
                <a:gd name="T5" fmla="*/ 10 h 69"/>
                <a:gd name="T6" fmla="*/ 328 w 334"/>
                <a:gd name="T7" fmla="*/ 69 h 69"/>
                <a:gd name="T8" fmla="*/ 329 w 334"/>
                <a:gd name="T9" fmla="*/ 69 h 69"/>
                <a:gd name="T10" fmla="*/ 334 w 334"/>
                <a:gd name="T11" fmla="*/ 65 h 69"/>
                <a:gd name="T12" fmla="*/ 330 w 334"/>
                <a:gd name="T13" fmla="*/ 59 h 69"/>
                <a:gd name="T14" fmla="*/ 7 w 334"/>
                <a:gd name="T15" fmla="*/ 0 h 69"/>
                <a:gd name="T16" fmla="*/ 6 w 334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69">
                  <a:moveTo>
                    <a:pt x="6" y="0"/>
                  </a:moveTo>
                  <a:cubicBezTo>
                    <a:pt x="3" y="0"/>
                    <a:pt x="1" y="2"/>
                    <a:pt x="1" y="4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69"/>
                    <a:pt x="329" y="69"/>
                    <a:pt x="329" y="69"/>
                  </a:cubicBezTo>
                  <a:cubicBezTo>
                    <a:pt x="331" y="69"/>
                    <a:pt x="333" y="67"/>
                    <a:pt x="334" y="65"/>
                  </a:cubicBezTo>
                  <a:cubicBezTo>
                    <a:pt x="334" y="62"/>
                    <a:pt x="333" y="59"/>
                    <a:pt x="330" y="5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0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16621126" y="8912226"/>
              <a:ext cx="1160463" cy="215900"/>
            </a:xfrm>
            <a:custGeom>
              <a:avLst/>
              <a:gdLst>
                <a:gd name="T0" fmla="*/ 0 w 731"/>
                <a:gd name="T1" fmla="*/ 0 h 136"/>
                <a:gd name="T2" fmla="*/ 731 w 731"/>
                <a:gd name="T3" fmla="*/ 136 h 136"/>
                <a:gd name="T4" fmla="*/ 0 w 731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" h="136">
                  <a:moveTo>
                    <a:pt x="0" y="0"/>
                  </a:moveTo>
                  <a:lnTo>
                    <a:pt x="731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193"/>
            <p:cNvSpPr>
              <a:spLocks noChangeShapeType="1"/>
            </p:cNvSpPr>
            <p:nvPr/>
          </p:nvSpPr>
          <p:spPr bwMode="auto">
            <a:xfrm>
              <a:off x="16621126" y="8912226"/>
              <a:ext cx="1160463" cy="215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>
              <a:off x="16621126" y="8912226"/>
              <a:ext cx="1160463" cy="215900"/>
            </a:xfrm>
            <a:prstGeom prst="line">
              <a:avLst/>
            </a:pr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20491452" y="4882357"/>
            <a:ext cx="373063" cy="1739901"/>
            <a:chOff x="14578013" y="5572126"/>
            <a:chExt cx="373063" cy="1739901"/>
          </a:xfrm>
        </p:grpSpPr>
        <p:sp>
          <p:nvSpPr>
            <p:cNvPr id="196" name="Freeform 17"/>
            <p:cNvSpPr>
              <a:spLocks/>
            </p:cNvSpPr>
            <p:nvPr/>
          </p:nvSpPr>
          <p:spPr bwMode="auto">
            <a:xfrm>
              <a:off x="14682788" y="5707064"/>
              <a:ext cx="241300" cy="1577975"/>
            </a:xfrm>
            <a:custGeom>
              <a:avLst/>
              <a:gdLst>
                <a:gd name="T0" fmla="*/ 71 w 87"/>
                <a:gd name="T1" fmla="*/ 5 h 571"/>
                <a:gd name="T2" fmla="*/ 50 w 87"/>
                <a:gd name="T3" fmla="*/ 4 h 571"/>
                <a:gd name="T4" fmla="*/ 33 w 87"/>
                <a:gd name="T5" fmla="*/ 20 h 571"/>
                <a:gd name="T6" fmla="*/ 24 w 87"/>
                <a:gd name="T7" fmla="*/ 176 h 571"/>
                <a:gd name="T8" fmla="*/ 20 w 87"/>
                <a:gd name="T9" fmla="*/ 185 h 571"/>
                <a:gd name="T10" fmla="*/ 21 w 87"/>
                <a:gd name="T11" fmla="*/ 190 h 571"/>
                <a:gd name="T12" fmla="*/ 26 w 87"/>
                <a:gd name="T13" fmla="*/ 193 h 571"/>
                <a:gd name="T14" fmla="*/ 26 w 87"/>
                <a:gd name="T15" fmla="*/ 209 h 571"/>
                <a:gd name="T16" fmla="*/ 1 w 87"/>
                <a:gd name="T17" fmla="*/ 544 h 571"/>
                <a:gd name="T18" fmla="*/ 1 w 87"/>
                <a:gd name="T19" fmla="*/ 547 h 571"/>
                <a:gd name="T20" fmla="*/ 0 w 87"/>
                <a:gd name="T21" fmla="*/ 550 h 571"/>
                <a:gd name="T22" fmla="*/ 0 w 87"/>
                <a:gd name="T23" fmla="*/ 552 h 571"/>
                <a:gd name="T24" fmla="*/ 6 w 87"/>
                <a:gd name="T25" fmla="*/ 560 h 571"/>
                <a:gd name="T26" fmla="*/ 8 w 87"/>
                <a:gd name="T27" fmla="*/ 566 h 571"/>
                <a:gd name="T28" fmla="*/ 8 w 87"/>
                <a:gd name="T29" fmla="*/ 566 h 571"/>
                <a:gd name="T30" fmla="*/ 8 w 87"/>
                <a:gd name="T31" fmla="*/ 567 h 571"/>
                <a:gd name="T32" fmla="*/ 17 w 87"/>
                <a:gd name="T33" fmla="*/ 571 h 571"/>
                <a:gd name="T34" fmla="*/ 19 w 87"/>
                <a:gd name="T35" fmla="*/ 571 h 571"/>
                <a:gd name="T36" fmla="*/ 24 w 87"/>
                <a:gd name="T37" fmla="*/ 570 h 571"/>
                <a:gd name="T38" fmla="*/ 27 w 87"/>
                <a:gd name="T39" fmla="*/ 568 h 571"/>
                <a:gd name="T40" fmla="*/ 27 w 87"/>
                <a:gd name="T41" fmla="*/ 568 h 571"/>
                <a:gd name="T42" fmla="*/ 30 w 87"/>
                <a:gd name="T43" fmla="*/ 562 h 571"/>
                <a:gd name="T44" fmla="*/ 38 w 87"/>
                <a:gd name="T45" fmla="*/ 555 h 571"/>
                <a:gd name="T46" fmla="*/ 38 w 87"/>
                <a:gd name="T47" fmla="*/ 554 h 571"/>
                <a:gd name="T48" fmla="*/ 37 w 87"/>
                <a:gd name="T49" fmla="*/ 551 h 571"/>
                <a:gd name="T50" fmla="*/ 38 w 87"/>
                <a:gd name="T51" fmla="*/ 547 h 571"/>
                <a:gd name="T52" fmla="*/ 64 w 87"/>
                <a:gd name="T53" fmla="*/ 200 h 571"/>
                <a:gd name="T54" fmla="*/ 72 w 87"/>
                <a:gd name="T55" fmla="*/ 194 h 571"/>
                <a:gd name="T56" fmla="*/ 74 w 87"/>
                <a:gd name="T57" fmla="*/ 189 h 571"/>
                <a:gd name="T58" fmla="*/ 71 w 87"/>
                <a:gd name="T59" fmla="*/ 179 h 571"/>
                <a:gd name="T60" fmla="*/ 87 w 87"/>
                <a:gd name="T61" fmla="*/ 24 h 571"/>
                <a:gd name="T62" fmla="*/ 71 w 87"/>
                <a:gd name="T63" fmla="*/ 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" h="571">
                  <a:moveTo>
                    <a:pt x="72" y="0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0" y="4"/>
                    <a:pt x="50" y="4"/>
                  </a:cubicBezTo>
                  <a:cubicBezTo>
                    <a:pt x="42" y="4"/>
                    <a:pt x="35" y="9"/>
                    <a:pt x="33" y="16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3"/>
                    <a:pt x="20" y="184"/>
                    <a:pt x="20" y="185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7"/>
                    <a:pt x="20" y="189"/>
                    <a:pt x="21" y="190"/>
                  </a:cubicBezTo>
                  <a:cubicBezTo>
                    <a:pt x="21" y="191"/>
                    <a:pt x="22" y="192"/>
                    <a:pt x="23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1" y="544"/>
                    <a:pt x="1" y="544"/>
                    <a:pt x="1" y="544"/>
                  </a:cubicBezTo>
                  <a:cubicBezTo>
                    <a:pt x="1" y="544"/>
                    <a:pt x="1" y="544"/>
                    <a:pt x="1" y="54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45"/>
                    <a:pt x="1" y="546"/>
                    <a:pt x="1" y="547"/>
                  </a:cubicBezTo>
                  <a:cubicBezTo>
                    <a:pt x="1" y="548"/>
                    <a:pt x="1" y="548"/>
                    <a:pt x="1" y="548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51"/>
                    <a:pt x="0" y="551"/>
                    <a:pt x="0" y="552"/>
                  </a:cubicBezTo>
                  <a:cubicBezTo>
                    <a:pt x="0" y="552"/>
                    <a:pt x="0" y="552"/>
                    <a:pt x="0" y="552"/>
                  </a:cubicBezTo>
                  <a:cubicBezTo>
                    <a:pt x="0" y="553"/>
                    <a:pt x="0" y="554"/>
                    <a:pt x="1" y="556"/>
                  </a:cubicBezTo>
                  <a:cubicBezTo>
                    <a:pt x="2" y="557"/>
                    <a:pt x="4" y="558"/>
                    <a:pt x="6" y="560"/>
                  </a:cubicBezTo>
                  <a:cubicBezTo>
                    <a:pt x="10" y="562"/>
                    <a:pt x="10" y="562"/>
                    <a:pt x="10" y="562"/>
                  </a:cubicBezTo>
                  <a:cubicBezTo>
                    <a:pt x="8" y="566"/>
                    <a:pt x="8" y="566"/>
                    <a:pt x="8" y="566"/>
                  </a:cubicBezTo>
                  <a:cubicBezTo>
                    <a:pt x="8" y="566"/>
                    <a:pt x="8" y="566"/>
                    <a:pt x="8" y="566"/>
                  </a:cubicBezTo>
                  <a:cubicBezTo>
                    <a:pt x="8" y="566"/>
                    <a:pt x="8" y="566"/>
                    <a:pt x="8" y="566"/>
                  </a:cubicBezTo>
                  <a:cubicBezTo>
                    <a:pt x="8" y="566"/>
                    <a:pt x="8" y="566"/>
                    <a:pt x="8" y="566"/>
                  </a:cubicBezTo>
                  <a:cubicBezTo>
                    <a:pt x="8" y="567"/>
                    <a:pt x="8" y="567"/>
                    <a:pt x="8" y="567"/>
                  </a:cubicBezTo>
                  <a:cubicBezTo>
                    <a:pt x="9" y="568"/>
                    <a:pt x="9" y="568"/>
                    <a:pt x="10" y="569"/>
                  </a:cubicBezTo>
                  <a:cubicBezTo>
                    <a:pt x="12" y="570"/>
                    <a:pt x="14" y="571"/>
                    <a:pt x="17" y="571"/>
                  </a:cubicBezTo>
                  <a:cubicBezTo>
                    <a:pt x="18" y="571"/>
                    <a:pt x="18" y="571"/>
                    <a:pt x="19" y="571"/>
                  </a:cubicBezTo>
                  <a:cubicBezTo>
                    <a:pt x="19" y="571"/>
                    <a:pt x="19" y="571"/>
                    <a:pt x="19" y="571"/>
                  </a:cubicBezTo>
                  <a:cubicBezTo>
                    <a:pt x="19" y="571"/>
                    <a:pt x="19" y="571"/>
                    <a:pt x="19" y="571"/>
                  </a:cubicBezTo>
                  <a:cubicBezTo>
                    <a:pt x="21" y="571"/>
                    <a:pt x="23" y="571"/>
                    <a:pt x="24" y="570"/>
                  </a:cubicBezTo>
                  <a:cubicBezTo>
                    <a:pt x="26" y="570"/>
                    <a:pt x="27" y="569"/>
                    <a:pt x="27" y="569"/>
                  </a:cubicBezTo>
                  <a:cubicBezTo>
                    <a:pt x="27" y="568"/>
                    <a:pt x="27" y="568"/>
                    <a:pt x="27" y="568"/>
                  </a:cubicBezTo>
                  <a:cubicBezTo>
                    <a:pt x="27" y="568"/>
                    <a:pt x="27" y="568"/>
                    <a:pt x="27" y="568"/>
                  </a:cubicBezTo>
                  <a:cubicBezTo>
                    <a:pt x="27" y="568"/>
                    <a:pt x="27" y="568"/>
                    <a:pt x="27" y="568"/>
                  </a:cubicBezTo>
                  <a:cubicBezTo>
                    <a:pt x="26" y="563"/>
                    <a:pt x="26" y="563"/>
                    <a:pt x="26" y="563"/>
                  </a:cubicBezTo>
                  <a:cubicBezTo>
                    <a:pt x="30" y="562"/>
                    <a:pt x="30" y="562"/>
                    <a:pt x="30" y="562"/>
                  </a:cubicBezTo>
                  <a:cubicBezTo>
                    <a:pt x="33" y="561"/>
                    <a:pt x="35" y="559"/>
                    <a:pt x="36" y="558"/>
                  </a:cubicBezTo>
                  <a:cubicBezTo>
                    <a:pt x="37" y="557"/>
                    <a:pt x="37" y="556"/>
                    <a:pt x="38" y="555"/>
                  </a:cubicBezTo>
                  <a:cubicBezTo>
                    <a:pt x="38" y="555"/>
                    <a:pt x="38" y="555"/>
                    <a:pt x="38" y="555"/>
                  </a:cubicBezTo>
                  <a:cubicBezTo>
                    <a:pt x="38" y="554"/>
                    <a:pt x="38" y="554"/>
                    <a:pt x="38" y="554"/>
                  </a:cubicBezTo>
                  <a:cubicBezTo>
                    <a:pt x="38" y="554"/>
                    <a:pt x="37" y="553"/>
                    <a:pt x="37" y="553"/>
                  </a:cubicBezTo>
                  <a:cubicBezTo>
                    <a:pt x="37" y="551"/>
                    <a:pt x="37" y="551"/>
                    <a:pt x="37" y="551"/>
                  </a:cubicBezTo>
                  <a:cubicBezTo>
                    <a:pt x="37" y="549"/>
                    <a:pt x="37" y="549"/>
                    <a:pt x="37" y="549"/>
                  </a:cubicBezTo>
                  <a:cubicBezTo>
                    <a:pt x="38" y="549"/>
                    <a:pt x="38" y="548"/>
                    <a:pt x="38" y="547"/>
                  </a:cubicBezTo>
                  <a:cubicBezTo>
                    <a:pt x="38" y="547"/>
                    <a:pt x="38" y="547"/>
                    <a:pt x="38" y="547"/>
                  </a:cubicBezTo>
                  <a:cubicBezTo>
                    <a:pt x="64" y="200"/>
                    <a:pt x="64" y="200"/>
                    <a:pt x="64" y="200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9" y="197"/>
                    <a:pt x="71" y="196"/>
                    <a:pt x="72" y="194"/>
                  </a:cubicBezTo>
                  <a:cubicBezTo>
                    <a:pt x="73" y="193"/>
                    <a:pt x="74" y="191"/>
                    <a:pt x="74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4" y="188"/>
                    <a:pt x="74" y="187"/>
                    <a:pt x="74" y="186"/>
                  </a:cubicBezTo>
                  <a:cubicBezTo>
                    <a:pt x="71" y="179"/>
                    <a:pt x="71" y="179"/>
                    <a:pt x="71" y="179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3"/>
                    <a:pt x="87" y="23"/>
                    <a:pt x="87" y="22"/>
                  </a:cubicBezTo>
                  <a:cubicBezTo>
                    <a:pt x="87" y="14"/>
                    <a:pt x="80" y="6"/>
                    <a:pt x="71" y="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8"/>
            <p:cNvSpPr>
              <a:spLocks/>
            </p:cNvSpPr>
            <p:nvPr/>
          </p:nvSpPr>
          <p:spPr bwMode="auto">
            <a:xfrm>
              <a:off x="14655801" y="5691189"/>
              <a:ext cx="295275" cy="1620838"/>
            </a:xfrm>
            <a:custGeom>
              <a:avLst/>
              <a:gdLst>
                <a:gd name="T0" fmla="*/ 33 w 107"/>
                <a:gd name="T1" fmla="*/ 20 h 587"/>
                <a:gd name="T2" fmla="*/ 38 w 107"/>
                <a:gd name="T3" fmla="*/ 20 h 587"/>
                <a:gd name="T4" fmla="*/ 43 w 107"/>
                <a:gd name="T5" fmla="*/ 22 h 587"/>
                <a:gd name="T6" fmla="*/ 61 w 107"/>
                <a:gd name="T7" fmla="*/ 10 h 587"/>
                <a:gd name="T8" fmla="*/ 82 w 107"/>
                <a:gd name="T9" fmla="*/ 6 h 587"/>
                <a:gd name="T10" fmla="*/ 97 w 107"/>
                <a:gd name="T11" fmla="*/ 28 h 587"/>
                <a:gd name="T12" fmla="*/ 85 w 107"/>
                <a:gd name="T13" fmla="*/ 186 h 587"/>
                <a:gd name="T14" fmla="*/ 84 w 107"/>
                <a:gd name="T15" fmla="*/ 192 h 587"/>
                <a:gd name="T16" fmla="*/ 84 w 107"/>
                <a:gd name="T17" fmla="*/ 195 h 587"/>
                <a:gd name="T18" fmla="*/ 76 w 107"/>
                <a:gd name="T19" fmla="*/ 205 h 587"/>
                <a:gd name="T20" fmla="*/ 48 w 107"/>
                <a:gd name="T21" fmla="*/ 553 h 587"/>
                <a:gd name="T22" fmla="*/ 47 w 107"/>
                <a:gd name="T23" fmla="*/ 555 h 587"/>
                <a:gd name="T24" fmla="*/ 47 w 107"/>
                <a:gd name="T25" fmla="*/ 559 h 587"/>
                <a:gd name="T26" fmla="*/ 48 w 107"/>
                <a:gd name="T27" fmla="*/ 561 h 587"/>
                <a:gd name="T28" fmla="*/ 46 w 107"/>
                <a:gd name="T29" fmla="*/ 564 h 587"/>
                <a:gd name="T30" fmla="*/ 36 w 107"/>
                <a:gd name="T31" fmla="*/ 569 h 587"/>
                <a:gd name="T32" fmla="*/ 37 w 107"/>
                <a:gd name="T33" fmla="*/ 574 h 587"/>
                <a:gd name="T34" fmla="*/ 37 w 107"/>
                <a:gd name="T35" fmla="*/ 575 h 587"/>
                <a:gd name="T36" fmla="*/ 29 w 107"/>
                <a:gd name="T37" fmla="*/ 577 h 587"/>
                <a:gd name="T38" fmla="*/ 29 w 107"/>
                <a:gd name="T39" fmla="*/ 577 h 587"/>
                <a:gd name="T40" fmla="*/ 20 w 107"/>
                <a:gd name="T41" fmla="*/ 575 h 587"/>
                <a:gd name="T42" fmla="*/ 18 w 107"/>
                <a:gd name="T43" fmla="*/ 572 h 587"/>
                <a:gd name="T44" fmla="*/ 18 w 107"/>
                <a:gd name="T45" fmla="*/ 572 h 587"/>
                <a:gd name="T46" fmla="*/ 20 w 107"/>
                <a:gd name="T47" fmla="*/ 568 h 587"/>
                <a:gd name="T48" fmla="*/ 11 w 107"/>
                <a:gd name="T49" fmla="*/ 562 h 587"/>
                <a:gd name="T50" fmla="*/ 10 w 107"/>
                <a:gd name="T51" fmla="*/ 558 h 587"/>
                <a:gd name="T52" fmla="*/ 11 w 107"/>
                <a:gd name="T53" fmla="*/ 554 h 587"/>
                <a:gd name="T54" fmla="*/ 10 w 107"/>
                <a:gd name="T55" fmla="*/ 551 h 587"/>
                <a:gd name="T56" fmla="*/ 11 w 107"/>
                <a:gd name="T57" fmla="*/ 550 h 587"/>
                <a:gd name="T58" fmla="*/ 35 w 107"/>
                <a:gd name="T59" fmla="*/ 215 h 587"/>
                <a:gd name="T60" fmla="*/ 33 w 107"/>
                <a:gd name="T61" fmla="*/ 199 h 587"/>
                <a:gd name="T62" fmla="*/ 30 w 107"/>
                <a:gd name="T63" fmla="*/ 192 h 587"/>
                <a:gd name="T64" fmla="*/ 30 w 107"/>
                <a:gd name="T65" fmla="*/ 188 h 587"/>
                <a:gd name="T66" fmla="*/ 30 w 107"/>
                <a:gd name="T67" fmla="*/ 181 h 587"/>
                <a:gd name="T68" fmla="*/ 25 w 107"/>
                <a:gd name="T69" fmla="*/ 121 h 587"/>
                <a:gd name="T70" fmla="*/ 20 w 107"/>
                <a:gd name="T71" fmla="*/ 191 h 587"/>
                <a:gd name="T72" fmla="*/ 22 w 107"/>
                <a:gd name="T73" fmla="*/ 201 h 587"/>
                <a:gd name="T74" fmla="*/ 24 w 107"/>
                <a:gd name="T75" fmla="*/ 226 h 587"/>
                <a:gd name="T76" fmla="*/ 1 w 107"/>
                <a:gd name="T77" fmla="*/ 549 h 587"/>
                <a:gd name="T78" fmla="*/ 0 w 107"/>
                <a:gd name="T79" fmla="*/ 551 h 587"/>
                <a:gd name="T80" fmla="*/ 0 w 107"/>
                <a:gd name="T81" fmla="*/ 557 h 587"/>
                <a:gd name="T82" fmla="*/ 3 w 107"/>
                <a:gd name="T83" fmla="*/ 568 h 587"/>
                <a:gd name="T84" fmla="*/ 8 w 107"/>
                <a:gd name="T85" fmla="*/ 572 h 587"/>
                <a:gd name="T86" fmla="*/ 17 w 107"/>
                <a:gd name="T87" fmla="*/ 585 h 587"/>
                <a:gd name="T88" fmla="*/ 29 w 107"/>
                <a:gd name="T89" fmla="*/ 587 h 587"/>
                <a:gd name="T90" fmla="*/ 45 w 107"/>
                <a:gd name="T91" fmla="*/ 580 h 587"/>
                <a:gd name="T92" fmla="*/ 53 w 107"/>
                <a:gd name="T93" fmla="*/ 571 h 587"/>
                <a:gd name="T94" fmla="*/ 58 w 107"/>
                <a:gd name="T95" fmla="*/ 561 h 587"/>
                <a:gd name="T96" fmla="*/ 57 w 107"/>
                <a:gd name="T97" fmla="*/ 558 h 587"/>
                <a:gd name="T98" fmla="*/ 58 w 107"/>
                <a:gd name="T99" fmla="*/ 554 h 587"/>
                <a:gd name="T100" fmla="*/ 90 w 107"/>
                <a:gd name="T101" fmla="*/ 206 h 587"/>
                <a:gd name="T102" fmla="*/ 94 w 107"/>
                <a:gd name="T103" fmla="*/ 196 h 587"/>
                <a:gd name="T104" fmla="*/ 107 w 107"/>
                <a:gd name="T105" fmla="*/ 28 h 587"/>
                <a:gd name="T106" fmla="*/ 82 w 107"/>
                <a:gd name="T107" fmla="*/ 1 h 587"/>
                <a:gd name="T108" fmla="*/ 60 w 107"/>
                <a:gd name="T109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" h="587">
                  <a:moveTo>
                    <a:pt x="60" y="0"/>
                  </a:moveTo>
                  <a:cubicBezTo>
                    <a:pt x="47" y="0"/>
                    <a:pt x="36" y="8"/>
                    <a:pt x="33" y="20"/>
                  </a:cubicBezTo>
                  <a:cubicBezTo>
                    <a:pt x="34" y="20"/>
                    <a:pt x="35" y="20"/>
                    <a:pt x="36" y="20"/>
                  </a:cubicBezTo>
                  <a:cubicBezTo>
                    <a:pt x="37" y="20"/>
                    <a:pt x="37" y="20"/>
                    <a:pt x="38" y="20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5" y="15"/>
                    <a:pt x="52" y="10"/>
                    <a:pt x="60" y="10"/>
                  </a:cubicBezTo>
                  <a:cubicBezTo>
                    <a:pt x="60" y="10"/>
                    <a:pt x="61" y="10"/>
                    <a:pt x="6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90" y="12"/>
                    <a:pt x="97" y="20"/>
                    <a:pt x="97" y="28"/>
                  </a:cubicBezTo>
                  <a:cubicBezTo>
                    <a:pt x="97" y="29"/>
                    <a:pt x="97" y="29"/>
                    <a:pt x="97" y="30"/>
                  </a:cubicBezTo>
                  <a:cubicBezTo>
                    <a:pt x="85" y="186"/>
                    <a:pt x="85" y="186"/>
                    <a:pt x="85" y="186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84" y="192"/>
                    <a:pt x="84" y="192"/>
                    <a:pt x="84" y="192"/>
                  </a:cubicBezTo>
                  <a:cubicBezTo>
                    <a:pt x="84" y="193"/>
                    <a:pt x="84" y="194"/>
                    <a:pt x="84" y="195"/>
                  </a:cubicBezTo>
                  <a:cubicBezTo>
                    <a:pt x="84" y="195"/>
                    <a:pt x="84" y="195"/>
                    <a:pt x="84" y="195"/>
                  </a:cubicBezTo>
                  <a:cubicBezTo>
                    <a:pt x="84" y="197"/>
                    <a:pt x="83" y="199"/>
                    <a:pt x="82" y="200"/>
                  </a:cubicBezTo>
                  <a:cubicBezTo>
                    <a:pt x="81" y="202"/>
                    <a:pt x="79" y="203"/>
                    <a:pt x="76" y="205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48" y="553"/>
                    <a:pt x="48" y="553"/>
                    <a:pt x="48" y="553"/>
                  </a:cubicBezTo>
                  <a:cubicBezTo>
                    <a:pt x="48" y="553"/>
                    <a:pt x="48" y="553"/>
                    <a:pt x="48" y="553"/>
                  </a:cubicBezTo>
                  <a:cubicBezTo>
                    <a:pt x="48" y="554"/>
                    <a:pt x="48" y="555"/>
                    <a:pt x="47" y="555"/>
                  </a:cubicBezTo>
                  <a:cubicBezTo>
                    <a:pt x="47" y="557"/>
                    <a:pt x="47" y="557"/>
                    <a:pt x="47" y="557"/>
                  </a:cubicBezTo>
                  <a:cubicBezTo>
                    <a:pt x="47" y="559"/>
                    <a:pt x="47" y="559"/>
                    <a:pt x="47" y="559"/>
                  </a:cubicBezTo>
                  <a:cubicBezTo>
                    <a:pt x="47" y="559"/>
                    <a:pt x="48" y="560"/>
                    <a:pt x="48" y="560"/>
                  </a:cubicBezTo>
                  <a:cubicBezTo>
                    <a:pt x="48" y="561"/>
                    <a:pt x="48" y="561"/>
                    <a:pt x="48" y="561"/>
                  </a:cubicBezTo>
                  <a:cubicBezTo>
                    <a:pt x="48" y="561"/>
                    <a:pt x="48" y="561"/>
                    <a:pt x="48" y="561"/>
                  </a:cubicBezTo>
                  <a:cubicBezTo>
                    <a:pt x="47" y="562"/>
                    <a:pt x="47" y="563"/>
                    <a:pt x="46" y="564"/>
                  </a:cubicBezTo>
                  <a:cubicBezTo>
                    <a:pt x="45" y="565"/>
                    <a:pt x="43" y="567"/>
                    <a:pt x="40" y="568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7" y="574"/>
                    <a:pt x="37" y="574"/>
                    <a:pt x="37" y="574"/>
                  </a:cubicBezTo>
                  <a:cubicBezTo>
                    <a:pt x="37" y="574"/>
                    <a:pt x="37" y="574"/>
                    <a:pt x="37" y="574"/>
                  </a:cubicBezTo>
                  <a:cubicBezTo>
                    <a:pt x="37" y="574"/>
                    <a:pt x="37" y="574"/>
                    <a:pt x="37" y="574"/>
                  </a:cubicBezTo>
                  <a:cubicBezTo>
                    <a:pt x="37" y="575"/>
                    <a:pt x="37" y="575"/>
                    <a:pt x="37" y="575"/>
                  </a:cubicBezTo>
                  <a:cubicBezTo>
                    <a:pt x="37" y="575"/>
                    <a:pt x="36" y="576"/>
                    <a:pt x="34" y="576"/>
                  </a:cubicBezTo>
                  <a:cubicBezTo>
                    <a:pt x="33" y="577"/>
                    <a:pt x="31" y="577"/>
                    <a:pt x="29" y="577"/>
                  </a:cubicBezTo>
                  <a:cubicBezTo>
                    <a:pt x="29" y="577"/>
                    <a:pt x="29" y="577"/>
                    <a:pt x="29" y="577"/>
                  </a:cubicBezTo>
                  <a:cubicBezTo>
                    <a:pt x="29" y="577"/>
                    <a:pt x="29" y="577"/>
                    <a:pt x="29" y="577"/>
                  </a:cubicBezTo>
                  <a:cubicBezTo>
                    <a:pt x="28" y="577"/>
                    <a:pt x="28" y="577"/>
                    <a:pt x="27" y="577"/>
                  </a:cubicBezTo>
                  <a:cubicBezTo>
                    <a:pt x="24" y="577"/>
                    <a:pt x="22" y="576"/>
                    <a:pt x="20" y="575"/>
                  </a:cubicBezTo>
                  <a:cubicBezTo>
                    <a:pt x="19" y="574"/>
                    <a:pt x="19" y="574"/>
                    <a:pt x="18" y="573"/>
                  </a:cubicBezTo>
                  <a:cubicBezTo>
                    <a:pt x="18" y="573"/>
                    <a:pt x="18" y="573"/>
                    <a:pt x="18" y="572"/>
                  </a:cubicBezTo>
                  <a:cubicBezTo>
                    <a:pt x="18" y="572"/>
                    <a:pt x="18" y="572"/>
                    <a:pt x="18" y="572"/>
                  </a:cubicBezTo>
                  <a:cubicBezTo>
                    <a:pt x="18" y="572"/>
                    <a:pt x="18" y="572"/>
                    <a:pt x="18" y="572"/>
                  </a:cubicBezTo>
                  <a:cubicBezTo>
                    <a:pt x="18" y="572"/>
                    <a:pt x="18" y="572"/>
                    <a:pt x="18" y="572"/>
                  </a:cubicBezTo>
                  <a:cubicBezTo>
                    <a:pt x="20" y="568"/>
                    <a:pt x="20" y="568"/>
                    <a:pt x="20" y="568"/>
                  </a:cubicBezTo>
                  <a:cubicBezTo>
                    <a:pt x="16" y="566"/>
                    <a:pt x="16" y="566"/>
                    <a:pt x="16" y="566"/>
                  </a:cubicBezTo>
                  <a:cubicBezTo>
                    <a:pt x="14" y="564"/>
                    <a:pt x="12" y="563"/>
                    <a:pt x="11" y="562"/>
                  </a:cubicBezTo>
                  <a:cubicBezTo>
                    <a:pt x="10" y="560"/>
                    <a:pt x="10" y="559"/>
                    <a:pt x="10" y="558"/>
                  </a:cubicBezTo>
                  <a:cubicBezTo>
                    <a:pt x="10" y="558"/>
                    <a:pt x="10" y="558"/>
                    <a:pt x="10" y="558"/>
                  </a:cubicBezTo>
                  <a:cubicBezTo>
                    <a:pt x="10" y="557"/>
                    <a:pt x="10" y="557"/>
                    <a:pt x="10" y="556"/>
                  </a:cubicBezTo>
                  <a:cubicBezTo>
                    <a:pt x="11" y="554"/>
                    <a:pt x="11" y="554"/>
                    <a:pt x="11" y="554"/>
                  </a:cubicBezTo>
                  <a:cubicBezTo>
                    <a:pt x="11" y="553"/>
                    <a:pt x="11" y="553"/>
                    <a:pt x="11" y="553"/>
                  </a:cubicBezTo>
                  <a:cubicBezTo>
                    <a:pt x="11" y="552"/>
                    <a:pt x="10" y="551"/>
                    <a:pt x="10" y="551"/>
                  </a:cubicBezTo>
                  <a:cubicBezTo>
                    <a:pt x="11" y="550"/>
                    <a:pt x="11" y="550"/>
                    <a:pt x="11" y="550"/>
                  </a:cubicBezTo>
                  <a:cubicBezTo>
                    <a:pt x="11" y="550"/>
                    <a:pt x="11" y="550"/>
                    <a:pt x="11" y="550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6" y="199"/>
                    <a:pt x="36" y="199"/>
                    <a:pt x="36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2" y="198"/>
                    <a:pt x="31" y="197"/>
                    <a:pt x="31" y="196"/>
                  </a:cubicBezTo>
                  <a:cubicBezTo>
                    <a:pt x="30" y="195"/>
                    <a:pt x="30" y="193"/>
                    <a:pt x="30" y="192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0" y="190"/>
                    <a:pt x="30" y="189"/>
                    <a:pt x="30" y="188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0" y="191"/>
                    <a:pt x="20" y="191"/>
                    <a:pt x="20" y="191"/>
                  </a:cubicBezTo>
                  <a:cubicBezTo>
                    <a:pt x="20" y="191"/>
                    <a:pt x="20" y="191"/>
                    <a:pt x="20" y="191"/>
                  </a:cubicBezTo>
                  <a:cubicBezTo>
                    <a:pt x="20" y="191"/>
                    <a:pt x="20" y="191"/>
                    <a:pt x="20" y="192"/>
                  </a:cubicBezTo>
                  <a:cubicBezTo>
                    <a:pt x="20" y="195"/>
                    <a:pt x="20" y="198"/>
                    <a:pt x="22" y="201"/>
                  </a:cubicBezTo>
                  <a:cubicBezTo>
                    <a:pt x="23" y="202"/>
                    <a:pt x="24" y="204"/>
                    <a:pt x="26" y="206"/>
                  </a:cubicBezTo>
                  <a:cubicBezTo>
                    <a:pt x="24" y="226"/>
                    <a:pt x="24" y="226"/>
                    <a:pt x="24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1" y="549"/>
                    <a:pt x="1" y="549"/>
                    <a:pt x="1" y="549"/>
                  </a:cubicBezTo>
                  <a:cubicBezTo>
                    <a:pt x="1" y="549"/>
                    <a:pt x="1" y="549"/>
                    <a:pt x="1" y="549"/>
                  </a:cubicBezTo>
                  <a:cubicBezTo>
                    <a:pt x="1" y="550"/>
                    <a:pt x="0" y="550"/>
                    <a:pt x="0" y="551"/>
                  </a:cubicBezTo>
                  <a:cubicBezTo>
                    <a:pt x="0" y="552"/>
                    <a:pt x="1" y="552"/>
                    <a:pt x="1" y="553"/>
                  </a:cubicBezTo>
                  <a:cubicBezTo>
                    <a:pt x="0" y="554"/>
                    <a:pt x="0" y="556"/>
                    <a:pt x="0" y="557"/>
                  </a:cubicBezTo>
                  <a:cubicBezTo>
                    <a:pt x="0" y="557"/>
                    <a:pt x="0" y="558"/>
                    <a:pt x="0" y="558"/>
                  </a:cubicBezTo>
                  <a:cubicBezTo>
                    <a:pt x="0" y="562"/>
                    <a:pt x="1" y="565"/>
                    <a:pt x="3" y="568"/>
                  </a:cubicBezTo>
                  <a:cubicBezTo>
                    <a:pt x="5" y="569"/>
                    <a:pt x="6" y="571"/>
                    <a:pt x="8" y="572"/>
                  </a:cubicBezTo>
                  <a:cubicBezTo>
                    <a:pt x="8" y="572"/>
                    <a:pt x="8" y="572"/>
                    <a:pt x="8" y="572"/>
                  </a:cubicBezTo>
                  <a:cubicBezTo>
                    <a:pt x="8" y="575"/>
                    <a:pt x="9" y="577"/>
                    <a:pt x="10" y="579"/>
                  </a:cubicBezTo>
                  <a:cubicBezTo>
                    <a:pt x="12" y="581"/>
                    <a:pt x="14" y="583"/>
                    <a:pt x="17" y="585"/>
                  </a:cubicBezTo>
                  <a:cubicBezTo>
                    <a:pt x="20" y="586"/>
                    <a:pt x="23" y="587"/>
                    <a:pt x="27" y="587"/>
                  </a:cubicBezTo>
                  <a:cubicBezTo>
                    <a:pt x="27" y="587"/>
                    <a:pt x="28" y="587"/>
                    <a:pt x="29" y="587"/>
                  </a:cubicBezTo>
                  <a:cubicBezTo>
                    <a:pt x="33" y="587"/>
                    <a:pt x="37" y="586"/>
                    <a:pt x="41" y="584"/>
                  </a:cubicBezTo>
                  <a:cubicBezTo>
                    <a:pt x="42" y="583"/>
                    <a:pt x="44" y="582"/>
                    <a:pt x="45" y="580"/>
                  </a:cubicBezTo>
                  <a:cubicBezTo>
                    <a:pt x="46" y="579"/>
                    <a:pt x="47" y="577"/>
                    <a:pt x="47" y="575"/>
                  </a:cubicBezTo>
                  <a:cubicBezTo>
                    <a:pt x="49" y="574"/>
                    <a:pt x="51" y="573"/>
                    <a:pt x="53" y="571"/>
                  </a:cubicBezTo>
                  <a:cubicBezTo>
                    <a:pt x="55" y="569"/>
                    <a:pt x="57" y="565"/>
                    <a:pt x="58" y="561"/>
                  </a:cubicBezTo>
                  <a:cubicBezTo>
                    <a:pt x="58" y="561"/>
                    <a:pt x="58" y="561"/>
                    <a:pt x="58" y="561"/>
                  </a:cubicBezTo>
                  <a:cubicBezTo>
                    <a:pt x="58" y="560"/>
                    <a:pt x="58" y="560"/>
                    <a:pt x="58" y="560"/>
                  </a:cubicBezTo>
                  <a:cubicBezTo>
                    <a:pt x="58" y="559"/>
                    <a:pt x="57" y="559"/>
                    <a:pt x="57" y="558"/>
                  </a:cubicBezTo>
                  <a:cubicBezTo>
                    <a:pt x="58" y="557"/>
                    <a:pt x="58" y="555"/>
                    <a:pt x="58" y="554"/>
                  </a:cubicBezTo>
                  <a:cubicBezTo>
                    <a:pt x="58" y="554"/>
                    <a:pt x="58" y="554"/>
                    <a:pt x="58" y="554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6" y="210"/>
                    <a:pt x="88" y="209"/>
                    <a:pt x="90" y="206"/>
                  </a:cubicBezTo>
                  <a:cubicBezTo>
                    <a:pt x="92" y="203"/>
                    <a:pt x="94" y="200"/>
                    <a:pt x="94" y="196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0"/>
                    <a:pt x="107" y="29"/>
                    <a:pt x="107" y="28"/>
                  </a:cubicBezTo>
                  <a:cubicBezTo>
                    <a:pt x="107" y="14"/>
                    <a:pt x="96" y="3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0" y="0"/>
                    <a:pt x="60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"/>
            <p:cNvSpPr>
              <a:spLocks/>
            </p:cNvSpPr>
            <p:nvPr/>
          </p:nvSpPr>
          <p:spPr bwMode="auto">
            <a:xfrm>
              <a:off x="14714538" y="5776914"/>
              <a:ext cx="26988" cy="160338"/>
            </a:xfrm>
            <a:custGeom>
              <a:avLst/>
              <a:gdLst>
                <a:gd name="T0" fmla="*/ 10 w 10"/>
                <a:gd name="T1" fmla="*/ 0 h 58"/>
                <a:gd name="T2" fmla="*/ 4 w 10"/>
                <a:gd name="T3" fmla="*/ 10 h 58"/>
                <a:gd name="T4" fmla="*/ 4 w 10"/>
                <a:gd name="T5" fmla="*/ 10 h 58"/>
                <a:gd name="T6" fmla="*/ 0 w 10"/>
                <a:gd name="T7" fmla="*/ 58 h 58"/>
                <a:gd name="T8" fmla="*/ 10 w 1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8">
                  <a:moveTo>
                    <a:pt x="10" y="0"/>
                  </a:moveTo>
                  <a:cubicBezTo>
                    <a:pt x="7" y="2"/>
                    <a:pt x="4" y="5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0"/>
            <p:cNvSpPr>
              <a:spLocks noEditPoints="1"/>
            </p:cNvSpPr>
            <p:nvPr/>
          </p:nvSpPr>
          <p:spPr bwMode="auto">
            <a:xfrm>
              <a:off x="14663738" y="5746751"/>
              <a:ext cx="114300" cy="457200"/>
            </a:xfrm>
            <a:custGeom>
              <a:avLst/>
              <a:gdLst>
                <a:gd name="T0" fmla="*/ 22 w 41"/>
                <a:gd name="T1" fmla="*/ 21 h 166"/>
                <a:gd name="T2" fmla="*/ 28 w 41"/>
                <a:gd name="T3" fmla="*/ 11 h 166"/>
                <a:gd name="T4" fmla="*/ 18 w 41"/>
                <a:gd name="T5" fmla="*/ 69 h 166"/>
                <a:gd name="T6" fmla="*/ 22 w 41"/>
                <a:gd name="T7" fmla="*/ 21 h 166"/>
                <a:gd name="T8" fmla="*/ 33 w 41"/>
                <a:gd name="T9" fmla="*/ 0 h 166"/>
                <a:gd name="T10" fmla="*/ 30 w 41"/>
                <a:gd name="T11" fmla="*/ 0 h 166"/>
                <a:gd name="T12" fmla="*/ 12 w 41"/>
                <a:gd name="T13" fmla="*/ 20 h 166"/>
                <a:gd name="T14" fmla="*/ 12 w 41"/>
                <a:gd name="T15" fmla="*/ 20 h 166"/>
                <a:gd name="T16" fmla="*/ 0 w 41"/>
                <a:gd name="T17" fmla="*/ 164 h 166"/>
                <a:gd name="T18" fmla="*/ 10 w 41"/>
                <a:gd name="T19" fmla="*/ 166 h 166"/>
                <a:gd name="T20" fmla="*/ 22 w 41"/>
                <a:gd name="T21" fmla="*/ 101 h 166"/>
                <a:gd name="T22" fmla="*/ 40 w 41"/>
                <a:gd name="T23" fmla="*/ 6 h 166"/>
                <a:gd name="T24" fmla="*/ 40 w 41"/>
                <a:gd name="T25" fmla="*/ 2 h 166"/>
                <a:gd name="T26" fmla="*/ 41 w 41"/>
                <a:gd name="T27" fmla="*/ 1 h 166"/>
                <a:gd name="T28" fmla="*/ 35 w 41"/>
                <a:gd name="T29" fmla="*/ 0 h 166"/>
                <a:gd name="T30" fmla="*/ 33 w 41"/>
                <a:gd name="T3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166">
                  <a:moveTo>
                    <a:pt x="22" y="21"/>
                  </a:moveTo>
                  <a:cubicBezTo>
                    <a:pt x="22" y="16"/>
                    <a:pt x="25" y="13"/>
                    <a:pt x="28" y="11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33" y="0"/>
                  </a:moveTo>
                  <a:cubicBezTo>
                    <a:pt x="32" y="0"/>
                    <a:pt x="31" y="0"/>
                    <a:pt x="30" y="0"/>
                  </a:cubicBezTo>
                  <a:cubicBezTo>
                    <a:pt x="20" y="2"/>
                    <a:pt x="12" y="1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95"/>
            <p:cNvSpPr>
              <a:spLocks/>
            </p:cNvSpPr>
            <p:nvPr/>
          </p:nvSpPr>
          <p:spPr bwMode="auto">
            <a:xfrm>
              <a:off x="14581188" y="5699126"/>
              <a:ext cx="238125" cy="1425575"/>
            </a:xfrm>
            <a:custGeom>
              <a:avLst/>
              <a:gdLst>
                <a:gd name="T0" fmla="*/ 35 w 86"/>
                <a:gd name="T1" fmla="*/ 515 h 516"/>
                <a:gd name="T2" fmla="*/ 12 w 86"/>
                <a:gd name="T3" fmla="*/ 513 h 516"/>
                <a:gd name="T4" fmla="*/ 1 w 86"/>
                <a:gd name="T5" fmla="*/ 500 h 516"/>
                <a:gd name="T6" fmla="*/ 38 w 86"/>
                <a:gd name="T7" fmla="*/ 0 h 516"/>
                <a:gd name="T8" fmla="*/ 86 w 86"/>
                <a:gd name="T9" fmla="*/ 4 h 516"/>
                <a:gd name="T10" fmla="*/ 48 w 86"/>
                <a:gd name="T11" fmla="*/ 504 h 516"/>
                <a:gd name="T12" fmla="*/ 35 w 86"/>
                <a:gd name="T13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16">
                  <a:moveTo>
                    <a:pt x="35" y="515"/>
                  </a:moveTo>
                  <a:cubicBezTo>
                    <a:pt x="12" y="513"/>
                    <a:pt x="12" y="513"/>
                    <a:pt x="12" y="513"/>
                  </a:cubicBezTo>
                  <a:cubicBezTo>
                    <a:pt x="5" y="513"/>
                    <a:pt x="0" y="507"/>
                    <a:pt x="1" y="50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48" y="510"/>
                    <a:pt x="42" y="516"/>
                    <a:pt x="35" y="515"/>
                  </a:cubicBez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96"/>
            <p:cNvSpPr>
              <a:spLocks/>
            </p:cNvSpPr>
            <p:nvPr/>
          </p:nvSpPr>
          <p:spPr bwMode="auto">
            <a:xfrm>
              <a:off x="14581188" y="5699126"/>
              <a:ext cx="238125" cy="1425575"/>
            </a:xfrm>
            <a:custGeom>
              <a:avLst/>
              <a:gdLst>
                <a:gd name="T0" fmla="*/ 35 w 86"/>
                <a:gd name="T1" fmla="*/ 515 h 516"/>
                <a:gd name="T2" fmla="*/ 12 w 86"/>
                <a:gd name="T3" fmla="*/ 513 h 516"/>
                <a:gd name="T4" fmla="*/ 1 w 86"/>
                <a:gd name="T5" fmla="*/ 500 h 516"/>
                <a:gd name="T6" fmla="*/ 38 w 86"/>
                <a:gd name="T7" fmla="*/ 0 h 516"/>
                <a:gd name="T8" fmla="*/ 86 w 86"/>
                <a:gd name="T9" fmla="*/ 4 h 516"/>
                <a:gd name="T10" fmla="*/ 48 w 86"/>
                <a:gd name="T11" fmla="*/ 504 h 516"/>
                <a:gd name="T12" fmla="*/ 35 w 86"/>
                <a:gd name="T13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16">
                  <a:moveTo>
                    <a:pt x="35" y="515"/>
                  </a:moveTo>
                  <a:cubicBezTo>
                    <a:pt x="12" y="513"/>
                    <a:pt x="12" y="513"/>
                    <a:pt x="12" y="513"/>
                  </a:cubicBezTo>
                  <a:cubicBezTo>
                    <a:pt x="5" y="513"/>
                    <a:pt x="0" y="507"/>
                    <a:pt x="1" y="50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48" y="510"/>
                    <a:pt x="42" y="516"/>
                    <a:pt x="35" y="515"/>
                  </a:cubicBezTo>
                  <a:close/>
                </a:path>
              </a:pathLst>
            </a:custGeom>
            <a:noFill/>
            <a:ln w="26988" cap="flat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97"/>
            <p:cNvSpPr>
              <a:spLocks/>
            </p:cNvSpPr>
            <p:nvPr/>
          </p:nvSpPr>
          <p:spPr bwMode="auto">
            <a:xfrm>
              <a:off x="14636751" y="5572126"/>
              <a:ext cx="215900" cy="515938"/>
            </a:xfrm>
            <a:custGeom>
              <a:avLst/>
              <a:gdLst>
                <a:gd name="T0" fmla="*/ 64 w 78"/>
                <a:gd name="T1" fmla="*/ 187 h 187"/>
                <a:gd name="T2" fmla="*/ 0 w 78"/>
                <a:gd name="T3" fmla="*/ 182 h 187"/>
                <a:gd name="T4" fmla="*/ 13 w 78"/>
                <a:gd name="T5" fmla="*/ 21 h 187"/>
                <a:gd name="T6" fmla="*/ 36 w 78"/>
                <a:gd name="T7" fmla="*/ 1 h 187"/>
                <a:gd name="T8" fmla="*/ 57 w 78"/>
                <a:gd name="T9" fmla="*/ 3 h 187"/>
                <a:gd name="T10" fmla="*/ 77 w 78"/>
                <a:gd name="T11" fmla="*/ 26 h 187"/>
                <a:gd name="T12" fmla="*/ 64 w 78"/>
                <a:gd name="T1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87">
                  <a:moveTo>
                    <a:pt x="64" y="187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9"/>
                    <a:pt x="24" y="0"/>
                    <a:pt x="36" y="1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9" y="4"/>
                    <a:pt x="78" y="14"/>
                    <a:pt x="77" y="26"/>
                  </a:cubicBezTo>
                  <a:lnTo>
                    <a:pt x="64" y="187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98"/>
            <p:cNvSpPr>
              <a:spLocks/>
            </p:cNvSpPr>
            <p:nvPr/>
          </p:nvSpPr>
          <p:spPr bwMode="auto">
            <a:xfrm>
              <a:off x="14636751" y="5572126"/>
              <a:ext cx="215900" cy="515938"/>
            </a:xfrm>
            <a:custGeom>
              <a:avLst/>
              <a:gdLst>
                <a:gd name="T0" fmla="*/ 64 w 78"/>
                <a:gd name="T1" fmla="*/ 187 h 187"/>
                <a:gd name="T2" fmla="*/ 0 w 78"/>
                <a:gd name="T3" fmla="*/ 182 h 187"/>
                <a:gd name="T4" fmla="*/ 13 w 78"/>
                <a:gd name="T5" fmla="*/ 21 h 187"/>
                <a:gd name="T6" fmla="*/ 36 w 78"/>
                <a:gd name="T7" fmla="*/ 1 h 187"/>
                <a:gd name="T8" fmla="*/ 57 w 78"/>
                <a:gd name="T9" fmla="*/ 3 h 187"/>
                <a:gd name="T10" fmla="*/ 77 w 78"/>
                <a:gd name="T11" fmla="*/ 26 h 187"/>
                <a:gd name="T12" fmla="*/ 64 w 78"/>
                <a:gd name="T1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87">
                  <a:moveTo>
                    <a:pt x="64" y="187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9"/>
                    <a:pt x="24" y="0"/>
                    <a:pt x="36" y="1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9" y="4"/>
                    <a:pt x="78" y="14"/>
                    <a:pt x="77" y="26"/>
                  </a:cubicBezTo>
                  <a:lnTo>
                    <a:pt x="64" y="187"/>
                  </a:lnTo>
                  <a:close/>
                </a:path>
              </a:pathLst>
            </a:custGeom>
            <a:noFill/>
            <a:ln w="26988" cap="flat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99"/>
            <p:cNvSpPr>
              <a:spLocks/>
            </p:cNvSpPr>
            <p:nvPr/>
          </p:nvSpPr>
          <p:spPr bwMode="auto">
            <a:xfrm>
              <a:off x="14589126" y="5627689"/>
              <a:ext cx="84138" cy="444500"/>
            </a:xfrm>
            <a:custGeom>
              <a:avLst/>
              <a:gdLst>
                <a:gd name="T0" fmla="*/ 30 w 30"/>
                <a:gd name="T1" fmla="*/ 1 h 161"/>
                <a:gd name="T2" fmla="*/ 30 w 30"/>
                <a:gd name="T3" fmla="*/ 1 h 161"/>
                <a:gd name="T4" fmla="*/ 12 w 30"/>
                <a:gd name="T5" fmla="*/ 17 h 161"/>
                <a:gd name="T6" fmla="*/ 0 w 30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61">
                  <a:moveTo>
                    <a:pt x="30" y="1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1" y="0"/>
                    <a:pt x="12" y="7"/>
                    <a:pt x="12" y="17"/>
                  </a:cubicBezTo>
                  <a:cubicBezTo>
                    <a:pt x="0" y="161"/>
                    <a:pt x="0" y="161"/>
                    <a:pt x="0" y="161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200"/>
            <p:cNvSpPr>
              <a:spLocks/>
            </p:cNvSpPr>
            <p:nvPr/>
          </p:nvSpPr>
          <p:spPr bwMode="auto">
            <a:xfrm>
              <a:off x="14578013" y="7061201"/>
              <a:ext cx="136525" cy="88900"/>
            </a:xfrm>
            <a:custGeom>
              <a:avLst/>
              <a:gdLst>
                <a:gd name="T0" fmla="*/ 49 w 49"/>
                <a:gd name="T1" fmla="*/ 18 h 32"/>
                <a:gd name="T2" fmla="*/ 24 w 49"/>
                <a:gd name="T3" fmla="*/ 31 h 32"/>
                <a:gd name="T4" fmla="*/ 1 w 49"/>
                <a:gd name="T5" fmla="*/ 14 h 32"/>
                <a:gd name="T6" fmla="*/ 26 w 49"/>
                <a:gd name="T7" fmla="*/ 1 h 32"/>
                <a:gd name="T8" fmla="*/ 49 w 49"/>
                <a:gd name="T9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9" y="18"/>
                  </a:moveTo>
                  <a:cubicBezTo>
                    <a:pt x="48" y="26"/>
                    <a:pt x="37" y="32"/>
                    <a:pt x="24" y="31"/>
                  </a:cubicBezTo>
                  <a:cubicBezTo>
                    <a:pt x="11" y="30"/>
                    <a:pt x="0" y="23"/>
                    <a:pt x="1" y="14"/>
                  </a:cubicBezTo>
                  <a:cubicBezTo>
                    <a:pt x="2" y="6"/>
                    <a:pt x="13" y="0"/>
                    <a:pt x="26" y="1"/>
                  </a:cubicBezTo>
                  <a:cubicBezTo>
                    <a:pt x="39" y="2"/>
                    <a:pt x="49" y="10"/>
                    <a:pt x="49" y="18"/>
                  </a:cubicBez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201"/>
            <p:cNvSpPr>
              <a:spLocks/>
            </p:cNvSpPr>
            <p:nvPr/>
          </p:nvSpPr>
          <p:spPr bwMode="auto">
            <a:xfrm>
              <a:off x="14578013" y="7061201"/>
              <a:ext cx="136525" cy="88900"/>
            </a:xfrm>
            <a:custGeom>
              <a:avLst/>
              <a:gdLst>
                <a:gd name="T0" fmla="*/ 49 w 49"/>
                <a:gd name="T1" fmla="*/ 18 h 32"/>
                <a:gd name="T2" fmla="*/ 24 w 49"/>
                <a:gd name="T3" fmla="*/ 31 h 32"/>
                <a:gd name="T4" fmla="*/ 1 w 49"/>
                <a:gd name="T5" fmla="*/ 14 h 32"/>
                <a:gd name="T6" fmla="*/ 26 w 49"/>
                <a:gd name="T7" fmla="*/ 1 h 32"/>
                <a:gd name="T8" fmla="*/ 49 w 49"/>
                <a:gd name="T9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9" y="18"/>
                  </a:moveTo>
                  <a:cubicBezTo>
                    <a:pt x="48" y="26"/>
                    <a:pt x="37" y="32"/>
                    <a:pt x="24" y="31"/>
                  </a:cubicBezTo>
                  <a:cubicBezTo>
                    <a:pt x="11" y="30"/>
                    <a:pt x="0" y="23"/>
                    <a:pt x="1" y="14"/>
                  </a:cubicBezTo>
                  <a:cubicBezTo>
                    <a:pt x="2" y="6"/>
                    <a:pt x="13" y="0"/>
                    <a:pt x="26" y="1"/>
                  </a:cubicBezTo>
                  <a:cubicBezTo>
                    <a:pt x="39" y="2"/>
                    <a:pt x="49" y="10"/>
                    <a:pt x="49" y="18"/>
                  </a:cubicBez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202"/>
            <p:cNvSpPr>
              <a:spLocks/>
            </p:cNvSpPr>
            <p:nvPr/>
          </p:nvSpPr>
          <p:spPr bwMode="auto">
            <a:xfrm>
              <a:off x="14633576" y="6035676"/>
              <a:ext cx="182563" cy="103188"/>
            </a:xfrm>
            <a:custGeom>
              <a:avLst/>
              <a:gdLst>
                <a:gd name="T0" fmla="*/ 7 w 66"/>
                <a:gd name="T1" fmla="*/ 32 h 37"/>
                <a:gd name="T2" fmla="*/ 1 w 66"/>
                <a:gd name="T3" fmla="*/ 19 h 37"/>
                <a:gd name="T4" fmla="*/ 34 w 66"/>
                <a:gd name="T5" fmla="*/ 1 h 37"/>
                <a:gd name="T6" fmla="*/ 65 w 66"/>
                <a:gd name="T7" fmla="*/ 24 h 37"/>
                <a:gd name="T8" fmla="*/ 55 w 6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7" y="32"/>
                  </a:moveTo>
                  <a:cubicBezTo>
                    <a:pt x="3" y="28"/>
                    <a:pt x="0" y="24"/>
                    <a:pt x="1" y="19"/>
                  </a:cubicBezTo>
                  <a:cubicBezTo>
                    <a:pt x="2" y="8"/>
                    <a:pt x="17" y="0"/>
                    <a:pt x="34" y="1"/>
                  </a:cubicBezTo>
                  <a:cubicBezTo>
                    <a:pt x="52" y="3"/>
                    <a:pt x="66" y="13"/>
                    <a:pt x="65" y="24"/>
                  </a:cubicBezTo>
                  <a:cubicBezTo>
                    <a:pt x="65" y="30"/>
                    <a:pt x="61" y="34"/>
                    <a:pt x="55" y="37"/>
                  </a:cubicBezTo>
                </a:path>
              </a:pathLst>
            </a:custGeom>
            <a:solidFill>
              <a:srgbClr val="99C6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203"/>
            <p:cNvSpPr>
              <a:spLocks/>
            </p:cNvSpPr>
            <p:nvPr/>
          </p:nvSpPr>
          <p:spPr bwMode="auto">
            <a:xfrm>
              <a:off x="14633576" y="6035676"/>
              <a:ext cx="182563" cy="103188"/>
            </a:xfrm>
            <a:custGeom>
              <a:avLst/>
              <a:gdLst>
                <a:gd name="T0" fmla="*/ 7 w 66"/>
                <a:gd name="T1" fmla="*/ 32 h 37"/>
                <a:gd name="T2" fmla="*/ 1 w 66"/>
                <a:gd name="T3" fmla="*/ 19 h 37"/>
                <a:gd name="T4" fmla="*/ 34 w 66"/>
                <a:gd name="T5" fmla="*/ 1 h 37"/>
                <a:gd name="T6" fmla="*/ 65 w 66"/>
                <a:gd name="T7" fmla="*/ 24 h 37"/>
                <a:gd name="T8" fmla="*/ 55 w 6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7" y="32"/>
                  </a:moveTo>
                  <a:cubicBezTo>
                    <a:pt x="3" y="28"/>
                    <a:pt x="0" y="24"/>
                    <a:pt x="1" y="19"/>
                  </a:cubicBezTo>
                  <a:cubicBezTo>
                    <a:pt x="2" y="8"/>
                    <a:pt x="17" y="0"/>
                    <a:pt x="34" y="1"/>
                  </a:cubicBezTo>
                  <a:cubicBezTo>
                    <a:pt x="52" y="3"/>
                    <a:pt x="66" y="13"/>
                    <a:pt x="65" y="24"/>
                  </a:cubicBezTo>
                  <a:cubicBezTo>
                    <a:pt x="65" y="30"/>
                    <a:pt x="61" y="34"/>
                    <a:pt x="55" y="37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204"/>
            <p:cNvSpPr>
              <a:spLocks/>
            </p:cNvSpPr>
            <p:nvPr/>
          </p:nvSpPr>
          <p:spPr bwMode="auto">
            <a:xfrm>
              <a:off x="14651038" y="6080126"/>
              <a:ext cx="134938" cy="88900"/>
            </a:xfrm>
            <a:custGeom>
              <a:avLst/>
              <a:gdLst>
                <a:gd name="T0" fmla="*/ 48 w 49"/>
                <a:gd name="T1" fmla="*/ 28 h 32"/>
                <a:gd name="T2" fmla="*/ 49 w 49"/>
                <a:gd name="T3" fmla="*/ 17 h 32"/>
                <a:gd name="T4" fmla="*/ 26 w 49"/>
                <a:gd name="T5" fmla="*/ 1 h 32"/>
                <a:gd name="T6" fmla="*/ 1 w 49"/>
                <a:gd name="T7" fmla="*/ 14 h 32"/>
                <a:gd name="T8" fmla="*/ 0 w 4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8" y="28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49" y="9"/>
                    <a:pt x="39" y="2"/>
                    <a:pt x="26" y="1"/>
                  </a:cubicBezTo>
                  <a:cubicBezTo>
                    <a:pt x="13" y="0"/>
                    <a:pt x="2" y="5"/>
                    <a:pt x="1" y="14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6"/>
            <p:cNvSpPr>
              <a:spLocks/>
            </p:cNvSpPr>
            <p:nvPr/>
          </p:nvSpPr>
          <p:spPr bwMode="auto">
            <a:xfrm>
              <a:off x="14651038" y="6080126"/>
              <a:ext cx="134938" cy="88900"/>
            </a:xfrm>
            <a:custGeom>
              <a:avLst/>
              <a:gdLst>
                <a:gd name="T0" fmla="*/ 48 w 49"/>
                <a:gd name="T1" fmla="*/ 28 h 32"/>
                <a:gd name="T2" fmla="*/ 49 w 49"/>
                <a:gd name="T3" fmla="*/ 17 h 32"/>
                <a:gd name="T4" fmla="*/ 26 w 49"/>
                <a:gd name="T5" fmla="*/ 1 h 32"/>
                <a:gd name="T6" fmla="*/ 1 w 49"/>
                <a:gd name="T7" fmla="*/ 14 h 32"/>
                <a:gd name="T8" fmla="*/ 0 w 4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8" y="28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49" y="9"/>
                    <a:pt x="39" y="2"/>
                    <a:pt x="26" y="1"/>
                  </a:cubicBezTo>
                  <a:cubicBezTo>
                    <a:pt x="13" y="0"/>
                    <a:pt x="2" y="5"/>
                    <a:pt x="1" y="14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7"/>
            <p:cNvSpPr>
              <a:spLocks/>
            </p:cNvSpPr>
            <p:nvPr/>
          </p:nvSpPr>
          <p:spPr bwMode="auto">
            <a:xfrm>
              <a:off x="14603413" y="7116763"/>
              <a:ext cx="82550" cy="53975"/>
            </a:xfrm>
            <a:custGeom>
              <a:avLst/>
              <a:gdLst>
                <a:gd name="T0" fmla="*/ 29 w 30"/>
                <a:gd name="T1" fmla="*/ 11 h 20"/>
                <a:gd name="T2" fmla="*/ 14 w 30"/>
                <a:gd name="T3" fmla="*/ 19 h 20"/>
                <a:gd name="T4" fmla="*/ 0 w 30"/>
                <a:gd name="T5" fmla="*/ 9 h 20"/>
                <a:gd name="T6" fmla="*/ 15 w 30"/>
                <a:gd name="T7" fmla="*/ 1 h 20"/>
                <a:gd name="T8" fmla="*/ 29 w 30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9" y="11"/>
                  </a:moveTo>
                  <a:cubicBezTo>
                    <a:pt x="29" y="16"/>
                    <a:pt x="22" y="20"/>
                    <a:pt x="14" y="19"/>
                  </a:cubicBezTo>
                  <a:cubicBezTo>
                    <a:pt x="6" y="19"/>
                    <a:pt x="0" y="14"/>
                    <a:pt x="0" y="9"/>
                  </a:cubicBezTo>
                  <a:cubicBezTo>
                    <a:pt x="1" y="4"/>
                    <a:pt x="7" y="0"/>
                    <a:pt x="15" y="1"/>
                  </a:cubicBezTo>
                  <a:cubicBezTo>
                    <a:pt x="24" y="2"/>
                    <a:pt x="30" y="6"/>
                    <a:pt x="29" y="11"/>
                  </a:cubicBez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8"/>
            <p:cNvSpPr>
              <a:spLocks/>
            </p:cNvSpPr>
            <p:nvPr/>
          </p:nvSpPr>
          <p:spPr bwMode="auto">
            <a:xfrm>
              <a:off x="14603413" y="7116763"/>
              <a:ext cx="82550" cy="53975"/>
            </a:xfrm>
            <a:custGeom>
              <a:avLst/>
              <a:gdLst>
                <a:gd name="T0" fmla="*/ 29 w 30"/>
                <a:gd name="T1" fmla="*/ 11 h 20"/>
                <a:gd name="T2" fmla="*/ 14 w 30"/>
                <a:gd name="T3" fmla="*/ 19 h 20"/>
                <a:gd name="T4" fmla="*/ 0 w 30"/>
                <a:gd name="T5" fmla="*/ 9 h 20"/>
                <a:gd name="T6" fmla="*/ 15 w 30"/>
                <a:gd name="T7" fmla="*/ 1 h 20"/>
                <a:gd name="T8" fmla="*/ 29 w 30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9" y="11"/>
                  </a:moveTo>
                  <a:cubicBezTo>
                    <a:pt x="29" y="16"/>
                    <a:pt x="22" y="20"/>
                    <a:pt x="14" y="19"/>
                  </a:cubicBezTo>
                  <a:cubicBezTo>
                    <a:pt x="6" y="19"/>
                    <a:pt x="0" y="14"/>
                    <a:pt x="0" y="9"/>
                  </a:cubicBezTo>
                  <a:cubicBezTo>
                    <a:pt x="1" y="4"/>
                    <a:pt x="7" y="0"/>
                    <a:pt x="15" y="1"/>
                  </a:cubicBezTo>
                  <a:cubicBezTo>
                    <a:pt x="24" y="2"/>
                    <a:pt x="30" y="6"/>
                    <a:pt x="29" y="11"/>
                  </a:cubicBez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13893008" y="4160262"/>
            <a:ext cx="6357938" cy="4168776"/>
            <a:chOff x="6407151" y="2027238"/>
            <a:chExt cx="6357938" cy="4168776"/>
          </a:xfrm>
        </p:grpSpPr>
        <p:sp>
          <p:nvSpPr>
            <p:cNvPr id="9" name="Freeform 209"/>
            <p:cNvSpPr>
              <a:spLocks/>
            </p:cNvSpPr>
            <p:nvPr/>
          </p:nvSpPr>
          <p:spPr bwMode="auto">
            <a:xfrm>
              <a:off x="6421438" y="2265363"/>
              <a:ext cx="6329363" cy="3916363"/>
            </a:xfrm>
            <a:custGeom>
              <a:avLst/>
              <a:gdLst>
                <a:gd name="T0" fmla="*/ 3987 w 3987"/>
                <a:gd name="T1" fmla="*/ 1740 h 2467"/>
                <a:gd name="T2" fmla="*/ 503 w 3987"/>
                <a:gd name="T3" fmla="*/ 2436 h 2467"/>
                <a:gd name="T4" fmla="*/ 348 w 3987"/>
                <a:gd name="T5" fmla="*/ 2467 h 2467"/>
                <a:gd name="T6" fmla="*/ 0 w 3987"/>
                <a:gd name="T7" fmla="*/ 727 h 2467"/>
                <a:gd name="T8" fmla="*/ 570 w 3987"/>
                <a:gd name="T9" fmla="*/ 612 h 2467"/>
                <a:gd name="T10" fmla="*/ 3542 w 3987"/>
                <a:gd name="T11" fmla="*/ 19 h 2467"/>
                <a:gd name="T12" fmla="*/ 3641 w 3987"/>
                <a:gd name="T13" fmla="*/ 0 h 2467"/>
                <a:gd name="T14" fmla="*/ 3662 w 3987"/>
                <a:gd name="T15" fmla="*/ 104 h 2467"/>
                <a:gd name="T16" fmla="*/ 3987 w 3987"/>
                <a:gd name="T17" fmla="*/ 1740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87" h="2467">
                  <a:moveTo>
                    <a:pt x="3987" y="1740"/>
                  </a:moveTo>
                  <a:lnTo>
                    <a:pt x="503" y="2436"/>
                  </a:lnTo>
                  <a:lnTo>
                    <a:pt x="348" y="2467"/>
                  </a:lnTo>
                  <a:lnTo>
                    <a:pt x="0" y="727"/>
                  </a:lnTo>
                  <a:lnTo>
                    <a:pt x="570" y="612"/>
                  </a:lnTo>
                  <a:lnTo>
                    <a:pt x="3542" y="19"/>
                  </a:lnTo>
                  <a:lnTo>
                    <a:pt x="3641" y="0"/>
                  </a:lnTo>
                  <a:lnTo>
                    <a:pt x="3662" y="104"/>
                  </a:lnTo>
                  <a:lnTo>
                    <a:pt x="3987" y="1740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0"/>
            <p:cNvSpPr>
              <a:spLocks/>
            </p:cNvSpPr>
            <p:nvPr/>
          </p:nvSpPr>
          <p:spPr bwMode="auto">
            <a:xfrm>
              <a:off x="6421438" y="2265363"/>
              <a:ext cx="6329363" cy="3916363"/>
            </a:xfrm>
            <a:custGeom>
              <a:avLst/>
              <a:gdLst>
                <a:gd name="T0" fmla="*/ 3987 w 3987"/>
                <a:gd name="T1" fmla="*/ 1740 h 2467"/>
                <a:gd name="T2" fmla="*/ 503 w 3987"/>
                <a:gd name="T3" fmla="*/ 2436 h 2467"/>
                <a:gd name="T4" fmla="*/ 348 w 3987"/>
                <a:gd name="T5" fmla="*/ 2467 h 2467"/>
                <a:gd name="T6" fmla="*/ 0 w 3987"/>
                <a:gd name="T7" fmla="*/ 727 h 2467"/>
                <a:gd name="T8" fmla="*/ 570 w 3987"/>
                <a:gd name="T9" fmla="*/ 612 h 2467"/>
                <a:gd name="T10" fmla="*/ 3542 w 3987"/>
                <a:gd name="T11" fmla="*/ 19 h 2467"/>
                <a:gd name="T12" fmla="*/ 3641 w 3987"/>
                <a:gd name="T13" fmla="*/ 0 h 2467"/>
                <a:gd name="T14" fmla="*/ 3662 w 3987"/>
                <a:gd name="T15" fmla="*/ 104 h 2467"/>
                <a:gd name="T16" fmla="*/ 3987 w 3987"/>
                <a:gd name="T17" fmla="*/ 1740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87" h="2467">
                  <a:moveTo>
                    <a:pt x="3987" y="1740"/>
                  </a:moveTo>
                  <a:lnTo>
                    <a:pt x="503" y="2436"/>
                  </a:lnTo>
                  <a:lnTo>
                    <a:pt x="348" y="2467"/>
                  </a:lnTo>
                  <a:lnTo>
                    <a:pt x="0" y="727"/>
                  </a:lnTo>
                  <a:lnTo>
                    <a:pt x="570" y="612"/>
                  </a:lnTo>
                  <a:lnTo>
                    <a:pt x="3542" y="19"/>
                  </a:lnTo>
                  <a:lnTo>
                    <a:pt x="3641" y="0"/>
                  </a:lnTo>
                  <a:lnTo>
                    <a:pt x="3662" y="104"/>
                  </a:lnTo>
                  <a:lnTo>
                    <a:pt x="3987" y="17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1"/>
            <p:cNvSpPr>
              <a:spLocks/>
            </p:cNvSpPr>
            <p:nvPr/>
          </p:nvSpPr>
          <p:spPr bwMode="auto">
            <a:xfrm>
              <a:off x="6407151" y="2247901"/>
              <a:ext cx="6357938" cy="3948113"/>
            </a:xfrm>
            <a:custGeom>
              <a:avLst/>
              <a:gdLst>
                <a:gd name="T0" fmla="*/ 2298 w 2303"/>
                <a:gd name="T1" fmla="*/ 1006 h 1429"/>
                <a:gd name="T2" fmla="*/ 2297 w 2303"/>
                <a:gd name="T3" fmla="*/ 1001 h 1429"/>
                <a:gd name="T4" fmla="*/ 293 w 2303"/>
                <a:gd name="T5" fmla="*/ 1401 h 1429"/>
                <a:gd name="T6" fmla="*/ 209 w 2303"/>
                <a:gd name="T7" fmla="*/ 1418 h 1429"/>
                <a:gd name="T8" fmla="*/ 11 w 2303"/>
                <a:gd name="T9" fmla="*/ 428 h 1429"/>
                <a:gd name="T10" fmla="*/ 334 w 2303"/>
                <a:gd name="T11" fmla="*/ 363 h 1429"/>
                <a:gd name="T12" fmla="*/ 2043 w 2303"/>
                <a:gd name="T13" fmla="*/ 22 h 1429"/>
                <a:gd name="T14" fmla="*/ 2095 w 2303"/>
                <a:gd name="T15" fmla="*/ 12 h 1429"/>
                <a:gd name="T16" fmla="*/ 2106 w 2303"/>
                <a:gd name="T17" fmla="*/ 67 h 1429"/>
                <a:gd name="T18" fmla="*/ 2293 w 2303"/>
                <a:gd name="T19" fmla="*/ 1007 h 1429"/>
                <a:gd name="T20" fmla="*/ 2298 w 2303"/>
                <a:gd name="T21" fmla="*/ 1006 h 1429"/>
                <a:gd name="T22" fmla="*/ 2297 w 2303"/>
                <a:gd name="T23" fmla="*/ 1001 h 1429"/>
                <a:gd name="T24" fmla="*/ 2298 w 2303"/>
                <a:gd name="T25" fmla="*/ 1006 h 1429"/>
                <a:gd name="T26" fmla="*/ 2303 w 2303"/>
                <a:gd name="T27" fmla="*/ 1005 h 1429"/>
                <a:gd name="T28" fmla="*/ 2115 w 2303"/>
                <a:gd name="T29" fmla="*/ 65 h 1429"/>
                <a:gd name="T30" fmla="*/ 2103 w 2303"/>
                <a:gd name="T31" fmla="*/ 5 h 1429"/>
                <a:gd name="T32" fmla="*/ 2098 w 2303"/>
                <a:gd name="T33" fmla="*/ 1 h 1429"/>
                <a:gd name="T34" fmla="*/ 2041 w 2303"/>
                <a:gd name="T35" fmla="*/ 12 h 1429"/>
                <a:gd name="T36" fmla="*/ 332 w 2303"/>
                <a:gd name="T37" fmla="*/ 354 h 1429"/>
                <a:gd name="T38" fmla="*/ 4 w 2303"/>
                <a:gd name="T39" fmla="*/ 419 h 1429"/>
                <a:gd name="T40" fmla="*/ 0 w 2303"/>
                <a:gd name="T41" fmla="*/ 425 h 1429"/>
                <a:gd name="T42" fmla="*/ 200 w 2303"/>
                <a:gd name="T43" fmla="*/ 1425 h 1429"/>
                <a:gd name="T44" fmla="*/ 202 w 2303"/>
                <a:gd name="T45" fmla="*/ 1428 h 1429"/>
                <a:gd name="T46" fmla="*/ 206 w 2303"/>
                <a:gd name="T47" fmla="*/ 1429 h 1429"/>
                <a:gd name="T48" fmla="*/ 295 w 2303"/>
                <a:gd name="T49" fmla="*/ 1411 h 1429"/>
                <a:gd name="T50" fmla="*/ 2299 w 2303"/>
                <a:gd name="T51" fmla="*/ 1011 h 1429"/>
                <a:gd name="T52" fmla="*/ 2302 w 2303"/>
                <a:gd name="T53" fmla="*/ 1009 h 1429"/>
                <a:gd name="T54" fmla="*/ 2303 w 2303"/>
                <a:gd name="T55" fmla="*/ 1005 h 1429"/>
                <a:gd name="T56" fmla="*/ 2298 w 2303"/>
                <a:gd name="T57" fmla="*/ 1006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03" h="1429">
                  <a:moveTo>
                    <a:pt x="2298" y="1006"/>
                  </a:moveTo>
                  <a:cubicBezTo>
                    <a:pt x="2297" y="1001"/>
                    <a:pt x="2297" y="1001"/>
                    <a:pt x="2297" y="1001"/>
                  </a:cubicBezTo>
                  <a:cubicBezTo>
                    <a:pt x="293" y="1401"/>
                    <a:pt x="293" y="1401"/>
                    <a:pt x="293" y="1401"/>
                  </a:cubicBezTo>
                  <a:cubicBezTo>
                    <a:pt x="209" y="1418"/>
                    <a:pt x="209" y="1418"/>
                    <a:pt x="209" y="1418"/>
                  </a:cubicBezTo>
                  <a:cubicBezTo>
                    <a:pt x="11" y="428"/>
                    <a:pt x="11" y="428"/>
                    <a:pt x="11" y="428"/>
                  </a:cubicBezTo>
                  <a:cubicBezTo>
                    <a:pt x="334" y="363"/>
                    <a:pt x="334" y="363"/>
                    <a:pt x="334" y="363"/>
                  </a:cubicBezTo>
                  <a:cubicBezTo>
                    <a:pt x="2043" y="22"/>
                    <a:pt x="2043" y="22"/>
                    <a:pt x="2043" y="22"/>
                  </a:cubicBezTo>
                  <a:cubicBezTo>
                    <a:pt x="2095" y="12"/>
                    <a:pt x="2095" y="12"/>
                    <a:pt x="2095" y="12"/>
                  </a:cubicBezTo>
                  <a:cubicBezTo>
                    <a:pt x="2106" y="67"/>
                    <a:pt x="2106" y="67"/>
                    <a:pt x="2106" y="67"/>
                  </a:cubicBezTo>
                  <a:cubicBezTo>
                    <a:pt x="2293" y="1007"/>
                    <a:pt x="2293" y="1007"/>
                    <a:pt x="2293" y="1007"/>
                  </a:cubicBezTo>
                  <a:cubicBezTo>
                    <a:pt x="2298" y="1006"/>
                    <a:pt x="2298" y="1006"/>
                    <a:pt x="2298" y="1006"/>
                  </a:cubicBezTo>
                  <a:cubicBezTo>
                    <a:pt x="2297" y="1001"/>
                    <a:pt x="2297" y="1001"/>
                    <a:pt x="2297" y="1001"/>
                  </a:cubicBezTo>
                  <a:cubicBezTo>
                    <a:pt x="2298" y="1006"/>
                    <a:pt x="2298" y="1006"/>
                    <a:pt x="2298" y="1006"/>
                  </a:cubicBezTo>
                  <a:cubicBezTo>
                    <a:pt x="2303" y="1005"/>
                    <a:pt x="2303" y="1005"/>
                    <a:pt x="2303" y="1005"/>
                  </a:cubicBezTo>
                  <a:cubicBezTo>
                    <a:pt x="2115" y="65"/>
                    <a:pt x="2115" y="65"/>
                    <a:pt x="2115" y="65"/>
                  </a:cubicBezTo>
                  <a:cubicBezTo>
                    <a:pt x="2103" y="5"/>
                    <a:pt x="2103" y="5"/>
                    <a:pt x="2103" y="5"/>
                  </a:cubicBezTo>
                  <a:cubicBezTo>
                    <a:pt x="2103" y="2"/>
                    <a:pt x="2100" y="0"/>
                    <a:pt x="2098" y="1"/>
                  </a:cubicBezTo>
                  <a:cubicBezTo>
                    <a:pt x="2041" y="12"/>
                    <a:pt x="2041" y="12"/>
                    <a:pt x="2041" y="12"/>
                  </a:cubicBezTo>
                  <a:cubicBezTo>
                    <a:pt x="332" y="354"/>
                    <a:pt x="332" y="354"/>
                    <a:pt x="332" y="354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1" y="420"/>
                    <a:pt x="0" y="422"/>
                    <a:pt x="0" y="425"/>
                  </a:cubicBezTo>
                  <a:cubicBezTo>
                    <a:pt x="200" y="1425"/>
                    <a:pt x="200" y="1425"/>
                    <a:pt x="200" y="1425"/>
                  </a:cubicBezTo>
                  <a:cubicBezTo>
                    <a:pt x="200" y="1426"/>
                    <a:pt x="201" y="1427"/>
                    <a:pt x="202" y="1428"/>
                  </a:cubicBezTo>
                  <a:cubicBezTo>
                    <a:pt x="203" y="1429"/>
                    <a:pt x="204" y="1429"/>
                    <a:pt x="206" y="1429"/>
                  </a:cubicBezTo>
                  <a:cubicBezTo>
                    <a:pt x="295" y="1411"/>
                    <a:pt x="295" y="1411"/>
                    <a:pt x="295" y="1411"/>
                  </a:cubicBezTo>
                  <a:cubicBezTo>
                    <a:pt x="2299" y="1011"/>
                    <a:pt x="2299" y="1011"/>
                    <a:pt x="2299" y="1011"/>
                  </a:cubicBezTo>
                  <a:cubicBezTo>
                    <a:pt x="2301" y="1011"/>
                    <a:pt x="2302" y="1010"/>
                    <a:pt x="2302" y="1009"/>
                  </a:cubicBezTo>
                  <a:cubicBezTo>
                    <a:pt x="2303" y="1008"/>
                    <a:pt x="2303" y="1006"/>
                    <a:pt x="2303" y="1005"/>
                  </a:cubicBezTo>
                  <a:cubicBezTo>
                    <a:pt x="2298" y="1006"/>
                    <a:pt x="2298" y="1006"/>
                    <a:pt x="2298" y="1006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2"/>
            <p:cNvSpPr>
              <a:spLocks noEditPoints="1"/>
            </p:cNvSpPr>
            <p:nvPr/>
          </p:nvSpPr>
          <p:spPr bwMode="auto">
            <a:xfrm>
              <a:off x="7075488" y="2306638"/>
              <a:ext cx="5659438" cy="3814763"/>
            </a:xfrm>
            <a:custGeom>
              <a:avLst/>
              <a:gdLst>
                <a:gd name="T0" fmla="*/ 12 w 2050"/>
                <a:gd name="T1" fmla="*/ 1210 h 1381"/>
                <a:gd name="T2" fmla="*/ 0 w 2050"/>
                <a:gd name="T3" fmla="*/ 1338 h 1381"/>
                <a:gd name="T4" fmla="*/ 29 w 2050"/>
                <a:gd name="T5" fmla="*/ 1293 h 1381"/>
                <a:gd name="T6" fmla="*/ 12 w 2050"/>
                <a:gd name="T7" fmla="*/ 1210 h 1381"/>
                <a:gd name="T8" fmla="*/ 1805 w 2050"/>
                <a:gd name="T9" fmla="*/ 0 h 1381"/>
                <a:gd name="T10" fmla="*/ 1801 w 2050"/>
                <a:gd name="T11" fmla="*/ 1 h 1381"/>
                <a:gd name="T12" fmla="*/ 1761 w 2050"/>
                <a:gd name="T13" fmla="*/ 9 h 1381"/>
                <a:gd name="T14" fmla="*/ 1941 w 2050"/>
                <a:gd name="T15" fmla="*/ 911 h 1381"/>
                <a:gd name="T16" fmla="*/ 1993 w 2050"/>
                <a:gd name="T17" fmla="*/ 947 h 1381"/>
                <a:gd name="T18" fmla="*/ 1995 w 2050"/>
                <a:gd name="T19" fmla="*/ 952 h 1381"/>
                <a:gd name="T20" fmla="*/ 1991 w 2050"/>
                <a:gd name="T21" fmla="*/ 956 h 1381"/>
                <a:gd name="T22" fmla="*/ 1056 w 2050"/>
                <a:gd name="T23" fmla="*/ 1143 h 1381"/>
                <a:gd name="T24" fmla="*/ 1056 w 2050"/>
                <a:gd name="T25" fmla="*/ 1143 h 1381"/>
                <a:gd name="T26" fmla="*/ 936 w 2050"/>
                <a:gd name="T27" fmla="*/ 1167 h 1381"/>
                <a:gd name="T28" fmla="*/ 936 w 2050"/>
                <a:gd name="T29" fmla="*/ 1167 h 1381"/>
                <a:gd name="T30" fmla="*/ 5 w 2050"/>
                <a:gd name="T31" fmla="*/ 1353 h 1381"/>
                <a:gd name="T32" fmla="*/ 47 w 2050"/>
                <a:gd name="T33" fmla="*/ 1381 h 1381"/>
                <a:gd name="T34" fmla="*/ 51 w 2050"/>
                <a:gd name="T35" fmla="*/ 1380 h 1381"/>
                <a:gd name="T36" fmla="*/ 2050 w 2050"/>
                <a:gd name="T37" fmla="*/ 981 h 1381"/>
                <a:gd name="T38" fmla="*/ 1864 w 2050"/>
                <a:gd name="T39" fmla="*/ 46 h 1381"/>
                <a:gd name="T40" fmla="*/ 1863 w 2050"/>
                <a:gd name="T41" fmla="*/ 41 h 1381"/>
                <a:gd name="T42" fmla="*/ 1805 w 2050"/>
                <a:gd name="T43" fmla="*/ 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0" h="1381">
                  <a:moveTo>
                    <a:pt x="12" y="1210"/>
                  </a:moveTo>
                  <a:cubicBezTo>
                    <a:pt x="6" y="1273"/>
                    <a:pt x="2" y="1318"/>
                    <a:pt x="0" y="1338"/>
                  </a:cubicBezTo>
                  <a:cubicBezTo>
                    <a:pt x="29" y="1293"/>
                    <a:pt x="29" y="1293"/>
                    <a:pt x="29" y="1293"/>
                  </a:cubicBezTo>
                  <a:cubicBezTo>
                    <a:pt x="12" y="1210"/>
                    <a:pt x="12" y="1210"/>
                    <a:pt x="12" y="1210"/>
                  </a:cubicBezTo>
                  <a:moveTo>
                    <a:pt x="1805" y="0"/>
                  </a:moveTo>
                  <a:cubicBezTo>
                    <a:pt x="1801" y="1"/>
                    <a:pt x="1801" y="1"/>
                    <a:pt x="1801" y="1"/>
                  </a:cubicBezTo>
                  <a:cubicBezTo>
                    <a:pt x="1761" y="9"/>
                    <a:pt x="1761" y="9"/>
                    <a:pt x="1761" y="9"/>
                  </a:cubicBezTo>
                  <a:cubicBezTo>
                    <a:pt x="1941" y="911"/>
                    <a:pt x="1941" y="911"/>
                    <a:pt x="1941" y="911"/>
                  </a:cubicBezTo>
                  <a:cubicBezTo>
                    <a:pt x="1993" y="947"/>
                    <a:pt x="1993" y="947"/>
                    <a:pt x="1993" y="947"/>
                  </a:cubicBezTo>
                  <a:cubicBezTo>
                    <a:pt x="1995" y="948"/>
                    <a:pt x="1996" y="950"/>
                    <a:pt x="1995" y="952"/>
                  </a:cubicBezTo>
                  <a:cubicBezTo>
                    <a:pt x="1995" y="954"/>
                    <a:pt x="1993" y="956"/>
                    <a:pt x="1991" y="956"/>
                  </a:cubicBezTo>
                  <a:cubicBezTo>
                    <a:pt x="1056" y="1143"/>
                    <a:pt x="1056" y="1143"/>
                    <a:pt x="1056" y="1143"/>
                  </a:cubicBezTo>
                  <a:cubicBezTo>
                    <a:pt x="1056" y="1143"/>
                    <a:pt x="1056" y="1143"/>
                    <a:pt x="1056" y="1143"/>
                  </a:cubicBezTo>
                  <a:cubicBezTo>
                    <a:pt x="936" y="1167"/>
                    <a:pt x="936" y="1167"/>
                    <a:pt x="936" y="1167"/>
                  </a:cubicBezTo>
                  <a:cubicBezTo>
                    <a:pt x="936" y="1167"/>
                    <a:pt x="936" y="1167"/>
                    <a:pt x="936" y="1167"/>
                  </a:cubicBezTo>
                  <a:cubicBezTo>
                    <a:pt x="5" y="1353"/>
                    <a:pt x="5" y="1353"/>
                    <a:pt x="5" y="1353"/>
                  </a:cubicBezTo>
                  <a:cubicBezTo>
                    <a:pt x="47" y="1381"/>
                    <a:pt x="47" y="1381"/>
                    <a:pt x="47" y="1381"/>
                  </a:cubicBezTo>
                  <a:cubicBezTo>
                    <a:pt x="51" y="1380"/>
                    <a:pt x="51" y="1380"/>
                    <a:pt x="51" y="1380"/>
                  </a:cubicBezTo>
                  <a:cubicBezTo>
                    <a:pt x="2050" y="981"/>
                    <a:pt x="2050" y="981"/>
                    <a:pt x="2050" y="981"/>
                  </a:cubicBezTo>
                  <a:cubicBezTo>
                    <a:pt x="1864" y="46"/>
                    <a:pt x="1864" y="46"/>
                    <a:pt x="1864" y="46"/>
                  </a:cubicBezTo>
                  <a:cubicBezTo>
                    <a:pt x="1863" y="41"/>
                    <a:pt x="1863" y="41"/>
                    <a:pt x="1863" y="41"/>
                  </a:cubicBezTo>
                  <a:cubicBezTo>
                    <a:pt x="1805" y="0"/>
                    <a:pt x="1805" y="0"/>
                    <a:pt x="1805" y="0"/>
                  </a:cubicBezTo>
                </a:path>
              </a:pathLst>
            </a:custGeom>
            <a:solidFill>
              <a:srgbClr val="C4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3"/>
            <p:cNvSpPr>
              <a:spLocks noEditPoints="1"/>
            </p:cNvSpPr>
            <p:nvPr/>
          </p:nvSpPr>
          <p:spPr bwMode="auto">
            <a:xfrm>
              <a:off x="7205663" y="2295526"/>
              <a:ext cx="5545138" cy="3836988"/>
            </a:xfrm>
            <a:custGeom>
              <a:avLst/>
              <a:gdLst>
                <a:gd name="T0" fmla="*/ 3493 w 3493"/>
                <a:gd name="T1" fmla="*/ 1721 h 2417"/>
                <a:gd name="T2" fmla="*/ 3493 w 3493"/>
                <a:gd name="T3" fmla="*/ 1721 h 2417"/>
                <a:gd name="T4" fmla="*/ 3158 w 3493"/>
                <a:gd name="T5" fmla="*/ 78 h 2417"/>
                <a:gd name="T6" fmla="*/ 3159 w 3493"/>
                <a:gd name="T7" fmla="*/ 87 h 2417"/>
                <a:gd name="T8" fmla="*/ 3483 w 3493"/>
                <a:gd name="T9" fmla="*/ 1714 h 2417"/>
                <a:gd name="T10" fmla="*/ 7 w 3493"/>
                <a:gd name="T11" fmla="*/ 2408 h 2417"/>
                <a:gd name="T12" fmla="*/ 0 w 3493"/>
                <a:gd name="T13" fmla="*/ 2410 h 2417"/>
                <a:gd name="T14" fmla="*/ 9 w 3493"/>
                <a:gd name="T15" fmla="*/ 2417 h 2417"/>
                <a:gd name="T16" fmla="*/ 3493 w 3493"/>
                <a:gd name="T17" fmla="*/ 1721 h 2417"/>
                <a:gd name="T18" fmla="*/ 3168 w 3493"/>
                <a:gd name="T19" fmla="*/ 85 h 2417"/>
                <a:gd name="T20" fmla="*/ 3158 w 3493"/>
                <a:gd name="T21" fmla="*/ 78 h 2417"/>
                <a:gd name="T22" fmla="*/ 3048 w 3493"/>
                <a:gd name="T23" fmla="*/ 0 h 2417"/>
                <a:gd name="T24" fmla="*/ 2979 w 3493"/>
                <a:gd name="T25" fmla="*/ 14 h 2417"/>
                <a:gd name="T26" fmla="*/ 2980 w 3493"/>
                <a:gd name="T27" fmla="*/ 23 h 2417"/>
                <a:gd name="T28" fmla="*/ 3050 w 3493"/>
                <a:gd name="T29" fmla="*/ 9 h 2417"/>
                <a:gd name="T30" fmla="*/ 3057 w 3493"/>
                <a:gd name="T31" fmla="*/ 7 h 2417"/>
                <a:gd name="T32" fmla="*/ 3048 w 3493"/>
                <a:gd name="T33" fmla="*/ 0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93" h="2417">
                  <a:moveTo>
                    <a:pt x="3493" y="1721"/>
                  </a:moveTo>
                  <a:lnTo>
                    <a:pt x="3493" y="1721"/>
                  </a:lnTo>
                  <a:close/>
                  <a:moveTo>
                    <a:pt x="3158" y="78"/>
                  </a:moveTo>
                  <a:lnTo>
                    <a:pt x="3159" y="87"/>
                  </a:lnTo>
                  <a:lnTo>
                    <a:pt x="3483" y="1714"/>
                  </a:lnTo>
                  <a:lnTo>
                    <a:pt x="7" y="2408"/>
                  </a:lnTo>
                  <a:lnTo>
                    <a:pt x="0" y="2410"/>
                  </a:lnTo>
                  <a:lnTo>
                    <a:pt x="9" y="2417"/>
                  </a:lnTo>
                  <a:lnTo>
                    <a:pt x="3493" y="1721"/>
                  </a:lnTo>
                  <a:lnTo>
                    <a:pt x="3168" y="85"/>
                  </a:lnTo>
                  <a:lnTo>
                    <a:pt x="3158" y="78"/>
                  </a:lnTo>
                  <a:close/>
                  <a:moveTo>
                    <a:pt x="3048" y="0"/>
                  </a:moveTo>
                  <a:lnTo>
                    <a:pt x="2979" y="14"/>
                  </a:lnTo>
                  <a:lnTo>
                    <a:pt x="2980" y="23"/>
                  </a:lnTo>
                  <a:lnTo>
                    <a:pt x="3050" y="9"/>
                  </a:lnTo>
                  <a:lnTo>
                    <a:pt x="3057" y="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4"/>
            <p:cNvSpPr>
              <a:spLocks noEditPoints="1"/>
            </p:cNvSpPr>
            <p:nvPr/>
          </p:nvSpPr>
          <p:spPr bwMode="auto">
            <a:xfrm>
              <a:off x="7205663" y="2295526"/>
              <a:ext cx="5545138" cy="3836988"/>
            </a:xfrm>
            <a:custGeom>
              <a:avLst/>
              <a:gdLst>
                <a:gd name="T0" fmla="*/ 3493 w 3493"/>
                <a:gd name="T1" fmla="*/ 1721 h 2417"/>
                <a:gd name="T2" fmla="*/ 3493 w 3493"/>
                <a:gd name="T3" fmla="*/ 1721 h 2417"/>
                <a:gd name="T4" fmla="*/ 3158 w 3493"/>
                <a:gd name="T5" fmla="*/ 78 h 2417"/>
                <a:gd name="T6" fmla="*/ 3159 w 3493"/>
                <a:gd name="T7" fmla="*/ 87 h 2417"/>
                <a:gd name="T8" fmla="*/ 3483 w 3493"/>
                <a:gd name="T9" fmla="*/ 1714 h 2417"/>
                <a:gd name="T10" fmla="*/ 7 w 3493"/>
                <a:gd name="T11" fmla="*/ 2408 h 2417"/>
                <a:gd name="T12" fmla="*/ 0 w 3493"/>
                <a:gd name="T13" fmla="*/ 2410 h 2417"/>
                <a:gd name="T14" fmla="*/ 9 w 3493"/>
                <a:gd name="T15" fmla="*/ 2417 h 2417"/>
                <a:gd name="T16" fmla="*/ 3493 w 3493"/>
                <a:gd name="T17" fmla="*/ 1721 h 2417"/>
                <a:gd name="T18" fmla="*/ 3168 w 3493"/>
                <a:gd name="T19" fmla="*/ 85 h 2417"/>
                <a:gd name="T20" fmla="*/ 3158 w 3493"/>
                <a:gd name="T21" fmla="*/ 78 h 2417"/>
                <a:gd name="T22" fmla="*/ 3048 w 3493"/>
                <a:gd name="T23" fmla="*/ 0 h 2417"/>
                <a:gd name="T24" fmla="*/ 2979 w 3493"/>
                <a:gd name="T25" fmla="*/ 14 h 2417"/>
                <a:gd name="T26" fmla="*/ 2980 w 3493"/>
                <a:gd name="T27" fmla="*/ 23 h 2417"/>
                <a:gd name="T28" fmla="*/ 3050 w 3493"/>
                <a:gd name="T29" fmla="*/ 9 h 2417"/>
                <a:gd name="T30" fmla="*/ 3057 w 3493"/>
                <a:gd name="T31" fmla="*/ 7 h 2417"/>
                <a:gd name="T32" fmla="*/ 3048 w 3493"/>
                <a:gd name="T33" fmla="*/ 0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93" h="2417">
                  <a:moveTo>
                    <a:pt x="3493" y="1721"/>
                  </a:moveTo>
                  <a:lnTo>
                    <a:pt x="3493" y="1721"/>
                  </a:lnTo>
                  <a:moveTo>
                    <a:pt x="3158" y="78"/>
                  </a:moveTo>
                  <a:lnTo>
                    <a:pt x="3159" y="87"/>
                  </a:lnTo>
                  <a:lnTo>
                    <a:pt x="3483" y="1714"/>
                  </a:lnTo>
                  <a:lnTo>
                    <a:pt x="7" y="2408"/>
                  </a:lnTo>
                  <a:lnTo>
                    <a:pt x="0" y="2410"/>
                  </a:lnTo>
                  <a:lnTo>
                    <a:pt x="9" y="2417"/>
                  </a:lnTo>
                  <a:lnTo>
                    <a:pt x="3493" y="1721"/>
                  </a:lnTo>
                  <a:lnTo>
                    <a:pt x="3168" y="85"/>
                  </a:lnTo>
                  <a:lnTo>
                    <a:pt x="3158" y="78"/>
                  </a:lnTo>
                  <a:moveTo>
                    <a:pt x="3048" y="0"/>
                  </a:moveTo>
                  <a:lnTo>
                    <a:pt x="2979" y="14"/>
                  </a:lnTo>
                  <a:lnTo>
                    <a:pt x="2980" y="23"/>
                  </a:lnTo>
                  <a:lnTo>
                    <a:pt x="3050" y="9"/>
                  </a:lnTo>
                  <a:lnTo>
                    <a:pt x="3057" y="7"/>
                  </a:lnTo>
                  <a:lnTo>
                    <a:pt x="30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5"/>
            <p:cNvSpPr>
              <a:spLocks/>
            </p:cNvSpPr>
            <p:nvPr/>
          </p:nvSpPr>
          <p:spPr bwMode="auto">
            <a:xfrm>
              <a:off x="9239251" y="2044701"/>
              <a:ext cx="3182938" cy="3319463"/>
            </a:xfrm>
            <a:custGeom>
              <a:avLst/>
              <a:gdLst>
                <a:gd name="T0" fmla="*/ 951 w 1153"/>
                <a:gd name="T1" fmla="*/ 0 h 1202"/>
                <a:gd name="T2" fmla="*/ 1153 w 1153"/>
                <a:gd name="T3" fmla="*/ 1011 h 1202"/>
                <a:gd name="T4" fmla="*/ 467 w 1153"/>
                <a:gd name="T5" fmla="*/ 1075 h 1202"/>
                <a:gd name="T6" fmla="*/ 313 w 1153"/>
                <a:gd name="T7" fmla="*/ 1119 h 1202"/>
                <a:gd name="T8" fmla="*/ 208 w 1153"/>
                <a:gd name="T9" fmla="*/ 1200 h 1202"/>
                <a:gd name="T10" fmla="*/ 202 w 1153"/>
                <a:gd name="T11" fmla="*/ 1202 h 1202"/>
                <a:gd name="T12" fmla="*/ 0 w 1153"/>
                <a:gd name="T13" fmla="*/ 191 h 1202"/>
                <a:gd name="T14" fmla="*/ 6 w 1153"/>
                <a:gd name="T15" fmla="*/ 188 h 1202"/>
                <a:gd name="T16" fmla="*/ 111 w 1153"/>
                <a:gd name="T17" fmla="*/ 107 h 1202"/>
                <a:gd name="T18" fmla="*/ 265 w 1153"/>
                <a:gd name="T19" fmla="*/ 63 h 1202"/>
                <a:gd name="T20" fmla="*/ 951 w 1153"/>
                <a:gd name="T21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3" h="1202">
                  <a:moveTo>
                    <a:pt x="951" y="0"/>
                  </a:moveTo>
                  <a:cubicBezTo>
                    <a:pt x="1153" y="1011"/>
                    <a:pt x="1153" y="1011"/>
                    <a:pt x="1153" y="1011"/>
                  </a:cubicBezTo>
                  <a:cubicBezTo>
                    <a:pt x="1153" y="1011"/>
                    <a:pt x="857" y="1064"/>
                    <a:pt x="467" y="1075"/>
                  </a:cubicBezTo>
                  <a:cubicBezTo>
                    <a:pt x="413" y="1076"/>
                    <a:pt x="359" y="1091"/>
                    <a:pt x="313" y="1119"/>
                  </a:cubicBezTo>
                  <a:cubicBezTo>
                    <a:pt x="253" y="1155"/>
                    <a:pt x="208" y="1200"/>
                    <a:pt x="208" y="1200"/>
                  </a:cubicBezTo>
                  <a:cubicBezTo>
                    <a:pt x="202" y="1202"/>
                    <a:pt x="202" y="1202"/>
                    <a:pt x="202" y="120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6" y="188"/>
                    <a:pt x="51" y="144"/>
                    <a:pt x="111" y="107"/>
                  </a:cubicBezTo>
                  <a:cubicBezTo>
                    <a:pt x="157" y="79"/>
                    <a:pt x="211" y="65"/>
                    <a:pt x="265" y="63"/>
                  </a:cubicBezTo>
                  <a:cubicBezTo>
                    <a:pt x="655" y="53"/>
                    <a:pt x="951" y="0"/>
                    <a:pt x="9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6"/>
            <p:cNvSpPr>
              <a:spLocks/>
            </p:cNvSpPr>
            <p:nvPr/>
          </p:nvSpPr>
          <p:spPr bwMode="auto">
            <a:xfrm>
              <a:off x="9226551" y="2027238"/>
              <a:ext cx="3209925" cy="3351213"/>
            </a:xfrm>
            <a:custGeom>
              <a:avLst/>
              <a:gdLst>
                <a:gd name="T0" fmla="*/ 956 w 1163"/>
                <a:gd name="T1" fmla="*/ 6 h 1213"/>
                <a:gd name="T2" fmla="*/ 951 w 1163"/>
                <a:gd name="T3" fmla="*/ 7 h 1213"/>
                <a:gd name="T4" fmla="*/ 1153 w 1163"/>
                <a:gd name="T5" fmla="*/ 1018 h 1213"/>
                <a:gd name="T6" fmla="*/ 1158 w 1163"/>
                <a:gd name="T7" fmla="*/ 1017 h 1213"/>
                <a:gd name="T8" fmla="*/ 1157 w 1163"/>
                <a:gd name="T9" fmla="*/ 1012 h 1213"/>
                <a:gd name="T10" fmla="*/ 1154 w 1163"/>
                <a:gd name="T11" fmla="*/ 1013 h 1213"/>
                <a:gd name="T12" fmla="*/ 472 w 1163"/>
                <a:gd name="T13" fmla="*/ 1076 h 1213"/>
                <a:gd name="T14" fmla="*/ 315 w 1163"/>
                <a:gd name="T15" fmla="*/ 1121 h 1213"/>
                <a:gd name="T16" fmla="*/ 209 w 1163"/>
                <a:gd name="T17" fmla="*/ 1202 h 1213"/>
                <a:gd name="T18" fmla="*/ 213 w 1163"/>
                <a:gd name="T19" fmla="*/ 1206 h 1213"/>
                <a:gd name="T20" fmla="*/ 211 w 1163"/>
                <a:gd name="T21" fmla="*/ 1201 h 1213"/>
                <a:gd name="T22" fmla="*/ 211 w 1163"/>
                <a:gd name="T23" fmla="*/ 1201 h 1213"/>
                <a:gd name="T24" fmla="*/ 11 w 1163"/>
                <a:gd name="T25" fmla="*/ 200 h 1213"/>
                <a:gd name="T26" fmla="*/ 13 w 1163"/>
                <a:gd name="T27" fmla="*/ 199 h 1213"/>
                <a:gd name="T28" fmla="*/ 14 w 1163"/>
                <a:gd name="T29" fmla="*/ 198 h 1213"/>
                <a:gd name="T30" fmla="*/ 15 w 1163"/>
                <a:gd name="T31" fmla="*/ 197 h 1213"/>
                <a:gd name="T32" fmla="*/ 118 w 1163"/>
                <a:gd name="T33" fmla="*/ 118 h 1213"/>
                <a:gd name="T34" fmla="*/ 271 w 1163"/>
                <a:gd name="T35" fmla="*/ 74 h 1213"/>
                <a:gd name="T36" fmla="*/ 957 w 1163"/>
                <a:gd name="T37" fmla="*/ 10 h 1213"/>
                <a:gd name="T38" fmla="*/ 956 w 1163"/>
                <a:gd name="T39" fmla="*/ 6 h 1213"/>
                <a:gd name="T40" fmla="*/ 951 w 1163"/>
                <a:gd name="T41" fmla="*/ 7 h 1213"/>
                <a:gd name="T42" fmla="*/ 956 w 1163"/>
                <a:gd name="T43" fmla="*/ 6 h 1213"/>
                <a:gd name="T44" fmla="*/ 955 w 1163"/>
                <a:gd name="T45" fmla="*/ 1 h 1213"/>
                <a:gd name="T46" fmla="*/ 952 w 1163"/>
                <a:gd name="T47" fmla="*/ 1 h 1213"/>
                <a:gd name="T48" fmla="*/ 270 w 1163"/>
                <a:gd name="T49" fmla="*/ 64 h 1213"/>
                <a:gd name="T50" fmla="*/ 113 w 1163"/>
                <a:gd name="T51" fmla="*/ 109 h 1213"/>
                <a:gd name="T52" fmla="*/ 7 w 1163"/>
                <a:gd name="T53" fmla="*/ 191 h 1213"/>
                <a:gd name="T54" fmla="*/ 11 w 1163"/>
                <a:gd name="T55" fmla="*/ 194 h 1213"/>
                <a:gd name="T56" fmla="*/ 9 w 1163"/>
                <a:gd name="T57" fmla="*/ 190 h 1213"/>
                <a:gd name="T58" fmla="*/ 3 w 1163"/>
                <a:gd name="T59" fmla="*/ 192 h 1213"/>
                <a:gd name="T60" fmla="*/ 0 w 1163"/>
                <a:gd name="T61" fmla="*/ 197 h 1213"/>
                <a:gd name="T62" fmla="*/ 202 w 1163"/>
                <a:gd name="T63" fmla="*/ 1209 h 1213"/>
                <a:gd name="T64" fmla="*/ 205 w 1163"/>
                <a:gd name="T65" fmla="*/ 1213 h 1213"/>
                <a:gd name="T66" fmla="*/ 209 w 1163"/>
                <a:gd name="T67" fmla="*/ 1213 h 1213"/>
                <a:gd name="T68" fmla="*/ 215 w 1163"/>
                <a:gd name="T69" fmla="*/ 1211 h 1213"/>
                <a:gd name="T70" fmla="*/ 216 w 1163"/>
                <a:gd name="T71" fmla="*/ 1210 h 1213"/>
                <a:gd name="T72" fmla="*/ 217 w 1163"/>
                <a:gd name="T73" fmla="*/ 1209 h 1213"/>
                <a:gd name="T74" fmla="*/ 320 w 1163"/>
                <a:gd name="T75" fmla="*/ 1129 h 1213"/>
                <a:gd name="T76" fmla="*/ 473 w 1163"/>
                <a:gd name="T77" fmla="*/ 1086 h 1213"/>
                <a:gd name="T78" fmla="*/ 1159 w 1163"/>
                <a:gd name="T79" fmla="*/ 1022 h 1213"/>
                <a:gd name="T80" fmla="*/ 1162 w 1163"/>
                <a:gd name="T81" fmla="*/ 1020 h 1213"/>
                <a:gd name="T82" fmla="*/ 1163 w 1163"/>
                <a:gd name="T83" fmla="*/ 1016 h 1213"/>
                <a:gd name="T84" fmla="*/ 961 w 1163"/>
                <a:gd name="T85" fmla="*/ 5 h 1213"/>
                <a:gd name="T86" fmla="*/ 955 w 1163"/>
                <a:gd name="T87" fmla="*/ 1 h 1213"/>
                <a:gd name="T88" fmla="*/ 956 w 1163"/>
                <a:gd name="T89" fmla="*/ 6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3" h="1213">
                  <a:moveTo>
                    <a:pt x="956" y="6"/>
                  </a:moveTo>
                  <a:cubicBezTo>
                    <a:pt x="951" y="7"/>
                    <a:pt x="951" y="7"/>
                    <a:pt x="951" y="7"/>
                  </a:cubicBezTo>
                  <a:cubicBezTo>
                    <a:pt x="1153" y="1018"/>
                    <a:pt x="1153" y="1018"/>
                    <a:pt x="1153" y="1018"/>
                  </a:cubicBezTo>
                  <a:cubicBezTo>
                    <a:pt x="1158" y="1017"/>
                    <a:pt x="1158" y="1017"/>
                    <a:pt x="1158" y="1017"/>
                  </a:cubicBezTo>
                  <a:cubicBezTo>
                    <a:pt x="1157" y="1012"/>
                    <a:pt x="1157" y="1012"/>
                    <a:pt x="1157" y="1012"/>
                  </a:cubicBezTo>
                  <a:cubicBezTo>
                    <a:pt x="1157" y="1012"/>
                    <a:pt x="1156" y="1012"/>
                    <a:pt x="1154" y="1013"/>
                  </a:cubicBezTo>
                  <a:cubicBezTo>
                    <a:pt x="1120" y="1019"/>
                    <a:pt x="837" y="1066"/>
                    <a:pt x="472" y="1076"/>
                  </a:cubicBezTo>
                  <a:cubicBezTo>
                    <a:pt x="417" y="1077"/>
                    <a:pt x="363" y="1092"/>
                    <a:pt x="315" y="1121"/>
                  </a:cubicBezTo>
                  <a:cubicBezTo>
                    <a:pt x="254" y="1158"/>
                    <a:pt x="209" y="1202"/>
                    <a:pt x="209" y="1202"/>
                  </a:cubicBezTo>
                  <a:cubicBezTo>
                    <a:pt x="213" y="1206"/>
                    <a:pt x="213" y="1206"/>
                    <a:pt x="213" y="1206"/>
                  </a:cubicBezTo>
                  <a:cubicBezTo>
                    <a:pt x="211" y="1201"/>
                    <a:pt x="211" y="1201"/>
                    <a:pt x="211" y="1201"/>
                  </a:cubicBezTo>
                  <a:cubicBezTo>
                    <a:pt x="211" y="1201"/>
                    <a:pt x="211" y="1201"/>
                    <a:pt x="211" y="1201"/>
                  </a:cubicBezTo>
                  <a:cubicBezTo>
                    <a:pt x="11" y="200"/>
                    <a:pt x="11" y="200"/>
                    <a:pt x="11" y="200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13" y="199"/>
                    <a:pt x="14" y="198"/>
                    <a:pt x="14" y="198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20" y="193"/>
                    <a:pt x="62" y="151"/>
                    <a:pt x="118" y="118"/>
                  </a:cubicBezTo>
                  <a:cubicBezTo>
                    <a:pt x="164" y="90"/>
                    <a:pt x="217" y="75"/>
                    <a:pt x="271" y="74"/>
                  </a:cubicBezTo>
                  <a:cubicBezTo>
                    <a:pt x="661" y="64"/>
                    <a:pt x="957" y="11"/>
                    <a:pt x="957" y="10"/>
                  </a:cubicBezTo>
                  <a:cubicBezTo>
                    <a:pt x="956" y="6"/>
                    <a:pt x="956" y="6"/>
                    <a:pt x="956" y="6"/>
                  </a:cubicBezTo>
                  <a:cubicBezTo>
                    <a:pt x="951" y="7"/>
                    <a:pt x="951" y="7"/>
                    <a:pt x="951" y="7"/>
                  </a:cubicBezTo>
                  <a:cubicBezTo>
                    <a:pt x="956" y="6"/>
                    <a:pt x="956" y="6"/>
                    <a:pt x="956" y="6"/>
                  </a:cubicBezTo>
                  <a:cubicBezTo>
                    <a:pt x="955" y="1"/>
                    <a:pt x="955" y="1"/>
                    <a:pt x="955" y="1"/>
                  </a:cubicBezTo>
                  <a:cubicBezTo>
                    <a:pt x="955" y="1"/>
                    <a:pt x="954" y="1"/>
                    <a:pt x="952" y="1"/>
                  </a:cubicBezTo>
                  <a:cubicBezTo>
                    <a:pt x="918" y="7"/>
                    <a:pt x="635" y="54"/>
                    <a:pt x="270" y="64"/>
                  </a:cubicBezTo>
                  <a:cubicBezTo>
                    <a:pt x="215" y="66"/>
                    <a:pt x="161" y="80"/>
                    <a:pt x="113" y="109"/>
                  </a:cubicBezTo>
                  <a:cubicBezTo>
                    <a:pt x="52" y="146"/>
                    <a:pt x="7" y="191"/>
                    <a:pt x="7" y="191"/>
                  </a:cubicBezTo>
                  <a:cubicBezTo>
                    <a:pt x="11" y="194"/>
                    <a:pt x="11" y="194"/>
                    <a:pt x="11" y="194"/>
                  </a:cubicBezTo>
                  <a:cubicBezTo>
                    <a:pt x="9" y="190"/>
                    <a:pt x="9" y="190"/>
                    <a:pt x="9" y="190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202" y="1209"/>
                    <a:pt x="202" y="1209"/>
                    <a:pt x="202" y="1209"/>
                  </a:cubicBezTo>
                  <a:cubicBezTo>
                    <a:pt x="203" y="1211"/>
                    <a:pt x="203" y="1212"/>
                    <a:pt x="205" y="1213"/>
                  </a:cubicBezTo>
                  <a:cubicBezTo>
                    <a:pt x="206" y="1213"/>
                    <a:pt x="208" y="1213"/>
                    <a:pt x="209" y="1213"/>
                  </a:cubicBezTo>
                  <a:cubicBezTo>
                    <a:pt x="215" y="1211"/>
                    <a:pt x="215" y="1211"/>
                    <a:pt x="215" y="1211"/>
                  </a:cubicBezTo>
                  <a:cubicBezTo>
                    <a:pt x="215" y="1210"/>
                    <a:pt x="216" y="1210"/>
                    <a:pt x="216" y="1210"/>
                  </a:cubicBezTo>
                  <a:cubicBezTo>
                    <a:pt x="217" y="1209"/>
                    <a:pt x="217" y="1209"/>
                    <a:pt x="217" y="1209"/>
                  </a:cubicBezTo>
                  <a:cubicBezTo>
                    <a:pt x="222" y="1204"/>
                    <a:pt x="264" y="1163"/>
                    <a:pt x="320" y="1129"/>
                  </a:cubicBezTo>
                  <a:cubicBezTo>
                    <a:pt x="366" y="1102"/>
                    <a:pt x="419" y="1087"/>
                    <a:pt x="473" y="1086"/>
                  </a:cubicBezTo>
                  <a:cubicBezTo>
                    <a:pt x="863" y="1075"/>
                    <a:pt x="1159" y="1022"/>
                    <a:pt x="1159" y="1022"/>
                  </a:cubicBezTo>
                  <a:cubicBezTo>
                    <a:pt x="1160" y="1022"/>
                    <a:pt x="1162" y="1021"/>
                    <a:pt x="1162" y="1020"/>
                  </a:cubicBezTo>
                  <a:cubicBezTo>
                    <a:pt x="1163" y="1019"/>
                    <a:pt x="1163" y="1018"/>
                    <a:pt x="1163" y="1016"/>
                  </a:cubicBezTo>
                  <a:cubicBezTo>
                    <a:pt x="961" y="5"/>
                    <a:pt x="961" y="5"/>
                    <a:pt x="961" y="5"/>
                  </a:cubicBezTo>
                  <a:cubicBezTo>
                    <a:pt x="961" y="2"/>
                    <a:pt x="958" y="0"/>
                    <a:pt x="955" y="1"/>
                  </a:cubicBezTo>
                  <a:cubicBezTo>
                    <a:pt x="956" y="6"/>
                    <a:pt x="956" y="6"/>
                    <a:pt x="956" y="6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7"/>
            <p:cNvSpPr>
              <a:spLocks/>
            </p:cNvSpPr>
            <p:nvPr/>
          </p:nvSpPr>
          <p:spPr bwMode="auto">
            <a:xfrm>
              <a:off x="9798051" y="4832351"/>
              <a:ext cx="2771775" cy="650875"/>
            </a:xfrm>
            <a:custGeom>
              <a:avLst/>
              <a:gdLst>
                <a:gd name="T0" fmla="*/ 951 w 1004"/>
                <a:gd name="T1" fmla="*/ 0 h 236"/>
                <a:gd name="T2" fmla="*/ 1004 w 1004"/>
                <a:gd name="T3" fmla="*/ 37 h 236"/>
                <a:gd name="T4" fmla="*/ 9 w 1004"/>
                <a:gd name="T5" fmla="*/ 236 h 236"/>
                <a:gd name="T6" fmla="*/ 0 w 1004"/>
                <a:gd name="T7" fmla="*/ 191 h 236"/>
                <a:gd name="T8" fmla="*/ 5 w 1004"/>
                <a:gd name="T9" fmla="*/ 189 h 236"/>
                <a:gd name="T10" fmla="*/ 110 w 1004"/>
                <a:gd name="T11" fmla="*/ 108 h 236"/>
                <a:gd name="T12" fmla="*/ 265 w 1004"/>
                <a:gd name="T13" fmla="*/ 63 h 236"/>
                <a:gd name="T14" fmla="*/ 951 w 1004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4" h="236">
                  <a:moveTo>
                    <a:pt x="951" y="0"/>
                  </a:moveTo>
                  <a:cubicBezTo>
                    <a:pt x="1004" y="37"/>
                    <a:pt x="1004" y="37"/>
                    <a:pt x="1004" y="37"/>
                  </a:cubicBezTo>
                  <a:cubicBezTo>
                    <a:pt x="9" y="236"/>
                    <a:pt x="9" y="236"/>
                    <a:pt x="9" y="23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5" y="189"/>
                    <a:pt x="5" y="189"/>
                    <a:pt x="5" y="189"/>
                  </a:cubicBezTo>
                  <a:cubicBezTo>
                    <a:pt x="5" y="189"/>
                    <a:pt x="50" y="144"/>
                    <a:pt x="110" y="108"/>
                  </a:cubicBezTo>
                  <a:cubicBezTo>
                    <a:pt x="157" y="79"/>
                    <a:pt x="210" y="65"/>
                    <a:pt x="265" y="63"/>
                  </a:cubicBezTo>
                  <a:cubicBezTo>
                    <a:pt x="655" y="53"/>
                    <a:pt x="951" y="0"/>
                    <a:pt x="951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8"/>
            <p:cNvSpPr>
              <a:spLocks/>
            </p:cNvSpPr>
            <p:nvPr/>
          </p:nvSpPr>
          <p:spPr bwMode="auto">
            <a:xfrm>
              <a:off x="9780588" y="4818063"/>
              <a:ext cx="2805113" cy="679450"/>
            </a:xfrm>
            <a:custGeom>
              <a:avLst/>
              <a:gdLst>
                <a:gd name="T0" fmla="*/ 957 w 1016"/>
                <a:gd name="T1" fmla="*/ 5 h 246"/>
                <a:gd name="T2" fmla="*/ 954 w 1016"/>
                <a:gd name="T3" fmla="*/ 9 h 246"/>
                <a:gd name="T4" fmla="*/ 998 w 1016"/>
                <a:gd name="T5" fmla="*/ 40 h 246"/>
                <a:gd name="T6" fmla="*/ 19 w 1016"/>
                <a:gd name="T7" fmla="*/ 235 h 246"/>
                <a:gd name="T8" fmla="*/ 11 w 1016"/>
                <a:gd name="T9" fmla="*/ 199 h 246"/>
                <a:gd name="T10" fmla="*/ 13 w 1016"/>
                <a:gd name="T11" fmla="*/ 198 h 246"/>
                <a:gd name="T12" fmla="*/ 15 w 1016"/>
                <a:gd name="T13" fmla="*/ 197 h 246"/>
                <a:gd name="T14" fmla="*/ 15 w 1016"/>
                <a:gd name="T15" fmla="*/ 197 h 246"/>
                <a:gd name="T16" fmla="*/ 119 w 1016"/>
                <a:gd name="T17" fmla="*/ 117 h 246"/>
                <a:gd name="T18" fmla="*/ 271 w 1016"/>
                <a:gd name="T19" fmla="*/ 73 h 246"/>
                <a:gd name="T20" fmla="*/ 958 w 1016"/>
                <a:gd name="T21" fmla="*/ 10 h 246"/>
                <a:gd name="T22" fmla="*/ 957 w 1016"/>
                <a:gd name="T23" fmla="*/ 5 h 246"/>
                <a:gd name="T24" fmla="*/ 954 w 1016"/>
                <a:gd name="T25" fmla="*/ 9 h 246"/>
                <a:gd name="T26" fmla="*/ 957 w 1016"/>
                <a:gd name="T27" fmla="*/ 5 h 246"/>
                <a:gd name="T28" fmla="*/ 956 w 1016"/>
                <a:gd name="T29" fmla="*/ 0 h 246"/>
                <a:gd name="T30" fmla="*/ 952 w 1016"/>
                <a:gd name="T31" fmla="*/ 0 h 246"/>
                <a:gd name="T32" fmla="*/ 271 w 1016"/>
                <a:gd name="T33" fmla="*/ 63 h 246"/>
                <a:gd name="T34" fmla="*/ 114 w 1016"/>
                <a:gd name="T35" fmla="*/ 108 h 246"/>
                <a:gd name="T36" fmla="*/ 8 w 1016"/>
                <a:gd name="T37" fmla="*/ 190 h 246"/>
                <a:gd name="T38" fmla="*/ 11 w 1016"/>
                <a:gd name="T39" fmla="*/ 194 h 246"/>
                <a:gd name="T40" fmla="*/ 9 w 1016"/>
                <a:gd name="T41" fmla="*/ 189 h 246"/>
                <a:gd name="T42" fmla="*/ 4 w 1016"/>
                <a:gd name="T43" fmla="*/ 191 h 246"/>
                <a:gd name="T44" fmla="*/ 1 w 1016"/>
                <a:gd name="T45" fmla="*/ 197 h 246"/>
                <a:gd name="T46" fmla="*/ 10 w 1016"/>
                <a:gd name="T47" fmla="*/ 242 h 246"/>
                <a:gd name="T48" fmla="*/ 12 w 1016"/>
                <a:gd name="T49" fmla="*/ 245 h 246"/>
                <a:gd name="T50" fmla="*/ 16 w 1016"/>
                <a:gd name="T51" fmla="*/ 246 h 246"/>
                <a:gd name="T52" fmla="*/ 1011 w 1016"/>
                <a:gd name="T53" fmla="*/ 47 h 246"/>
                <a:gd name="T54" fmla="*/ 1015 w 1016"/>
                <a:gd name="T55" fmla="*/ 43 h 246"/>
                <a:gd name="T56" fmla="*/ 1013 w 1016"/>
                <a:gd name="T57" fmla="*/ 38 h 246"/>
                <a:gd name="T58" fmla="*/ 960 w 1016"/>
                <a:gd name="T59" fmla="*/ 1 h 246"/>
                <a:gd name="T60" fmla="*/ 956 w 1016"/>
                <a:gd name="T61" fmla="*/ 0 h 246"/>
                <a:gd name="T62" fmla="*/ 957 w 1016"/>
                <a:gd name="T63" fmla="*/ 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6" h="246">
                  <a:moveTo>
                    <a:pt x="957" y="5"/>
                  </a:moveTo>
                  <a:cubicBezTo>
                    <a:pt x="954" y="9"/>
                    <a:pt x="954" y="9"/>
                    <a:pt x="954" y="9"/>
                  </a:cubicBezTo>
                  <a:cubicBezTo>
                    <a:pt x="998" y="40"/>
                    <a:pt x="998" y="40"/>
                    <a:pt x="998" y="40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3" y="198"/>
                    <a:pt x="13" y="198"/>
                    <a:pt x="13" y="198"/>
                  </a:cubicBezTo>
                  <a:cubicBezTo>
                    <a:pt x="14" y="198"/>
                    <a:pt x="14" y="198"/>
                    <a:pt x="15" y="197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20" y="192"/>
                    <a:pt x="63" y="151"/>
                    <a:pt x="119" y="117"/>
                  </a:cubicBezTo>
                  <a:cubicBezTo>
                    <a:pt x="165" y="89"/>
                    <a:pt x="217" y="75"/>
                    <a:pt x="271" y="73"/>
                  </a:cubicBezTo>
                  <a:cubicBezTo>
                    <a:pt x="661" y="63"/>
                    <a:pt x="957" y="10"/>
                    <a:pt x="958" y="10"/>
                  </a:cubicBezTo>
                  <a:cubicBezTo>
                    <a:pt x="957" y="5"/>
                    <a:pt x="957" y="5"/>
                    <a:pt x="957" y="5"/>
                  </a:cubicBezTo>
                  <a:cubicBezTo>
                    <a:pt x="954" y="9"/>
                    <a:pt x="954" y="9"/>
                    <a:pt x="954" y="9"/>
                  </a:cubicBezTo>
                  <a:cubicBezTo>
                    <a:pt x="957" y="5"/>
                    <a:pt x="957" y="5"/>
                    <a:pt x="957" y="5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56" y="0"/>
                    <a:pt x="955" y="0"/>
                    <a:pt x="952" y="0"/>
                  </a:cubicBezTo>
                  <a:cubicBezTo>
                    <a:pt x="919" y="6"/>
                    <a:pt x="636" y="54"/>
                    <a:pt x="271" y="63"/>
                  </a:cubicBezTo>
                  <a:cubicBezTo>
                    <a:pt x="215" y="65"/>
                    <a:pt x="161" y="80"/>
                    <a:pt x="114" y="108"/>
                  </a:cubicBezTo>
                  <a:cubicBezTo>
                    <a:pt x="53" y="145"/>
                    <a:pt x="8" y="190"/>
                    <a:pt x="8" y="190"/>
                  </a:cubicBezTo>
                  <a:cubicBezTo>
                    <a:pt x="11" y="194"/>
                    <a:pt x="11" y="194"/>
                    <a:pt x="11" y="194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2" y="192"/>
                    <a:pt x="0" y="194"/>
                    <a:pt x="1" y="197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10" y="243"/>
                    <a:pt x="11" y="245"/>
                    <a:pt x="12" y="245"/>
                  </a:cubicBezTo>
                  <a:cubicBezTo>
                    <a:pt x="13" y="246"/>
                    <a:pt x="14" y="246"/>
                    <a:pt x="16" y="246"/>
                  </a:cubicBezTo>
                  <a:cubicBezTo>
                    <a:pt x="1011" y="47"/>
                    <a:pt x="1011" y="47"/>
                    <a:pt x="1011" y="47"/>
                  </a:cubicBezTo>
                  <a:cubicBezTo>
                    <a:pt x="1013" y="47"/>
                    <a:pt x="1015" y="45"/>
                    <a:pt x="1015" y="43"/>
                  </a:cubicBezTo>
                  <a:cubicBezTo>
                    <a:pt x="1016" y="41"/>
                    <a:pt x="1015" y="39"/>
                    <a:pt x="1013" y="38"/>
                  </a:cubicBezTo>
                  <a:cubicBezTo>
                    <a:pt x="960" y="1"/>
                    <a:pt x="960" y="1"/>
                    <a:pt x="960" y="1"/>
                  </a:cubicBezTo>
                  <a:cubicBezTo>
                    <a:pt x="958" y="0"/>
                    <a:pt x="957" y="0"/>
                    <a:pt x="956" y="0"/>
                  </a:cubicBezTo>
                  <a:cubicBezTo>
                    <a:pt x="957" y="5"/>
                    <a:pt x="957" y="5"/>
                    <a:pt x="957" y="5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9"/>
            <p:cNvSpPr>
              <a:spLocks/>
            </p:cNvSpPr>
            <p:nvPr/>
          </p:nvSpPr>
          <p:spPr bwMode="auto">
            <a:xfrm>
              <a:off x="6615113" y="2452688"/>
              <a:ext cx="3182938" cy="3433763"/>
            </a:xfrm>
            <a:custGeom>
              <a:avLst/>
              <a:gdLst>
                <a:gd name="T0" fmla="*/ 0 w 1153"/>
                <a:gd name="T1" fmla="*/ 231 h 1243"/>
                <a:gd name="T2" fmla="*/ 202 w 1153"/>
                <a:gd name="T3" fmla="*/ 1243 h 1243"/>
                <a:gd name="T4" fmla="*/ 859 w 1153"/>
                <a:gd name="T5" fmla="*/ 1038 h 1243"/>
                <a:gd name="T6" fmla="*/ 1019 w 1153"/>
                <a:gd name="T7" fmla="*/ 1020 h 1243"/>
                <a:gd name="T8" fmla="*/ 1147 w 1153"/>
                <a:gd name="T9" fmla="*/ 1054 h 1243"/>
                <a:gd name="T10" fmla="*/ 1153 w 1153"/>
                <a:gd name="T11" fmla="*/ 1054 h 1243"/>
                <a:gd name="T12" fmla="*/ 951 w 1153"/>
                <a:gd name="T13" fmla="*/ 43 h 1243"/>
                <a:gd name="T14" fmla="*/ 945 w 1153"/>
                <a:gd name="T15" fmla="*/ 43 h 1243"/>
                <a:gd name="T16" fmla="*/ 817 w 1153"/>
                <a:gd name="T17" fmla="*/ 8 h 1243"/>
                <a:gd name="T18" fmla="*/ 657 w 1153"/>
                <a:gd name="T19" fmla="*/ 27 h 1243"/>
                <a:gd name="T20" fmla="*/ 0 w 1153"/>
                <a:gd name="T21" fmla="*/ 231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3" h="1243">
                  <a:moveTo>
                    <a:pt x="0" y="231"/>
                  </a:moveTo>
                  <a:cubicBezTo>
                    <a:pt x="202" y="1243"/>
                    <a:pt x="202" y="1243"/>
                    <a:pt x="202" y="1243"/>
                  </a:cubicBezTo>
                  <a:cubicBezTo>
                    <a:pt x="202" y="1243"/>
                    <a:pt x="495" y="1178"/>
                    <a:pt x="859" y="1038"/>
                  </a:cubicBezTo>
                  <a:cubicBezTo>
                    <a:pt x="910" y="1019"/>
                    <a:pt x="965" y="1012"/>
                    <a:pt x="1019" y="1020"/>
                  </a:cubicBezTo>
                  <a:cubicBezTo>
                    <a:pt x="1089" y="1030"/>
                    <a:pt x="1147" y="1054"/>
                    <a:pt x="1147" y="1054"/>
                  </a:cubicBezTo>
                  <a:cubicBezTo>
                    <a:pt x="1153" y="1054"/>
                    <a:pt x="1153" y="1054"/>
                    <a:pt x="1153" y="1054"/>
                  </a:cubicBezTo>
                  <a:cubicBezTo>
                    <a:pt x="951" y="43"/>
                    <a:pt x="951" y="43"/>
                    <a:pt x="951" y="43"/>
                  </a:cubicBezTo>
                  <a:cubicBezTo>
                    <a:pt x="945" y="43"/>
                    <a:pt x="945" y="43"/>
                    <a:pt x="945" y="43"/>
                  </a:cubicBezTo>
                  <a:cubicBezTo>
                    <a:pt x="945" y="43"/>
                    <a:pt x="887" y="19"/>
                    <a:pt x="817" y="8"/>
                  </a:cubicBezTo>
                  <a:cubicBezTo>
                    <a:pt x="763" y="0"/>
                    <a:pt x="708" y="7"/>
                    <a:pt x="657" y="27"/>
                  </a:cubicBezTo>
                  <a:cubicBezTo>
                    <a:pt x="293" y="167"/>
                    <a:pt x="0" y="231"/>
                    <a:pt x="0" y="2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0"/>
            <p:cNvSpPr>
              <a:spLocks/>
            </p:cNvSpPr>
            <p:nvPr/>
          </p:nvSpPr>
          <p:spPr bwMode="auto">
            <a:xfrm>
              <a:off x="6597651" y="2452688"/>
              <a:ext cx="3213100" cy="3448050"/>
            </a:xfrm>
            <a:custGeom>
              <a:avLst/>
              <a:gdLst>
                <a:gd name="T0" fmla="*/ 6 w 1164"/>
                <a:gd name="T1" fmla="*/ 231 h 1248"/>
                <a:gd name="T2" fmla="*/ 1 w 1164"/>
                <a:gd name="T3" fmla="*/ 232 h 1248"/>
                <a:gd name="T4" fmla="*/ 203 w 1164"/>
                <a:gd name="T5" fmla="*/ 1244 h 1248"/>
                <a:gd name="T6" fmla="*/ 205 w 1164"/>
                <a:gd name="T7" fmla="*/ 1247 h 1248"/>
                <a:gd name="T8" fmla="*/ 209 w 1164"/>
                <a:gd name="T9" fmla="*/ 1248 h 1248"/>
                <a:gd name="T10" fmla="*/ 867 w 1164"/>
                <a:gd name="T11" fmla="*/ 1043 h 1248"/>
                <a:gd name="T12" fmla="*/ 980 w 1164"/>
                <a:gd name="T13" fmla="*/ 1022 h 1248"/>
                <a:gd name="T14" fmla="*/ 1024 w 1164"/>
                <a:gd name="T15" fmla="*/ 1025 h 1248"/>
                <a:gd name="T16" fmla="*/ 1114 w 1164"/>
                <a:gd name="T17" fmla="*/ 1046 h 1248"/>
                <a:gd name="T18" fmla="*/ 1141 w 1164"/>
                <a:gd name="T19" fmla="*/ 1055 h 1248"/>
                <a:gd name="T20" fmla="*/ 1149 w 1164"/>
                <a:gd name="T21" fmla="*/ 1058 h 1248"/>
                <a:gd name="T22" fmla="*/ 1151 w 1164"/>
                <a:gd name="T23" fmla="*/ 1059 h 1248"/>
                <a:gd name="T24" fmla="*/ 1151 w 1164"/>
                <a:gd name="T25" fmla="*/ 1059 h 1248"/>
                <a:gd name="T26" fmla="*/ 1153 w 1164"/>
                <a:gd name="T27" fmla="*/ 1059 h 1248"/>
                <a:gd name="T28" fmla="*/ 1159 w 1164"/>
                <a:gd name="T29" fmla="*/ 1059 h 1248"/>
                <a:gd name="T30" fmla="*/ 1163 w 1164"/>
                <a:gd name="T31" fmla="*/ 1057 h 1248"/>
                <a:gd name="T32" fmla="*/ 1164 w 1164"/>
                <a:gd name="T33" fmla="*/ 1053 h 1248"/>
                <a:gd name="T34" fmla="*/ 962 w 1164"/>
                <a:gd name="T35" fmla="*/ 42 h 1248"/>
                <a:gd name="T36" fmla="*/ 957 w 1164"/>
                <a:gd name="T37" fmla="*/ 38 h 1248"/>
                <a:gd name="T38" fmla="*/ 951 w 1164"/>
                <a:gd name="T39" fmla="*/ 38 h 1248"/>
                <a:gd name="T40" fmla="*/ 951 w 1164"/>
                <a:gd name="T41" fmla="*/ 43 h 1248"/>
                <a:gd name="T42" fmla="*/ 953 w 1164"/>
                <a:gd name="T43" fmla="*/ 38 h 1248"/>
                <a:gd name="T44" fmla="*/ 824 w 1164"/>
                <a:gd name="T45" fmla="*/ 3 h 1248"/>
                <a:gd name="T46" fmla="*/ 778 w 1164"/>
                <a:gd name="T47" fmla="*/ 0 h 1248"/>
                <a:gd name="T48" fmla="*/ 661 w 1164"/>
                <a:gd name="T49" fmla="*/ 22 h 1248"/>
                <a:gd name="T50" fmla="*/ 197 w 1164"/>
                <a:gd name="T51" fmla="*/ 177 h 1248"/>
                <a:gd name="T52" fmla="*/ 56 w 1164"/>
                <a:gd name="T53" fmla="*/ 214 h 1248"/>
                <a:gd name="T54" fmla="*/ 18 w 1164"/>
                <a:gd name="T55" fmla="*/ 224 h 1248"/>
                <a:gd name="T56" fmla="*/ 8 w 1164"/>
                <a:gd name="T57" fmla="*/ 226 h 1248"/>
                <a:gd name="T58" fmla="*/ 5 w 1164"/>
                <a:gd name="T59" fmla="*/ 227 h 1248"/>
                <a:gd name="T60" fmla="*/ 1 w 1164"/>
                <a:gd name="T61" fmla="*/ 232 h 1248"/>
                <a:gd name="T62" fmla="*/ 6 w 1164"/>
                <a:gd name="T63" fmla="*/ 231 h 1248"/>
                <a:gd name="T64" fmla="*/ 7 w 1164"/>
                <a:gd name="T65" fmla="*/ 236 h 1248"/>
                <a:gd name="T66" fmla="*/ 665 w 1164"/>
                <a:gd name="T67" fmla="*/ 31 h 1248"/>
                <a:gd name="T68" fmla="*/ 778 w 1164"/>
                <a:gd name="T69" fmla="*/ 10 h 1248"/>
                <a:gd name="T70" fmla="*/ 822 w 1164"/>
                <a:gd name="T71" fmla="*/ 13 h 1248"/>
                <a:gd name="T72" fmla="*/ 912 w 1164"/>
                <a:gd name="T73" fmla="*/ 34 h 1248"/>
                <a:gd name="T74" fmla="*/ 939 w 1164"/>
                <a:gd name="T75" fmla="*/ 43 h 1248"/>
                <a:gd name="T76" fmla="*/ 947 w 1164"/>
                <a:gd name="T77" fmla="*/ 46 h 1248"/>
                <a:gd name="T78" fmla="*/ 949 w 1164"/>
                <a:gd name="T79" fmla="*/ 47 h 1248"/>
                <a:gd name="T80" fmla="*/ 949 w 1164"/>
                <a:gd name="T81" fmla="*/ 47 h 1248"/>
                <a:gd name="T82" fmla="*/ 951 w 1164"/>
                <a:gd name="T83" fmla="*/ 48 h 1248"/>
                <a:gd name="T84" fmla="*/ 953 w 1164"/>
                <a:gd name="T85" fmla="*/ 48 h 1248"/>
                <a:gd name="T86" fmla="*/ 1153 w 1164"/>
                <a:gd name="T87" fmla="*/ 1049 h 1248"/>
                <a:gd name="T88" fmla="*/ 1153 w 1164"/>
                <a:gd name="T89" fmla="*/ 1049 h 1248"/>
                <a:gd name="T90" fmla="*/ 1153 w 1164"/>
                <a:gd name="T91" fmla="*/ 1054 h 1248"/>
                <a:gd name="T92" fmla="*/ 1155 w 1164"/>
                <a:gd name="T93" fmla="*/ 1050 h 1248"/>
                <a:gd name="T94" fmla="*/ 1026 w 1164"/>
                <a:gd name="T95" fmla="*/ 1015 h 1248"/>
                <a:gd name="T96" fmla="*/ 980 w 1164"/>
                <a:gd name="T97" fmla="*/ 1012 h 1248"/>
                <a:gd name="T98" fmla="*/ 863 w 1164"/>
                <a:gd name="T99" fmla="*/ 1034 h 1248"/>
                <a:gd name="T100" fmla="*/ 399 w 1164"/>
                <a:gd name="T101" fmla="*/ 1188 h 1248"/>
                <a:gd name="T102" fmla="*/ 258 w 1164"/>
                <a:gd name="T103" fmla="*/ 1226 h 1248"/>
                <a:gd name="T104" fmla="*/ 220 w 1164"/>
                <a:gd name="T105" fmla="*/ 1235 h 1248"/>
                <a:gd name="T106" fmla="*/ 210 w 1164"/>
                <a:gd name="T107" fmla="*/ 1237 h 1248"/>
                <a:gd name="T108" fmla="*/ 207 w 1164"/>
                <a:gd name="T109" fmla="*/ 1238 h 1248"/>
                <a:gd name="T110" fmla="*/ 208 w 1164"/>
                <a:gd name="T111" fmla="*/ 1243 h 1248"/>
                <a:gd name="T112" fmla="*/ 213 w 1164"/>
                <a:gd name="T113" fmla="*/ 1242 h 1248"/>
                <a:gd name="T114" fmla="*/ 11 w 1164"/>
                <a:gd name="T115" fmla="*/ 230 h 1248"/>
                <a:gd name="T116" fmla="*/ 6 w 1164"/>
                <a:gd name="T117" fmla="*/ 231 h 1248"/>
                <a:gd name="T118" fmla="*/ 7 w 1164"/>
                <a:gd name="T119" fmla="*/ 236 h 1248"/>
                <a:gd name="T120" fmla="*/ 6 w 1164"/>
                <a:gd name="T121" fmla="*/ 231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4" h="1248">
                  <a:moveTo>
                    <a:pt x="6" y="231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203" y="1244"/>
                    <a:pt x="203" y="1244"/>
                    <a:pt x="203" y="1244"/>
                  </a:cubicBezTo>
                  <a:cubicBezTo>
                    <a:pt x="203" y="1245"/>
                    <a:pt x="204" y="1247"/>
                    <a:pt x="205" y="1247"/>
                  </a:cubicBezTo>
                  <a:cubicBezTo>
                    <a:pt x="206" y="1248"/>
                    <a:pt x="207" y="1248"/>
                    <a:pt x="209" y="1248"/>
                  </a:cubicBezTo>
                  <a:cubicBezTo>
                    <a:pt x="209" y="1248"/>
                    <a:pt x="503" y="1183"/>
                    <a:pt x="867" y="1043"/>
                  </a:cubicBezTo>
                  <a:cubicBezTo>
                    <a:pt x="903" y="1029"/>
                    <a:pt x="942" y="1022"/>
                    <a:pt x="980" y="1022"/>
                  </a:cubicBezTo>
                  <a:cubicBezTo>
                    <a:pt x="995" y="1022"/>
                    <a:pt x="1010" y="1023"/>
                    <a:pt x="1024" y="1025"/>
                  </a:cubicBezTo>
                  <a:cubicBezTo>
                    <a:pt x="1059" y="1030"/>
                    <a:pt x="1090" y="1039"/>
                    <a:pt x="1114" y="1046"/>
                  </a:cubicBezTo>
                  <a:cubicBezTo>
                    <a:pt x="1125" y="1049"/>
                    <a:pt x="1135" y="1053"/>
                    <a:pt x="1141" y="1055"/>
                  </a:cubicBezTo>
                  <a:cubicBezTo>
                    <a:pt x="1144" y="1056"/>
                    <a:pt x="1147" y="1057"/>
                    <a:pt x="1149" y="1058"/>
                  </a:cubicBezTo>
                  <a:cubicBezTo>
                    <a:pt x="1149" y="1058"/>
                    <a:pt x="1150" y="1059"/>
                    <a:pt x="1151" y="1059"/>
                  </a:cubicBezTo>
                  <a:cubicBezTo>
                    <a:pt x="1151" y="1059"/>
                    <a:pt x="1151" y="1059"/>
                    <a:pt x="1151" y="1059"/>
                  </a:cubicBezTo>
                  <a:cubicBezTo>
                    <a:pt x="1152" y="1059"/>
                    <a:pt x="1153" y="1059"/>
                    <a:pt x="1153" y="1059"/>
                  </a:cubicBezTo>
                  <a:cubicBezTo>
                    <a:pt x="1159" y="1059"/>
                    <a:pt x="1159" y="1059"/>
                    <a:pt x="1159" y="1059"/>
                  </a:cubicBezTo>
                  <a:cubicBezTo>
                    <a:pt x="1161" y="1059"/>
                    <a:pt x="1162" y="1058"/>
                    <a:pt x="1163" y="1057"/>
                  </a:cubicBezTo>
                  <a:cubicBezTo>
                    <a:pt x="1164" y="1056"/>
                    <a:pt x="1164" y="1055"/>
                    <a:pt x="1164" y="1053"/>
                  </a:cubicBezTo>
                  <a:cubicBezTo>
                    <a:pt x="962" y="42"/>
                    <a:pt x="962" y="42"/>
                    <a:pt x="962" y="42"/>
                  </a:cubicBezTo>
                  <a:cubicBezTo>
                    <a:pt x="962" y="39"/>
                    <a:pt x="959" y="37"/>
                    <a:pt x="957" y="38"/>
                  </a:cubicBezTo>
                  <a:cubicBezTo>
                    <a:pt x="951" y="38"/>
                    <a:pt x="951" y="38"/>
                    <a:pt x="951" y="38"/>
                  </a:cubicBezTo>
                  <a:cubicBezTo>
                    <a:pt x="951" y="43"/>
                    <a:pt x="951" y="43"/>
                    <a:pt x="951" y="43"/>
                  </a:cubicBezTo>
                  <a:cubicBezTo>
                    <a:pt x="953" y="38"/>
                    <a:pt x="953" y="38"/>
                    <a:pt x="953" y="38"/>
                  </a:cubicBezTo>
                  <a:cubicBezTo>
                    <a:pt x="953" y="38"/>
                    <a:pt x="894" y="14"/>
                    <a:pt x="824" y="3"/>
                  </a:cubicBezTo>
                  <a:cubicBezTo>
                    <a:pt x="809" y="1"/>
                    <a:pt x="793" y="0"/>
                    <a:pt x="778" y="0"/>
                  </a:cubicBezTo>
                  <a:cubicBezTo>
                    <a:pt x="738" y="0"/>
                    <a:pt x="699" y="8"/>
                    <a:pt x="661" y="22"/>
                  </a:cubicBezTo>
                  <a:cubicBezTo>
                    <a:pt x="480" y="92"/>
                    <a:pt x="315" y="143"/>
                    <a:pt x="197" y="177"/>
                  </a:cubicBezTo>
                  <a:cubicBezTo>
                    <a:pt x="137" y="194"/>
                    <a:pt x="89" y="206"/>
                    <a:pt x="56" y="214"/>
                  </a:cubicBezTo>
                  <a:cubicBezTo>
                    <a:pt x="39" y="218"/>
                    <a:pt x="27" y="222"/>
                    <a:pt x="18" y="224"/>
                  </a:cubicBezTo>
                  <a:cubicBezTo>
                    <a:pt x="14" y="225"/>
                    <a:pt x="10" y="225"/>
                    <a:pt x="8" y="226"/>
                  </a:cubicBezTo>
                  <a:cubicBezTo>
                    <a:pt x="6" y="226"/>
                    <a:pt x="5" y="227"/>
                    <a:pt x="5" y="227"/>
                  </a:cubicBezTo>
                  <a:cubicBezTo>
                    <a:pt x="2" y="227"/>
                    <a:pt x="0" y="230"/>
                    <a:pt x="1" y="232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7" y="236"/>
                    <a:pt x="301" y="172"/>
                    <a:pt x="665" y="31"/>
                  </a:cubicBezTo>
                  <a:cubicBezTo>
                    <a:pt x="701" y="17"/>
                    <a:pt x="740" y="10"/>
                    <a:pt x="778" y="10"/>
                  </a:cubicBezTo>
                  <a:cubicBezTo>
                    <a:pt x="793" y="10"/>
                    <a:pt x="808" y="11"/>
                    <a:pt x="822" y="13"/>
                  </a:cubicBezTo>
                  <a:cubicBezTo>
                    <a:pt x="857" y="18"/>
                    <a:pt x="888" y="27"/>
                    <a:pt x="912" y="34"/>
                  </a:cubicBezTo>
                  <a:cubicBezTo>
                    <a:pt x="923" y="38"/>
                    <a:pt x="933" y="41"/>
                    <a:pt x="939" y="43"/>
                  </a:cubicBezTo>
                  <a:cubicBezTo>
                    <a:pt x="942" y="45"/>
                    <a:pt x="945" y="46"/>
                    <a:pt x="947" y="46"/>
                  </a:cubicBezTo>
                  <a:cubicBezTo>
                    <a:pt x="947" y="47"/>
                    <a:pt x="948" y="47"/>
                    <a:pt x="949" y="47"/>
                  </a:cubicBezTo>
                  <a:cubicBezTo>
                    <a:pt x="949" y="47"/>
                    <a:pt x="949" y="47"/>
                    <a:pt x="949" y="47"/>
                  </a:cubicBezTo>
                  <a:cubicBezTo>
                    <a:pt x="950" y="48"/>
                    <a:pt x="951" y="48"/>
                    <a:pt x="951" y="48"/>
                  </a:cubicBezTo>
                  <a:cubicBezTo>
                    <a:pt x="953" y="48"/>
                    <a:pt x="953" y="48"/>
                    <a:pt x="953" y="48"/>
                  </a:cubicBezTo>
                  <a:cubicBezTo>
                    <a:pt x="1153" y="1049"/>
                    <a:pt x="1153" y="1049"/>
                    <a:pt x="1153" y="1049"/>
                  </a:cubicBezTo>
                  <a:cubicBezTo>
                    <a:pt x="1153" y="1049"/>
                    <a:pt x="1153" y="1049"/>
                    <a:pt x="1153" y="1049"/>
                  </a:cubicBezTo>
                  <a:cubicBezTo>
                    <a:pt x="1153" y="1054"/>
                    <a:pt x="1153" y="1054"/>
                    <a:pt x="1153" y="1054"/>
                  </a:cubicBezTo>
                  <a:cubicBezTo>
                    <a:pt x="1155" y="1050"/>
                    <a:pt x="1155" y="1050"/>
                    <a:pt x="1155" y="1050"/>
                  </a:cubicBezTo>
                  <a:cubicBezTo>
                    <a:pt x="1155" y="1050"/>
                    <a:pt x="1096" y="1026"/>
                    <a:pt x="1026" y="1015"/>
                  </a:cubicBezTo>
                  <a:cubicBezTo>
                    <a:pt x="1011" y="1013"/>
                    <a:pt x="995" y="1012"/>
                    <a:pt x="980" y="1012"/>
                  </a:cubicBezTo>
                  <a:cubicBezTo>
                    <a:pt x="940" y="1012"/>
                    <a:pt x="901" y="1019"/>
                    <a:pt x="863" y="1034"/>
                  </a:cubicBezTo>
                  <a:cubicBezTo>
                    <a:pt x="682" y="1104"/>
                    <a:pt x="517" y="1155"/>
                    <a:pt x="399" y="1188"/>
                  </a:cubicBezTo>
                  <a:cubicBezTo>
                    <a:pt x="339" y="1205"/>
                    <a:pt x="291" y="1218"/>
                    <a:pt x="258" y="1226"/>
                  </a:cubicBezTo>
                  <a:cubicBezTo>
                    <a:pt x="241" y="1230"/>
                    <a:pt x="229" y="1233"/>
                    <a:pt x="220" y="1235"/>
                  </a:cubicBezTo>
                  <a:cubicBezTo>
                    <a:pt x="216" y="1236"/>
                    <a:pt x="212" y="1237"/>
                    <a:pt x="210" y="1237"/>
                  </a:cubicBezTo>
                  <a:cubicBezTo>
                    <a:pt x="208" y="1238"/>
                    <a:pt x="207" y="1238"/>
                    <a:pt x="207" y="1238"/>
                  </a:cubicBezTo>
                  <a:cubicBezTo>
                    <a:pt x="208" y="1243"/>
                    <a:pt x="208" y="1243"/>
                    <a:pt x="208" y="1243"/>
                  </a:cubicBezTo>
                  <a:cubicBezTo>
                    <a:pt x="213" y="1242"/>
                    <a:pt x="213" y="1242"/>
                    <a:pt x="213" y="1242"/>
                  </a:cubicBezTo>
                  <a:cubicBezTo>
                    <a:pt x="11" y="230"/>
                    <a:pt x="11" y="230"/>
                    <a:pt x="11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6" y="231"/>
                    <a:pt x="6" y="231"/>
                    <a:pt x="6" y="231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auto">
            <a:xfrm>
              <a:off x="7072313" y="5240338"/>
              <a:ext cx="2749550" cy="793750"/>
            </a:xfrm>
            <a:custGeom>
              <a:avLst/>
              <a:gdLst>
                <a:gd name="T0" fmla="*/ 35 w 996"/>
                <a:gd name="T1" fmla="*/ 232 h 287"/>
                <a:gd name="T2" fmla="*/ 0 w 996"/>
                <a:gd name="T3" fmla="*/ 287 h 287"/>
                <a:gd name="T4" fmla="*/ 996 w 996"/>
                <a:gd name="T5" fmla="*/ 88 h 287"/>
                <a:gd name="T6" fmla="*/ 987 w 996"/>
                <a:gd name="T7" fmla="*/ 43 h 287"/>
                <a:gd name="T8" fmla="*/ 981 w 996"/>
                <a:gd name="T9" fmla="*/ 43 h 287"/>
                <a:gd name="T10" fmla="*/ 852 w 996"/>
                <a:gd name="T11" fmla="*/ 8 h 287"/>
                <a:gd name="T12" fmla="*/ 693 w 996"/>
                <a:gd name="T13" fmla="*/ 27 h 287"/>
                <a:gd name="T14" fmla="*/ 35 w 996"/>
                <a:gd name="T15" fmla="*/ 23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6" h="287">
                  <a:moveTo>
                    <a:pt x="35" y="232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996" y="88"/>
                    <a:pt x="996" y="88"/>
                    <a:pt x="996" y="88"/>
                  </a:cubicBezTo>
                  <a:cubicBezTo>
                    <a:pt x="987" y="43"/>
                    <a:pt x="987" y="43"/>
                    <a:pt x="987" y="43"/>
                  </a:cubicBezTo>
                  <a:cubicBezTo>
                    <a:pt x="981" y="43"/>
                    <a:pt x="981" y="43"/>
                    <a:pt x="981" y="43"/>
                  </a:cubicBezTo>
                  <a:cubicBezTo>
                    <a:pt x="981" y="43"/>
                    <a:pt x="922" y="19"/>
                    <a:pt x="852" y="8"/>
                  </a:cubicBezTo>
                  <a:cubicBezTo>
                    <a:pt x="799" y="0"/>
                    <a:pt x="744" y="7"/>
                    <a:pt x="693" y="27"/>
                  </a:cubicBezTo>
                  <a:cubicBezTo>
                    <a:pt x="329" y="167"/>
                    <a:pt x="35" y="232"/>
                    <a:pt x="35" y="232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auto">
            <a:xfrm>
              <a:off x="7059613" y="5240338"/>
              <a:ext cx="2776538" cy="806450"/>
            </a:xfrm>
            <a:custGeom>
              <a:avLst/>
              <a:gdLst>
                <a:gd name="T0" fmla="*/ 40 w 1006"/>
                <a:gd name="T1" fmla="*/ 232 h 292"/>
                <a:gd name="T2" fmla="*/ 36 w 1006"/>
                <a:gd name="T3" fmla="*/ 229 h 292"/>
                <a:gd name="T4" fmla="*/ 1 w 1006"/>
                <a:gd name="T5" fmla="*/ 284 h 292"/>
                <a:gd name="T6" fmla="*/ 1 w 1006"/>
                <a:gd name="T7" fmla="*/ 290 h 292"/>
                <a:gd name="T8" fmla="*/ 6 w 1006"/>
                <a:gd name="T9" fmla="*/ 292 h 292"/>
                <a:gd name="T10" fmla="*/ 1002 w 1006"/>
                <a:gd name="T11" fmla="*/ 93 h 292"/>
                <a:gd name="T12" fmla="*/ 1005 w 1006"/>
                <a:gd name="T13" fmla="*/ 91 h 292"/>
                <a:gd name="T14" fmla="*/ 1006 w 1006"/>
                <a:gd name="T15" fmla="*/ 87 h 292"/>
                <a:gd name="T16" fmla="*/ 997 w 1006"/>
                <a:gd name="T17" fmla="*/ 42 h 292"/>
                <a:gd name="T18" fmla="*/ 991 w 1006"/>
                <a:gd name="T19" fmla="*/ 38 h 292"/>
                <a:gd name="T20" fmla="*/ 985 w 1006"/>
                <a:gd name="T21" fmla="*/ 38 h 292"/>
                <a:gd name="T22" fmla="*/ 986 w 1006"/>
                <a:gd name="T23" fmla="*/ 43 h 292"/>
                <a:gd name="T24" fmla="*/ 987 w 1006"/>
                <a:gd name="T25" fmla="*/ 38 h 292"/>
                <a:gd name="T26" fmla="*/ 858 w 1006"/>
                <a:gd name="T27" fmla="*/ 4 h 292"/>
                <a:gd name="T28" fmla="*/ 813 w 1006"/>
                <a:gd name="T29" fmla="*/ 0 h 292"/>
                <a:gd name="T30" fmla="*/ 696 w 1006"/>
                <a:gd name="T31" fmla="*/ 22 h 292"/>
                <a:gd name="T32" fmla="*/ 231 w 1006"/>
                <a:gd name="T33" fmla="*/ 177 h 292"/>
                <a:gd name="T34" fmla="*/ 91 w 1006"/>
                <a:gd name="T35" fmla="*/ 215 h 292"/>
                <a:gd name="T36" fmla="*/ 52 w 1006"/>
                <a:gd name="T37" fmla="*/ 224 h 292"/>
                <a:gd name="T38" fmla="*/ 42 w 1006"/>
                <a:gd name="T39" fmla="*/ 226 h 292"/>
                <a:gd name="T40" fmla="*/ 39 w 1006"/>
                <a:gd name="T41" fmla="*/ 227 h 292"/>
                <a:gd name="T42" fmla="*/ 36 w 1006"/>
                <a:gd name="T43" fmla="*/ 229 h 292"/>
                <a:gd name="T44" fmla="*/ 40 w 1006"/>
                <a:gd name="T45" fmla="*/ 232 h 292"/>
                <a:gd name="T46" fmla="*/ 41 w 1006"/>
                <a:gd name="T47" fmla="*/ 237 h 292"/>
                <a:gd name="T48" fmla="*/ 700 w 1006"/>
                <a:gd name="T49" fmla="*/ 32 h 292"/>
                <a:gd name="T50" fmla="*/ 813 w 1006"/>
                <a:gd name="T51" fmla="*/ 10 h 292"/>
                <a:gd name="T52" fmla="*/ 857 w 1006"/>
                <a:gd name="T53" fmla="*/ 13 h 292"/>
                <a:gd name="T54" fmla="*/ 946 w 1006"/>
                <a:gd name="T55" fmla="*/ 34 h 292"/>
                <a:gd name="T56" fmla="*/ 974 w 1006"/>
                <a:gd name="T57" fmla="*/ 44 h 292"/>
                <a:gd name="T58" fmla="*/ 981 w 1006"/>
                <a:gd name="T59" fmla="*/ 47 h 292"/>
                <a:gd name="T60" fmla="*/ 983 w 1006"/>
                <a:gd name="T61" fmla="*/ 47 h 292"/>
                <a:gd name="T62" fmla="*/ 984 w 1006"/>
                <a:gd name="T63" fmla="*/ 48 h 292"/>
                <a:gd name="T64" fmla="*/ 986 w 1006"/>
                <a:gd name="T65" fmla="*/ 48 h 292"/>
                <a:gd name="T66" fmla="*/ 988 w 1006"/>
                <a:gd name="T67" fmla="*/ 48 h 292"/>
                <a:gd name="T68" fmla="*/ 995 w 1006"/>
                <a:gd name="T69" fmla="*/ 84 h 292"/>
                <a:gd name="T70" fmla="*/ 16 w 1006"/>
                <a:gd name="T71" fmla="*/ 280 h 292"/>
                <a:gd name="T72" fmla="*/ 44 w 1006"/>
                <a:gd name="T73" fmla="*/ 234 h 292"/>
                <a:gd name="T74" fmla="*/ 40 w 1006"/>
                <a:gd name="T75" fmla="*/ 232 h 292"/>
                <a:gd name="T76" fmla="*/ 41 w 1006"/>
                <a:gd name="T77" fmla="*/ 237 h 292"/>
                <a:gd name="T78" fmla="*/ 40 w 1006"/>
                <a:gd name="T79" fmla="*/ 23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6" h="292">
                  <a:moveTo>
                    <a:pt x="40" y="232"/>
                  </a:moveTo>
                  <a:cubicBezTo>
                    <a:pt x="36" y="229"/>
                    <a:pt x="36" y="229"/>
                    <a:pt x="36" y="229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0" y="286"/>
                    <a:pt x="0" y="288"/>
                    <a:pt x="1" y="290"/>
                  </a:cubicBezTo>
                  <a:cubicBezTo>
                    <a:pt x="2" y="291"/>
                    <a:pt x="4" y="292"/>
                    <a:pt x="6" y="292"/>
                  </a:cubicBezTo>
                  <a:cubicBezTo>
                    <a:pt x="1002" y="93"/>
                    <a:pt x="1002" y="93"/>
                    <a:pt x="1002" y="93"/>
                  </a:cubicBezTo>
                  <a:cubicBezTo>
                    <a:pt x="1003" y="93"/>
                    <a:pt x="1004" y="92"/>
                    <a:pt x="1005" y="91"/>
                  </a:cubicBezTo>
                  <a:cubicBezTo>
                    <a:pt x="1006" y="90"/>
                    <a:pt x="1006" y="89"/>
                    <a:pt x="1006" y="87"/>
                  </a:cubicBezTo>
                  <a:cubicBezTo>
                    <a:pt x="997" y="42"/>
                    <a:pt x="997" y="42"/>
                    <a:pt x="997" y="42"/>
                  </a:cubicBezTo>
                  <a:cubicBezTo>
                    <a:pt x="996" y="39"/>
                    <a:pt x="994" y="38"/>
                    <a:pt x="991" y="38"/>
                  </a:cubicBezTo>
                  <a:cubicBezTo>
                    <a:pt x="985" y="38"/>
                    <a:pt x="985" y="38"/>
                    <a:pt x="985" y="38"/>
                  </a:cubicBezTo>
                  <a:cubicBezTo>
                    <a:pt x="986" y="43"/>
                    <a:pt x="986" y="43"/>
                    <a:pt x="986" y="43"/>
                  </a:cubicBezTo>
                  <a:cubicBezTo>
                    <a:pt x="987" y="38"/>
                    <a:pt x="987" y="38"/>
                    <a:pt x="987" y="38"/>
                  </a:cubicBezTo>
                  <a:cubicBezTo>
                    <a:pt x="987" y="38"/>
                    <a:pt x="929" y="14"/>
                    <a:pt x="858" y="4"/>
                  </a:cubicBezTo>
                  <a:cubicBezTo>
                    <a:pt x="843" y="1"/>
                    <a:pt x="828" y="0"/>
                    <a:pt x="813" y="0"/>
                  </a:cubicBezTo>
                  <a:cubicBezTo>
                    <a:pt x="773" y="0"/>
                    <a:pt x="733" y="8"/>
                    <a:pt x="696" y="22"/>
                  </a:cubicBezTo>
                  <a:cubicBezTo>
                    <a:pt x="514" y="92"/>
                    <a:pt x="350" y="143"/>
                    <a:pt x="231" y="177"/>
                  </a:cubicBezTo>
                  <a:cubicBezTo>
                    <a:pt x="172" y="194"/>
                    <a:pt x="124" y="206"/>
                    <a:pt x="91" y="215"/>
                  </a:cubicBezTo>
                  <a:cubicBezTo>
                    <a:pt x="74" y="219"/>
                    <a:pt x="61" y="222"/>
                    <a:pt x="52" y="224"/>
                  </a:cubicBezTo>
                  <a:cubicBezTo>
                    <a:pt x="48" y="225"/>
                    <a:pt x="45" y="226"/>
                    <a:pt x="42" y="226"/>
                  </a:cubicBezTo>
                  <a:cubicBezTo>
                    <a:pt x="40" y="227"/>
                    <a:pt x="39" y="227"/>
                    <a:pt x="39" y="227"/>
                  </a:cubicBezTo>
                  <a:cubicBezTo>
                    <a:pt x="38" y="227"/>
                    <a:pt x="37" y="228"/>
                    <a:pt x="36" y="229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41" y="237"/>
                    <a:pt x="41" y="237"/>
                    <a:pt x="41" y="237"/>
                  </a:cubicBezTo>
                  <a:cubicBezTo>
                    <a:pt x="41" y="237"/>
                    <a:pt x="335" y="172"/>
                    <a:pt x="700" y="32"/>
                  </a:cubicBezTo>
                  <a:cubicBezTo>
                    <a:pt x="736" y="18"/>
                    <a:pt x="774" y="10"/>
                    <a:pt x="813" y="10"/>
                  </a:cubicBezTo>
                  <a:cubicBezTo>
                    <a:pt x="827" y="10"/>
                    <a:pt x="842" y="11"/>
                    <a:pt x="857" y="13"/>
                  </a:cubicBezTo>
                  <a:cubicBezTo>
                    <a:pt x="891" y="19"/>
                    <a:pt x="923" y="27"/>
                    <a:pt x="946" y="34"/>
                  </a:cubicBezTo>
                  <a:cubicBezTo>
                    <a:pt x="958" y="38"/>
                    <a:pt x="967" y="41"/>
                    <a:pt x="974" y="44"/>
                  </a:cubicBezTo>
                  <a:cubicBezTo>
                    <a:pt x="977" y="45"/>
                    <a:pt x="979" y="46"/>
                    <a:pt x="981" y="47"/>
                  </a:cubicBezTo>
                  <a:cubicBezTo>
                    <a:pt x="982" y="47"/>
                    <a:pt x="983" y="47"/>
                    <a:pt x="983" y="47"/>
                  </a:cubicBezTo>
                  <a:cubicBezTo>
                    <a:pt x="983" y="47"/>
                    <a:pt x="984" y="48"/>
                    <a:pt x="984" y="48"/>
                  </a:cubicBezTo>
                  <a:cubicBezTo>
                    <a:pt x="984" y="48"/>
                    <a:pt x="985" y="48"/>
                    <a:pt x="986" y="48"/>
                  </a:cubicBezTo>
                  <a:cubicBezTo>
                    <a:pt x="988" y="48"/>
                    <a:pt x="988" y="48"/>
                    <a:pt x="988" y="48"/>
                  </a:cubicBezTo>
                  <a:cubicBezTo>
                    <a:pt x="995" y="84"/>
                    <a:pt x="995" y="84"/>
                    <a:pt x="995" y="84"/>
                  </a:cubicBezTo>
                  <a:cubicBezTo>
                    <a:pt x="16" y="280"/>
                    <a:pt x="16" y="280"/>
                    <a:pt x="16" y="280"/>
                  </a:cubicBezTo>
                  <a:cubicBezTo>
                    <a:pt x="44" y="234"/>
                    <a:pt x="44" y="234"/>
                    <a:pt x="44" y="234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41" y="237"/>
                    <a:pt x="41" y="237"/>
                    <a:pt x="41" y="237"/>
                  </a:cubicBezTo>
                  <a:cubicBezTo>
                    <a:pt x="40" y="232"/>
                    <a:pt x="40" y="232"/>
                    <a:pt x="40" y="232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3"/>
            <p:cNvSpPr>
              <a:spLocks/>
            </p:cNvSpPr>
            <p:nvPr/>
          </p:nvSpPr>
          <p:spPr bwMode="auto">
            <a:xfrm>
              <a:off x="9844088" y="4845051"/>
              <a:ext cx="2692400" cy="588963"/>
            </a:xfrm>
            <a:custGeom>
              <a:avLst/>
              <a:gdLst>
                <a:gd name="T0" fmla="*/ 933 w 975"/>
                <a:gd name="T1" fmla="*/ 0 h 213"/>
                <a:gd name="T2" fmla="*/ 248 w 975"/>
                <a:gd name="T3" fmla="*/ 63 h 213"/>
                <a:gd name="T4" fmla="*/ 96 w 975"/>
                <a:gd name="T5" fmla="*/ 107 h 213"/>
                <a:gd name="T6" fmla="*/ 0 w 975"/>
                <a:gd name="T7" fmla="*/ 180 h 213"/>
                <a:gd name="T8" fmla="*/ 9 w 975"/>
                <a:gd name="T9" fmla="*/ 179 h 213"/>
                <a:gd name="T10" fmla="*/ 55 w 975"/>
                <a:gd name="T11" fmla="*/ 213 h 213"/>
                <a:gd name="T12" fmla="*/ 975 w 975"/>
                <a:gd name="T13" fmla="*/ 30 h 213"/>
                <a:gd name="T14" fmla="*/ 933 w 975"/>
                <a:gd name="T1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5" h="213">
                  <a:moveTo>
                    <a:pt x="933" y="0"/>
                  </a:moveTo>
                  <a:cubicBezTo>
                    <a:pt x="906" y="5"/>
                    <a:pt x="619" y="53"/>
                    <a:pt x="248" y="63"/>
                  </a:cubicBezTo>
                  <a:cubicBezTo>
                    <a:pt x="194" y="65"/>
                    <a:pt x="142" y="79"/>
                    <a:pt x="96" y="107"/>
                  </a:cubicBezTo>
                  <a:cubicBezTo>
                    <a:pt x="51" y="134"/>
                    <a:pt x="15" y="166"/>
                    <a:pt x="0" y="180"/>
                  </a:cubicBezTo>
                  <a:cubicBezTo>
                    <a:pt x="3" y="179"/>
                    <a:pt x="6" y="179"/>
                    <a:pt x="9" y="179"/>
                  </a:cubicBezTo>
                  <a:cubicBezTo>
                    <a:pt x="30" y="179"/>
                    <a:pt x="49" y="193"/>
                    <a:pt x="55" y="213"/>
                  </a:cubicBezTo>
                  <a:cubicBezTo>
                    <a:pt x="975" y="30"/>
                    <a:pt x="975" y="30"/>
                    <a:pt x="975" y="30"/>
                  </a:cubicBezTo>
                  <a:cubicBezTo>
                    <a:pt x="933" y="0"/>
                    <a:pt x="933" y="0"/>
                    <a:pt x="933" y="0"/>
                  </a:cubicBezTo>
                </a:path>
              </a:pathLst>
            </a:custGeom>
            <a:solidFill>
              <a:srgbClr val="DF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4"/>
            <p:cNvSpPr>
              <a:spLocks noEditPoints="1"/>
            </p:cNvSpPr>
            <p:nvPr/>
          </p:nvSpPr>
          <p:spPr bwMode="auto">
            <a:xfrm>
              <a:off x="9820276" y="4832351"/>
              <a:ext cx="2749550" cy="615950"/>
            </a:xfrm>
            <a:custGeom>
              <a:avLst/>
              <a:gdLst>
                <a:gd name="T0" fmla="*/ 940 w 996"/>
                <a:gd name="T1" fmla="*/ 4 h 223"/>
                <a:gd name="T2" fmla="*/ 943 w 996"/>
                <a:gd name="T3" fmla="*/ 0 h 223"/>
                <a:gd name="T4" fmla="*/ 940 w 996"/>
                <a:gd name="T5" fmla="*/ 4 h 223"/>
                <a:gd name="T6" fmla="*/ 943 w 996"/>
                <a:gd name="T7" fmla="*/ 0 h 223"/>
                <a:gd name="T8" fmla="*/ 257 w 996"/>
                <a:gd name="T9" fmla="*/ 63 h 223"/>
                <a:gd name="T10" fmla="*/ 102 w 996"/>
                <a:gd name="T11" fmla="*/ 108 h 223"/>
                <a:gd name="T12" fmla="*/ 45 w 996"/>
                <a:gd name="T13" fmla="*/ 147 h 223"/>
                <a:gd name="T14" fmla="*/ 45 w 996"/>
                <a:gd name="T15" fmla="*/ 147 h 223"/>
                <a:gd name="T16" fmla="*/ 0 w 996"/>
                <a:gd name="T17" fmla="*/ 187 h 223"/>
                <a:gd name="T18" fmla="*/ 8 w 996"/>
                <a:gd name="T19" fmla="*/ 185 h 223"/>
                <a:gd name="T20" fmla="*/ 9 w 996"/>
                <a:gd name="T21" fmla="*/ 185 h 223"/>
                <a:gd name="T22" fmla="*/ 105 w 996"/>
                <a:gd name="T23" fmla="*/ 112 h 223"/>
                <a:gd name="T24" fmla="*/ 257 w 996"/>
                <a:gd name="T25" fmla="*/ 68 h 223"/>
                <a:gd name="T26" fmla="*/ 942 w 996"/>
                <a:gd name="T27" fmla="*/ 5 h 223"/>
                <a:gd name="T28" fmla="*/ 984 w 996"/>
                <a:gd name="T29" fmla="*/ 35 h 223"/>
                <a:gd name="T30" fmla="*/ 64 w 996"/>
                <a:gd name="T31" fmla="*/ 218 h 223"/>
                <a:gd name="T32" fmla="*/ 66 w 996"/>
                <a:gd name="T33" fmla="*/ 223 h 223"/>
                <a:gd name="T34" fmla="*/ 996 w 996"/>
                <a:gd name="T35" fmla="*/ 37 h 223"/>
                <a:gd name="T36" fmla="*/ 943 w 996"/>
                <a:gd name="T3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6" h="223">
                  <a:moveTo>
                    <a:pt x="940" y="4"/>
                  </a:moveTo>
                  <a:cubicBezTo>
                    <a:pt x="943" y="0"/>
                    <a:pt x="943" y="0"/>
                    <a:pt x="943" y="0"/>
                  </a:cubicBezTo>
                  <a:cubicBezTo>
                    <a:pt x="940" y="4"/>
                    <a:pt x="940" y="4"/>
                    <a:pt x="940" y="4"/>
                  </a:cubicBezTo>
                  <a:moveTo>
                    <a:pt x="943" y="0"/>
                  </a:moveTo>
                  <a:cubicBezTo>
                    <a:pt x="943" y="0"/>
                    <a:pt x="647" y="53"/>
                    <a:pt x="257" y="63"/>
                  </a:cubicBezTo>
                  <a:cubicBezTo>
                    <a:pt x="202" y="65"/>
                    <a:pt x="149" y="79"/>
                    <a:pt x="102" y="108"/>
                  </a:cubicBezTo>
                  <a:cubicBezTo>
                    <a:pt x="81" y="121"/>
                    <a:pt x="61" y="135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185"/>
                    <a:pt x="8" y="185"/>
                    <a:pt x="9" y="185"/>
                  </a:cubicBezTo>
                  <a:cubicBezTo>
                    <a:pt x="24" y="171"/>
                    <a:pt x="60" y="139"/>
                    <a:pt x="105" y="112"/>
                  </a:cubicBezTo>
                  <a:cubicBezTo>
                    <a:pt x="151" y="84"/>
                    <a:pt x="203" y="70"/>
                    <a:pt x="257" y="68"/>
                  </a:cubicBezTo>
                  <a:cubicBezTo>
                    <a:pt x="628" y="58"/>
                    <a:pt x="915" y="10"/>
                    <a:pt x="942" y="5"/>
                  </a:cubicBezTo>
                  <a:cubicBezTo>
                    <a:pt x="984" y="35"/>
                    <a:pt x="984" y="35"/>
                    <a:pt x="984" y="35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5" y="220"/>
                    <a:pt x="65" y="222"/>
                    <a:pt x="66" y="223"/>
                  </a:cubicBezTo>
                  <a:cubicBezTo>
                    <a:pt x="996" y="37"/>
                    <a:pt x="996" y="37"/>
                    <a:pt x="996" y="37"/>
                  </a:cubicBezTo>
                  <a:cubicBezTo>
                    <a:pt x="943" y="0"/>
                    <a:pt x="943" y="0"/>
                    <a:pt x="943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5"/>
            <p:cNvSpPr>
              <a:spLocks/>
            </p:cNvSpPr>
            <p:nvPr/>
          </p:nvSpPr>
          <p:spPr bwMode="auto">
            <a:xfrm>
              <a:off x="7104063" y="5267326"/>
              <a:ext cx="2643188" cy="746125"/>
            </a:xfrm>
            <a:custGeom>
              <a:avLst/>
              <a:gdLst>
                <a:gd name="T0" fmla="*/ 797 w 958"/>
                <a:gd name="T1" fmla="*/ 0 h 270"/>
                <a:gd name="T2" fmla="*/ 684 w 958"/>
                <a:gd name="T3" fmla="*/ 22 h 270"/>
                <a:gd name="T4" fmla="*/ 27 w 958"/>
                <a:gd name="T5" fmla="*/ 226 h 270"/>
                <a:gd name="T6" fmla="*/ 0 w 958"/>
                <a:gd name="T7" fmla="*/ 270 h 270"/>
                <a:gd name="T8" fmla="*/ 919 w 958"/>
                <a:gd name="T9" fmla="*/ 86 h 270"/>
                <a:gd name="T10" fmla="*/ 919 w 958"/>
                <a:gd name="T11" fmla="*/ 82 h 270"/>
                <a:gd name="T12" fmla="*/ 958 w 958"/>
                <a:gd name="T13" fmla="*/ 34 h 270"/>
                <a:gd name="T14" fmla="*/ 958 w 958"/>
                <a:gd name="T15" fmla="*/ 34 h 270"/>
                <a:gd name="T16" fmla="*/ 930 w 958"/>
                <a:gd name="T17" fmla="*/ 24 h 270"/>
                <a:gd name="T18" fmla="*/ 841 w 958"/>
                <a:gd name="T19" fmla="*/ 3 h 270"/>
                <a:gd name="T20" fmla="*/ 797 w 958"/>
                <a:gd name="T2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270">
                  <a:moveTo>
                    <a:pt x="797" y="0"/>
                  </a:moveTo>
                  <a:cubicBezTo>
                    <a:pt x="758" y="0"/>
                    <a:pt x="720" y="8"/>
                    <a:pt x="684" y="22"/>
                  </a:cubicBezTo>
                  <a:cubicBezTo>
                    <a:pt x="337" y="155"/>
                    <a:pt x="54" y="220"/>
                    <a:pt x="27" y="226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919" y="86"/>
                    <a:pt x="919" y="86"/>
                    <a:pt x="919" y="86"/>
                  </a:cubicBezTo>
                  <a:cubicBezTo>
                    <a:pt x="919" y="85"/>
                    <a:pt x="919" y="83"/>
                    <a:pt x="919" y="82"/>
                  </a:cubicBezTo>
                  <a:cubicBezTo>
                    <a:pt x="919" y="59"/>
                    <a:pt x="935" y="39"/>
                    <a:pt x="958" y="34"/>
                  </a:cubicBezTo>
                  <a:cubicBezTo>
                    <a:pt x="958" y="34"/>
                    <a:pt x="958" y="34"/>
                    <a:pt x="958" y="34"/>
                  </a:cubicBezTo>
                  <a:cubicBezTo>
                    <a:pt x="951" y="31"/>
                    <a:pt x="942" y="28"/>
                    <a:pt x="930" y="24"/>
                  </a:cubicBezTo>
                  <a:cubicBezTo>
                    <a:pt x="907" y="17"/>
                    <a:pt x="875" y="9"/>
                    <a:pt x="841" y="3"/>
                  </a:cubicBezTo>
                  <a:cubicBezTo>
                    <a:pt x="826" y="1"/>
                    <a:pt x="811" y="0"/>
                    <a:pt x="797" y="0"/>
                  </a:cubicBezTo>
                </a:path>
              </a:pathLst>
            </a:custGeom>
            <a:solidFill>
              <a:srgbClr val="DF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6"/>
            <p:cNvSpPr>
              <a:spLocks/>
            </p:cNvSpPr>
            <p:nvPr/>
          </p:nvSpPr>
          <p:spPr bwMode="auto">
            <a:xfrm>
              <a:off x="7072313" y="5254626"/>
              <a:ext cx="2700338" cy="779463"/>
            </a:xfrm>
            <a:custGeom>
              <a:avLst/>
              <a:gdLst>
                <a:gd name="T0" fmla="*/ 808 w 978"/>
                <a:gd name="T1" fmla="*/ 0 h 282"/>
                <a:gd name="T2" fmla="*/ 693 w 978"/>
                <a:gd name="T3" fmla="*/ 22 h 282"/>
                <a:gd name="T4" fmla="*/ 35 w 978"/>
                <a:gd name="T5" fmla="*/ 227 h 282"/>
                <a:gd name="T6" fmla="*/ 0 w 978"/>
                <a:gd name="T7" fmla="*/ 282 h 282"/>
                <a:gd name="T8" fmla="*/ 931 w 978"/>
                <a:gd name="T9" fmla="*/ 96 h 282"/>
                <a:gd name="T10" fmla="*/ 931 w 978"/>
                <a:gd name="T11" fmla="*/ 96 h 282"/>
                <a:gd name="T12" fmla="*/ 930 w 978"/>
                <a:gd name="T13" fmla="*/ 91 h 282"/>
                <a:gd name="T14" fmla="*/ 11 w 978"/>
                <a:gd name="T15" fmla="*/ 275 h 282"/>
                <a:gd name="T16" fmla="*/ 38 w 978"/>
                <a:gd name="T17" fmla="*/ 231 h 282"/>
                <a:gd name="T18" fmla="*/ 695 w 978"/>
                <a:gd name="T19" fmla="*/ 27 h 282"/>
                <a:gd name="T20" fmla="*/ 808 w 978"/>
                <a:gd name="T21" fmla="*/ 5 h 282"/>
                <a:gd name="T22" fmla="*/ 852 w 978"/>
                <a:gd name="T23" fmla="*/ 8 h 282"/>
                <a:gd name="T24" fmla="*/ 941 w 978"/>
                <a:gd name="T25" fmla="*/ 29 h 282"/>
                <a:gd name="T26" fmla="*/ 969 w 978"/>
                <a:gd name="T27" fmla="*/ 39 h 282"/>
                <a:gd name="T28" fmla="*/ 969 w 978"/>
                <a:gd name="T29" fmla="*/ 39 h 282"/>
                <a:gd name="T30" fmla="*/ 969 w 978"/>
                <a:gd name="T31" fmla="*/ 39 h 282"/>
                <a:gd name="T32" fmla="*/ 978 w 978"/>
                <a:gd name="T33" fmla="*/ 37 h 282"/>
                <a:gd name="T34" fmla="*/ 920 w 978"/>
                <a:gd name="T35" fmla="*/ 18 h 282"/>
                <a:gd name="T36" fmla="*/ 852 w 978"/>
                <a:gd name="T37" fmla="*/ 3 h 282"/>
                <a:gd name="T38" fmla="*/ 808 w 978"/>
                <a:gd name="T3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8" h="282">
                  <a:moveTo>
                    <a:pt x="808" y="0"/>
                  </a:moveTo>
                  <a:cubicBezTo>
                    <a:pt x="769" y="0"/>
                    <a:pt x="730" y="8"/>
                    <a:pt x="693" y="22"/>
                  </a:cubicBezTo>
                  <a:cubicBezTo>
                    <a:pt x="329" y="162"/>
                    <a:pt x="35" y="227"/>
                    <a:pt x="35" y="227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931" y="96"/>
                    <a:pt x="931" y="96"/>
                    <a:pt x="931" y="96"/>
                  </a:cubicBezTo>
                  <a:cubicBezTo>
                    <a:pt x="931" y="96"/>
                    <a:pt x="931" y="96"/>
                    <a:pt x="931" y="96"/>
                  </a:cubicBezTo>
                  <a:cubicBezTo>
                    <a:pt x="931" y="94"/>
                    <a:pt x="930" y="93"/>
                    <a:pt x="930" y="91"/>
                  </a:cubicBezTo>
                  <a:cubicBezTo>
                    <a:pt x="11" y="275"/>
                    <a:pt x="11" y="275"/>
                    <a:pt x="11" y="275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65" y="225"/>
                    <a:pt x="348" y="160"/>
                    <a:pt x="695" y="27"/>
                  </a:cubicBezTo>
                  <a:cubicBezTo>
                    <a:pt x="731" y="13"/>
                    <a:pt x="769" y="5"/>
                    <a:pt x="808" y="5"/>
                  </a:cubicBezTo>
                  <a:cubicBezTo>
                    <a:pt x="822" y="5"/>
                    <a:pt x="837" y="6"/>
                    <a:pt x="852" y="8"/>
                  </a:cubicBezTo>
                  <a:cubicBezTo>
                    <a:pt x="886" y="14"/>
                    <a:pt x="918" y="22"/>
                    <a:pt x="941" y="29"/>
                  </a:cubicBezTo>
                  <a:cubicBezTo>
                    <a:pt x="953" y="33"/>
                    <a:pt x="962" y="36"/>
                    <a:pt x="969" y="39"/>
                  </a:cubicBezTo>
                  <a:cubicBezTo>
                    <a:pt x="969" y="39"/>
                    <a:pt x="969" y="39"/>
                    <a:pt x="969" y="39"/>
                  </a:cubicBezTo>
                  <a:cubicBezTo>
                    <a:pt x="969" y="39"/>
                    <a:pt x="969" y="39"/>
                    <a:pt x="969" y="39"/>
                  </a:cubicBezTo>
                  <a:cubicBezTo>
                    <a:pt x="978" y="37"/>
                    <a:pt x="978" y="37"/>
                    <a:pt x="978" y="37"/>
                  </a:cubicBezTo>
                  <a:cubicBezTo>
                    <a:pt x="920" y="18"/>
                    <a:pt x="920" y="18"/>
                    <a:pt x="920" y="18"/>
                  </a:cubicBezTo>
                  <a:cubicBezTo>
                    <a:pt x="901" y="13"/>
                    <a:pt x="877" y="7"/>
                    <a:pt x="852" y="3"/>
                  </a:cubicBezTo>
                  <a:cubicBezTo>
                    <a:pt x="838" y="1"/>
                    <a:pt x="823" y="0"/>
                    <a:pt x="808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7"/>
            <p:cNvSpPr>
              <a:spLocks/>
            </p:cNvSpPr>
            <p:nvPr/>
          </p:nvSpPr>
          <p:spPr bwMode="auto">
            <a:xfrm>
              <a:off x="6545263" y="3090863"/>
              <a:ext cx="623888" cy="2943225"/>
            </a:xfrm>
            <a:custGeom>
              <a:avLst/>
              <a:gdLst>
                <a:gd name="T0" fmla="*/ 44 w 393"/>
                <a:gd name="T1" fmla="*/ 0 h 1854"/>
                <a:gd name="T2" fmla="*/ 0 w 393"/>
                <a:gd name="T3" fmla="*/ 192 h 1854"/>
                <a:gd name="T4" fmla="*/ 332 w 393"/>
                <a:gd name="T5" fmla="*/ 1854 h 1854"/>
                <a:gd name="T6" fmla="*/ 393 w 393"/>
                <a:gd name="T7" fmla="*/ 1758 h 1854"/>
                <a:gd name="T8" fmla="*/ 44 w 393"/>
                <a:gd name="T9" fmla="*/ 0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854">
                  <a:moveTo>
                    <a:pt x="44" y="0"/>
                  </a:moveTo>
                  <a:lnTo>
                    <a:pt x="0" y="192"/>
                  </a:lnTo>
                  <a:lnTo>
                    <a:pt x="332" y="1854"/>
                  </a:lnTo>
                  <a:lnTo>
                    <a:pt x="393" y="1758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8"/>
            <p:cNvSpPr>
              <a:spLocks/>
            </p:cNvSpPr>
            <p:nvPr/>
          </p:nvSpPr>
          <p:spPr bwMode="auto">
            <a:xfrm>
              <a:off x="6545263" y="3090863"/>
              <a:ext cx="623888" cy="2943225"/>
            </a:xfrm>
            <a:custGeom>
              <a:avLst/>
              <a:gdLst>
                <a:gd name="T0" fmla="*/ 44 w 393"/>
                <a:gd name="T1" fmla="*/ 0 h 1854"/>
                <a:gd name="T2" fmla="*/ 0 w 393"/>
                <a:gd name="T3" fmla="*/ 192 h 1854"/>
                <a:gd name="T4" fmla="*/ 332 w 393"/>
                <a:gd name="T5" fmla="*/ 1854 h 1854"/>
                <a:gd name="T6" fmla="*/ 393 w 393"/>
                <a:gd name="T7" fmla="*/ 1758 h 1854"/>
                <a:gd name="T8" fmla="*/ 44 w 393"/>
                <a:gd name="T9" fmla="*/ 0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854">
                  <a:moveTo>
                    <a:pt x="44" y="0"/>
                  </a:moveTo>
                  <a:lnTo>
                    <a:pt x="0" y="192"/>
                  </a:lnTo>
                  <a:lnTo>
                    <a:pt x="332" y="1854"/>
                  </a:lnTo>
                  <a:lnTo>
                    <a:pt x="393" y="1758"/>
                  </a:lnTo>
                  <a:lnTo>
                    <a:pt x="44" y="0"/>
                  </a:ln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9"/>
            <p:cNvSpPr>
              <a:spLocks/>
            </p:cNvSpPr>
            <p:nvPr/>
          </p:nvSpPr>
          <p:spPr bwMode="auto">
            <a:xfrm>
              <a:off x="11864976" y="2044701"/>
              <a:ext cx="704850" cy="2889250"/>
            </a:xfrm>
            <a:custGeom>
              <a:avLst/>
              <a:gdLst>
                <a:gd name="T0" fmla="*/ 0 w 444"/>
                <a:gd name="T1" fmla="*/ 0 h 1820"/>
                <a:gd name="T2" fmla="*/ 113 w 444"/>
                <a:gd name="T3" fmla="*/ 158 h 1820"/>
                <a:gd name="T4" fmla="*/ 444 w 444"/>
                <a:gd name="T5" fmla="*/ 1820 h 1820"/>
                <a:gd name="T6" fmla="*/ 351 w 444"/>
                <a:gd name="T7" fmla="*/ 1756 h 1820"/>
                <a:gd name="T8" fmla="*/ 0 w 444"/>
                <a:gd name="T9" fmla="*/ 0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820">
                  <a:moveTo>
                    <a:pt x="0" y="0"/>
                  </a:moveTo>
                  <a:lnTo>
                    <a:pt x="113" y="158"/>
                  </a:lnTo>
                  <a:lnTo>
                    <a:pt x="444" y="1820"/>
                  </a:lnTo>
                  <a:lnTo>
                    <a:pt x="351" y="1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0"/>
            <p:cNvSpPr>
              <a:spLocks/>
            </p:cNvSpPr>
            <p:nvPr/>
          </p:nvSpPr>
          <p:spPr bwMode="auto">
            <a:xfrm>
              <a:off x="11864976" y="2044701"/>
              <a:ext cx="704850" cy="2889250"/>
            </a:xfrm>
            <a:custGeom>
              <a:avLst/>
              <a:gdLst>
                <a:gd name="T0" fmla="*/ 0 w 444"/>
                <a:gd name="T1" fmla="*/ 0 h 1820"/>
                <a:gd name="T2" fmla="*/ 113 w 444"/>
                <a:gd name="T3" fmla="*/ 158 h 1820"/>
                <a:gd name="T4" fmla="*/ 444 w 444"/>
                <a:gd name="T5" fmla="*/ 1820 h 1820"/>
                <a:gd name="T6" fmla="*/ 351 w 444"/>
                <a:gd name="T7" fmla="*/ 1756 h 1820"/>
                <a:gd name="T8" fmla="*/ 0 w 444"/>
                <a:gd name="T9" fmla="*/ 0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820">
                  <a:moveTo>
                    <a:pt x="0" y="0"/>
                  </a:moveTo>
                  <a:lnTo>
                    <a:pt x="113" y="158"/>
                  </a:lnTo>
                  <a:lnTo>
                    <a:pt x="444" y="1820"/>
                  </a:lnTo>
                  <a:lnTo>
                    <a:pt x="351" y="17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1"/>
            <p:cNvSpPr>
              <a:spLocks/>
            </p:cNvSpPr>
            <p:nvPr/>
          </p:nvSpPr>
          <p:spPr bwMode="auto">
            <a:xfrm>
              <a:off x="9642476" y="5341938"/>
              <a:ext cx="346075" cy="174625"/>
            </a:xfrm>
            <a:custGeom>
              <a:avLst/>
              <a:gdLst>
                <a:gd name="T0" fmla="*/ 125 w 125"/>
                <a:gd name="T1" fmla="*/ 39 h 63"/>
                <a:gd name="T2" fmla="*/ 5 w 125"/>
                <a:gd name="T3" fmla="*/ 63 h 63"/>
                <a:gd name="T4" fmla="*/ 39 w 125"/>
                <a:gd name="T5" fmla="*/ 12 h 63"/>
                <a:gd name="T6" fmla="*/ 73 w 125"/>
                <a:gd name="T7" fmla="*/ 5 h 63"/>
                <a:gd name="T8" fmla="*/ 125 w 125"/>
                <a:gd name="T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3">
                  <a:moveTo>
                    <a:pt x="125" y="39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0" y="39"/>
                    <a:pt x="15" y="16"/>
                    <a:pt x="39" y="12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97" y="0"/>
                    <a:pt x="120" y="15"/>
                    <a:pt x="125" y="39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2"/>
            <p:cNvSpPr>
              <a:spLocks/>
            </p:cNvSpPr>
            <p:nvPr/>
          </p:nvSpPr>
          <p:spPr bwMode="auto">
            <a:xfrm>
              <a:off x="9640888" y="5340351"/>
              <a:ext cx="360363" cy="190500"/>
            </a:xfrm>
            <a:custGeom>
              <a:avLst/>
              <a:gdLst>
                <a:gd name="T0" fmla="*/ 126 w 131"/>
                <a:gd name="T1" fmla="*/ 40 h 69"/>
                <a:gd name="T2" fmla="*/ 125 w 131"/>
                <a:gd name="T3" fmla="*/ 35 h 69"/>
                <a:gd name="T4" fmla="*/ 5 w 131"/>
                <a:gd name="T5" fmla="*/ 59 h 69"/>
                <a:gd name="T6" fmla="*/ 6 w 131"/>
                <a:gd name="T7" fmla="*/ 64 h 69"/>
                <a:gd name="T8" fmla="*/ 11 w 131"/>
                <a:gd name="T9" fmla="*/ 63 h 69"/>
                <a:gd name="T10" fmla="*/ 10 w 131"/>
                <a:gd name="T11" fmla="*/ 56 h 69"/>
                <a:gd name="T12" fmla="*/ 41 w 131"/>
                <a:gd name="T13" fmla="*/ 17 h 69"/>
                <a:gd name="T14" fmla="*/ 75 w 131"/>
                <a:gd name="T15" fmla="*/ 11 h 69"/>
                <a:gd name="T16" fmla="*/ 83 w 131"/>
                <a:gd name="T17" fmla="*/ 10 h 69"/>
                <a:gd name="T18" fmla="*/ 121 w 131"/>
                <a:gd name="T19" fmla="*/ 41 h 69"/>
                <a:gd name="T20" fmla="*/ 126 w 131"/>
                <a:gd name="T21" fmla="*/ 40 h 69"/>
                <a:gd name="T22" fmla="*/ 125 w 131"/>
                <a:gd name="T23" fmla="*/ 35 h 69"/>
                <a:gd name="T24" fmla="*/ 126 w 131"/>
                <a:gd name="T25" fmla="*/ 40 h 69"/>
                <a:gd name="T26" fmla="*/ 131 w 131"/>
                <a:gd name="T27" fmla="*/ 39 h 69"/>
                <a:gd name="T28" fmla="*/ 83 w 131"/>
                <a:gd name="T29" fmla="*/ 0 h 69"/>
                <a:gd name="T30" fmla="*/ 73 w 131"/>
                <a:gd name="T31" fmla="*/ 1 h 69"/>
                <a:gd name="T32" fmla="*/ 39 w 131"/>
                <a:gd name="T33" fmla="*/ 8 h 69"/>
                <a:gd name="T34" fmla="*/ 0 w 131"/>
                <a:gd name="T35" fmla="*/ 56 h 69"/>
                <a:gd name="T36" fmla="*/ 1 w 131"/>
                <a:gd name="T37" fmla="*/ 65 h 69"/>
                <a:gd name="T38" fmla="*/ 3 w 131"/>
                <a:gd name="T39" fmla="*/ 68 h 69"/>
                <a:gd name="T40" fmla="*/ 7 w 131"/>
                <a:gd name="T41" fmla="*/ 69 h 69"/>
                <a:gd name="T42" fmla="*/ 127 w 131"/>
                <a:gd name="T43" fmla="*/ 45 h 69"/>
                <a:gd name="T44" fmla="*/ 130 w 131"/>
                <a:gd name="T45" fmla="*/ 43 h 69"/>
                <a:gd name="T46" fmla="*/ 131 w 131"/>
                <a:gd name="T47" fmla="*/ 39 h 69"/>
                <a:gd name="T48" fmla="*/ 126 w 131"/>
                <a:gd name="T4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69">
                  <a:moveTo>
                    <a:pt x="126" y="40"/>
                  </a:moveTo>
                  <a:cubicBezTo>
                    <a:pt x="125" y="35"/>
                    <a:pt x="125" y="35"/>
                    <a:pt x="125" y="35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1"/>
                    <a:pt x="10" y="58"/>
                    <a:pt x="10" y="56"/>
                  </a:cubicBezTo>
                  <a:cubicBezTo>
                    <a:pt x="10" y="37"/>
                    <a:pt x="23" y="21"/>
                    <a:pt x="41" y="17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0"/>
                    <a:pt x="80" y="10"/>
                    <a:pt x="83" y="10"/>
                  </a:cubicBezTo>
                  <a:cubicBezTo>
                    <a:pt x="101" y="10"/>
                    <a:pt x="117" y="23"/>
                    <a:pt x="121" y="41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6" y="16"/>
                    <a:pt x="106" y="0"/>
                    <a:pt x="83" y="0"/>
                  </a:cubicBezTo>
                  <a:cubicBezTo>
                    <a:pt x="79" y="0"/>
                    <a:pt x="76" y="0"/>
                    <a:pt x="73" y="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16" y="12"/>
                    <a:pt x="0" y="33"/>
                    <a:pt x="0" y="56"/>
                  </a:cubicBezTo>
                  <a:cubicBezTo>
                    <a:pt x="0" y="59"/>
                    <a:pt x="0" y="62"/>
                    <a:pt x="1" y="65"/>
                  </a:cubicBezTo>
                  <a:cubicBezTo>
                    <a:pt x="1" y="66"/>
                    <a:pt x="2" y="68"/>
                    <a:pt x="3" y="68"/>
                  </a:cubicBezTo>
                  <a:cubicBezTo>
                    <a:pt x="4" y="69"/>
                    <a:pt x="5" y="69"/>
                    <a:pt x="7" y="69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8" y="45"/>
                    <a:pt x="129" y="44"/>
                    <a:pt x="130" y="43"/>
                  </a:cubicBezTo>
                  <a:cubicBezTo>
                    <a:pt x="131" y="42"/>
                    <a:pt x="131" y="41"/>
                    <a:pt x="131" y="39"/>
                  </a:cubicBezTo>
                  <a:cubicBezTo>
                    <a:pt x="126" y="40"/>
                    <a:pt x="126" y="40"/>
                    <a:pt x="126" y="4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3"/>
            <p:cNvSpPr>
              <a:spLocks/>
            </p:cNvSpPr>
            <p:nvPr/>
          </p:nvSpPr>
          <p:spPr bwMode="auto">
            <a:xfrm>
              <a:off x="9256713" y="2463801"/>
              <a:ext cx="684213" cy="2876550"/>
            </a:xfrm>
            <a:custGeom>
              <a:avLst/>
              <a:gdLst>
                <a:gd name="T0" fmla="*/ 49 w 248"/>
                <a:gd name="T1" fmla="*/ 0 h 1041"/>
                <a:gd name="T2" fmla="*/ 4 w 248"/>
                <a:gd name="T3" fmla="*/ 39 h 1041"/>
                <a:gd name="T4" fmla="*/ 3 w 248"/>
                <a:gd name="T5" fmla="*/ 40 h 1041"/>
                <a:gd name="T6" fmla="*/ 2 w 248"/>
                <a:gd name="T7" fmla="*/ 41 h 1041"/>
                <a:gd name="T8" fmla="*/ 0 w 248"/>
                <a:gd name="T9" fmla="*/ 42 h 1041"/>
                <a:gd name="T10" fmla="*/ 199 w 248"/>
                <a:gd name="T11" fmla="*/ 1041 h 1041"/>
                <a:gd name="T12" fmla="*/ 248 w 248"/>
                <a:gd name="T13" fmla="*/ 999 h 1041"/>
                <a:gd name="T14" fmla="*/ 49 w 248"/>
                <a:gd name="T15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041">
                  <a:moveTo>
                    <a:pt x="49" y="0"/>
                  </a:moveTo>
                  <a:cubicBezTo>
                    <a:pt x="24" y="20"/>
                    <a:pt x="7" y="36"/>
                    <a:pt x="4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2" y="41"/>
                    <a:pt x="2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99" y="1041"/>
                    <a:pt x="199" y="1041"/>
                    <a:pt x="199" y="1041"/>
                  </a:cubicBezTo>
                  <a:cubicBezTo>
                    <a:pt x="204" y="1036"/>
                    <a:pt x="222" y="1019"/>
                    <a:pt x="248" y="999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4"/>
            <p:cNvSpPr>
              <a:spLocks/>
            </p:cNvSpPr>
            <p:nvPr/>
          </p:nvSpPr>
          <p:spPr bwMode="auto">
            <a:xfrm>
              <a:off x="9250363" y="2449513"/>
              <a:ext cx="141288" cy="130175"/>
            </a:xfrm>
            <a:custGeom>
              <a:avLst/>
              <a:gdLst>
                <a:gd name="T0" fmla="*/ 50 w 51"/>
                <a:gd name="T1" fmla="*/ 0 h 47"/>
                <a:gd name="T2" fmla="*/ 0 w 51"/>
                <a:gd name="T3" fmla="*/ 40 h 47"/>
                <a:gd name="T4" fmla="*/ 1 w 51"/>
                <a:gd name="T5" fmla="*/ 43 h 47"/>
                <a:gd name="T6" fmla="*/ 2 w 51"/>
                <a:gd name="T7" fmla="*/ 47 h 47"/>
                <a:gd name="T8" fmla="*/ 4 w 51"/>
                <a:gd name="T9" fmla="*/ 46 h 47"/>
                <a:gd name="T10" fmla="*/ 5 w 51"/>
                <a:gd name="T11" fmla="*/ 45 h 47"/>
                <a:gd name="T12" fmla="*/ 6 w 51"/>
                <a:gd name="T13" fmla="*/ 44 h 47"/>
                <a:gd name="T14" fmla="*/ 51 w 51"/>
                <a:gd name="T15" fmla="*/ 5 h 47"/>
                <a:gd name="T16" fmla="*/ 50 w 51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7">
                  <a:moveTo>
                    <a:pt x="5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1" y="4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5" y="45"/>
                    <a:pt x="5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1"/>
                    <a:pt x="26" y="25"/>
                    <a:pt x="51" y="5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5"/>
            <p:cNvSpPr>
              <a:spLocks/>
            </p:cNvSpPr>
            <p:nvPr/>
          </p:nvSpPr>
          <p:spPr bwMode="auto">
            <a:xfrm>
              <a:off x="9805988" y="5224463"/>
              <a:ext cx="138113" cy="123825"/>
            </a:xfrm>
            <a:custGeom>
              <a:avLst/>
              <a:gdLst>
                <a:gd name="T0" fmla="*/ 49 w 50"/>
                <a:gd name="T1" fmla="*/ 0 h 45"/>
                <a:gd name="T2" fmla="*/ 0 w 50"/>
                <a:gd name="T3" fmla="*/ 42 h 45"/>
                <a:gd name="T4" fmla="*/ 1 w 50"/>
                <a:gd name="T5" fmla="*/ 45 h 45"/>
                <a:gd name="T6" fmla="*/ 4 w 50"/>
                <a:gd name="T7" fmla="*/ 45 h 45"/>
                <a:gd name="T8" fmla="*/ 50 w 50"/>
                <a:gd name="T9" fmla="*/ 5 h 45"/>
                <a:gd name="T10" fmla="*/ 49 w 50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5">
                  <a:moveTo>
                    <a:pt x="49" y="0"/>
                  </a:moveTo>
                  <a:cubicBezTo>
                    <a:pt x="23" y="20"/>
                    <a:pt x="5" y="37"/>
                    <a:pt x="0" y="42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10" y="39"/>
                    <a:pt x="27" y="24"/>
                    <a:pt x="50" y="5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6"/>
            <p:cNvSpPr>
              <a:spLocks/>
            </p:cNvSpPr>
            <p:nvPr/>
          </p:nvSpPr>
          <p:spPr bwMode="auto">
            <a:xfrm>
              <a:off x="9239251" y="2560638"/>
              <a:ext cx="569913" cy="2787650"/>
            </a:xfrm>
            <a:custGeom>
              <a:avLst/>
              <a:gdLst>
                <a:gd name="T0" fmla="*/ 4 w 206"/>
                <a:gd name="T1" fmla="*/ 0 h 1009"/>
                <a:gd name="T2" fmla="*/ 0 w 206"/>
                <a:gd name="T3" fmla="*/ 4 h 1009"/>
                <a:gd name="T4" fmla="*/ 201 w 206"/>
                <a:gd name="T5" fmla="*/ 1008 h 1009"/>
                <a:gd name="T6" fmla="*/ 201 w 206"/>
                <a:gd name="T7" fmla="*/ 1008 h 1009"/>
                <a:gd name="T8" fmla="*/ 202 w 206"/>
                <a:gd name="T9" fmla="*/ 1008 h 1009"/>
                <a:gd name="T10" fmla="*/ 205 w 206"/>
                <a:gd name="T11" fmla="*/ 1009 h 1009"/>
                <a:gd name="T12" fmla="*/ 206 w 206"/>
                <a:gd name="T13" fmla="*/ 1009 h 1009"/>
                <a:gd name="T14" fmla="*/ 205 w 206"/>
                <a:gd name="T15" fmla="*/ 1006 h 1009"/>
                <a:gd name="T16" fmla="*/ 6 w 206"/>
                <a:gd name="T17" fmla="*/ 7 h 1009"/>
                <a:gd name="T18" fmla="*/ 5 w 206"/>
                <a:gd name="T19" fmla="*/ 3 h 1009"/>
                <a:gd name="T20" fmla="*/ 4 w 206"/>
                <a:gd name="T2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09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01" y="1008"/>
                    <a:pt x="201" y="1008"/>
                    <a:pt x="201" y="1008"/>
                  </a:cubicBezTo>
                  <a:cubicBezTo>
                    <a:pt x="201" y="1008"/>
                    <a:pt x="201" y="1008"/>
                    <a:pt x="201" y="1008"/>
                  </a:cubicBezTo>
                  <a:cubicBezTo>
                    <a:pt x="202" y="1008"/>
                    <a:pt x="202" y="1008"/>
                    <a:pt x="202" y="1008"/>
                  </a:cubicBezTo>
                  <a:cubicBezTo>
                    <a:pt x="203" y="1008"/>
                    <a:pt x="204" y="1008"/>
                    <a:pt x="205" y="1009"/>
                  </a:cubicBezTo>
                  <a:cubicBezTo>
                    <a:pt x="206" y="1009"/>
                    <a:pt x="206" y="1009"/>
                    <a:pt x="206" y="1009"/>
                  </a:cubicBezTo>
                  <a:cubicBezTo>
                    <a:pt x="205" y="1006"/>
                    <a:pt x="205" y="1006"/>
                    <a:pt x="205" y="100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1"/>
                    <a:pt x="4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7"/>
            <p:cNvSpPr>
              <a:spLocks/>
            </p:cNvSpPr>
            <p:nvPr/>
          </p:nvSpPr>
          <p:spPr bwMode="auto">
            <a:xfrm>
              <a:off x="9794876" y="5345113"/>
              <a:ext cx="11113" cy="6350"/>
            </a:xfrm>
            <a:custGeom>
              <a:avLst/>
              <a:gdLst>
                <a:gd name="T0" fmla="*/ 1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2 h 2"/>
                <a:gd name="T8" fmla="*/ 4 w 4"/>
                <a:gd name="T9" fmla="*/ 1 h 2"/>
                <a:gd name="T10" fmla="*/ 1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8"/>
            <p:cNvSpPr>
              <a:spLocks/>
            </p:cNvSpPr>
            <p:nvPr/>
          </p:nvSpPr>
          <p:spPr bwMode="auto">
            <a:xfrm>
              <a:off x="9817101" y="5237163"/>
              <a:ext cx="127000" cy="111125"/>
            </a:xfrm>
            <a:custGeom>
              <a:avLst/>
              <a:gdLst>
                <a:gd name="T0" fmla="*/ 46 w 46"/>
                <a:gd name="T1" fmla="*/ 0 h 40"/>
                <a:gd name="T2" fmla="*/ 0 w 46"/>
                <a:gd name="T3" fmla="*/ 40 h 40"/>
                <a:gd name="T4" fmla="*/ 1 w 46"/>
                <a:gd name="T5" fmla="*/ 40 h 40"/>
                <a:gd name="T6" fmla="*/ 46 w 46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0">
                  <a:moveTo>
                    <a:pt x="46" y="0"/>
                  </a:moveTo>
                  <a:cubicBezTo>
                    <a:pt x="23" y="19"/>
                    <a:pt x="6" y="34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9"/>
            <p:cNvSpPr>
              <a:spLocks/>
            </p:cNvSpPr>
            <p:nvPr/>
          </p:nvSpPr>
          <p:spPr bwMode="auto">
            <a:xfrm>
              <a:off x="9794876" y="5348288"/>
              <a:ext cx="25400" cy="15875"/>
            </a:xfrm>
            <a:custGeom>
              <a:avLst/>
              <a:gdLst>
                <a:gd name="T0" fmla="*/ 16 w 16"/>
                <a:gd name="T1" fmla="*/ 0 h 10"/>
                <a:gd name="T2" fmla="*/ 14 w 16"/>
                <a:gd name="T3" fmla="*/ 0 h 10"/>
                <a:gd name="T4" fmla="*/ 9 w 16"/>
                <a:gd name="T5" fmla="*/ 0 h 10"/>
                <a:gd name="T6" fmla="*/ 7 w 16"/>
                <a:gd name="T7" fmla="*/ 0 h 10"/>
                <a:gd name="T8" fmla="*/ 0 w 16"/>
                <a:gd name="T9" fmla="*/ 2 h 10"/>
                <a:gd name="T10" fmla="*/ 2 w 16"/>
                <a:gd name="T11" fmla="*/ 10 h 10"/>
                <a:gd name="T12" fmla="*/ 16 w 1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lnTo>
                    <a:pt x="14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0"/>
            <p:cNvSpPr>
              <a:spLocks/>
            </p:cNvSpPr>
            <p:nvPr/>
          </p:nvSpPr>
          <p:spPr bwMode="auto">
            <a:xfrm>
              <a:off x="9794876" y="5348288"/>
              <a:ext cx="25400" cy="15875"/>
            </a:xfrm>
            <a:custGeom>
              <a:avLst/>
              <a:gdLst>
                <a:gd name="T0" fmla="*/ 16 w 16"/>
                <a:gd name="T1" fmla="*/ 0 h 10"/>
                <a:gd name="T2" fmla="*/ 14 w 16"/>
                <a:gd name="T3" fmla="*/ 0 h 10"/>
                <a:gd name="T4" fmla="*/ 9 w 16"/>
                <a:gd name="T5" fmla="*/ 0 h 10"/>
                <a:gd name="T6" fmla="*/ 7 w 16"/>
                <a:gd name="T7" fmla="*/ 0 h 10"/>
                <a:gd name="T8" fmla="*/ 0 w 16"/>
                <a:gd name="T9" fmla="*/ 2 h 10"/>
                <a:gd name="T10" fmla="*/ 2 w 16"/>
                <a:gd name="T11" fmla="*/ 10 h 10"/>
                <a:gd name="T12" fmla="*/ 16 w 1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lnTo>
                    <a:pt x="14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1"/>
            <p:cNvSpPr>
              <a:spLocks/>
            </p:cNvSpPr>
            <p:nvPr/>
          </p:nvSpPr>
          <p:spPr bwMode="auto">
            <a:xfrm>
              <a:off x="9059863" y="2530476"/>
              <a:ext cx="717550" cy="2811463"/>
            </a:xfrm>
            <a:custGeom>
              <a:avLst/>
              <a:gdLst>
                <a:gd name="T0" fmla="*/ 0 w 260"/>
                <a:gd name="T1" fmla="*/ 0 h 1018"/>
                <a:gd name="T2" fmla="*/ 199 w 260"/>
                <a:gd name="T3" fmla="*/ 999 h 1018"/>
                <a:gd name="T4" fmla="*/ 260 w 260"/>
                <a:gd name="T5" fmla="*/ 1018 h 1018"/>
                <a:gd name="T6" fmla="*/ 61 w 260"/>
                <a:gd name="T7" fmla="*/ 20 h 1018"/>
                <a:gd name="T8" fmla="*/ 59 w 260"/>
                <a:gd name="T9" fmla="*/ 20 h 1018"/>
                <a:gd name="T10" fmla="*/ 59 w 260"/>
                <a:gd name="T11" fmla="*/ 20 h 1018"/>
                <a:gd name="T12" fmla="*/ 57 w 260"/>
                <a:gd name="T13" fmla="*/ 19 h 1018"/>
                <a:gd name="T14" fmla="*/ 57 w 260"/>
                <a:gd name="T15" fmla="*/ 19 h 1018"/>
                <a:gd name="T16" fmla="*/ 55 w 260"/>
                <a:gd name="T17" fmla="*/ 18 h 1018"/>
                <a:gd name="T18" fmla="*/ 47 w 260"/>
                <a:gd name="T19" fmla="*/ 15 h 1018"/>
                <a:gd name="T20" fmla="*/ 20 w 260"/>
                <a:gd name="T21" fmla="*/ 6 h 1018"/>
                <a:gd name="T22" fmla="*/ 0 w 260"/>
                <a:gd name="T23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1018">
                  <a:moveTo>
                    <a:pt x="0" y="0"/>
                  </a:moveTo>
                  <a:cubicBezTo>
                    <a:pt x="199" y="999"/>
                    <a:pt x="199" y="999"/>
                    <a:pt x="199" y="999"/>
                  </a:cubicBezTo>
                  <a:cubicBezTo>
                    <a:pt x="231" y="1007"/>
                    <a:pt x="254" y="1016"/>
                    <a:pt x="260" y="1018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8" y="20"/>
                    <a:pt x="58" y="20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5" y="19"/>
                    <a:pt x="55" y="18"/>
                  </a:cubicBezTo>
                  <a:cubicBezTo>
                    <a:pt x="53" y="18"/>
                    <a:pt x="50" y="17"/>
                    <a:pt x="47" y="15"/>
                  </a:cubicBezTo>
                  <a:cubicBezTo>
                    <a:pt x="41" y="13"/>
                    <a:pt x="31" y="10"/>
                    <a:pt x="20" y="6"/>
                  </a:cubicBezTo>
                  <a:cubicBezTo>
                    <a:pt x="14" y="4"/>
                    <a:pt x="7" y="2"/>
                    <a:pt x="0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2"/>
            <p:cNvSpPr>
              <a:spLocks/>
            </p:cNvSpPr>
            <p:nvPr/>
          </p:nvSpPr>
          <p:spPr bwMode="auto">
            <a:xfrm>
              <a:off x="9058276" y="2516188"/>
              <a:ext cx="736600" cy="2828925"/>
            </a:xfrm>
            <a:custGeom>
              <a:avLst/>
              <a:gdLst>
                <a:gd name="T0" fmla="*/ 0 w 267"/>
                <a:gd name="T1" fmla="*/ 0 h 1024"/>
                <a:gd name="T2" fmla="*/ 1 w 267"/>
                <a:gd name="T3" fmla="*/ 5 h 1024"/>
                <a:gd name="T4" fmla="*/ 21 w 267"/>
                <a:gd name="T5" fmla="*/ 11 h 1024"/>
                <a:gd name="T6" fmla="*/ 48 w 267"/>
                <a:gd name="T7" fmla="*/ 20 h 1024"/>
                <a:gd name="T8" fmla="*/ 56 w 267"/>
                <a:gd name="T9" fmla="*/ 23 h 1024"/>
                <a:gd name="T10" fmla="*/ 58 w 267"/>
                <a:gd name="T11" fmla="*/ 24 h 1024"/>
                <a:gd name="T12" fmla="*/ 58 w 267"/>
                <a:gd name="T13" fmla="*/ 24 h 1024"/>
                <a:gd name="T14" fmla="*/ 60 w 267"/>
                <a:gd name="T15" fmla="*/ 25 h 1024"/>
                <a:gd name="T16" fmla="*/ 60 w 267"/>
                <a:gd name="T17" fmla="*/ 25 h 1024"/>
                <a:gd name="T18" fmla="*/ 62 w 267"/>
                <a:gd name="T19" fmla="*/ 25 h 1024"/>
                <a:gd name="T20" fmla="*/ 261 w 267"/>
                <a:gd name="T21" fmla="*/ 1023 h 1024"/>
                <a:gd name="T22" fmla="*/ 262 w 267"/>
                <a:gd name="T23" fmla="*/ 1024 h 1024"/>
                <a:gd name="T24" fmla="*/ 267 w 267"/>
                <a:gd name="T25" fmla="*/ 1024 h 1024"/>
                <a:gd name="T26" fmla="*/ 66 w 267"/>
                <a:gd name="T27" fmla="*/ 20 h 1024"/>
                <a:gd name="T28" fmla="*/ 0 w 267"/>
                <a:gd name="T2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7" h="1024">
                  <a:moveTo>
                    <a:pt x="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8" y="7"/>
                    <a:pt x="15" y="9"/>
                    <a:pt x="21" y="11"/>
                  </a:cubicBezTo>
                  <a:cubicBezTo>
                    <a:pt x="32" y="15"/>
                    <a:pt x="42" y="18"/>
                    <a:pt x="48" y="20"/>
                  </a:cubicBezTo>
                  <a:cubicBezTo>
                    <a:pt x="51" y="22"/>
                    <a:pt x="54" y="23"/>
                    <a:pt x="56" y="23"/>
                  </a:cubicBezTo>
                  <a:cubicBezTo>
                    <a:pt x="56" y="24"/>
                    <a:pt x="57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5"/>
                    <a:pt x="59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261" y="1023"/>
                    <a:pt x="261" y="1023"/>
                    <a:pt x="261" y="1023"/>
                  </a:cubicBezTo>
                  <a:cubicBezTo>
                    <a:pt x="262" y="1024"/>
                    <a:pt x="262" y="1024"/>
                    <a:pt x="262" y="1024"/>
                  </a:cubicBezTo>
                  <a:cubicBezTo>
                    <a:pt x="267" y="1024"/>
                    <a:pt x="267" y="1024"/>
                    <a:pt x="267" y="1024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3"/>
            <p:cNvSpPr>
              <a:spLocks/>
            </p:cNvSpPr>
            <p:nvPr/>
          </p:nvSpPr>
          <p:spPr bwMode="auto">
            <a:xfrm>
              <a:off x="9609138" y="5289551"/>
              <a:ext cx="185738" cy="66675"/>
            </a:xfrm>
            <a:custGeom>
              <a:avLst/>
              <a:gdLst>
                <a:gd name="T0" fmla="*/ 0 w 67"/>
                <a:gd name="T1" fmla="*/ 0 h 24"/>
                <a:gd name="T2" fmla="*/ 1 w 67"/>
                <a:gd name="T3" fmla="*/ 5 h 24"/>
                <a:gd name="T4" fmla="*/ 59 w 67"/>
                <a:gd name="T5" fmla="*/ 24 h 24"/>
                <a:gd name="T6" fmla="*/ 67 w 67"/>
                <a:gd name="T7" fmla="*/ 22 h 24"/>
                <a:gd name="T8" fmla="*/ 67 w 67"/>
                <a:gd name="T9" fmla="*/ 20 h 24"/>
                <a:gd name="T10" fmla="*/ 62 w 67"/>
                <a:gd name="T11" fmla="*/ 20 h 24"/>
                <a:gd name="T12" fmla="*/ 61 w 67"/>
                <a:gd name="T13" fmla="*/ 19 h 24"/>
                <a:gd name="T14" fmla="*/ 0 w 6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30" y="13"/>
                    <a:pt x="52" y="21"/>
                    <a:pt x="59" y="2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1" y="19"/>
                  </a:cubicBezTo>
                  <a:cubicBezTo>
                    <a:pt x="55" y="17"/>
                    <a:pt x="32" y="8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4"/>
            <p:cNvSpPr>
              <a:spLocks/>
            </p:cNvSpPr>
            <p:nvPr/>
          </p:nvSpPr>
          <p:spPr bwMode="auto">
            <a:xfrm>
              <a:off x="9612313" y="5303838"/>
              <a:ext cx="160338" cy="52388"/>
            </a:xfrm>
            <a:custGeom>
              <a:avLst/>
              <a:gdLst>
                <a:gd name="T0" fmla="*/ 0 w 58"/>
                <a:gd name="T1" fmla="*/ 0 h 19"/>
                <a:gd name="T2" fmla="*/ 0 w 58"/>
                <a:gd name="T3" fmla="*/ 0 h 19"/>
                <a:gd name="T4" fmla="*/ 58 w 58"/>
                <a:gd name="T5" fmla="*/ 19 h 19"/>
                <a:gd name="T6" fmla="*/ 58 w 58"/>
                <a:gd name="T7" fmla="*/ 19 h 19"/>
                <a:gd name="T8" fmla="*/ 0 w 5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1" y="16"/>
                    <a:pt x="29" y="8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5"/>
            <p:cNvSpPr>
              <a:spLocks/>
            </p:cNvSpPr>
            <p:nvPr/>
          </p:nvSpPr>
          <p:spPr bwMode="auto">
            <a:xfrm>
              <a:off x="9772651" y="5351463"/>
              <a:ext cx="25400" cy="12700"/>
            </a:xfrm>
            <a:custGeom>
              <a:avLst/>
              <a:gdLst>
                <a:gd name="T0" fmla="*/ 14 w 16"/>
                <a:gd name="T1" fmla="*/ 0 h 8"/>
                <a:gd name="T2" fmla="*/ 0 w 16"/>
                <a:gd name="T3" fmla="*/ 3 h 8"/>
                <a:gd name="T4" fmla="*/ 0 w 16"/>
                <a:gd name="T5" fmla="*/ 3 h 8"/>
                <a:gd name="T6" fmla="*/ 16 w 16"/>
                <a:gd name="T7" fmla="*/ 8 h 8"/>
                <a:gd name="T8" fmla="*/ 14 w 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6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6"/>
            <p:cNvSpPr>
              <a:spLocks/>
            </p:cNvSpPr>
            <p:nvPr/>
          </p:nvSpPr>
          <p:spPr bwMode="auto">
            <a:xfrm>
              <a:off x="9772651" y="5351463"/>
              <a:ext cx="25400" cy="12700"/>
            </a:xfrm>
            <a:custGeom>
              <a:avLst/>
              <a:gdLst>
                <a:gd name="T0" fmla="*/ 14 w 16"/>
                <a:gd name="T1" fmla="*/ 0 h 8"/>
                <a:gd name="T2" fmla="*/ 0 w 16"/>
                <a:gd name="T3" fmla="*/ 3 h 8"/>
                <a:gd name="T4" fmla="*/ 0 w 16"/>
                <a:gd name="T5" fmla="*/ 3 h 8"/>
                <a:gd name="T6" fmla="*/ 16 w 16"/>
                <a:gd name="T7" fmla="*/ 8 h 8"/>
                <a:gd name="T8" fmla="*/ 14 w 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6" y="8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7"/>
            <p:cNvSpPr>
              <a:spLocks/>
            </p:cNvSpPr>
            <p:nvPr/>
          </p:nvSpPr>
          <p:spPr bwMode="auto">
            <a:xfrm>
              <a:off x="6965951" y="3171826"/>
              <a:ext cx="400050" cy="415925"/>
            </a:xfrm>
            <a:custGeom>
              <a:avLst/>
              <a:gdLst>
                <a:gd name="T0" fmla="*/ 122 w 145"/>
                <a:gd name="T1" fmla="*/ 0 h 151"/>
                <a:gd name="T2" fmla="*/ 145 w 145"/>
                <a:gd name="T3" fmla="*/ 117 h 151"/>
                <a:gd name="T4" fmla="*/ 23 w 145"/>
                <a:gd name="T5" fmla="*/ 151 h 151"/>
                <a:gd name="T6" fmla="*/ 0 w 145"/>
                <a:gd name="T7" fmla="*/ 34 h 151"/>
                <a:gd name="T8" fmla="*/ 122 w 145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1">
                  <a:moveTo>
                    <a:pt x="122" y="0"/>
                  </a:moveTo>
                  <a:cubicBezTo>
                    <a:pt x="145" y="117"/>
                    <a:pt x="145" y="117"/>
                    <a:pt x="145" y="117"/>
                  </a:cubicBezTo>
                  <a:cubicBezTo>
                    <a:pt x="99" y="130"/>
                    <a:pt x="58" y="142"/>
                    <a:pt x="23" y="15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4" y="25"/>
                    <a:pt x="75" y="14"/>
                    <a:pt x="122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8"/>
            <p:cNvSpPr>
              <a:spLocks/>
            </p:cNvSpPr>
            <p:nvPr/>
          </p:nvSpPr>
          <p:spPr bwMode="auto">
            <a:xfrm>
              <a:off x="7026276" y="3259138"/>
              <a:ext cx="225425" cy="61913"/>
            </a:xfrm>
            <a:custGeom>
              <a:avLst/>
              <a:gdLst>
                <a:gd name="T0" fmla="*/ 0 w 82"/>
                <a:gd name="T1" fmla="*/ 22 h 22"/>
                <a:gd name="T2" fmla="*/ 82 w 82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2">
                  <a:moveTo>
                    <a:pt x="0" y="22"/>
                  </a:moveTo>
                  <a:cubicBezTo>
                    <a:pt x="34" y="13"/>
                    <a:pt x="36" y="14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7F0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9"/>
            <p:cNvSpPr>
              <a:spLocks/>
            </p:cNvSpPr>
            <p:nvPr/>
          </p:nvSpPr>
          <p:spPr bwMode="auto">
            <a:xfrm>
              <a:off x="7040563" y="3332163"/>
              <a:ext cx="225425" cy="63500"/>
            </a:xfrm>
            <a:custGeom>
              <a:avLst/>
              <a:gdLst>
                <a:gd name="T0" fmla="*/ 0 w 82"/>
                <a:gd name="T1" fmla="*/ 23 h 23"/>
                <a:gd name="T2" fmla="*/ 82 w 82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3">
                  <a:moveTo>
                    <a:pt x="0" y="23"/>
                  </a:moveTo>
                  <a:cubicBezTo>
                    <a:pt x="34" y="14"/>
                    <a:pt x="36" y="14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7F0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0"/>
            <p:cNvSpPr>
              <a:spLocks/>
            </p:cNvSpPr>
            <p:nvPr/>
          </p:nvSpPr>
          <p:spPr bwMode="auto">
            <a:xfrm>
              <a:off x="7302501" y="3079751"/>
              <a:ext cx="369888" cy="414338"/>
            </a:xfrm>
            <a:custGeom>
              <a:avLst/>
              <a:gdLst>
                <a:gd name="T0" fmla="*/ 111 w 134"/>
                <a:gd name="T1" fmla="*/ 0 h 150"/>
                <a:gd name="T2" fmla="*/ 134 w 134"/>
                <a:gd name="T3" fmla="*/ 116 h 150"/>
                <a:gd name="T4" fmla="*/ 23 w 134"/>
                <a:gd name="T5" fmla="*/ 150 h 150"/>
                <a:gd name="T6" fmla="*/ 0 w 134"/>
                <a:gd name="T7" fmla="*/ 33 h 150"/>
                <a:gd name="T8" fmla="*/ 111 w 134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50">
                  <a:moveTo>
                    <a:pt x="111" y="0"/>
                  </a:moveTo>
                  <a:cubicBezTo>
                    <a:pt x="134" y="116"/>
                    <a:pt x="134" y="116"/>
                    <a:pt x="134" y="116"/>
                  </a:cubicBezTo>
                  <a:cubicBezTo>
                    <a:pt x="94" y="129"/>
                    <a:pt x="57" y="140"/>
                    <a:pt x="23" y="15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4" y="23"/>
                    <a:pt x="71" y="12"/>
                    <a:pt x="111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1"/>
            <p:cNvSpPr>
              <a:spLocks/>
            </p:cNvSpPr>
            <p:nvPr/>
          </p:nvSpPr>
          <p:spPr bwMode="auto">
            <a:xfrm>
              <a:off x="7608888" y="2978151"/>
              <a:ext cx="371475" cy="422275"/>
            </a:xfrm>
            <a:custGeom>
              <a:avLst/>
              <a:gdLst>
                <a:gd name="T0" fmla="*/ 112 w 135"/>
                <a:gd name="T1" fmla="*/ 0 h 153"/>
                <a:gd name="T2" fmla="*/ 135 w 135"/>
                <a:gd name="T3" fmla="*/ 116 h 153"/>
                <a:gd name="T4" fmla="*/ 23 w 135"/>
                <a:gd name="T5" fmla="*/ 153 h 153"/>
                <a:gd name="T6" fmla="*/ 0 w 135"/>
                <a:gd name="T7" fmla="*/ 37 h 153"/>
                <a:gd name="T8" fmla="*/ 112 w 135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53">
                  <a:moveTo>
                    <a:pt x="112" y="0"/>
                  </a:moveTo>
                  <a:cubicBezTo>
                    <a:pt x="135" y="116"/>
                    <a:pt x="135" y="116"/>
                    <a:pt x="135" y="116"/>
                  </a:cubicBezTo>
                  <a:cubicBezTo>
                    <a:pt x="96" y="130"/>
                    <a:pt x="58" y="142"/>
                    <a:pt x="23" y="15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5" y="25"/>
                    <a:pt x="73" y="13"/>
                    <a:pt x="112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2"/>
            <p:cNvSpPr>
              <a:spLocks/>
            </p:cNvSpPr>
            <p:nvPr/>
          </p:nvSpPr>
          <p:spPr bwMode="auto">
            <a:xfrm>
              <a:off x="7669213" y="3068638"/>
              <a:ext cx="201613" cy="66675"/>
            </a:xfrm>
            <a:custGeom>
              <a:avLst/>
              <a:gdLst>
                <a:gd name="T0" fmla="*/ 0 w 73"/>
                <a:gd name="T1" fmla="*/ 24 h 24"/>
                <a:gd name="T2" fmla="*/ 73 w 73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4">
                  <a:moveTo>
                    <a:pt x="0" y="24"/>
                  </a:moveTo>
                  <a:cubicBezTo>
                    <a:pt x="36" y="13"/>
                    <a:pt x="34" y="14"/>
                    <a:pt x="73" y="0"/>
                  </a:cubicBezTo>
                </a:path>
              </a:pathLst>
            </a:custGeom>
            <a:noFill/>
            <a:ln w="46038" cap="rnd">
              <a:solidFill>
                <a:srgbClr val="F7F0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3"/>
            <p:cNvSpPr>
              <a:spLocks/>
            </p:cNvSpPr>
            <p:nvPr/>
          </p:nvSpPr>
          <p:spPr bwMode="auto">
            <a:xfrm>
              <a:off x="7916863" y="2870201"/>
              <a:ext cx="368300" cy="428625"/>
            </a:xfrm>
            <a:custGeom>
              <a:avLst/>
              <a:gdLst>
                <a:gd name="T0" fmla="*/ 110 w 133"/>
                <a:gd name="T1" fmla="*/ 0 h 155"/>
                <a:gd name="T2" fmla="*/ 133 w 133"/>
                <a:gd name="T3" fmla="*/ 117 h 155"/>
                <a:gd name="T4" fmla="*/ 23 w 133"/>
                <a:gd name="T5" fmla="*/ 155 h 155"/>
                <a:gd name="T6" fmla="*/ 0 w 133"/>
                <a:gd name="T7" fmla="*/ 39 h 155"/>
                <a:gd name="T8" fmla="*/ 110 w 13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5">
                  <a:moveTo>
                    <a:pt x="110" y="0"/>
                  </a:moveTo>
                  <a:cubicBezTo>
                    <a:pt x="133" y="117"/>
                    <a:pt x="133" y="117"/>
                    <a:pt x="133" y="117"/>
                  </a:cubicBezTo>
                  <a:cubicBezTo>
                    <a:pt x="95" y="130"/>
                    <a:pt x="58" y="143"/>
                    <a:pt x="23" y="1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5" y="27"/>
                    <a:pt x="72" y="14"/>
                    <a:pt x="110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4"/>
            <p:cNvSpPr>
              <a:spLocks/>
            </p:cNvSpPr>
            <p:nvPr/>
          </p:nvSpPr>
          <p:spPr bwMode="auto">
            <a:xfrm>
              <a:off x="7983538" y="2970213"/>
              <a:ext cx="198438" cy="71438"/>
            </a:xfrm>
            <a:custGeom>
              <a:avLst/>
              <a:gdLst>
                <a:gd name="T0" fmla="*/ 0 w 72"/>
                <a:gd name="T1" fmla="*/ 26 h 26"/>
                <a:gd name="T2" fmla="*/ 72 w 72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6">
                  <a:moveTo>
                    <a:pt x="0" y="26"/>
                  </a:moveTo>
                  <a:cubicBezTo>
                    <a:pt x="35" y="14"/>
                    <a:pt x="34" y="14"/>
                    <a:pt x="72" y="0"/>
                  </a:cubicBezTo>
                </a:path>
              </a:pathLst>
            </a:custGeom>
            <a:noFill/>
            <a:ln w="46038" cap="rnd">
              <a:solidFill>
                <a:srgbClr val="F7F0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5"/>
            <p:cNvSpPr>
              <a:spLocks/>
            </p:cNvSpPr>
            <p:nvPr/>
          </p:nvSpPr>
          <p:spPr bwMode="auto">
            <a:xfrm>
              <a:off x="8221663" y="2759076"/>
              <a:ext cx="363538" cy="434975"/>
            </a:xfrm>
            <a:custGeom>
              <a:avLst/>
              <a:gdLst>
                <a:gd name="T0" fmla="*/ 109 w 132"/>
                <a:gd name="T1" fmla="*/ 0 h 157"/>
                <a:gd name="T2" fmla="*/ 132 w 132"/>
                <a:gd name="T3" fmla="*/ 116 h 157"/>
                <a:gd name="T4" fmla="*/ 108 w 132"/>
                <a:gd name="T5" fmla="*/ 125 h 157"/>
                <a:gd name="T6" fmla="*/ 23 w 132"/>
                <a:gd name="T7" fmla="*/ 157 h 157"/>
                <a:gd name="T8" fmla="*/ 0 w 132"/>
                <a:gd name="T9" fmla="*/ 40 h 157"/>
                <a:gd name="T10" fmla="*/ 85 w 132"/>
                <a:gd name="T11" fmla="*/ 8 h 157"/>
                <a:gd name="T12" fmla="*/ 109 w 132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7">
                  <a:moveTo>
                    <a:pt x="109" y="0"/>
                  </a:moveTo>
                  <a:cubicBezTo>
                    <a:pt x="132" y="116"/>
                    <a:pt x="132" y="116"/>
                    <a:pt x="132" y="116"/>
                  </a:cubicBezTo>
                  <a:cubicBezTo>
                    <a:pt x="124" y="119"/>
                    <a:pt x="116" y="121"/>
                    <a:pt x="108" y="125"/>
                  </a:cubicBezTo>
                  <a:cubicBezTo>
                    <a:pt x="79" y="136"/>
                    <a:pt x="51" y="146"/>
                    <a:pt x="23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7" y="30"/>
                    <a:pt x="56" y="19"/>
                    <a:pt x="85" y="8"/>
                  </a:cubicBezTo>
                  <a:cubicBezTo>
                    <a:pt x="93" y="5"/>
                    <a:pt x="101" y="2"/>
                    <a:pt x="109" y="0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6"/>
            <p:cNvSpPr>
              <a:spLocks/>
            </p:cNvSpPr>
            <p:nvPr/>
          </p:nvSpPr>
          <p:spPr bwMode="auto">
            <a:xfrm>
              <a:off x="8285163" y="2867026"/>
              <a:ext cx="187325" cy="69850"/>
            </a:xfrm>
            <a:custGeom>
              <a:avLst/>
              <a:gdLst>
                <a:gd name="T0" fmla="*/ 0 w 68"/>
                <a:gd name="T1" fmla="*/ 25 h 25"/>
                <a:gd name="T2" fmla="*/ 68 w 6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5">
                  <a:moveTo>
                    <a:pt x="0" y="25"/>
                  </a:moveTo>
                  <a:cubicBezTo>
                    <a:pt x="28" y="15"/>
                    <a:pt x="60" y="2"/>
                    <a:pt x="68" y="0"/>
                  </a:cubicBezTo>
                </a:path>
              </a:pathLst>
            </a:custGeom>
            <a:noFill/>
            <a:ln w="46038" cap="rnd">
              <a:solidFill>
                <a:srgbClr val="F7F0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7"/>
            <p:cNvSpPr>
              <a:spLocks/>
            </p:cNvSpPr>
            <p:nvPr/>
          </p:nvSpPr>
          <p:spPr bwMode="auto">
            <a:xfrm>
              <a:off x="8301038" y="2941638"/>
              <a:ext cx="185738" cy="71438"/>
            </a:xfrm>
            <a:custGeom>
              <a:avLst/>
              <a:gdLst>
                <a:gd name="T0" fmla="*/ 0 w 67"/>
                <a:gd name="T1" fmla="*/ 26 h 26"/>
                <a:gd name="T2" fmla="*/ 67 w 67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6">
                  <a:moveTo>
                    <a:pt x="0" y="26"/>
                  </a:moveTo>
                  <a:cubicBezTo>
                    <a:pt x="28" y="15"/>
                    <a:pt x="59" y="2"/>
                    <a:pt x="67" y="0"/>
                  </a:cubicBezTo>
                </a:path>
              </a:pathLst>
            </a:custGeom>
            <a:noFill/>
            <a:ln w="46038" cap="rnd">
              <a:solidFill>
                <a:srgbClr val="F7F0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8"/>
            <p:cNvSpPr>
              <a:spLocks/>
            </p:cNvSpPr>
            <p:nvPr/>
          </p:nvSpPr>
          <p:spPr bwMode="auto">
            <a:xfrm>
              <a:off x="8521701" y="2716213"/>
              <a:ext cx="369888" cy="363538"/>
            </a:xfrm>
            <a:custGeom>
              <a:avLst/>
              <a:gdLst>
                <a:gd name="T0" fmla="*/ 110 w 134"/>
                <a:gd name="T1" fmla="*/ 3 h 132"/>
                <a:gd name="T2" fmla="*/ 134 w 134"/>
                <a:gd name="T3" fmla="*/ 119 h 132"/>
                <a:gd name="T4" fmla="*/ 23 w 134"/>
                <a:gd name="T5" fmla="*/ 132 h 132"/>
                <a:gd name="T6" fmla="*/ 0 w 134"/>
                <a:gd name="T7" fmla="*/ 16 h 132"/>
                <a:gd name="T8" fmla="*/ 110 w 134"/>
                <a:gd name="T9" fmla="*/ 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32">
                  <a:moveTo>
                    <a:pt x="110" y="3"/>
                  </a:moveTo>
                  <a:cubicBezTo>
                    <a:pt x="134" y="119"/>
                    <a:pt x="134" y="119"/>
                    <a:pt x="134" y="119"/>
                  </a:cubicBezTo>
                  <a:cubicBezTo>
                    <a:pt x="96" y="117"/>
                    <a:pt x="59" y="122"/>
                    <a:pt x="23" y="1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6" y="5"/>
                    <a:pt x="73" y="0"/>
                    <a:pt x="110" y="3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9"/>
            <p:cNvSpPr>
              <a:spLocks/>
            </p:cNvSpPr>
            <p:nvPr/>
          </p:nvSpPr>
          <p:spPr bwMode="auto">
            <a:xfrm>
              <a:off x="8580438" y="2803526"/>
              <a:ext cx="228600" cy="30163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noFill/>
            <a:ln w="46038" cap="rnd">
              <a:solidFill>
                <a:srgbClr val="F7F0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0"/>
            <p:cNvSpPr>
              <a:spLocks/>
            </p:cNvSpPr>
            <p:nvPr/>
          </p:nvSpPr>
          <p:spPr bwMode="auto">
            <a:xfrm>
              <a:off x="7029451" y="3044826"/>
              <a:ext cx="2257425" cy="2524125"/>
            </a:xfrm>
            <a:custGeom>
              <a:avLst/>
              <a:gdLst>
                <a:gd name="T0" fmla="*/ 655 w 818"/>
                <a:gd name="T1" fmla="*/ 0 h 914"/>
                <a:gd name="T2" fmla="*/ 655 w 818"/>
                <a:gd name="T3" fmla="*/ 0 h 914"/>
                <a:gd name="T4" fmla="*/ 567 w 818"/>
                <a:gd name="T5" fmla="*/ 12 h 914"/>
                <a:gd name="T6" fmla="*/ 565 w 818"/>
                <a:gd name="T7" fmla="*/ 13 h 914"/>
                <a:gd name="T8" fmla="*/ 564 w 818"/>
                <a:gd name="T9" fmla="*/ 13 h 914"/>
                <a:gd name="T10" fmla="*/ 564 w 818"/>
                <a:gd name="T11" fmla="*/ 13 h 914"/>
                <a:gd name="T12" fmla="*/ 564 w 818"/>
                <a:gd name="T13" fmla="*/ 13 h 914"/>
                <a:gd name="T14" fmla="*/ 540 w 818"/>
                <a:gd name="T15" fmla="*/ 22 h 914"/>
                <a:gd name="T16" fmla="*/ 455 w 818"/>
                <a:gd name="T17" fmla="*/ 54 h 914"/>
                <a:gd name="T18" fmla="*/ 455 w 818"/>
                <a:gd name="T19" fmla="*/ 54 h 914"/>
                <a:gd name="T20" fmla="*/ 455 w 818"/>
                <a:gd name="T21" fmla="*/ 54 h 914"/>
                <a:gd name="T22" fmla="*/ 345 w 818"/>
                <a:gd name="T23" fmla="*/ 92 h 914"/>
                <a:gd name="T24" fmla="*/ 345 w 818"/>
                <a:gd name="T25" fmla="*/ 92 h 914"/>
                <a:gd name="T26" fmla="*/ 345 w 818"/>
                <a:gd name="T27" fmla="*/ 92 h 914"/>
                <a:gd name="T28" fmla="*/ 233 w 818"/>
                <a:gd name="T29" fmla="*/ 129 h 914"/>
                <a:gd name="T30" fmla="*/ 233 w 818"/>
                <a:gd name="T31" fmla="*/ 129 h 914"/>
                <a:gd name="T32" fmla="*/ 233 w 818"/>
                <a:gd name="T33" fmla="*/ 129 h 914"/>
                <a:gd name="T34" fmla="*/ 122 w 818"/>
                <a:gd name="T35" fmla="*/ 163 h 914"/>
                <a:gd name="T36" fmla="*/ 122 w 818"/>
                <a:gd name="T37" fmla="*/ 163 h 914"/>
                <a:gd name="T38" fmla="*/ 122 w 818"/>
                <a:gd name="T39" fmla="*/ 163 h 914"/>
                <a:gd name="T40" fmla="*/ 0 w 818"/>
                <a:gd name="T41" fmla="*/ 197 h 914"/>
                <a:gd name="T42" fmla="*/ 143 w 818"/>
                <a:gd name="T43" fmla="*/ 914 h 914"/>
                <a:gd name="T44" fmla="*/ 162 w 818"/>
                <a:gd name="T45" fmla="*/ 910 h 914"/>
                <a:gd name="T46" fmla="*/ 683 w 818"/>
                <a:gd name="T47" fmla="*/ 739 h 914"/>
                <a:gd name="T48" fmla="*/ 798 w 818"/>
                <a:gd name="T49" fmla="*/ 718 h 914"/>
                <a:gd name="T50" fmla="*/ 818 w 818"/>
                <a:gd name="T51" fmla="*/ 718 h 914"/>
                <a:gd name="T52" fmla="*/ 675 w 818"/>
                <a:gd name="T53" fmla="*/ 0 h 914"/>
                <a:gd name="T54" fmla="*/ 675 w 818"/>
                <a:gd name="T55" fmla="*/ 0 h 914"/>
                <a:gd name="T56" fmla="*/ 655 w 818"/>
                <a:gd name="T57" fmla="*/ 0 h 914"/>
                <a:gd name="T58" fmla="*/ 655 w 818"/>
                <a:gd name="T59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8" h="914">
                  <a:moveTo>
                    <a:pt x="655" y="0"/>
                  </a:moveTo>
                  <a:cubicBezTo>
                    <a:pt x="655" y="0"/>
                    <a:pt x="655" y="0"/>
                    <a:pt x="655" y="0"/>
                  </a:cubicBezTo>
                  <a:cubicBezTo>
                    <a:pt x="625" y="0"/>
                    <a:pt x="596" y="4"/>
                    <a:pt x="567" y="12"/>
                  </a:cubicBezTo>
                  <a:cubicBezTo>
                    <a:pt x="567" y="13"/>
                    <a:pt x="566" y="13"/>
                    <a:pt x="565" y="13"/>
                  </a:cubicBezTo>
                  <a:cubicBezTo>
                    <a:pt x="565" y="13"/>
                    <a:pt x="565" y="13"/>
                    <a:pt x="564" y="13"/>
                  </a:cubicBezTo>
                  <a:cubicBezTo>
                    <a:pt x="564" y="13"/>
                    <a:pt x="564" y="13"/>
                    <a:pt x="564" y="13"/>
                  </a:cubicBezTo>
                  <a:cubicBezTo>
                    <a:pt x="564" y="13"/>
                    <a:pt x="564" y="13"/>
                    <a:pt x="564" y="13"/>
                  </a:cubicBezTo>
                  <a:cubicBezTo>
                    <a:pt x="556" y="16"/>
                    <a:pt x="548" y="18"/>
                    <a:pt x="540" y="22"/>
                  </a:cubicBezTo>
                  <a:cubicBezTo>
                    <a:pt x="511" y="33"/>
                    <a:pt x="483" y="43"/>
                    <a:pt x="455" y="54"/>
                  </a:cubicBezTo>
                  <a:cubicBezTo>
                    <a:pt x="455" y="54"/>
                    <a:pt x="455" y="54"/>
                    <a:pt x="455" y="54"/>
                  </a:cubicBezTo>
                  <a:cubicBezTo>
                    <a:pt x="455" y="54"/>
                    <a:pt x="455" y="54"/>
                    <a:pt x="455" y="54"/>
                  </a:cubicBezTo>
                  <a:cubicBezTo>
                    <a:pt x="417" y="67"/>
                    <a:pt x="380" y="80"/>
                    <a:pt x="345" y="92"/>
                  </a:cubicBezTo>
                  <a:cubicBezTo>
                    <a:pt x="345" y="92"/>
                    <a:pt x="345" y="92"/>
                    <a:pt x="345" y="92"/>
                  </a:cubicBezTo>
                  <a:cubicBezTo>
                    <a:pt x="345" y="92"/>
                    <a:pt x="345" y="92"/>
                    <a:pt x="345" y="92"/>
                  </a:cubicBezTo>
                  <a:cubicBezTo>
                    <a:pt x="306" y="106"/>
                    <a:pt x="268" y="118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193" y="142"/>
                    <a:pt x="156" y="15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76" y="176"/>
                    <a:pt x="35" y="188"/>
                    <a:pt x="0" y="197"/>
                  </a:cubicBezTo>
                  <a:cubicBezTo>
                    <a:pt x="143" y="914"/>
                    <a:pt x="143" y="914"/>
                    <a:pt x="143" y="914"/>
                  </a:cubicBezTo>
                  <a:cubicBezTo>
                    <a:pt x="162" y="910"/>
                    <a:pt x="162" y="910"/>
                    <a:pt x="162" y="910"/>
                  </a:cubicBezTo>
                  <a:cubicBezTo>
                    <a:pt x="282" y="877"/>
                    <a:pt x="471" y="821"/>
                    <a:pt x="683" y="739"/>
                  </a:cubicBezTo>
                  <a:cubicBezTo>
                    <a:pt x="720" y="725"/>
                    <a:pt x="759" y="718"/>
                    <a:pt x="798" y="718"/>
                  </a:cubicBezTo>
                  <a:cubicBezTo>
                    <a:pt x="805" y="718"/>
                    <a:pt x="811" y="718"/>
                    <a:pt x="818" y="718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668" y="0"/>
                    <a:pt x="662" y="0"/>
                    <a:pt x="655" y="0"/>
                  </a:cubicBezTo>
                  <a:cubicBezTo>
                    <a:pt x="655" y="0"/>
                    <a:pt x="655" y="0"/>
                    <a:pt x="655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1"/>
            <p:cNvSpPr>
              <a:spLocks noEditPoints="1"/>
            </p:cNvSpPr>
            <p:nvPr/>
          </p:nvSpPr>
          <p:spPr bwMode="auto">
            <a:xfrm>
              <a:off x="8585201" y="3044826"/>
              <a:ext cx="306388" cy="34925"/>
            </a:xfrm>
            <a:custGeom>
              <a:avLst/>
              <a:gdLst>
                <a:gd name="T0" fmla="*/ 0 w 111"/>
                <a:gd name="T1" fmla="*/ 13 h 13"/>
                <a:gd name="T2" fmla="*/ 0 w 111"/>
                <a:gd name="T3" fmla="*/ 13 h 13"/>
                <a:gd name="T4" fmla="*/ 0 w 111"/>
                <a:gd name="T5" fmla="*/ 13 h 13"/>
                <a:gd name="T6" fmla="*/ 0 w 111"/>
                <a:gd name="T7" fmla="*/ 13 h 13"/>
                <a:gd name="T8" fmla="*/ 3 w 111"/>
                <a:gd name="T9" fmla="*/ 12 h 13"/>
                <a:gd name="T10" fmla="*/ 1 w 111"/>
                <a:gd name="T11" fmla="*/ 13 h 13"/>
                <a:gd name="T12" fmla="*/ 3 w 111"/>
                <a:gd name="T13" fmla="*/ 12 h 13"/>
                <a:gd name="T14" fmla="*/ 91 w 111"/>
                <a:gd name="T15" fmla="*/ 0 h 13"/>
                <a:gd name="T16" fmla="*/ 111 w 111"/>
                <a:gd name="T17" fmla="*/ 0 h 13"/>
                <a:gd name="T18" fmla="*/ 111 w 111"/>
                <a:gd name="T19" fmla="*/ 0 h 13"/>
                <a:gd name="T20" fmla="*/ 91 w 111"/>
                <a:gd name="T21" fmla="*/ 0 h 13"/>
                <a:gd name="T22" fmla="*/ 91 w 111"/>
                <a:gd name="T23" fmla="*/ 0 h 13"/>
                <a:gd name="T24" fmla="*/ 91 w 111"/>
                <a:gd name="T25" fmla="*/ 0 h 13"/>
                <a:gd name="T26" fmla="*/ 91 w 111"/>
                <a:gd name="T27" fmla="*/ 0 h 13"/>
                <a:gd name="T28" fmla="*/ 91 w 111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3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3" y="12"/>
                  </a:moveTo>
                  <a:cubicBezTo>
                    <a:pt x="3" y="13"/>
                    <a:pt x="2" y="13"/>
                    <a:pt x="1" y="13"/>
                  </a:cubicBezTo>
                  <a:cubicBezTo>
                    <a:pt x="2" y="13"/>
                    <a:pt x="3" y="13"/>
                    <a:pt x="3" y="12"/>
                  </a:cubicBezTo>
                  <a:moveTo>
                    <a:pt x="91" y="0"/>
                  </a:moveTo>
                  <a:cubicBezTo>
                    <a:pt x="98" y="0"/>
                    <a:pt x="104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4" y="0"/>
                    <a:pt x="98" y="0"/>
                    <a:pt x="91" y="0"/>
                  </a:cubicBezTo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D55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2"/>
            <p:cNvSpPr>
              <a:spLocks/>
            </p:cNvSpPr>
            <p:nvPr/>
          </p:nvSpPr>
          <p:spPr bwMode="auto">
            <a:xfrm>
              <a:off x="9648826" y="2417763"/>
              <a:ext cx="1957388" cy="239713"/>
            </a:xfrm>
            <a:custGeom>
              <a:avLst/>
              <a:gdLst>
                <a:gd name="T0" fmla="*/ 704 w 709"/>
                <a:gd name="T1" fmla="*/ 0 h 87"/>
                <a:gd name="T2" fmla="*/ 703 w 709"/>
                <a:gd name="T3" fmla="*/ 0 h 87"/>
                <a:gd name="T4" fmla="*/ 578 w 709"/>
                <a:gd name="T5" fmla="*/ 15 h 87"/>
                <a:gd name="T6" fmla="*/ 462 w 709"/>
                <a:gd name="T7" fmla="*/ 26 h 87"/>
                <a:gd name="T8" fmla="*/ 345 w 709"/>
                <a:gd name="T9" fmla="*/ 35 h 87"/>
                <a:gd name="T10" fmla="*/ 229 w 709"/>
                <a:gd name="T11" fmla="*/ 42 h 87"/>
                <a:gd name="T12" fmla="*/ 229 w 709"/>
                <a:gd name="T13" fmla="*/ 42 h 87"/>
                <a:gd name="T14" fmla="*/ 138 w 709"/>
                <a:gd name="T15" fmla="*/ 45 h 87"/>
                <a:gd name="T16" fmla="*/ 138 w 709"/>
                <a:gd name="T17" fmla="*/ 45 h 87"/>
                <a:gd name="T18" fmla="*/ 112 w 709"/>
                <a:gd name="T19" fmla="*/ 47 h 87"/>
                <a:gd name="T20" fmla="*/ 3 w 709"/>
                <a:gd name="T21" fmla="*/ 78 h 87"/>
                <a:gd name="T22" fmla="*/ 1 w 709"/>
                <a:gd name="T23" fmla="*/ 84 h 87"/>
                <a:gd name="T24" fmla="*/ 6 w 709"/>
                <a:gd name="T25" fmla="*/ 87 h 87"/>
                <a:gd name="T26" fmla="*/ 8 w 709"/>
                <a:gd name="T27" fmla="*/ 87 h 87"/>
                <a:gd name="T28" fmla="*/ 113 w 709"/>
                <a:gd name="T29" fmla="*/ 57 h 87"/>
                <a:gd name="T30" fmla="*/ 138 w 709"/>
                <a:gd name="T31" fmla="*/ 55 h 87"/>
                <a:gd name="T32" fmla="*/ 138 w 709"/>
                <a:gd name="T33" fmla="*/ 55 h 87"/>
                <a:gd name="T34" fmla="*/ 229 w 709"/>
                <a:gd name="T35" fmla="*/ 52 h 87"/>
                <a:gd name="T36" fmla="*/ 229 w 709"/>
                <a:gd name="T37" fmla="*/ 52 h 87"/>
                <a:gd name="T38" fmla="*/ 346 w 709"/>
                <a:gd name="T39" fmla="*/ 45 h 87"/>
                <a:gd name="T40" fmla="*/ 463 w 709"/>
                <a:gd name="T41" fmla="*/ 36 h 87"/>
                <a:gd name="T42" fmla="*/ 579 w 709"/>
                <a:gd name="T43" fmla="*/ 25 h 87"/>
                <a:gd name="T44" fmla="*/ 704 w 709"/>
                <a:gd name="T45" fmla="*/ 10 h 87"/>
                <a:gd name="T46" fmla="*/ 709 w 709"/>
                <a:gd name="T47" fmla="*/ 4 h 87"/>
                <a:gd name="T48" fmla="*/ 704 w 709"/>
                <a:gd name="T4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9" h="87">
                  <a:moveTo>
                    <a:pt x="704" y="0"/>
                  </a:moveTo>
                  <a:cubicBezTo>
                    <a:pt x="703" y="0"/>
                    <a:pt x="703" y="0"/>
                    <a:pt x="703" y="0"/>
                  </a:cubicBezTo>
                  <a:cubicBezTo>
                    <a:pt x="668" y="4"/>
                    <a:pt x="626" y="10"/>
                    <a:pt x="578" y="15"/>
                  </a:cubicBezTo>
                  <a:cubicBezTo>
                    <a:pt x="542" y="19"/>
                    <a:pt x="504" y="23"/>
                    <a:pt x="462" y="26"/>
                  </a:cubicBezTo>
                  <a:cubicBezTo>
                    <a:pt x="425" y="30"/>
                    <a:pt x="386" y="33"/>
                    <a:pt x="345" y="35"/>
                  </a:cubicBezTo>
                  <a:cubicBezTo>
                    <a:pt x="308" y="38"/>
                    <a:pt x="269" y="40"/>
                    <a:pt x="229" y="42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199" y="43"/>
                    <a:pt x="169" y="44"/>
                    <a:pt x="138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29" y="45"/>
                    <a:pt x="120" y="46"/>
                    <a:pt x="112" y="47"/>
                  </a:cubicBezTo>
                  <a:cubicBezTo>
                    <a:pt x="74" y="51"/>
                    <a:pt x="37" y="61"/>
                    <a:pt x="3" y="78"/>
                  </a:cubicBezTo>
                  <a:cubicBezTo>
                    <a:pt x="1" y="79"/>
                    <a:pt x="0" y="82"/>
                    <a:pt x="1" y="84"/>
                  </a:cubicBezTo>
                  <a:cubicBezTo>
                    <a:pt x="2" y="86"/>
                    <a:pt x="4" y="87"/>
                    <a:pt x="6" y="87"/>
                  </a:cubicBezTo>
                  <a:cubicBezTo>
                    <a:pt x="6" y="87"/>
                    <a:pt x="7" y="87"/>
                    <a:pt x="8" y="87"/>
                  </a:cubicBezTo>
                  <a:cubicBezTo>
                    <a:pt x="41" y="70"/>
                    <a:pt x="76" y="60"/>
                    <a:pt x="113" y="57"/>
                  </a:cubicBezTo>
                  <a:cubicBezTo>
                    <a:pt x="121" y="56"/>
                    <a:pt x="130" y="55"/>
                    <a:pt x="138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69" y="54"/>
                    <a:pt x="199" y="53"/>
                    <a:pt x="229" y="52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69" y="50"/>
                    <a:pt x="308" y="48"/>
                    <a:pt x="346" y="45"/>
                  </a:cubicBezTo>
                  <a:cubicBezTo>
                    <a:pt x="387" y="43"/>
                    <a:pt x="426" y="40"/>
                    <a:pt x="463" y="36"/>
                  </a:cubicBezTo>
                  <a:cubicBezTo>
                    <a:pt x="505" y="33"/>
                    <a:pt x="543" y="29"/>
                    <a:pt x="579" y="25"/>
                  </a:cubicBezTo>
                  <a:cubicBezTo>
                    <a:pt x="627" y="20"/>
                    <a:pt x="669" y="14"/>
                    <a:pt x="704" y="10"/>
                  </a:cubicBezTo>
                  <a:cubicBezTo>
                    <a:pt x="707" y="9"/>
                    <a:pt x="709" y="7"/>
                    <a:pt x="709" y="4"/>
                  </a:cubicBezTo>
                  <a:cubicBezTo>
                    <a:pt x="708" y="1"/>
                    <a:pt x="706" y="0"/>
                    <a:pt x="70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3"/>
            <p:cNvSpPr>
              <a:spLocks/>
            </p:cNvSpPr>
            <p:nvPr/>
          </p:nvSpPr>
          <p:spPr bwMode="auto">
            <a:xfrm>
              <a:off x="9671051" y="2533651"/>
              <a:ext cx="1957388" cy="242888"/>
            </a:xfrm>
            <a:custGeom>
              <a:avLst/>
              <a:gdLst>
                <a:gd name="T0" fmla="*/ 704 w 709"/>
                <a:gd name="T1" fmla="*/ 0 h 88"/>
                <a:gd name="T2" fmla="*/ 703 w 709"/>
                <a:gd name="T3" fmla="*/ 0 h 88"/>
                <a:gd name="T4" fmla="*/ 578 w 709"/>
                <a:gd name="T5" fmla="*/ 15 h 88"/>
                <a:gd name="T6" fmla="*/ 463 w 709"/>
                <a:gd name="T7" fmla="*/ 27 h 88"/>
                <a:gd name="T8" fmla="*/ 345 w 709"/>
                <a:gd name="T9" fmla="*/ 36 h 88"/>
                <a:gd name="T10" fmla="*/ 229 w 709"/>
                <a:gd name="T11" fmla="*/ 42 h 88"/>
                <a:gd name="T12" fmla="*/ 229 w 709"/>
                <a:gd name="T13" fmla="*/ 42 h 88"/>
                <a:gd name="T14" fmla="*/ 138 w 709"/>
                <a:gd name="T15" fmla="*/ 45 h 88"/>
                <a:gd name="T16" fmla="*/ 112 w 709"/>
                <a:gd name="T17" fmla="*/ 47 h 88"/>
                <a:gd name="T18" fmla="*/ 4 w 709"/>
                <a:gd name="T19" fmla="*/ 78 h 88"/>
                <a:gd name="T20" fmla="*/ 2 w 709"/>
                <a:gd name="T21" fmla="*/ 85 h 88"/>
                <a:gd name="T22" fmla="*/ 6 w 709"/>
                <a:gd name="T23" fmla="*/ 88 h 88"/>
                <a:gd name="T24" fmla="*/ 8 w 709"/>
                <a:gd name="T25" fmla="*/ 87 h 88"/>
                <a:gd name="T26" fmla="*/ 113 w 709"/>
                <a:gd name="T27" fmla="*/ 57 h 88"/>
                <a:gd name="T28" fmla="*/ 138 w 709"/>
                <a:gd name="T29" fmla="*/ 55 h 88"/>
                <a:gd name="T30" fmla="*/ 230 w 709"/>
                <a:gd name="T31" fmla="*/ 52 h 88"/>
                <a:gd name="T32" fmla="*/ 230 w 709"/>
                <a:gd name="T33" fmla="*/ 52 h 88"/>
                <a:gd name="T34" fmla="*/ 346 w 709"/>
                <a:gd name="T35" fmla="*/ 46 h 88"/>
                <a:gd name="T36" fmla="*/ 464 w 709"/>
                <a:gd name="T37" fmla="*/ 37 h 88"/>
                <a:gd name="T38" fmla="*/ 579 w 709"/>
                <a:gd name="T39" fmla="*/ 25 h 88"/>
                <a:gd name="T40" fmla="*/ 705 w 709"/>
                <a:gd name="T41" fmla="*/ 10 h 88"/>
                <a:gd name="T42" fmla="*/ 709 w 709"/>
                <a:gd name="T43" fmla="*/ 4 h 88"/>
                <a:gd name="T44" fmla="*/ 704 w 709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9" h="88">
                  <a:moveTo>
                    <a:pt x="704" y="0"/>
                  </a:moveTo>
                  <a:cubicBezTo>
                    <a:pt x="704" y="0"/>
                    <a:pt x="704" y="0"/>
                    <a:pt x="703" y="0"/>
                  </a:cubicBezTo>
                  <a:cubicBezTo>
                    <a:pt x="668" y="5"/>
                    <a:pt x="626" y="10"/>
                    <a:pt x="578" y="15"/>
                  </a:cubicBezTo>
                  <a:cubicBezTo>
                    <a:pt x="543" y="19"/>
                    <a:pt x="504" y="23"/>
                    <a:pt x="463" y="27"/>
                  </a:cubicBezTo>
                  <a:cubicBezTo>
                    <a:pt x="426" y="30"/>
                    <a:pt x="387" y="33"/>
                    <a:pt x="345" y="36"/>
                  </a:cubicBezTo>
                  <a:cubicBezTo>
                    <a:pt x="308" y="38"/>
                    <a:pt x="269" y="40"/>
                    <a:pt x="229" y="42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199" y="44"/>
                    <a:pt x="169" y="45"/>
                    <a:pt x="138" y="45"/>
                  </a:cubicBezTo>
                  <a:cubicBezTo>
                    <a:pt x="129" y="46"/>
                    <a:pt x="121" y="46"/>
                    <a:pt x="112" y="47"/>
                  </a:cubicBezTo>
                  <a:cubicBezTo>
                    <a:pt x="75" y="51"/>
                    <a:pt x="38" y="61"/>
                    <a:pt x="4" y="78"/>
                  </a:cubicBezTo>
                  <a:cubicBezTo>
                    <a:pt x="1" y="79"/>
                    <a:pt x="0" y="82"/>
                    <a:pt x="2" y="85"/>
                  </a:cubicBezTo>
                  <a:cubicBezTo>
                    <a:pt x="2" y="87"/>
                    <a:pt x="4" y="88"/>
                    <a:pt x="6" y="88"/>
                  </a:cubicBezTo>
                  <a:cubicBezTo>
                    <a:pt x="7" y="88"/>
                    <a:pt x="8" y="87"/>
                    <a:pt x="8" y="87"/>
                  </a:cubicBezTo>
                  <a:cubicBezTo>
                    <a:pt x="41" y="71"/>
                    <a:pt x="77" y="61"/>
                    <a:pt x="113" y="57"/>
                  </a:cubicBezTo>
                  <a:cubicBezTo>
                    <a:pt x="122" y="56"/>
                    <a:pt x="130" y="56"/>
                    <a:pt x="138" y="55"/>
                  </a:cubicBezTo>
                  <a:cubicBezTo>
                    <a:pt x="169" y="55"/>
                    <a:pt x="200" y="54"/>
                    <a:pt x="230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70" y="50"/>
                    <a:pt x="309" y="48"/>
                    <a:pt x="346" y="46"/>
                  </a:cubicBezTo>
                  <a:cubicBezTo>
                    <a:pt x="387" y="43"/>
                    <a:pt x="427" y="40"/>
                    <a:pt x="464" y="37"/>
                  </a:cubicBezTo>
                  <a:cubicBezTo>
                    <a:pt x="505" y="33"/>
                    <a:pt x="544" y="29"/>
                    <a:pt x="579" y="25"/>
                  </a:cubicBezTo>
                  <a:cubicBezTo>
                    <a:pt x="627" y="20"/>
                    <a:pt x="670" y="15"/>
                    <a:pt x="705" y="10"/>
                  </a:cubicBezTo>
                  <a:cubicBezTo>
                    <a:pt x="708" y="10"/>
                    <a:pt x="709" y="7"/>
                    <a:pt x="709" y="4"/>
                  </a:cubicBezTo>
                  <a:cubicBezTo>
                    <a:pt x="709" y="2"/>
                    <a:pt x="707" y="0"/>
                    <a:pt x="70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64"/>
            <p:cNvSpPr>
              <a:spLocks/>
            </p:cNvSpPr>
            <p:nvPr/>
          </p:nvSpPr>
          <p:spPr bwMode="auto">
            <a:xfrm>
              <a:off x="9694863" y="2654301"/>
              <a:ext cx="1957388" cy="241300"/>
            </a:xfrm>
            <a:custGeom>
              <a:avLst/>
              <a:gdLst>
                <a:gd name="T0" fmla="*/ 704 w 709"/>
                <a:gd name="T1" fmla="*/ 0 h 87"/>
                <a:gd name="T2" fmla="*/ 703 w 709"/>
                <a:gd name="T3" fmla="*/ 0 h 87"/>
                <a:gd name="T4" fmla="*/ 578 w 709"/>
                <a:gd name="T5" fmla="*/ 15 h 87"/>
                <a:gd name="T6" fmla="*/ 463 w 709"/>
                <a:gd name="T7" fmla="*/ 27 h 87"/>
                <a:gd name="T8" fmla="*/ 345 w 709"/>
                <a:gd name="T9" fmla="*/ 36 h 87"/>
                <a:gd name="T10" fmla="*/ 229 w 709"/>
                <a:gd name="T11" fmla="*/ 42 h 87"/>
                <a:gd name="T12" fmla="*/ 229 w 709"/>
                <a:gd name="T13" fmla="*/ 42 h 87"/>
                <a:gd name="T14" fmla="*/ 138 w 709"/>
                <a:gd name="T15" fmla="*/ 45 h 87"/>
                <a:gd name="T16" fmla="*/ 112 w 709"/>
                <a:gd name="T17" fmla="*/ 47 h 87"/>
                <a:gd name="T18" fmla="*/ 4 w 709"/>
                <a:gd name="T19" fmla="*/ 78 h 87"/>
                <a:gd name="T20" fmla="*/ 1 w 709"/>
                <a:gd name="T21" fmla="*/ 85 h 87"/>
                <a:gd name="T22" fmla="*/ 6 w 709"/>
                <a:gd name="T23" fmla="*/ 87 h 87"/>
                <a:gd name="T24" fmla="*/ 8 w 709"/>
                <a:gd name="T25" fmla="*/ 87 h 87"/>
                <a:gd name="T26" fmla="*/ 113 w 709"/>
                <a:gd name="T27" fmla="*/ 57 h 87"/>
                <a:gd name="T28" fmla="*/ 138 w 709"/>
                <a:gd name="T29" fmla="*/ 55 h 87"/>
                <a:gd name="T30" fmla="*/ 229 w 709"/>
                <a:gd name="T31" fmla="*/ 52 h 87"/>
                <a:gd name="T32" fmla="*/ 229 w 709"/>
                <a:gd name="T33" fmla="*/ 52 h 87"/>
                <a:gd name="T34" fmla="*/ 346 w 709"/>
                <a:gd name="T35" fmla="*/ 46 h 87"/>
                <a:gd name="T36" fmla="*/ 464 w 709"/>
                <a:gd name="T37" fmla="*/ 37 h 87"/>
                <a:gd name="T38" fmla="*/ 579 w 709"/>
                <a:gd name="T39" fmla="*/ 25 h 87"/>
                <a:gd name="T40" fmla="*/ 705 w 709"/>
                <a:gd name="T41" fmla="*/ 10 h 87"/>
                <a:gd name="T42" fmla="*/ 709 w 709"/>
                <a:gd name="T43" fmla="*/ 4 h 87"/>
                <a:gd name="T44" fmla="*/ 704 w 709"/>
                <a:gd name="T4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9" h="87">
                  <a:moveTo>
                    <a:pt x="704" y="0"/>
                  </a:moveTo>
                  <a:cubicBezTo>
                    <a:pt x="704" y="0"/>
                    <a:pt x="703" y="0"/>
                    <a:pt x="703" y="0"/>
                  </a:cubicBezTo>
                  <a:cubicBezTo>
                    <a:pt x="668" y="5"/>
                    <a:pt x="626" y="10"/>
                    <a:pt x="578" y="15"/>
                  </a:cubicBezTo>
                  <a:cubicBezTo>
                    <a:pt x="543" y="19"/>
                    <a:pt x="504" y="23"/>
                    <a:pt x="463" y="27"/>
                  </a:cubicBezTo>
                  <a:cubicBezTo>
                    <a:pt x="426" y="30"/>
                    <a:pt x="386" y="33"/>
                    <a:pt x="345" y="36"/>
                  </a:cubicBezTo>
                  <a:cubicBezTo>
                    <a:pt x="308" y="38"/>
                    <a:pt x="269" y="40"/>
                    <a:pt x="229" y="42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199" y="43"/>
                    <a:pt x="169" y="45"/>
                    <a:pt x="138" y="45"/>
                  </a:cubicBezTo>
                  <a:cubicBezTo>
                    <a:pt x="129" y="46"/>
                    <a:pt x="121" y="46"/>
                    <a:pt x="112" y="47"/>
                  </a:cubicBezTo>
                  <a:cubicBezTo>
                    <a:pt x="74" y="51"/>
                    <a:pt x="38" y="61"/>
                    <a:pt x="4" y="78"/>
                  </a:cubicBezTo>
                  <a:cubicBezTo>
                    <a:pt x="1" y="79"/>
                    <a:pt x="0" y="82"/>
                    <a:pt x="1" y="85"/>
                  </a:cubicBezTo>
                  <a:cubicBezTo>
                    <a:pt x="2" y="86"/>
                    <a:pt x="4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41" y="71"/>
                    <a:pt x="76" y="61"/>
                    <a:pt x="113" y="57"/>
                  </a:cubicBezTo>
                  <a:cubicBezTo>
                    <a:pt x="121" y="56"/>
                    <a:pt x="130" y="56"/>
                    <a:pt x="138" y="55"/>
                  </a:cubicBezTo>
                  <a:cubicBezTo>
                    <a:pt x="169" y="55"/>
                    <a:pt x="200" y="53"/>
                    <a:pt x="229" y="52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69" y="50"/>
                    <a:pt x="308" y="48"/>
                    <a:pt x="346" y="46"/>
                  </a:cubicBezTo>
                  <a:cubicBezTo>
                    <a:pt x="387" y="43"/>
                    <a:pt x="426" y="40"/>
                    <a:pt x="464" y="37"/>
                  </a:cubicBezTo>
                  <a:cubicBezTo>
                    <a:pt x="505" y="33"/>
                    <a:pt x="544" y="29"/>
                    <a:pt x="579" y="25"/>
                  </a:cubicBezTo>
                  <a:cubicBezTo>
                    <a:pt x="627" y="20"/>
                    <a:pt x="669" y="15"/>
                    <a:pt x="705" y="10"/>
                  </a:cubicBezTo>
                  <a:cubicBezTo>
                    <a:pt x="707" y="10"/>
                    <a:pt x="709" y="7"/>
                    <a:pt x="709" y="4"/>
                  </a:cubicBezTo>
                  <a:cubicBezTo>
                    <a:pt x="709" y="2"/>
                    <a:pt x="706" y="0"/>
                    <a:pt x="70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5"/>
            <p:cNvSpPr>
              <a:spLocks/>
            </p:cNvSpPr>
            <p:nvPr/>
          </p:nvSpPr>
          <p:spPr bwMode="auto">
            <a:xfrm>
              <a:off x="9921876" y="3897313"/>
              <a:ext cx="601663" cy="125413"/>
            </a:xfrm>
            <a:custGeom>
              <a:avLst/>
              <a:gdLst>
                <a:gd name="T0" fmla="*/ 213 w 218"/>
                <a:gd name="T1" fmla="*/ 0 h 45"/>
                <a:gd name="T2" fmla="*/ 212 w 218"/>
                <a:gd name="T3" fmla="*/ 0 h 45"/>
                <a:gd name="T4" fmla="*/ 137 w 218"/>
                <a:gd name="T5" fmla="*/ 3 h 45"/>
                <a:gd name="T6" fmla="*/ 137 w 218"/>
                <a:gd name="T7" fmla="*/ 3 h 45"/>
                <a:gd name="T8" fmla="*/ 111 w 218"/>
                <a:gd name="T9" fmla="*/ 5 h 45"/>
                <a:gd name="T10" fmla="*/ 3 w 218"/>
                <a:gd name="T11" fmla="*/ 36 h 45"/>
                <a:gd name="T12" fmla="*/ 1 w 218"/>
                <a:gd name="T13" fmla="*/ 42 h 45"/>
                <a:gd name="T14" fmla="*/ 5 w 218"/>
                <a:gd name="T15" fmla="*/ 45 h 45"/>
                <a:gd name="T16" fmla="*/ 7 w 218"/>
                <a:gd name="T17" fmla="*/ 45 h 45"/>
                <a:gd name="T18" fmla="*/ 112 w 218"/>
                <a:gd name="T19" fmla="*/ 15 h 45"/>
                <a:gd name="T20" fmla="*/ 138 w 218"/>
                <a:gd name="T21" fmla="*/ 13 h 45"/>
                <a:gd name="T22" fmla="*/ 138 w 218"/>
                <a:gd name="T23" fmla="*/ 13 h 45"/>
                <a:gd name="T24" fmla="*/ 213 w 218"/>
                <a:gd name="T25" fmla="*/ 10 h 45"/>
                <a:gd name="T26" fmla="*/ 218 w 218"/>
                <a:gd name="T27" fmla="*/ 5 h 45"/>
                <a:gd name="T28" fmla="*/ 213 w 218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45">
                  <a:moveTo>
                    <a:pt x="213" y="0"/>
                  </a:moveTo>
                  <a:cubicBezTo>
                    <a:pt x="213" y="0"/>
                    <a:pt x="212" y="0"/>
                    <a:pt x="212" y="0"/>
                  </a:cubicBezTo>
                  <a:cubicBezTo>
                    <a:pt x="188" y="1"/>
                    <a:pt x="163" y="2"/>
                    <a:pt x="137" y="3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29" y="3"/>
                    <a:pt x="120" y="4"/>
                    <a:pt x="111" y="5"/>
                  </a:cubicBezTo>
                  <a:cubicBezTo>
                    <a:pt x="74" y="9"/>
                    <a:pt x="37" y="19"/>
                    <a:pt x="3" y="36"/>
                  </a:cubicBezTo>
                  <a:cubicBezTo>
                    <a:pt x="1" y="37"/>
                    <a:pt x="0" y="40"/>
                    <a:pt x="1" y="42"/>
                  </a:cubicBezTo>
                  <a:cubicBezTo>
                    <a:pt x="2" y="44"/>
                    <a:pt x="3" y="45"/>
                    <a:pt x="5" y="45"/>
                  </a:cubicBezTo>
                  <a:cubicBezTo>
                    <a:pt x="6" y="45"/>
                    <a:pt x="7" y="45"/>
                    <a:pt x="7" y="45"/>
                  </a:cubicBezTo>
                  <a:cubicBezTo>
                    <a:pt x="40" y="28"/>
                    <a:pt x="76" y="18"/>
                    <a:pt x="112" y="15"/>
                  </a:cubicBezTo>
                  <a:cubicBezTo>
                    <a:pt x="121" y="14"/>
                    <a:pt x="12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63" y="12"/>
                    <a:pt x="188" y="11"/>
                    <a:pt x="213" y="10"/>
                  </a:cubicBezTo>
                  <a:cubicBezTo>
                    <a:pt x="216" y="10"/>
                    <a:pt x="218" y="8"/>
                    <a:pt x="218" y="5"/>
                  </a:cubicBezTo>
                  <a:cubicBezTo>
                    <a:pt x="218" y="3"/>
                    <a:pt x="215" y="0"/>
                    <a:pt x="21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6"/>
            <p:cNvSpPr>
              <a:spLocks/>
            </p:cNvSpPr>
            <p:nvPr/>
          </p:nvSpPr>
          <p:spPr bwMode="auto">
            <a:xfrm>
              <a:off x="11329988" y="3781426"/>
              <a:ext cx="549275" cy="85725"/>
            </a:xfrm>
            <a:custGeom>
              <a:avLst/>
              <a:gdLst>
                <a:gd name="T0" fmla="*/ 193 w 199"/>
                <a:gd name="T1" fmla="*/ 0 h 31"/>
                <a:gd name="T2" fmla="*/ 193 w 199"/>
                <a:gd name="T3" fmla="*/ 0 h 31"/>
                <a:gd name="T4" fmla="*/ 193 w 199"/>
                <a:gd name="T5" fmla="*/ 0 h 31"/>
                <a:gd name="T6" fmla="*/ 67 w 199"/>
                <a:gd name="T7" fmla="*/ 15 h 31"/>
                <a:gd name="T8" fmla="*/ 4 w 199"/>
                <a:gd name="T9" fmla="*/ 21 h 31"/>
                <a:gd name="T10" fmla="*/ 0 w 199"/>
                <a:gd name="T11" fmla="*/ 27 h 31"/>
                <a:gd name="T12" fmla="*/ 5 w 199"/>
                <a:gd name="T13" fmla="*/ 31 h 31"/>
                <a:gd name="T14" fmla="*/ 5 w 199"/>
                <a:gd name="T15" fmla="*/ 31 h 31"/>
                <a:gd name="T16" fmla="*/ 68 w 199"/>
                <a:gd name="T17" fmla="*/ 25 h 31"/>
                <a:gd name="T18" fmla="*/ 194 w 199"/>
                <a:gd name="T19" fmla="*/ 10 h 31"/>
                <a:gd name="T20" fmla="*/ 198 w 199"/>
                <a:gd name="T21" fmla="*/ 4 h 31"/>
                <a:gd name="T22" fmla="*/ 193 w 199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31"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57" y="4"/>
                    <a:pt x="115" y="10"/>
                    <a:pt x="67" y="15"/>
                  </a:cubicBezTo>
                  <a:cubicBezTo>
                    <a:pt x="47" y="17"/>
                    <a:pt x="26" y="19"/>
                    <a:pt x="4" y="21"/>
                  </a:cubicBezTo>
                  <a:cubicBezTo>
                    <a:pt x="2" y="22"/>
                    <a:pt x="0" y="24"/>
                    <a:pt x="0" y="27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7" y="29"/>
                    <a:pt x="48" y="27"/>
                    <a:pt x="68" y="25"/>
                  </a:cubicBezTo>
                  <a:cubicBezTo>
                    <a:pt x="116" y="20"/>
                    <a:pt x="159" y="14"/>
                    <a:pt x="194" y="10"/>
                  </a:cubicBezTo>
                  <a:cubicBezTo>
                    <a:pt x="197" y="9"/>
                    <a:pt x="199" y="7"/>
                    <a:pt x="198" y="4"/>
                  </a:cubicBezTo>
                  <a:cubicBezTo>
                    <a:pt x="198" y="1"/>
                    <a:pt x="196" y="0"/>
                    <a:pt x="19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7"/>
            <p:cNvSpPr>
              <a:spLocks/>
            </p:cNvSpPr>
            <p:nvPr/>
          </p:nvSpPr>
          <p:spPr bwMode="auto">
            <a:xfrm>
              <a:off x="9944101" y="4016376"/>
              <a:ext cx="601663" cy="122238"/>
            </a:xfrm>
            <a:custGeom>
              <a:avLst/>
              <a:gdLst>
                <a:gd name="T0" fmla="*/ 213 w 218"/>
                <a:gd name="T1" fmla="*/ 0 h 44"/>
                <a:gd name="T2" fmla="*/ 213 w 218"/>
                <a:gd name="T3" fmla="*/ 0 h 44"/>
                <a:gd name="T4" fmla="*/ 138 w 218"/>
                <a:gd name="T5" fmla="*/ 2 h 44"/>
                <a:gd name="T6" fmla="*/ 112 w 218"/>
                <a:gd name="T7" fmla="*/ 4 h 44"/>
                <a:gd name="T8" fmla="*/ 3 w 218"/>
                <a:gd name="T9" fmla="*/ 35 h 44"/>
                <a:gd name="T10" fmla="*/ 1 w 218"/>
                <a:gd name="T11" fmla="*/ 42 h 44"/>
                <a:gd name="T12" fmla="*/ 6 w 218"/>
                <a:gd name="T13" fmla="*/ 44 h 44"/>
                <a:gd name="T14" fmla="*/ 8 w 218"/>
                <a:gd name="T15" fmla="*/ 44 h 44"/>
                <a:gd name="T16" fmla="*/ 113 w 218"/>
                <a:gd name="T17" fmla="*/ 14 h 44"/>
                <a:gd name="T18" fmla="*/ 138 w 218"/>
                <a:gd name="T19" fmla="*/ 12 h 44"/>
                <a:gd name="T20" fmla="*/ 213 w 218"/>
                <a:gd name="T21" fmla="*/ 10 h 44"/>
                <a:gd name="T22" fmla="*/ 218 w 218"/>
                <a:gd name="T23" fmla="*/ 5 h 44"/>
                <a:gd name="T24" fmla="*/ 213 w 218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44">
                  <a:moveTo>
                    <a:pt x="213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188" y="1"/>
                    <a:pt x="163" y="2"/>
                    <a:pt x="138" y="2"/>
                  </a:cubicBezTo>
                  <a:cubicBezTo>
                    <a:pt x="129" y="3"/>
                    <a:pt x="120" y="3"/>
                    <a:pt x="112" y="4"/>
                  </a:cubicBezTo>
                  <a:cubicBezTo>
                    <a:pt x="74" y="8"/>
                    <a:pt x="37" y="18"/>
                    <a:pt x="3" y="35"/>
                  </a:cubicBezTo>
                  <a:cubicBezTo>
                    <a:pt x="1" y="36"/>
                    <a:pt x="0" y="39"/>
                    <a:pt x="1" y="42"/>
                  </a:cubicBezTo>
                  <a:cubicBezTo>
                    <a:pt x="2" y="43"/>
                    <a:pt x="4" y="44"/>
                    <a:pt x="6" y="44"/>
                  </a:cubicBezTo>
                  <a:cubicBezTo>
                    <a:pt x="6" y="44"/>
                    <a:pt x="7" y="44"/>
                    <a:pt x="8" y="44"/>
                  </a:cubicBezTo>
                  <a:cubicBezTo>
                    <a:pt x="41" y="28"/>
                    <a:pt x="76" y="18"/>
                    <a:pt x="113" y="14"/>
                  </a:cubicBezTo>
                  <a:cubicBezTo>
                    <a:pt x="121" y="13"/>
                    <a:pt x="130" y="13"/>
                    <a:pt x="138" y="12"/>
                  </a:cubicBezTo>
                  <a:cubicBezTo>
                    <a:pt x="164" y="12"/>
                    <a:pt x="189" y="11"/>
                    <a:pt x="213" y="10"/>
                  </a:cubicBezTo>
                  <a:cubicBezTo>
                    <a:pt x="216" y="10"/>
                    <a:pt x="218" y="7"/>
                    <a:pt x="218" y="5"/>
                  </a:cubicBezTo>
                  <a:cubicBezTo>
                    <a:pt x="218" y="2"/>
                    <a:pt x="216" y="0"/>
                    <a:pt x="21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8"/>
            <p:cNvSpPr>
              <a:spLocks/>
            </p:cNvSpPr>
            <p:nvPr/>
          </p:nvSpPr>
          <p:spPr bwMode="auto">
            <a:xfrm>
              <a:off x="11341101" y="3897313"/>
              <a:ext cx="560388" cy="88900"/>
            </a:xfrm>
            <a:custGeom>
              <a:avLst/>
              <a:gdLst>
                <a:gd name="T0" fmla="*/ 198 w 203"/>
                <a:gd name="T1" fmla="*/ 0 h 32"/>
                <a:gd name="T2" fmla="*/ 197 w 203"/>
                <a:gd name="T3" fmla="*/ 0 h 32"/>
                <a:gd name="T4" fmla="*/ 197 w 203"/>
                <a:gd name="T5" fmla="*/ 0 h 32"/>
                <a:gd name="T6" fmla="*/ 72 w 203"/>
                <a:gd name="T7" fmla="*/ 15 h 32"/>
                <a:gd name="T8" fmla="*/ 5 w 203"/>
                <a:gd name="T9" fmla="*/ 22 h 32"/>
                <a:gd name="T10" fmla="*/ 0 w 203"/>
                <a:gd name="T11" fmla="*/ 28 h 32"/>
                <a:gd name="T12" fmla="*/ 5 w 203"/>
                <a:gd name="T13" fmla="*/ 32 h 32"/>
                <a:gd name="T14" fmla="*/ 6 w 203"/>
                <a:gd name="T15" fmla="*/ 32 h 32"/>
                <a:gd name="T16" fmla="*/ 73 w 203"/>
                <a:gd name="T17" fmla="*/ 25 h 32"/>
                <a:gd name="T18" fmla="*/ 198 w 203"/>
                <a:gd name="T19" fmla="*/ 10 h 32"/>
                <a:gd name="T20" fmla="*/ 203 w 203"/>
                <a:gd name="T21" fmla="*/ 4 h 32"/>
                <a:gd name="T22" fmla="*/ 198 w 20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32">
                  <a:moveTo>
                    <a:pt x="198" y="0"/>
                  </a:moveTo>
                  <a:cubicBezTo>
                    <a:pt x="198" y="0"/>
                    <a:pt x="197" y="0"/>
                    <a:pt x="197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62" y="5"/>
                    <a:pt x="120" y="10"/>
                    <a:pt x="72" y="15"/>
                  </a:cubicBezTo>
                  <a:cubicBezTo>
                    <a:pt x="51" y="18"/>
                    <a:pt x="28" y="20"/>
                    <a:pt x="5" y="22"/>
                  </a:cubicBezTo>
                  <a:cubicBezTo>
                    <a:pt x="2" y="22"/>
                    <a:pt x="0" y="25"/>
                    <a:pt x="0" y="28"/>
                  </a:cubicBezTo>
                  <a:cubicBezTo>
                    <a:pt x="1" y="30"/>
                    <a:pt x="3" y="32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9" y="30"/>
                    <a:pt x="52" y="28"/>
                    <a:pt x="73" y="25"/>
                  </a:cubicBezTo>
                  <a:cubicBezTo>
                    <a:pt x="121" y="20"/>
                    <a:pt x="163" y="15"/>
                    <a:pt x="198" y="10"/>
                  </a:cubicBezTo>
                  <a:cubicBezTo>
                    <a:pt x="201" y="10"/>
                    <a:pt x="203" y="7"/>
                    <a:pt x="203" y="4"/>
                  </a:cubicBezTo>
                  <a:cubicBezTo>
                    <a:pt x="202" y="2"/>
                    <a:pt x="200" y="0"/>
                    <a:pt x="198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9"/>
            <p:cNvSpPr>
              <a:spLocks/>
            </p:cNvSpPr>
            <p:nvPr/>
          </p:nvSpPr>
          <p:spPr bwMode="auto">
            <a:xfrm>
              <a:off x="9967913" y="4138613"/>
              <a:ext cx="603250" cy="120650"/>
            </a:xfrm>
            <a:custGeom>
              <a:avLst/>
              <a:gdLst>
                <a:gd name="T0" fmla="*/ 213 w 218"/>
                <a:gd name="T1" fmla="*/ 0 h 44"/>
                <a:gd name="T2" fmla="*/ 213 w 218"/>
                <a:gd name="T3" fmla="*/ 0 h 44"/>
                <a:gd name="T4" fmla="*/ 213 w 218"/>
                <a:gd name="T5" fmla="*/ 0 h 44"/>
                <a:gd name="T6" fmla="*/ 138 w 218"/>
                <a:gd name="T7" fmla="*/ 2 h 44"/>
                <a:gd name="T8" fmla="*/ 112 w 218"/>
                <a:gd name="T9" fmla="*/ 4 h 44"/>
                <a:gd name="T10" fmla="*/ 3 w 218"/>
                <a:gd name="T11" fmla="*/ 35 h 44"/>
                <a:gd name="T12" fmla="*/ 1 w 218"/>
                <a:gd name="T13" fmla="*/ 42 h 44"/>
                <a:gd name="T14" fmla="*/ 5 w 218"/>
                <a:gd name="T15" fmla="*/ 44 h 44"/>
                <a:gd name="T16" fmla="*/ 8 w 218"/>
                <a:gd name="T17" fmla="*/ 44 h 44"/>
                <a:gd name="T18" fmla="*/ 113 w 218"/>
                <a:gd name="T19" fmla="*/ 14 h 44"/>
                <a:gd name="T20" fmla="*/ 138 w 218"/>
                <a:gd name="T21" fmla="*/ 12 h 44"/>
                <a:gd name="T22" fmla="*/ 213 w 218"/>
                <a:gd name="T23" fmla="*/ 10 h 44"/>
                <a:gd name="T24" fmla="*/ 218 w 218"/>
                <a:gd name="T25" fmla="*/ 5 h 44"/>
                <a:gd name="T26" fmla="*/ 213 w 21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44">
                  <a:moveTo>
                    <a:pt x="213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188" y="1"/>
                    <a:pt x="163" y="2"/>
                    <a:pt x="138" y="2"/>
                  </a:cubicBezTo>
                  <a:cubicBezTo>
                    <a:pt x="129" y="3"/>
                    <a:pt x="120" y="3"/>
                    <a:pt x="112" y="4"/>
                  </a:cubicBezTo>
                  <a:cubicBezTo>
                    <a:pt x="74" y="8"/>
                    <a:pt x="37" y="18"/>
                    <a:pt x="3" y="35"/>
                  </a:cubicBezTo>
                  <a:cubicBezTo>
                    <a:pt x="1" y="36"/>
                    <a:pt x="0" y="39"/>
                    <a:pt x="1" y="42"/>
                  </a:cubicBezTo>
                  <a:cubicBezTo>
                    <a:pt x="2" y="43"/>
                    <a:pt x="4" y="44"/>
                    <a:pt x="5" y="44"/>
                  </a:cubicBezTo>
                  <a:cubicBezTo>
                    <a:pt x="6" y="44"/>
                    <a:pt x="7" y="44"/>
                    <a:pt x="8" y="44"/>
                  </a:cubicBezTo>
                  <a:cubicBezTo>
                    <a:pt x="40" y="28"/>
                    <a:pt x="76" y="18"/>
                    <a:pt x="113" y="14"/>
                  </a:cubicBezTo>
                  <a:cubicBezTo>
                    <a:pt x="121" y="13"/>
                    <a:pt x="129" y="12"/>
                    <a:pt x="138" y="12"/>
                  </a:cubicBezTo>
                  <a:cubicBezTo>
                    <a:pt x="163" y="12"/>
                    <a:pt x="188" y="11"/>
                    <a:pt x="213" y="10"/>
                  </a:cubicBezTo>
                  <a:cubicBezTo>
                    <a:pt x="216" y="10"/>
                    <a:pt x="218" y="7"/>
                    <a:pt x="218" y="5"/>
                  </a:cubicBezTo>
                  <a:cubicBezTo>
                    <a:pt x="218" y="2"/>
                    <a:pt x="216" y="0"/>
                    <a:pt x="213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0"/>
            <p:cNvSpPr>
              <a:spLocks/>
            </p:cNvSpPr>
            <p:nvPr/>
          </p:nvSpPr>
          <p:spPr bwMode="auto">
            <a:xfrm>
              <a:off x="10040938" y="4467226"/>
              <a:ext cx="169863" cy="63500"/>
            </a:xfrm>
            <a:custGeom>
              <a:avLst/>
              <a:gdLst>
                <a:gd name="T0" fmla="*/ 62 w 62"/>
                <a:gd name="T1" fmla="*/ 0 h 23"/>
                <a:gd name="T2" fmla="*/ 0 w 62"/>
                <a:gd name="T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" h="23">
                  <a:moveTo>
                    <a:pt x="62" y="0"/>
                  </a:moveTo>
                  <a:cubicBezTo>
                    <a:pt x="41" y="5"/>
                    <a:pt x="20" y="13"/>
                    <a:pt x="0" y="23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1"/>
            <p:cNvSpPr>
              <a:spLocks/>
            </p:cNvSpPr>
            <p:nvPr/>
          </p:nvSpPr>
          <p:spPr bwMode="auto">
            <a:xfrm>
              <a:off x="10404476" y="4433888"/>
              <a:ext cx="207963" cy="4763"/>
            </a:xfrm>
            <a:custGeom>
              <a:avLst/>
              <a:gdLst>
                <a:gd name="T0" fmla="*/ 75 w 75"/>
                <a:gd name="T1" fmla="*/ 0 h 2"/>
                <a:gd name="T2" fmla="*/ 0 w 75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2">
                  <a:moveTo>
                    <a:pt x="75" y="0"/>
                  </a:moveTo>
                  <a:cubicBezTo>
                    <a:pt x="51" y="1"/>
                    <a:pt x="26" y="2"/>
                    <a:pt x="0" y="2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2"/>
            <p:cNvSpPr>
              <a:spLocks/>
            </p:cNvSpPr>
            <p:nvPr/>
          </p:nvSpPr>
          <p:spPr bwMode="auto">
            <a:xfrm>
              <a:off x="10048876" y="4565651"/>
              <a:ext cx="215900" cy="95250"/>
            </a:xfrm>
            <a:custGeom>
              <a:avLst/>
              <a:gdLst>
                <a:gd name="T0" fmla="*/ 72 w 78"/>
                <a:gd name="T1" fmla="*/ 0 h 34"/>
                <a:gd name="T2" fmla="*/ 71 w 78"/>
                <a:gd name="T3" fmla="*/ 0 h 34"/>
                <a:gd name="T4" fmla="*/ 3 w 78"/>
                <a:gd name="T5" fmla="*/ 25 h 34"/>
                <a:gd name="T6" fmla="*/ 1 w 78"/>
                <a:gd name="T7" fmla="*/ 31 h 34"/>
                <a:gd name="T8" fmla="*/ 5 w 78"/>
                <a:gd name="T9" fmla="*/ 34 h 34"/>
                <a:gd name="T10" fmla="*/ 8 w 78"/>
                <a:gd name="T11" fmla="*/ 33 h 34"/>
                <a:gd name="T12" fmla="*/ 73 w 78"/>
                <a:gd name="T13" fmla="*/ 10 h 34"/>
                <a:gd name="T14" fmla="*/ 77 w 78"/>
                <a:gd name="T15" fmla="*/ 4 h 34"/>
                <a:gd name="T16" fmla="*/ 72 w 7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4">
                  <a:moveTo>
                    <a:pt x="72" y="0"/>
                  </a:moveTo>
                  <a:cubicBezTo>
                    <a:pt x="72" y="0"/>
                    <a:pt x="72" y="0"/>
                    <a:pt x="71" y="0"/>
                  </a:cubicBezTo>
                  <a:cubicBezTo>
                    <a:pt x="48" y="6"/>
                    <a:pt x="25" y="14"/>
                    <a:pt x="3" y="25"/>
                  </a:cubicBezTo>
                  <a:cubicBezTo>
                    <a:pt x="1" y="26"/>
                    <a:pt x="0" y="29"/>
                    <a:pt x="1" y="31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6" y="34"/>
                    <a:pt x="7" y="34"/>
                    <a:pt x="8" y="33"/>
                  </a:cubicBezTo>
                  <a:cubicBezTo>
                    <a:pt x="29" y="23"/>
                    <a:pt x="51" y="15"/>
                    <a:pt x="73" y="10"/>
                  </a:cubicBezTo>
                  <a:cubicBezTo>
                    <a:pt x="76" y="9"/>
                    <a:pt x="78" y="7"/>
                    <a:pt x="77" y="4"/>
                  </a:cubicBezTo>
                  <a:cubicBezTo>
                    <a:pt x="77" y="2"/>
                    <a:pt x="75" y="0"/>
                    <a:pt x="7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3"/>
            <p:cNvSpPr>
              <a:spLocks/>
            </p:cNvSpPr>
            <p:nvPr/>
          </p:nvSpPr>
          <p:spPr bwMode="auto">
            <a:xfrm>
              <a:off x="10415588" y="4535488"/>
              <a:ext cx="234950" cy="36513"/>
            </a:xfrm>
            <a:custGeom>
              <a:avLst/>
              <a:gdLst>
                <a:gd name="T0" fmla="*/ 80 w 85"/>
                <a:gd name="T1" fmla="*/ 0 h 13"/>
                <a:gd name="T2" fmla="*/ 80 w 85"/>
                <a:gd name="T3" fmla="*/ 0 h 13"/>
                <a:gd name="T4" fmla="*/ 4 w 85"/>
                <a:gd name="T5" fmla="*/ 3 h 13"/>
                <a:gd name="T6" fmla="*/ 0 w 85"/>
                <a:gd name="T7" fmla="*/ 8 h 13"/>
                <a:gd name="T8" fmla="*/ 5 w 85"/>
                <a:gd name="T9" fmla="*/ 13 h 13"/>
                <a:gd name="T10" fmla="*/ 5 w 85"/>
                <a:gd name="T11" fmla="*/ 13 h 13"/>
                <a:gd name="T12" fmla="*/ 80 w 85"/>
                <a:gd name="T13" fmla="*/ 10 h 13"/>
                <a:gd name="T14" fmla="*/ 85 w 85"/>
                <a:gd name="T15" fmla="*/ 5 h 13"/>
                <a:gd name="T16" fmla="*/ 80 w 8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3">
                  <a:moveTo>
                    <a:pt x="8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55" y="1"/>
                    <a:pt x="30" y="2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0" y="12"/>
                    <a:pt x="55" y="11"/>
                    <a:pt x="80" y="10"/>
                  </a:cubicBezTo>
                  <a:cubicBezTo>
                    <a:pt x="83" y="10"/>
                    <a:pt x="85" y="8"/>
                    <a:pt x="85" y="5"/>
                  </a:cubicBezTo>
                  <a:cubicBezTo>
                    <a:pt x="85" y="2"/>
                    <a:pt x="82" y="0"/>
                    <a:pt x="80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4"/>
            <p:cNvSpPr>
              <a:spLocks/>
            </p:cNvSpPr>
            <p:nvPr/>
          </p:nvSpPr>
          <p:spPr bwMode="auto">
            <a:xfrm>
              <a:off x="10071101" y="4687888"/>
              <a:ext cx="217488" cy="93663"/>
            </a:xfrm>
            <a:custGeom>
              <a:avLst/>
              <a:gdLst>
                <a:gd name="T0" fmla="*/ 73 w 79"/>
                <a:gd name="T1" fmla="*/ 0 h 34"/>
                <a:gd name="T2" fmla="*/ 72 w 79"/>
                <a:gd name="T3" fmla="*/ 0 h 34"/>
                <a:gd name="T4" fmla="*/ 72 w 79"/>
                <a:gd name="T5" fmla="*/ 0 h 34"/>
                <a:gd name="T6" fmla="*/ 4 w 79"/>
                <a:gd name="T7" fmla="*/ 24 h 34"/>
                <a:gd name="T8" fmla="*/ 2 w 79"/>
                <a:gd name="T9" fmla="*/ 31 h 34"/>
                <a:gd name="T10" fmla="*/ 6 w 79"/>
                <a:gd name="T11" fmla="*/ 34 h 34"/>
                <a:gd name="T12" fmla="*/ 8 w 79"/>
                <a:gd name="T13" fmla="*/ 33 h 34"/>
                <a:gd name="T14" fmla="*/ 74 w 79"/>
                <a:gd name="T15" fmla="*/ 10 h 34"/>
                <a:gd name="T16" fmla="*/ 78 w 79"/>
                <a:gd name="T17" fmla="*/ 4 h 34"/>
                <a:gd name="T18" fmla="*/ 73 w 79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4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8" y="6"/>
                    <a:pt x="26" y="14"/>
                    <a:pt x="4" y="24"/>
                  </a:cubicBezTo>
                  <a:cubicBezTo>
                    <a:pt x="1" y="26"/>
                    <a:pt x="0" y="29"/>
                    <a:pt x="2" y="31"/>
                  </a:cubicBezTo>
                  <a:cubicBezTo>
                    <a:pt x="2" y="33"/>
                    <a:pt x="4" y="34"/>
                    <a:pt x="6" y="34"/>
                  </a:cubicBezTo>
                  <a:cubicBezTo>
                    <a:pt x="7" y="34"/>
                    <a:pt x="8" y="34"/>
                    <a:pt x="8" y="33"/>
                  </a:cubicBezTo>
                  <a:cubicBezTo>
                    <a:pt x="29" y="23"/>
                    <a:pt x="51" y="15"/>
                    <a:pt x="74" y="10"/>
                  </a:cubicBezTo>
                  <a:cubicBezTo>
                    <a:pt x="77" y="9"/>
                    <a:pt x="79" y="7"/>
                    <a:pt x="78" y="4"/>
                  </a:cubicBezTo>
                  <a:cubicBezTo>
                    <a:pt x="77" y="2"/>
                    <a:pt x="75" y="0"/>
                    <a:pt x="73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5"/>
            <p:cNvSpPr>
              <a:spLocks/>
            </p:cNvSpPr>
            <p:nvPr/>
          </p:nvSpPr>
          <p:spPr bwMode="auto">
            <a:xfrm>
              <a:off x="10437813" y="4657726"/>
              <a:ext cx="238125" cy="36513"/>
            </a:xfrm>
            <a:custGeom>
              <a:avLst/>
              <a:gdLst>
                <a:gd name="T0" fmla="*/ 81 w 86"/>
                <a:gd name="T1" fmla="*/ 0 h 13"/>
                <a:gd name="T2" fmla="*/ 80 w 86"/>
                <a:gd name="T3" fmla="*/ 0 h 13"/>
                <a:gd name="T4" fmla="*/ 5 w 86"/>
                <a:gd name="T5" fmla="*/ 3 h 13"/>
                <a:gd name="T6" fmla="*/ 0 w 86"/>
                <a:gd name="T7" fmla="*/ 8 h 13"/>
                <a:gd name="T8" fmla="*/ 5 w 86"/>
                <a:gd name="T9" fmla="*/ 13 h 13"/>
                <a:gd name="T10" fmla="*/ 5 w 86"/>
                <a:gd name="T11" fmla="*/ 13 h 13"/>
                <a:gd name="T12" fmla="*/ 81 w 86"/>
                <a:gd name="T13" fmla="*/ 10 h 13"/>
                <a:gd name="T14" fmla="*/ 85 w 86"/>
                <a:gd name="T15" fmla="*/ 5 h 13"/>
                <a:gd name="T16" fmla="*/ 81 w 8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3">
                  <a:moveTo>
                    <a:pt x="8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56" y="1"/>
                    <a:pt x="31" y="2"/>
                    <a:pt x="5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3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1" y="12"/>
                    <a:pt x="56" y="11"/>
                    <a:pt x="81" y="10"/>
                  </a:cubicBezTo>
                  <a:cubicBezTo>
                    <a:pt x="83" y="10"/>
                    <a:pt x="86" y="8"/>
                    <a:pt x="85" y="5"/>
                  </a:cubicBezTo>
                  <a:cubicBezTo>
                    <a:pt x="85" y="2"/>
                    <a:pt x="83" y="0"/>
                    <a:pt x="81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6"/>
            <p:cNvSpPr>
              <a:spLocks/>
            </p:cNvSpPr>
            <p:nvPr/>
          </p:nvSpPr>
          <p:spPr bwMode="auto">
            <a:xfrm>
              <a:off x="11364913" y="4019551"/>
              <a:ext cx="560388" cy="88900"/>
            </a:xfrm>
            <a:custGeom>
              <a:avLst/>
              <a:gdLst>
                <a:gd name="T0" fmla="*/ 198 w 203"/>
                <a:gd name="T1" fmla="*/ 0 h 32"/>
                <a:gd name="T2" fmla="*/ 197 w 203"/>
                <a:gd name="T3" fmla="*/ 0 h 32"/>
                <a:gd name="T4" fmla="*/ 72 w 203"/>
                <a:gd name="T5" fmla="*/ 15 h 32"/>
                <a:gd name="T6" fmla="*/ 5 w 203"/>
                <a:gd name="T7" fmla="*/ 22 h 32"/>
                <a:gd name="T8" fmla="*/ 0 w 203"/>
                <a:gd name="T9" fmla="*/ 28 h 32"/>
                <a:gd name="T10" fmla="*/ 5 w 203"/>
                <a:gd name="T11" fmla="*/ 32 h 32"/>
                <a:gd name="T12" fmla="*/ 6 w 203"/>
                <a:gd name="T13" fmla="*/ 32 h 32"/>
                <a:gd name="T14" fmla="*/ 73 w 203"/>
                <a:gd name="T15" fmla="*/ 25 h 32"/>
                <a:gd name="T16" fmla="*/ 198 w 203"/>
                <a:gd name="T17" fmla="*/ 10 h 32"/>
                <a:gd name="T18" fmla="*/ 203 w 203"/>
                <a:gd name="T19" fmla="*/ 4 h 32"/>
                <a:gd name="T20" fmla="*/ 198 w 203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32">
                  <a:moveTo>
                    <a:pt x="198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62" y="5"/>
                    <a:pt x="119" y="10"/>
                    <a:pt x="72" y="15"/>
                  </a:cubicBezTo>
                  <a:cubicBezTo>
                    <a:pt x="50" y="18"/>
                    <a:pt x="28" y="20"/>
                    <a:pt x="5" y="22"/>
                  </a:cubicBezTo>
                  <a:cubicBezTo>
                    <a:pt x="2" y="22"/>
                    <a:pt x="0" y="25"/>
                    <a:pt x="0" y="28"/>
                  </a:cubicBezTo>
                  <a:cubicBezTo>
                    <a:pt x="0" y="30"/>
                    <a:pt x="3" y="32"/>
                    <a:pt x="5" y="32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29" y="30"/>
                    <a:pt x="51" y="27"/>
                    <a:pt x="73" y="25"/>
                  </a:cubicBezTo>
                  <a:cubicBezTo>
                    <a:pt x="121" y="20"/>
                    <a:pt x="163" y="15"/>
                    <a:pt x="198" y="10"/>
                  </a:cubicBezTo>
                  <a:cubicBezTo>
                    <a:pt x="201" y="10"/>
                    <a:pt x="203" y="7"/>
                    <a:pt x="203" y="4"/>
                  </a:cubicBezTo>
                  <a:cubicBezTo>
                    <a:pt x="202" y="2"/>
                    <a:pt x="200" y="0"/>
                    <a:pt x="198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7"/>
            <p:cNvSpPr>
              <a:spLocks/>
            </p:cNvSpPr>
            <p:nvPr/>
          </p:nvSpPr>
          <p:spPr bwMode="auto">
            <a:xfrm>
              <a:off x="9717088" y="2870201"/>
              <a:ext cx="874713" cy="138113"/>
            </a:xfrm>
            <a:custGeom>
              <a:avLst/>
              <a:gdLst>
                <a:gd name="T0" fmla="*/ 312 w 317"/>
                <a:gd name="T1" fmla="*/ 0 h 50"/>
                <a:gd name="T2" fmla="*/ 312 w 317"/>
                <a:gd name="T3" fmla="*/ 0 h 50"/>
                <a:gd name="T4" fmla="*/ 229 w 317"/>
                <a:gd name="T5" fmla="*/ 4 h 50"/>
                <a:gd name="T6" fmla="*/ 229 w 317"/>
                <a:gd name="T7" fmla="*/ 4 h 50"/>
                <a:gd name="T8" fmla="*/ 138 w 317"/>
                <a:gd name="T9" fmla="*/ 8 h 50"/>
                <a:gd name="T10" fmla="*/ 112 w 317"/>
                <a:gd name="T11" fmla="*/ 9 h 50"/>
                <a:gd name="T12" fmla="*/ 4 w 317"/>
                <a:gd name="T13" fmla="*/ 40 h 50"/>
                <a:gd name="T14" fmla="*/ 1 w 317"/>
                <a:gd name="T15" fmla="*/ 47 h 50"/>
                <a:gd name="T16" fmla="*/ 6 w 317"/>
                <a:gd name="T17" fmla="*/ 50 h 50"/>
                <a:gd name="T18" fmla="*/ 8 w 317"/>
                <a:gd name="T19" fmla="*/ 49 h 50"/>
                <a:gd name="T20" fmla="*/ 113 w 317"/>
                <a:gd name="T21" fmla="*/ 19 h 50"/>
                <a:gd name="T22" fmla="*/ 138 w 317"/>
                <a:gd name="T23" fmla="*/ 18 h 50"/>
                <a:gd name="T24" fmla="*/ 229 w 317"/>
                <a:gd name="T25" fmla="*/ 14 h 50"/>
                <a:gd name="T26" fmla="*/ 229 w 317"/>
                <a:gd name="T27" fmla="*/ 14 h 50"/>
                <a:gd name="T28" fmla="*/ 312 w 317"/>
                <a:gd name="T29" fmla="*/ 10 h 50"/>
                <a:gd name="T30" fmla="*/ 317 w 317"/>
                <a:gd name="T31" fmla="*/ 5 h 50"/>
                <a:gd name="T32" fmla="*/ 312 w 317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" h="50">
                  <a:moveTo>
                    <a:pt x="312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285" y="2"/>
                    <a:pt x="257" y="3"/>
                    <a:pt x="229" y="4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99" y="6"/>
                    <a:pt x="169" y="7"/>
                    <a:pt x="138" y="8"/>
                  </a:cubicBezTo>
                  <a:cubicBezTo>
                    <a:pt x="129" y="8"/>
                    <a:pt x="121" y="8"/>
                    <a:pt x="112" y="9"/>
                  </a:cubicBezTo>
                  <a:cubicBezTo>
                    <a:pt x="74" y="13"/>
                    <a:pt x="38" y="23"/>
                    <a:pt x="4" y="40"/>
                  </a:cubicBezTo>
                  <a:cubicBezTo>
                    <a:pt x="1" y="41"/>
                    <a:pt x="0" y="44"/>
                    <a:pt x="1" y="47"/>
                  </a:cubicBezTo>
                  <a:cubicBezTo>
                    <a:pt x="2" y="49"/>
                    <a:pt x="4" y="50"/>
                    <a:pt x="6" y="50"/>
                  </a:cubicBezTo>
                  <a:cubicBezTo>
                    <a:pt x="7" y="50"/>
                    <a:pt x="7" y="50"/>
                    <a:pt x="8" y="49"/>
                  </a:cubicBezTo>
                  <a:cubicBezTo>
                    <a:pt x="41" y="33"/>
                    <a:pt x="77" y="23"/>
                    <a:pt x="113" y="19"/>
                  </a:cubicBezTo>
                  <a:cubicBezTo>
                    <a:pt x="121" y="18"/>
                    <a:pt x="130" y="18"/>
                    <a:pt x="138" y="18"/>
                  </a:cubicBezTo>
                  <a:cubicBezTo>
                    <a:pt x="169" y="17"/>
                    <a:pt x="200" y="16"/>
                    <a:pt x="229" y="14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58" y="13"/>
                    <a:pt x="285" y="12"/>
                    <a:pt x="312" y="10"/>
                  </a:cubicBezTo>
                  <a:cubicBezTo>
                    <a:pt x="315" y="10"/>
                    <a:pt x="317" y="7"/>
                    <a:pt x="317" y="5"/>
                  </a:cubicBezTo>
                  <a:cubicBezTo>
                    <a:pt x="317" y="2"/>
                    <a:pt x="315" y="0"/>
                    <a:pt x="31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8"/>
            <p:cNvSpPr>
              <a:spLocks/>
            </p:cNvSpPr>
            <p:nvPr/>
          </p:nvSpPr>
          <p:spPr bwMode="auto">
            <a:xfrm>
              <a:off x="9810751" y="3298826"/>
              <a:ext cx="417513" cy="90488"/>
            </a:xfrm>
            <a:custGeom>
              <a:avLst/>
              <a:gdLst>
                <a:gd name="T0" fmla="*/ 151 w 151"/>
                <a:gd name="T1" fmla="*/ 0 h 33"/>
                <a:gd name="T2" fmla="*/ 133 w 151"/>
                <a:gd name="T3" fmla="*/ 1 h 33"/>
                <a:gd name="T4" fmla="*/ 107 w 151"/>
                <a:gd name="T5" fmla="*/ 2 h 33"/>
                <a:gd name="T6" fmla="*/ 0 w 151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33">
                  <a:moveTo>
                    <a:pt x="151" y="0"/>
                  </a:moveTo>
                  <a:cubicBezTo>
                    <a:pt x="145" y="0"/>
                    <a:pt x="139" y="0"/>
                    <a:pt x="133" y="1"/>
                  </a:cubicBezTo>
                  <a:cubicBezTo>
                    <a:pt x="124" y="1"/>
                    <a:pt x="116" y="1"/>
                    <a:pt x="107" y="2"/>
                  </a:cubicBezTo>
                  <a:cubicBezTo>
                    <a:pt x="70" y="6"/>
                    <a:pt x="34" y="16"/>
                    <a:pt x="0" y="33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9"/>
            <p:cNvSpPr>
              <a:spLocks/>
            </p:cNvSpPr>
            <p:nvPr/>
          </p:nvSpPr>
          <p:spPr bwMode="auto">
            <a:xfrm>
              <a:off x="9791701" y="3187701"/>
              <a:ext cx="414338" cy="92075"/>
            </a:xfrm>
            <a:custGeom>
              <a:avLst/>
              <a:gdLst>
                <a:gd name="T0" fmla="*/ 150 w 150"/>
                <a:gd name="T1" fmla="*/ 0 h 33"/>
                <a:gd name="T2" fmla="*/ 132 w 150"/>
                <a:gd name="T3" fmla="*/ 1 h 33"/>
                <a:gd name="T4" fmla="*/ 106 w 150"/>
                <a:gd name="T5" fmla="*/ 3 h 33"/>
                <a:gd name="T6" fmla="*/ 0 w 15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3">
                  <a:moveTo>
                    <a:pt x="150" y="0"/>
                  </a:moveTo>
                  <a:cubicBezTo>
                    <a:pt x="144" y="1"/>
                    <a:pt x="138" y="1"/>
                    <a:pt x="132" y="1"/>
                  </a:cubicBezTo>
                  <a:cubicBezTo>
                    <a:pt x="123" y="1"/>
                    <a:pt x="115" y="2"/>
                    <a:pt x="106" y="3"/>
                  </a:cubicBezTo>
                  <a:cubicBezTo>
                    <a:pt x="69" y="7"/>
                    <a:pt x="33" y="17"/>
                    <a:pt x="0" y="33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80"/>
            <p:cNvSpPr>
              <a:spLocks/>
            </p:cNvSpPr>
            <p:nvPr/>
          </p:nvSpPr>
          <p:spPr bwMode="auto">
            <a:xfrm>
              <a:off x="9836151" y="3414713"/>
              <a:ext cx="414338" cy="90488"/>
            </a:xfrm>
            <a:custGeom>
              <a:avLst/>
              <a:gdLst>
                <a:gd name="T0" fmla="*/ 150 w 150"/>
                <a:gd name="T1" fmla="*/ 0 h 33"/>
                <a:gd name="T2" fmla="*/ 132 w 150"/>
                <a:gd name="T3" fmla="*/ 1 h 33"/>
                <a:gd name="T4" fmla="*/ 107 w 150"/>
                <a:gd name="T5" fmla="*/ 3 h 33"/>
                <a:gd name="T6" fmla="*/ 0 w 15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3">
                  <a:moveTo>
                    <a:pt x="150" y="0"/>
                  </a:moveTo>
                  <a:cubicBezTo>
                    <a:pt x="144" y="1"/>
                    <a:pt x="138" y="1"/>
                    <a:pt x="132" y="1"/>
                  </a:cubicBezTo>
                  <a:cubicBezTo>
                    <a:pt x="124" y="1"/>
                    <a:pt x="115" y="2"/>
                    <a:pt x="107" y="3"/>
                  </a:cubicBezTo>
                  <a:cubicBezTo>
                    <a:pt x="69" y="6"/>
                    <a:pt x="33" y="17"/>
                    <a:pt x="0" y="33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1"/>
            <p:cNvSpPr>
              <a:spLocks/>
            </p:cNvSpPr>
            <p:nvPr/>
          </p:nvSpPr>
          <p:spPr bwMode="auto">
            <a:xfrm>
              <a:off x="9861551" y="3535363"/>
              <a:ext cx="412750" cy="92075"/>
            </a:xfrm>
            <a:custGeom>
              <a:avLst/>
              <a:gdLst>
                <a:gd name="T0" fmla="*/ 150 w 150"/>
                <a:gd name="T1" fmla="*/ 0 h 33"/>
                <a:gd name="T2" fmla="*/ 132 w 150"/>
                <a:gd name="T3" fmla="*/ 1 h 33"/>
                <a:gd name="T4" fmla="*/ 106 w 150"/>
                <a:gd name="T5" fmla="*/ 2 h 33"/>
                <a:gd name="T6" fmla="*/ 0 w 15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3">
                  <a:moveTo>
                    <a:pt x="150" y="0"/>
                  </a:moveTo>
                  <a:cubicBezTo>
                    <a:pt x="144" y="1"/>
                    <a:pt x="138" y="1"/>
                    <a:pt x="132" y="1"/>
                  </a:cubicBezTo>
                  <a:cubicBezTo>
                    <a:pt x="123" y="1"/>
                    <a:pt x="115" y="2"/>
                    <a:pt x="106" y="2"/>
                  </a:cubicBezTo>
                  <a:cubicBezTo>
                    <a:pt x="69" y="6"/>
                    <a:pt x="33" y="16"/>
                    <a:pt x="0" y="33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2"/>
            <p:cNvSpPr>
              <a:spLocks/>
            </p:cNvSpPr>
            <p:nvPr/>
          </p:nvSpPr>
          <p:spPr bwMode="auto">
            <a:xfrm>
              <a:off x="9883776" y="3649663"/>
              <a:ext cx="412750" cy="87313"/>
            </a:xfrm>
            <a:custGeom>
              <a:avLst/>
              <a:gdLst>
                <a:gd name="T0" fmla="*/ 150 w 150"/>
                <a:gd name="T1" fmla="*/ 0 h 32"/>
                <a:gd name="T2" fmla="*/ 132 w 150"/>
                <a:gd name="T3" fmla="*/ 0 h 32"/>
                <a:gd name="T4" fmla="*/ 106 w 150"/>
                <a:gd name="T5" fmla="*/ 2 h 32"/>
                <a:gd name="T6" fmla="*/ 0 w 15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2">
                  <a:moveTo>
                    <a:pt x="150" y="0"/>
                  </a:moveTo>
                  <a:cubicBezTo>
                    <a:pt x="144" y="0"/>
                    <a:pt x="138" y="0"/>
                    <a:pt x="132" y="0"/>
                  </a:cubicBezTo>
                  <a:cubicBezTo>
                    <a:pt x="123" y="0"/>
                    <a:pt x="115" y="1"/>
                    <a:pt x="106" y="2"/>
                  </a:cubicBezTo>
                  <a:cubicBezTo>
                    <a:pt x="69" y="6"/>
                    <a:pt x="33" y="16"/>
                    <a:pt x="0" y="32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83"/>
            <p:cNvSpPr>
              <a:spLocks noChangeShapeType="1"/>
            </p:cNvSpPr>
            <p:nvPr/>
          </p:nvSpPr>
          <p:spPr bwMode="auto">
            <a:xfrm flipH="1" flipV="1">
              <a:off x="7366001" y="3494088"/>
              <a:ext cx="403225" cy="2022475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84"/>
            <p:cNvSpPr>
              <a:spLocks noChangeShapeType="1"/>
            </p:cNvSpPr>
            <p:nvPr/>
          </p:nvSpPr>
          <p:spPr bwMode="auto">
            <a:xfrm flipH="1" flipV="1">
              <a:off x="7294563" y="3138488"/>
              <a:ext cx="82550" cy="407988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5"/>
            <p:cNvSpPr>
              <a:spLocks/>
            </p:cNvSpPr>
            <p:nvPr/>
          </p:nvSpPr>
          <p:spPr bwMode="auto">
            <a:xfrm>
              <a:off x="7377113" y="3171826"/>
              <a:ext cx="180975" cy="57150"/>
            </a:xfrm>
            <a:custGeom>
              <a:avLst/>
              <a:gdLst>
                <a:gd name="T0" fmla="*/ 0 w 66"/>
                <a:gd name="T1" fmla="*/ 21 h 21"/>
                <a:gd name="T2" fmla="*/ 66 w 6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cubicBezTo>
                    <a:pt x="18" y="16"/>
                    <a:pt x="41" y="8"/>
                    <a:pt x="66" y="0"/>
                  </a:cubicBezTo>
                </a:path>
              </a:pathLst>
            </a:custGeom>
            <a:noFill/>
            <a:ln w="46038" cap="rnd">
              <a:solidFill>
                <a:srgbClr val="F7F0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6"/>
            <p:cNvSpPr>
              <a:spLocks/>
            </p:cNvSpPr>
            <p:nvPr/>
          </p:nvSpPr>
          <p:spPr bwMode="auto">
            <a:xfrm>
              <a:off x="7759701" y="3519488"/>
              <a:ext cx="201613" cy="63500"/>
            </a:xfrm>
            <a:custGeom>
              <a:avLst/>
              <a:gdLst>
                <a:gd name="T0" fmla="*/ 0 w 73"/>
                <a:gd name="T1" fmla="*/ 23 h 23"/>
                <a:gd name="T2" fmla="*/ 73 w 7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3">
                  <a:moveTo>
                    <a:pt x="0" y="23"/>
                  </a:moveTo>
                  <a:cubicBezTo>
                    <a:pt x="35" y="12"/>
                    <a:pt x="33" y="13"/>
                    <a:pt x="7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7"/>
            <p:cNvSpPr>
              <a:spLocks/>
            </p:cNvSpPr>
            <p:nvPr/>
          </p:nvSpPr>
          <p:spPr bwMode="auto">
            <a:xfrm>
              <a:off x="8072438" y="3417888"/>
              <a:ext cx="198438" cy="71438"/>
            </a:xfrm>
            <a:custGeom>
              <a:avLst/>
              <a:gdLst>
                <a:gd name="T0" fmla="*/ 0 w 72"/>
                <a:gd name="T1" fmla="*/ 26 h 26"/>
                <a:gd name="T2" fmla="*/ 72 w 72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6">
                  <a:moveTo>
                    <a:pt x="0" y="26"/>
                  </a:moveTo>
                  <a:cubicBezTo>
                    <a:pt x="35" y="14"/>
                    <a:pt x="35" y="14"/>
                    <a:pt x="7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8"/>
            <p:cNvSpPr>
              <a:spLocks/>
            </p:cNvSpPr>
            <p:nvPr/>
          </p:nvSpPr>
          <p:spPr bwMode="auto">
            <a:xfrm>
              <a:off x="8375651" y="3314701"/>
              <a:ext cx="185738" cy="71438"/>
            </a:xfrm>
            <a:custGeom>
              <a:avLst/>
              <a:gdLst>
                <a:gd name="T0" fmla="*/ 0 w 67"/>
                <a:gd name="T1" fmla="*/ 26 h 26"/>
                <a:gd name="T2" fmla="*/ 67 w 67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6">
                  <a:moveTo>
                    <a:pt x="0" y="26"/>
                  </a:moveTo>
                  <a:cubicBezTo>
                    <a:pt x="28" y="15"/>
                    <a:pt x="59" y="2"/>
                    <a:pt x="67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9"/>
            <p:cNvSpPr>
              <a:spLocks/>
            </p:cNvSpPr>
            <p:nvPr/>
          </p:nvSpPr>
          <p:spPr bwMode="auto">
            <a:xfrm>
              <a:off x="8375651" y="3314701"/>
              <a:ext cx="185738" cy="71438"/>
            </a:xfrm>
            <a:custGeom>
              <a:avLst/>
              <a:gdLst>
                <a:gd name="T0" fmla="*/ 0 w 67"/>
                <a:gd name="T1" fmla="*/ 26 h 26"/>
                <a:gd name="T2" fmla="*/ 67 w 67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6">
                  <a:moveTo>
                    <a:pt x="0" y="26"/>
                  </a:moveTo>
                  <a:cubicBezTo>
                    <a:pt x="28" y="15"/>
                    <a:pt x="59" y="2"/>
                    <a:pt x="67" y="0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90"/>
            <p:cNvSpPr>
              <a:spLocks/>
            </p:cNvSpPr>
            <p:nvPr/>
          </p:nvSpPr>
          <p:spPr bwMode="auto">
            <a:xfrm>
              <a:off x="8670926" y="3251201"/>
              <a:ext cx="230188" cy="30163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5" y="0"/>
                    <a:pt x="45" y="0"/>
                    <a:pt x="83" y="1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1"/>
            <p:cNvSpPr>
              <a:spLocks/>
            </p:cNvSpPr>
            <p:nvPr/>
          </p:nvSpPr>
          <p:spPr bwMode="auto">
            <a:xfrm>
              <a:off x="8670926" y="3251201"/>
              <a:ext cx="230188" cy="30163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5" y="0"/>
                    <a:pt x="45" y="0"/>
                    <a:pt x="83" y="1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2"/>
            <p:cNvSpPr>
              <a:spLocks/>
            </p:cNvSpPr>
            <p:nvPr/>
          </p:nvSpPr>
          <p:spPr bwMode="auto">
            <a:xfrm>
              <a:off x="7464426" y="3619501"/>
              <a:ext cx="185738" cy="57150"/>
            </a:xfrm>
            <a:custGeom>
              <a:avLst/>
              <a:gdLst>
                <a:gd name="T0" fmla="*/ 0 w 67"/>
                <a:gd name="T1" fmla="*/ 21 h 21"/>
                <a:gd name="T2" fmla="*/ 67 w 67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1">
                  <a:moveTo>
                    <a:pt x="0" y="21"/>
                  </a:moveTo>
                  <a:cubicBezTo>
                    <a:pt x="18" y="16"/>
                    <a:pt x="42" y="9"/>
                    <a:pt x="67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3"/>
            <p:cNvSpPr>
              <a:spLocks/>
            </p:cNvSpPr>
            <p:nvPr/>
          </p:nvSpPr>
          <p:spPr bwMode="auto">
            <a:xfrm>
              <a:off x="7821613" y="3821113"/>
              <a:ext cx="198438" cy="65088"/>
            </a:xfrm>
            <a:custGeom>
              <a:avLst/>
              <a:gdLst>
                <a:gd name="T0" fmla="*/ 0 w 72"/>
                <a:gd name="T1" fmla="*/ 24 h 24"/>
                <a:gd name="T2" fmla="*/ 72 w 72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cubicBezTo>
                    <a:pt x="35" y="12"/>
                    <a:pt x="33" y="13"/>
                    <a:pt x="72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4"/>
            <p:cNvSpPr>
              <a:spLocks/>
            </p:cNvSpPr>
            <p:nvPr/>
          </p:nvSpPr>
          <p:spPr bwMode="auto">
            <a:xfrm>
              <a:off x="7821613" y="3821113"/>
              <a:ext cx="198438" cy="65088"/>
            </a:xfrm>
            <a:custGeom>
              <a:avLst/>
              <a:gdLst>
                <a:gd name="T0" fmla="*/ 0 w 72"/>
                <a:gd name="T1" fmla="*/ 24 h 24"/>
                <a:gd name="T2" fmla="*/ 72 w 72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cubicBezTo>
                    <a:pt x="35" y="12"/>
                    <a:pt x="33" y="13"/>
                    <a:pt x="72" y="0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5"/>
            <p:cNvSpPr>
              <a:spLocks/>
            </p:cNvSpPr>
            <p:nvPr/>
          </p:nvSpPr>
          <p:spPr bwMode="auto">
            <a:xfrm>
              <a:off x="8132763" y="3721101"/>
              <a:ext cx="198438" cy="68263"/>
            </a:xfrm>
            <a:custGeom>
              <a:avLst/>
              <a:gdLst>
                <a:gd name="T0" fmla="*/ 0 w 72"/>
                <a:gd name="T1" fmla="*/ 25 h 25"/>
                <a:gd name="T2" fmla="*/ 72 w 7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5">
                  <a:moveTo>
                    <a:pt x="0" y="25"/>
                  </a:moveTo>
                  <a:cubicBezTo>
                    <a:pt x="35" y="13"/>
                    <a:pt x="35" y="13"/>
                    <a:pt x="72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6"/>
            <p:cNvSpPr>
              <a:spLocks/>
            </p:cNvSpPr>
            <p:nvPr/>
          </p:nvSpPr>
          <p:spPr bwMode="auto">
            <a:xfrm>
              <a:off x="8132763" y="3721101"/>
              <a:ext cx="198438" cy="68263"/>
            </a:xfrm>
            <a:custGeom>
              <a:avLst/>
              <a:gdLst>
                <a:gd name="T0" fmla="*/ 0 w 72"/>
                <a:gd name="T1" fmla="*/ 25 h 25"/>
                <a:gd name="T2" fmla="*/ 72 w 7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5">
                  <a:moveTo>
                    <a:pt x="0" y="25"/>
                  </a:moveTo>
                  <a:cubicBezTo>
                    <a:pt x="35" y="13"/>
                    <a:pt x="35" y="13"/>
                    <a:pt x="72" y="0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7"/>
            <p:cNvSpPr>
              <a:spLocks/>
            </p:cNvSpPr>
            <p:nvPr/>
          </p:nvSpPr>
          <p:spPr bwMode="auto">
            <a:xfrm>
              <a:off x="8434388" y="3616326"/>
              <a:ext cx="187325" cy="71438"/>
            </a:xfrm>
            <a:custGeom>
              <a:avLst/>
              <a:gdLst>
                <a:gd name="T0" fmla="*/ 0 w 68"/>
                <a:gd name="T1" fmla="*/ 26 h 26"/>
                <a:gd name="T2" fmla="*/ 68 w 68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6">
                  <a:moveTo>
                    <a:pt x="0" y="26"/>
                  </a:moveTo>
                  <a:cubicBezTo>
                    <a:pt x="28" y="16"/>
                    <a:pt x="60" y="3"/>
                    <a:pt x="68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8"/>
            <p:cNvSpPr>
              <a:spLocks/>
            </p:cNvSpPr>
            <p:nvPr/>
          </p:nvSpPr>
          <p:spPr bwMode="auto">
            <a:xfrm>
              <a:off x="7526338" y="3919538"/>
              <a:ext cx="180975" cy="58738"/>
            </a:xfrm>
            <a:custGeom>
              <a:avLst/>
              <a:gdLst>
                <a:gd name="T0" fmla="*/ 0 w 66"/>
                <a:gd name="T1" fmla="*/ 21 h 21"/>
                <a:gd name="T2" fmla="*/ 66 w 6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cubicBezTo>
                    <a:pt x="18" y="16"/>
                    <a:pt x="41" y="9"/>
                    <a:pt x="66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9"/>
            <p:cNvSpPr>
              <a:spLocks/>
            </p:cNvSpPr>
            <p:nvPr/>
          </p:nvSpPr>
          <p:spPr bwMode="auto">
            <a:xfrm>
              <a:off x="7923213" y="4341813"/>
              <a:ext cx="201613" cy="65088"/>
            </a:xfrm>
            <a:custGeom>
              <a:avLst/>
              <a:gdLst>
                <a:gd name="T0" fmla="*/ 0 w 73"/>
                <a:gd name="T1" fmla="*/ 23 h 23"/>
                <a:gd name="T2" fmla="*/ 73 w 7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3">
                  <a:moveTo>
                    <a:pt x="0" y="23"/>
                  </a:moveTo>
                  <a:cubicBezTo>
                    <a:pt x="36" y="12"/>
                    <a:pt x="34" y="13"/>
                    <a:pt x="73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00"/>
            <p:cNvSpPr>
              <a:spLocks/>
            </p:cNvSpPr>
            <p:nvPr/>
          </p:nvSpPr>
          <p:spPr bwMode="auto">
            <a:xfrm>
              <a:off x="8539163" y="4138613"/>
              <a:ext cx="187325" cy="68263"/>
            </a:xfrm>
            <a:custGeom>
              <a:avLst/>
              <a:gdLst>
                <a:gd name="T0" fmla="*/ 0 w 68"/>
                <a:gd name="T1" fmla="*/ 25 h 25"/>
                <a:gd name="T2" fmla="*/ 68 w 6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5">
                  <a:moveTo>
                    <a:pt x="0" y="25"/>
                  </a:moveTo>
                  <a:cubicBezTo>
                    <a:pt x="28" y="15"/>
                    <a:pt x="60" y="2"/>
                    <a:pt x="68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1"/>
            <p:cNvSpPr>
              <a:spLocks/>
            </p:cNvSpPr>
            <p:nvPr/>
          </p:nvSpPr>
          <p:spPr bwMode="auto">
            <a:xfrm>
              <a:off x="8834438" y="4075113"/>
              <a:ext cx="228600" cy="30163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2"/>
            <p:cNvSpPr>
              <a:spLocks/>
            </p:cNvSpPr>
            <p:nvPr/>
          </p:nvSpPr>
          <p:spPr bwMode="auto">
            <a:xfrm>
              <a:off x="8834438" y="4075113"/>
              <a:ext cx="228600" cy="30163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3"/>
            <p:cNvSpPr>
              <a:spLocks/>
            </p:cNvSpPr>
            <p:nvPr/>
          </p:nvSpPr>
          <p:spPr bwMode="auto">
            <a:xfrm>
              <a:off x="7627938" y="4441826"/>
              <a:ext cx="184150" cy="58738"/>
            </a:xfrm>
            <a:custGeom>
              <a:avLst/>
              <a:gdLst>
                <a:gd name="T0" fmla="*/ 0 w 67"/>
                <a:gd name="T1" fmla="*/ 21 h 21"/>
                <a:gd name="T2" fmla="*/ 67 w 67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1">
                  <a:moveTo>
                    <a:pt x="0" y="21"/>
                  </a:moveTo>
                  <a:cubicBezTo>
                    <a:pt x="19" y="16"/>
                    <a:pt x="42" y="9"/>
                    <a:pt x="67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4"/>
            <p:cNvSpPr>
              <a:spLocks/>
            </p:cNvSpPr>
            <p:nvPr/>
          </p:nvSpPr>
          <p:spPr bwMode="auto">
            <a:xfrm>
              <a:off x="8181976" y="3970338"/>
              <a:ext cx="200025" cy="71438"/>
            </a:xfrm>
            <a:custGeom>
              <a:avLst/>
              <a:gdLst>
                <a:gd name="T0" fmla="*/ 0 w 72"/>
                <a:gd name="T1" fmla="*/ 26 h 26"/>
                <a:gd name="T2" fmla="*/ 72 w 72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6">
                  <a:moveTo>
                    <a:pt x="0" y="26"/>
                  </a:moveTo>
                  <a:cubicBezTo>
                    <a:pt x="35" y="14"/>
                    <a:pt x="35" y="14"/>
                    <a:pt x="72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5"/>
            <p:cNvSpPr>
              <a:spLocks/>
            </p:cNvSpPr>
            <p:nvPr/>
          </p:nvSpPr>
          <p:spPr bwMode="auto">
            <a:xfrm>
              <a:off x="8486776" y="3867151"/>
              <a:ext cx="184150" cy="69850"/>
            </a:xfrm>
            <a:custGeom>
              <a:avLst/>
              <a:gdLst>
                <a:gd name="T0" fmla="*/ 0 w 67"/>
                <a:gd name="T1" fmla="*/ 25 h 25"/>
                <a:gd name="T2" fmla="*/ 67 w 67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5">
                  <a:moveTo>
                    <a:pt x="0" y="25"/>
                  </a:moveTo>
                  <a:cubicBezTo>
                    <a:pt x="27" y="15"/>
                    <a:pt x="59" y="2"/>
                    <a:pt x="67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6"/>
            <p:cNvSpPr>
              <a:spLocks/>
            </p:cNvSpPr>
            <p:nvPr/>
          </p:nvSpPr>
          <p:spPr bwMode="auto">
            <a:xfrm>
              <a:off x="8778876" y="3803651"/>
              <a:ext cx="231775" cy="30163"/>
            </a:xfrm>
            <a:custGeom>
              <a:avLst/>
              <a:gdLst>
                <a:gd name="T0" fmla="*/ 0 w 84"/>
                <a:gd name="T1" fmla="*/ 11 h 11"/>
                <a:gd name="T2" fmla="*/ 84 w 84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1">
                  <a:moveTo>
                    <a:pt x="0" y="11"/>
                  </a:moveTo>
                  <a:cubicBezTo>
                    <a:pt x="36" y="0"/>
                    <a:pt x="46" y="0"/>
                    <a:pt x="84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7"/>
            <p:cNvSpPr>
              <a:spLocks/>
            </p:cNvSpPr>
            <p:nvPr/>
          </p:nvSpPr>
          <p:spPr bwMode="auto">
            <a:xfrm>
              <a:off x="8778876" y="3803651"/>
              <a:ext cx="231775" cy="30163"/>
            </a:xfrm>
            <a:custGeom>
              <a:avLst/>
              <a:gdLst>
                <a:gd name="T0" fmla="*/ 0 w 84"/>
                <a:gd name="T1" fmla="*/ 11 h 11"/>
                <a:gd name="T2" fmla="*/ 84 w 84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1">
                  <a:moveTo>
                    <a:pt x="0" y="11"/>
                  </a:moveTo>
                  <a:cubicBezTo>
                    <a:pt x="36" y="0"/>
                    <a:pt x="46" y="0"/>
                    <a:pt x="84" y="0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8"/>
            <p:cNvSpPr>
              <a:spLocks/>
            </p:cNvSpPr>
            <p:nvPr/>
          </p:nvSpPr>
          <p:spPr bwMode="auto">
            <a:xfrm>
              <a:off x="7575551" y="4171951"/>
              <a:ext cx="182563" cy="57150"/>
            </a:xfrm>
            <a:custGeom>
              <a:avLst/>
              <a:gdLst>
                <a:gd name="T0" fmla="*/ 0 w 66"/>
                <a:gd name="T1" fmla="*/ 21 h 21"/>
                <a:gd name="T2" fmla="*/ 66 w 6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cubicBezTo>
                    <a:pt x="18" y="16"/>
                    <a:pt x="41" y="8"/>
                    <a:pt x="66" y="0"/>
                  </a:cubicBezTo>
                </a:path>
              </a:pathLst>
            </a:custGeom>
            <a:solidFill>
              <a:srgbClr val="F7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9"/>
            <p:cNvSpPr>
              <a:spLocks/>
            </p:cNvSpPr>
            <p:nvPr/>
          </p:nvSpPr>
          <p:spPr bwMode="auto">
            <a:xfrm>
              <a:off x="7575551" y="4171951"/>
              <a:ext cx="182563" cy="57150"/>
            </a:xfrm>
            <a:custGeom>
              <a:avLst/>
              <a:gdLst>
                <a:gd name="T0" fmla="*/ 0 w 66"/>
                <a:gd name="T1" fmla="*/ 21 h 21"/>
                <a:gd name="T2" fmla="*/ 66 w 6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cubicBezTo>
                    <a:pt x="18" y="16"/>
                    <a:pt x="41" y="8"/>
                    <a:pt x="66" y="0"/>
                  </a:cubicBezTo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10"/>
            <p:cNvSpPr>
              <a:spLocks/>
            </p:cNvSpPr>
            <p:nvPr/>
          </p:nvSpPr>
          <p:spPr bwMode="auto">
            <a:xfrm>
              <a:off x="7986713" y="4651376"/>
              <a:ext cx="201613" cy="66675"/>
            </a:xfrm>
            <a:custGeom>
              <a:avLst/>
              <a:gdLst>
                <a:gd name="T0" fmla="*/ 0 w 73"/>
                <a:gd name="T1" fmla="*/ 24 h 24"/>
                <a:gd name="T2" fmla="*/ 73 w 73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4">
                  <a:moveTo>
                    <a:pt x="0" y="24"/>
                  </a:moveTo>
                  <a:cubicBezTo>
                    <a:pt x="35" y="13"/>
                    <a:pt x="33" y="14"/>
                    <a:pt x="7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11"/>
            <p:cNvSpPr>
              <a:spLocks/>
            </p:cNvSpPr>
            <p:nvPr/>
          </p:nvSpPr>
          <p:spPr bwMode="auto">
            <a:xfrm>
              <a:off x="8297863" y="4552951"/>
              <a:ext cx="200025" cy="68263"/>
            </a:xfrm>
            <a:custGeom>
              <a:avLst/>
              <a:gdLst>
                <a:gd name="T0" fmla="*/ 0 w 72"/>
                <a:gd name="T1" fmla="*/ 25 h 25"/>
                <a:gd name="T2" fmla="*/ 72 w 7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5">
                  <a:moveTo>
                    <a:pt x="0" y="25"/>
                  </a:moveTo>
                  <a:cubicBezTo>
                    <a:pt x="35" y="13"/>
                    <a:pt x="35" y="14"/>
                    <a:pt x="7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12"/>
            <p:cNvSpPr>
              <a:spLocks/>
            </p:cNvSpPr>
            <p:nvPr/>
          </p:nvSpPr>
          <p:spPr bwMode="auto">
            <a:xfrm>
              <a:off x="8602663" y="4449763"/>
              <a:ext cx="184150" cy="69850"/>
            </a:xfrm>
            <a:custGeom>
              <a:avLst/>
              <a:gdLst>
                <a:gd name="T0" fmla="*/ 0 w 67"/>
                <a:gd name="T1" fmla="*/ 25 h 25"/>
                <a:gd name="T2" fmla="*/ 67 w 67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5">
                  <a:moveTo>
                    <a:pt x="0" y="25"/>
                  </a:moveTo>
                  <a:cubicBezTo>
                    <a:pt x="28" y="15"/>
                    <a:pt x="59" y="2"/>
                    <a:pt x="67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13"/>
            <p:cNvSpPr>
              <a:spLocks/>
            </p:cNvSpPr>
            <p:nvPr/>
          </p:nvSpPr>
          <p:spPr bwMode="auto">
            <a:xfrm>
              <a:off x="8897938" y="4386263"/>
              <a:ext cx="228600" cy="30163"/>
            </a:xfrm>
            <a:custGeom>
              <a:avLst/>
              <a:gdLst>
                <a:gd name="T0" fmla="*/ 0 w 83"/>
                <a:gd name="T1" fmla="*/ 11 h 11"/>
                <a:gd name="T2" fmla="*/ 83 w 83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cubicBezTo>
                    <a:pt x="35" y="0"/>
                    <a:pt x="45" y="0"/>
                    <a:pt x="8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4"/>
            <p:cNvSpPr>
              <a:spLocks/>
            </p:cNvSpPr>
            <p:nvPr/>
          </p:nvSpPr>
          <p:spPr bwMode="auto">
            <a:xfrm>
              <a:off x="7691438" y="4751388"/>
              <a:ext cx="184150" cy="58738"/>
            </a:xfrm>
            <a:custGeom>
              <a:avLst/>
              <a:gdLst>
                <a:gd name="T0" fmla="*/ 0 w 67"/>
                <a:gd name="T1" fmla="*/ 21 h 21"/>
                <a:gd name="T2" fmla="*/ 67 w 67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1">
                  <a:moveTo>
                    <a:pt x="0" y="21"/>
                  </a:moveTo>
                  <a:cubicBezTo>
                    <a:pt x="18" y="17"/>
                    <a:pt x="42" y="9"/>
                    <a:pt x="67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5"/>
            <p:cNvSpPr>
              <a:spLocks/>
            </p:cNvSpPr>
            <p:nvPr/>
          </p:nvSpPr>
          <p:spPr bwMode="auto">
            <a:xfrm>
              <a:off x="8043863" y="4948238"/>
              <a:ext cx="201613" cy="65088"/>
            </a:xfrm>
            <a:custGeom>
              <a:avLst/>
              <a:gdLst>
                <a:gd name="T0" fmla="*/ 0 w 73"/>
                <a:gd name="T1" fmla="*/ 24 h 24"/>
                <a:gd name="T2" fmla="*/ 73 w 73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" h="24">
                  <a:moveTo>
                    <a:pt x="0" y="24"/>
                  </a:moveTo>
                  <a:cubicBezTo>
                    <a:pt x="36" y="13"/>
                    <a:pt x="34" y="13"/>
                    <a:pt x="7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6"/>
            <p:cNvSpPr>
              <a:spLocks/>
            </p:cNvSpPr>
            <p:nvPr/>
          </p:nvSpPr>
          <p:spPr bwMode="auto">
            <a:xfrm>
              <a:off x="8659813" y="4743451"/>
              <a:ext cx="187325" cy="71438"/>
            </a:xfrm>
            <a:custGeom>
              <a:avLst/>
              <a:gdLst>
                <a:gd name="T0" fmla="*/ 0 w 68"/>
                <a:gd name="T1" fmla="*/ 26 h 26"/>
                <a:gd name="T2" fmla="*/ 68 w 68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26">
                  <a:moveTo>
                    <a:pt x="0" y="26"/>
                  </a:moveTo>
                  <a:cubicBezTo>
                    <a:pt x="28" y="16"/>
                    <a:pt x="60" y="3"/>
                    <a:pt x="68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7"/>
            <p:cNvSpPr>
              <a:spLocks/>
            </p:cNvSpPr>
            <p:nvPr/>
          </p:nvSpPr>
          <p:spPr bwMode="auto">
            <a:xfrm>
              <a:off x="8955088" y="4683126"/>
              <a:ext cx="230188" cy="26988"/>
            </a:xfrm>
            <a:custGeom>
              <a:avLst/>
              <a:gdLst>
                <a:gd name="T0" fmla="*/ 0 w 83"/>
                <a:gd name="T1" fmla="*/ 10 h 10"/>
                <a:gd name="T2" fmla="*/ 83 w 83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0">
                  <a:moveTo>
                    <a:pt x="0" y="10"/>
                  </a:moveTo>
                  <a:cubicBezTo>
                    <a:pt x="36" y="0"/>
                    <a:pt x="45" y="0"/>
                    <a:pt x="8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8"/>
            <p:cNvSpPr>
              <a:spLocks/>
            </p:cNvSpPr>
            <p:nvPr/>
          </p:nvSpPr>
          <p:spPr bwMode="auto">
            <a:xfrm>
              <a:off x="7748588" y="5046663"/>
              <a:ext cx="185738" cy="58738"/>
            </a:xfrm>
            <a:custGeom>
              <a:avLst/>
              <a:gdLst>
                <a:gd name="T0" fmla="*/ 0 w 67"/>
                <a:gd name="T1" fmla="*/ 21 h 21"/>
                <a:gd name="T2" fmla="*/ 67 w 67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21">
                  <a:moveTo>
                    <a:pt x="0" y="21"/>
                  </a:moveTo>
                  <a:cubicBezTo>
                    <a:pt x="19" y="17"/>
                    <a:pt x="42" y="9"/>
                    <a:pt x="67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319"/>
            <p:cNvSpPr>
              <a:spLocks noChangeShapeType="1"/>
            </p:cNvSpPr>
            <p:nvPr/>
          </p:nvSpPr>
          <p:spPr bwMode="auto">
            <a:xfrm flipH="1" flipV="1">
              <a:off x="7672388" y="3400426"/>
              <a:ext cx="400050" cy="2008188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320"/>
            <p:cNvSpPr>
              <a:spLocks noChangeShapeType="1"/>
            </p:cNvSpPr>
            <p:nvPr/>
          </p:nvSpPr>
          <p:spPr bwMode="auto">
            <a:xfrm flipH="1" flipV="1">
              <a:off x="7597776" y="3033713"/>
              <a:ext cx="87313" cy="438150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321"/>
            <p:cNvSpPr>
              <a:spLocks noChangeShapeType="1"/>
            </p:cNvSpPr>
            <p:nvPr/>
          </p:nvSpPr>
          <p:spPr bwMode="auto">
            <a:xfrm flipH="1" flipV="1">
              <a:off x="7980363" y="3298826"/>
              <a:ext cx="406400" cy="2032000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322"/>
            <p:cNvSpPr>
              <a:spLocks noChangeShapeType="1"/>
            </p:cNvSpPr>
            <p:nvPr/>
          </p:nvSpPr>
          <p:spPr bwMode="auto">
            <a:xfrm flipH="1" flipV="1">
              <a:off x="7908926" y="2936876"/>
              <a:ext cx="80963" cy="400050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323"/>
            <p:cNvSpPr>
              <a:spLocks noChangeShapeType="1"/>
            </p:cNvSpPr>
            <p:nvPr/>
          </p:nvSpPr>
          <p:spPr bwMode="auto">
            <a:xfrm flipH="1" flipV="1">
              <a:off x="8285163" y="3194051"/>
              <a:ext cx="404813" cy="2030413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24"/>
            <p:cNvSpPr>
              <a:spLocks/>
            </p:cNvSpPr>
            <p:nvPr/>
          </p:nvSpPr>
          <p:spPr bwMode="auto">
            <a:xfrm>
              <a:off x="7105651" y="3668713"/>
              <a:ext cx="230188" cy="63500"/>
            </a:xfrm>
            <a:custGeom>
              <a:avLst/>
              <a:gdLst>
                <a:gd name="T0" fmla="*/ 0 w 83"/>
                <a:gd name="T1" fmla="*/ 23 h 23"/>
                <a:gd name="T2" fmla="*/ 83 w 8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3">
                  <a:moveTo>
                    <a:pt x="0" y="23"/>
                  </a:moveTo>
                  <a:cubicBezTo>
                    <a:pt x="34" y="14"/>
                    <a:pt x="36" y="14"/>
                    <a:pt x="8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25"/>
            <p:cNvSpPr>
              <a:spLocks/>
            </p:cNvSpPr>
            <p:nvPr/>
          </p:nvSpPr>
          <p:spPr bwMode="auto">
            <a:xfrm>
              <a:off x="7119938" y="3743326"/>
              <a:ext cx="228600" cy="60325"/>
            </a:xfrm>
            <a:custGeom>
              <a:avLst/>
              <a:gdLst>
                <a:gd name="T0" fmla="*/ 0 w 83"/>
                <a:gd name="T1" fmla="*/ 22 h 22"/>
                <a:gd name="T2" fmla="*/ 83 w 83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2">
                  <a:moveTo>
                    <a:pt x="0" y="22"/>
                  </a:moveTo>
                  <a:cubicBezTo>
                    <a:pt x="35" y="13"/>
                    <a:pt x="37" y="13"/>
                    <a:pt x="8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6"/>
            <p:cNvSpPr>
              <a:spLocks/>
            </p:cNvSpPr>
            <p:nvPr/>
          </p:nvSpPr>
          <p:spPr bwMode="auto">
            <a:xfrm>
              <a:off x="7164388" y="3960813"/>
              <a:ext cx="228600" cy="61913"/>
            </a:xfrm>
            <a:custGeom>
              <a:avLst/>
              <a:gdLst>
                <a:gd name="T0" fmla="*/ 0 w 83"/>
                <a:gd name="T1" fmla="*/ 22 h 22"/>
                <a:gd name="T2" fmla="*/ 83 w 83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2">
                  <a:moveTo>
                    <a:pt x="0" y="22"/>
                  </a:moveTo>
                  <a:cubicBezTo>
                    <a:pt x="35" y="13"/>
                    <a:pt x="36" y="13"/>
                    <a:pt x="8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27"/>
            <p:cNvSpPr>
              <a:spLocks/>
            </p:cNvSpPr>
            <p:nvPr/>
          </p:nvSpPr>
          <p:spPr bwMode="auto">
            <a:xfrm>
              <a:off x="7177088" y="4033838"/>
              <a:ext cx="230188" cy="63500"/>
            </a:xfrm>
            <a:custGeom>
              <a:avLst/>
              <a:gdLst>
                <a:gd name="T0" fmla="*/ 0 w 83"/>
                <a:gd name="T1" fmla="*/ 23 h 23"/>
                <a:gd name="T2" fmla="*/ 83 w 8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3">
                  <a:moveTo>
                    <a:pt x="0" y="23"/>
                  </a:moveTo>
                  <a:cubicBezTo>
                    <a:pt x="35" y="13"/>
                    <a:pt x="37" y="14"/>
                    <a:pt x="8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8"/>
            <p:cNvSpPr>
              <a:spLocks/>
            </p:cNvSpPr>
            <p:nvPr/>
          </p:nvSpPr>
          <p:spPr bwMode="auto">
            <a:xfrm>
              <a:off x="7216776" y="4214813"/>
              <a:ext cx="225425" cy="61913"/>
            </a:xfrm>
            <a:custGeom>
              <a:avLst/>
              <a:gdLst>
                <a:gd name="T0" fmla="*/ 0 w 82"/>
                <a:gd name="T1" fmla="*/ 22 h 22"/>
                <a:gd name="T2" fmla="*/ 82 w 82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2">
                  <a:moveTo>
                    <a:pt x="0" y="22"/>
                  </a:moveTo>
                  <a:cubicBezTo>
                    <a:pt x="34" y="13"/>
                    <a:pt x="36" y="13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9"/>
            <p:cNvSpPr>
              <a:spLocks/>
            </p:cNvSpPr>
            <p:nvPr/>
          </p:nvSpPr>
          <p:spPr bwMode="auto">
            <a:xfrm>
              <a:off x="7231063" y="4287838"/>
              <a:ext cx="225425" cy="60325"/>
            </a:xfrm>
            <a:custGeom>
              <a:avLst/>
              <a:gdLst>
                <a:gd name="T0" fmla="*/ 0 w 82"/>
                <a:gd name="T1" fmla="*/ 22 h 22"/>
                <a:gd name="T2" fmla="*/ 82 w 82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2">
                  <a:moveTo>
                    <a:pt x="0" y="22"/>
                  </a:moveTo>
                  <a:cubicBezTo>
                    <a:pt x="34" y="13"/>
                    <a:pt x="36" y="14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30"/>
            <p:cNvSpPr>
              <a:spLocks/>
            </p:cNvSpPr>
            <p:nvPr/>
          </p:nvSpPr>
          <p:spPr bwMode="auto">
            <a:xfrm>
              <a:off x="7273926" y="4505326"/>
              <a:ext cx="227013" cy="63500"/>
            </a:xfrm>
            <a:custGeom>
              <a:avLst/>
              <a:gdLst>
                <a:gd name="T0" fmla="*/ 0 w 82"/>
                <a:gd name="T1" fmla="*/ 23 h 23"/>
                <a:gd name="T2" fmla="*/ 82 w 82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3">
                  <a:moveTo>
                    <a:pt x="0" y="23"/>
                  </a:moveTo>
                  <a:cubicBezTo>
                    <a:pt x="34" y="13"/>
                    <a:pt x="36" y="14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31"/>
            <p:cNvSpPr>
              <a:spLocks/>
            </p:cNvSpPr>
            <p:nvPr/>
          </p:nvSpPr>
          <p:spPr bwMode="auto">
            <a:xfrm>
              <a:off x="7288213" y="4576763"/>
              <a:ext cx="227013" cy="63500"/>
            </a:xfrm>
            <a:custGeom>
              <a:avLst/>
              <a:gdLst>
                <a:gd name="T0" fmla="*/ 0 w 82"/>
                <a:gd name="T1" fmla="*/ 23 h 23"/>
                <a:gd name="T2" fmla="*/ 82 w 82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3">
                  <a:moveTo>
                    <a:pt x="0" y="23"/>
                  </a:moveTo>
                  <a:cubicBezTo>
                    <a:pt x="34" y="14"/>
                    <a:pt x="36" y="14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32"/>
            <p:cNvSpPr>
              <a:spLocks/>
            </p:cNvSpPr>
            <p:nvPr/>
          </p:nvSpPr>
          <p:spPr bwMode="auto">
            <a:xfrm>
              <a:off x="7332663" y="4795838"/>
              <a:ext cx="225425" cy="63500"/>
            </a:xfrm>
            <a:custGeom>
              <a:avLst/>
              <a:gdLst>
                <a:gd name="T0" fmla="*/ 0 w 82"/>
                <a:gd name="T1" fmla="*/ 23 h 23"/>
                <a:gd name="T2" fmla="*/ 82 w 82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3">
                  <a:moveTo>
                    <a:pt x="0" y="23"/>
                  </a:moveTo>
                  <a:cubicBezTo>
                    <a:pt x="34" y="14"/>
                    <a:pt x="36" y="14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3"/>
            <p:cNvSpPr>
              <a:spLocks/>
            </p:cNvSpPr>
            <p:nvPr/>
          </p:nvSpPr>
          <p:spPr bwMode="auto">
            <a:xfrm>
              <a:off x="7346951" y="4870451"/>
              <a:ext cx="225425" cy="60325"/>
            </a:xfrm>
            <a:custGeom>
              <a:avLst/>
              <a:gdLst>
                <a:gd name="T0" fmla="*/ 0 w 82"/>
                <a:gd name="T1" fmla="*/ 22 h 22"/>
                <a:gd name="T2" fmla="*/ 82 w 82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2">
                  <a:moveTo>
                    <a:pt x="0" y="22"/>
                  </a:moveTo>
                  <a:cubicBezTo>
                    <a:pt x="34" y="13"/>
                    <a:pt x="36" y="13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4"/>
            <p:cNvSpPr>
              <a:spLocks/>
            </p:cNvSpPr>
            <p:nvPr/>
          </p:nvSpPr>
          <p:spPr bwMode="auto">
            <a:xfrm>
              <a:off x="7389813" y="5087938"/>
              <a:ext cx="227013" cy="61913"/>
            </a:xfrm>
            <a:custGeom>
              <a:avLst/>
              <a:gdLst>
                <a:gd name="T0" fmla="*/ 0 w 82"/>
                <a:gd name="T1" fmla="*/ 22 h 22"/>
                <a:gd name="T2" fmla="*/ 82 w 82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22">
                  <a:moveTo>
                    <a:pt x="0" y="22"/>
                  </a:moveTo>
                  <a:cubicBezTo>
                    <a:pt x="34" y="13"/>
                    <a:pt x="36" y="13"/>
                    <a:pt x="82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5"/>
            <p:cNvSpPr>
              <a:spLocks/>
            </p:cNvSpPr>
            <p:nvPr/>
          </p:nvSpPr>
          <p:spPr bwMode="auto">
            <a:xfrm>
              <a:off x="7404101" y="5160963"/>
              <a:ext cx="228600" cy="63500"/>
            </a:xfrm>
            <a:custGeom>
              <a:avLst/>
              <a:gdLst>
                <a:gd name="T0" fmla="*/ 0 w 83"/>
                <a:gd name="T1" fmla="*/ 23 h 23"/>
                <a:gd name="T2" fmla="*/ 83 w 83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23">
                  <a:moveTo>
                    <a:pt x="0" y="23"/>
                  </a:moveTo>
                  <a:cubicBezTo>
                    <a:pt x="34" y="14"/>
                    <a:pt x="36" y="14"/>
                    <a:pt x="83" y="0"/>
                  </a:cubicBezTo>
                </a:path>
              </a:pathLst>
            </a:cu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336"/>
            <p:cNvSpPr>
              <a:spLocks noChangeShapeType="1"/>
            </p:cNvSpPr>
            <p:nvPr/>
          </p:nvSpPr>
          <p:spPr bwMode="auto">
            <a:xfrm flipH="1" flipV="1">
              <a:off x="8210551" y="2817813"/>
              <a:ext cx="77788" cy="392113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337"/>
            <p:cNvSpPr>
              <a:spLocks noChangeShapeType="1"/>
            </p:cNvSpPr>
            <p:nvPr/>
          </p:nvSpPr>
          <p:spPr bwMode="auto">
            <a:xfrm flipH="1" flipV="1">
              <a:off x="8585201" y="3079751"/>
              <a:ext cx="403225" cy="2011363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338"/>
            <p:cNvSpPr>
              <a:spLocks noChangeShapeType="1"/>
            </p:cNvSpPr>
            <p:nvPr/>
          </p:nvSpPr>
          <p:spPr bwMode="auto">
            <a:xfrm flipH="1" flipV="1">
              <a:off x="8513763" y="2713038"/>
              <a:ext cx="77788" cy="395288"/>
            </a:xfrm>
            <a:prstGeom prst="line">
              <a:avLst/>
            </a:prstGeom>
            <a:noFill/>
            <a:ln w="4603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339"/>
            <p:cNvSpPr>
              <a:spLocks noChangeArrowheads="1"/>
            </p:cNvSpPr>
            <p:nvPr/>
          </p:nvSpPr>
          <p:spPr bwMode="auto">
            <a:xfrm>
              <a:off x="11282363" y="3389313"/>
              <a:ext cx="515938" cy="82550"/>
            </a:xfrm>
            <a:prstGeom prst="rect">
              <a:avLst/>
            </a:pr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40"/>
            <p:cNvSpPr>
              <a:spLocks/>
            </p:cNvSpPr>
            <p:nvPr/>
          </p:nvSpPr>
          <p:spPr bwMode="auto">
            <a:xfrm>
              <a:off x="11226801" y="3049588"/>
              <a:ext cx="488950" cy="58738"/>
            </a:xfrm>
            <a:custGeom>
              <a:avLst/>
              <a:gdLst>
                <a:gd name="T0" fmla="*/ 0 w 177"/>
                <a:gd name="T1" fmla="*/ 21 h 21"/>
                <a:gd name="T2" fmla="*/ 51 w 177"/>
                <a:gd name="T3" fmla="*/ 16 h 21"/>
                <a:gd name="T4" fmla="*/ 177 w 177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21">
                  <a:moveTo>
                    <a:pt x="0" y="21"/>
                  </a:moveTo>
                  <a:cubicBezTo>
                    <a:pt x="18" y="19"/>
                    <a:pt x="35" y="17"/>
                    <a:pt x="51" y="16"/>
                  </a:cubicBezTo>
                  <a:cubicBezTo>
                    <a:pt x="99" y="10"/>
                    <a:pt x="141" y="5"/>
                    <a:pt x="177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41"/>
            <p:cNvSpPr>
              <a:spLocks/>
            </p:cNvSpPr>
            <p:nvPr/>
          </p:nvSpPr>
          <p:spPr bwMode="auto">
            <a:xfrm>
              <a:off x="11236326" y="3154363"/>
              <a:ext cx="515938" cy="82550"/>
            </a:xfrm>
            <a:custGeom>
              <a:avLst/>
              <a:gdLst>
                <a:gd name="T0" fmla="*/ 182 w 187"/>
                <a:gd name="T1" fmla="*/ 0 h 30"/>
                <a:gd name="T2" fmla="*/ 181 w 187"/>
                <a:gd name="T3" fmla="*/ 0 h 30"/>
                <a:gd name="T4" fmla="*/ 56 w 187"/>
                <a:gd name="T5" fmla="*/ 15 h 30"/>
                <a:gd name="T6" fmla="*/ 5 w 187"/>
                <a:gd name="T7" fmla="*/ 20 h 30"/>
                <a:gd name="T8" fmla="*/ 0 w 187"/>
                <a:gd name="T9" fmla="*/ 26 h 30"/>
                <a:gd name="T10" fmla="*/ 5 w 187"/>
                <a:gd name="T11" fmla="*/ 30 h 30"/>
                <a:gd name="T12" fmla="*/ 6 w 187"/>
                <a:gd name="T13" fmla="*/ 30 h 30"/>
                <a:gd name="T14" fmla="*/ 57 w 187"/>
                <a:gd name="T15" fmla="*/ 25 h 30"/>
                <a:gd name="T16" fmla="*/ 183 w 187"/>
                <a:gd name="T17" fmla="*/ 10 h 30"/>
                <a:gd name="T18" fmla="*/ 187 w 187"/>
                <a:gd name="T19" fmla="*/ 4 h 30"/>
                <a:gd name="T20" fmla="*/ 182 w 187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0">
                  <a:moveTo>
                    <a:pt x="182" y="0"/>
                  </a:moveTo>
                  <a:cubicBezTo>
                    <a:pt x="182" y="0"/>
                    <a:pt x="182" y="0"/>
                    <a:pt x="181" y="0"/>
                  </a:cubicBezTo>
                  <a:cubicBezTo>
                    <a:pt x="146" y="4"/>
                    <a:pt x="104" y="10"/>
                    <a:pt x="56" y="15"/>
                  </a:cubicBezTo>
                  <a:cubicBezTo>
                    <a:pt x="40" y="17"/>
                    <a:pt x="23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1" y="28"/>
                    <a:pt x="3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4" y="28"/>
                    <a:pt x="41" y="27"/>
                    <a:pt x="57" y="25"/>
                  </a:cubicBezTo>
                  <a:cubicBezTo>
                    <a:pt x="105" y="20"/>
                    <a:pt x="147" y="14"/>
                    <a:pt x="183" y="10"/>
                  </a:cubicBezTo>
                  <a:cubicBezTo>
                    <a:pt x="185" y="9"/>
                    <a:pt x="187" y="7"/>
                    <a:pt x="187" y="4"/>
                  </a:cubicBezTo>
                  <a:cubicBezTo>
                    <a:pt x="187" y="1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2"/>
            <p:cNvSpPr>
              <a:spLocks/>
            </p:cNvSpPr>
            <p:nvPr/>
          </p:nvSpPr>
          <p:spPr bwMode="auto">
            <a:xfrm>
              <a:off x="11260138" y="3276601"/>
              <a:ext cx="515938" cy="82550"/>
            </a:xfrm>
            <a:custGeom>
              <a:avLst/>
              <a:gdLst>
                <a:gd name="T0" fmla="*/ 182 w 187"/>
                <a:gd name="T1" fmla="*/ 0 h 30"/>
                <a:gd name="T2" fmla="*/ 181 w 187"/>
                <a:gd name="T3" fmla="*/ 0 h 30"/>
                <a:gd name="T4" fmla="*/ 56 w 187"/>
                <a:gd name="T5" fmla="*/ 15 h 30"/>
                <a:gd name="T6" fmla="*/ 5 w 187"/>
                <a:gd name="T7" fmla="*/ 20 h 30"/>
                <a:gd name="T8" fmla="*/ 0 w 187"/>
                <a:gd name="T9" fmla="*/ 26 h 30"/>
                <a:gd name="T10" fmla="*/ 5 w 187"/>
                <a:gd name="T11" fmla="*/ 30 h 30"/>
                <a:gd name="T12" fmla="*/ 6 w 187"/>
                <a:gd name="T13" fmla="*/ 30 h 30"/>
                <a:gd name="T14" fmla="*/ 6 w 187"/>
                <a:gd name="T15" fmla="*/ 30 h 30"/>
                <a:gd name="T16" fmla="*/ 57 w 187"/>
                <a:gd name="T17" fmla="*/ 25 h 30"/>
                <a:gd name="T18" fmla="*/ 182 w 187"/>
                <a:gd name="T19" fmla="*/ 10 h 30"/>
                <a:gd name="T20" fmla="*/ 187 w 187"/>
                <a:gd name="T21" fmla="*/ 4 h 30"/>
                <a:gd name="T22" fmla="*/ 182 w 187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30">
                  <a:moveTo>
                    <a:pt x="182" y="0"/>
                  </a:moveTo>
                  <a:cubicBezTo>
                    <a:pt x="182" y="0"/>
                    <a:pt x="181" y="0"/>
                    <a:pt x="181" y="0"/>
                  </a:cubicBezTo>
                  <a:cubicBezTo>
                    <a:pt x="146" y="4"/>
                    <a:pt x="104" y="10"/>
                    <a:pt x="56" y="15"/>
                  </a:cubicBezTo>
                  <a:cubicBezTo>
                    <a:pt x="39" y="17"/>
                    <a:pt x="22" y="18"/>
                    <a:pt x="5" y="20"/>
                  </a:cubicBezTo>
                  <a:cubicBezTo>
                    <a:pt x="2" y="20"/>
                    <a:pt x="0" y="23"/>
                    <a:pt x="0" y="26"/>
                  </a:cubicBezTo>
                  <a:cubicBezTo>
                    <a:pt x="0" y="28"/>
                    <a:pt x="3" y="30"/>
                    <a:pt x="5" y="30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3" y="28"/>
                    <a:pt x="41" y="27"/>
                    <a:pt x="57" y="25"/>
                  </a:cubicBezTo>
                  <a:cubicBezTo>
                    <a:pt x="105" y="20"/>
                    <a:pt x="147" y="14"/>
                    <a:pt x="182" y="10"/>
                  </a:cubicBezTo>
                  <a:cubicBezTo>
                    <a:pt x="185" y="9"/>
                    <a:pt x="187" y="7"/>
                    <a:pt x="187" y="4"/>
                  </a:cubicBezTo>
                  <a:cubicBezTo>
                    <a:pt x="186" y="1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43"/>
            <p:cNvSpPr>
              <a:spLocks/>
            </p:cNvSpPr>
            <p:nvPr/>
          </p:nvSpPr>
          <p:spPr bwMode="auto">
            <a:xfrm>
              <a:off x="11307763" y="3511551"/>
              <a:ext cx="515938" cy="82550"/>
            </a:xfrm>
            <a:custGeom>
              <a:avLst/>
              <a:gdLst>
                <a:gd name="T0" fmla="*/ 182 w 187"/>
                <a:gd name="T1" fmla="*/ 0 h 30"/>
                <a:gd name="T2" fmla="*/ 181 w 187"/>
                <a:gd name="T3" fmla="*/ 0 h 30"/>
                <a:gd name="T4" fmla="*/ 56 w 187"/>
                <a:gd name="T5" fmla="*/ 15 h 30"/>
                <a:gd name="T6" fmla="*/ 5 w 187"/>
                <a:gd name="T7" fmla="*/ 20 h 30"/>
                <a:gd name="T8" fmla="*/ 0 w 187"/>
                <a:gd name="T9" fmla="*/ 26 h 30"/>
                <a:gd name="T10" fmla="*/ 5 w 187"/>
                <a:gd name="T11" fmla="*/ 30 h 30"/>
                <a:gd name="T12" fmla="*/ 6 w 187"/>
                <a:gd name="T13" fmla="*/ 30 h 30"/>
                <a:gd name="T14" fmla="*/ 6 w 187"/>
                <a:gd name="T15" fmla="*/ 30 h 30"/>
                <a:gd name="T16" fmla="*/ 57 w 187"/>
                <a:gd name="T17" fmla="*/ 25 h 30"/>
                <a:gd name="T18" fmla="*/ 182 w 187"/>
                <a:gd name="T19" fmla="*/ 10 h 30"/>
                <a:gd name="T20" fmla="*/ 187 w 187"/>
                <a:gd name="T21" fmla="*/ 4 h 30"/>
                <a:gd name="T22" fmla="*/ 182 w 187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30">
                  <a:moveTo>
                    <a:pt x="182" y="0"/>
                  </a:moveTo>
                  <a:cubicBezTo>
                    <a:pt x="182" y="0"/>
                    <a:pt x="181" y="0"/>
                    <a:pt x="181" y="0"/>
                  </a:cubicBezTo>
                  <a:cubicBezTo>
                    <a:pt x="146" y="5"/>
                    <a:pt x="104" y="10"/>
                    <a:pt x="56" y="15"/>
                  </a:cubicBezTo>
                  <a:cubicBezTo>
                    <a:pt x="39" y="17"/>
                    <a:pt x="22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1" y="28"/>
                    <a:pt x="3" y="30"/>
                    <a:pt x="5" y="30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3" y="29"/>
                    <a:pt x="41" y="27"/>
                    <a:pt x="57" y="25"/>
                  </a:cubicBezTo>
                  <a:cubicBezTo>
                    <a:pt x="105" y="20"/>
                    <a:pt x="147" y="15"/>
                    <a:pt x="182" y="10"/>
                  </a:cubicBezTo>
                  <a:cubicBezTo>
                    <a:pt x="185" y="9"/>
                    <a:pt x="187" y="7"/>
                    <a:pt x="187" y="4"/>
                  </a:cubicBezTo>
                  <a:cubicBezTo>
                    <a:pt x="186" y="2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4"/>
            <p:cNvSpPr>
              <a:spLocks/>
            </p:cNvSpPr>
            <p:nvPr/>
          </p:nvSpPr>
          <p:spPr bwMode="auto">
            <a:xfrm>
              <a:off x="10507663" y="3471863"/>
              <a:ext cx="520700" cy="58738"/>
            </a:xfrm>
            <a:custGeom>
              <a:avLst/>
              <a:gdLst>
                <a:gd name="T0" fmla="*/ 184 w 189"/>
                <a:gd name="T1" fmla="*/ 0 h 21"/>
                <a:gd name="T2" fmla="*/ 184 w 189"/>
                <a:gd name="T3" fmla="*/ 0 h 21"/>
                <a:gd name="T4" fmla="*/ 104 w 189"/>
                <a:gd name="T5" fmla="*/ 6 h 21"/>
                <a:gd name="T6" fmla="*/ 5 w 189"/>
                <a:gd name="T7" fmla="*/ 11 h 21"/>
                <a:gd name="T8" fmla="*/ 1 w 189"/>
                <a:gd name="T9" fmla="*/ 16 h 21"/>
                <a:gd name="T10" fmla="*/ 6 w 189"/>
                <a:gd name="T11" fmla="*/ 21 h 21"/>
                <a:gd name="T12" fmla="*/ 6 w 189"/>
                <a:gd name="T13" fmla="*/ 21 h 21"/>
                <a:gd name="T14" fmla="*/ 6 w 189"/>
                <a:gd name="T15" fmla="*/ 21 h 21"/>
                <a:gd name="T16" fmla="*/ 105 w 189"/>
                <a:gd name="T17" fmla="*/ 16 h 21"/>
                <a:gd name="T18" fmla="*/ 184 w 189"/>
                <a:gd name="T19" fmla="*/ 10 h 21"/>
                <a:gd name="T20" fmla="*/ 189 w 189"/>
                <a:gd name="T21" fmla="*/ 4 h 21"/>
                <a:gd name="T22" fmla="*/ 184 w 18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1">
                  <a:moveTo>
                    <a:pt x="184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158" y="2"/>
                    <a:pt x="132" y="4"/>
                    <a:pt x="104" y="6"/>
                  </a:cubicBezTo>
                  <a:cubicBezTo>
                    <a:pt x="72" y="8"/>
                    <a:pt x="39" y="10"/>
                    <a:pt x="5" y="11"/>
                  </a:cubicBezTo>
                  <a:cubicBezTo>
                    <a:pt x="3" y="11"/>
                    <a:pt x="0" y="14"/>
                    <a:pt x="1" y="16"/>
                  </a:cubicBezTo>
                  <a:cubicBezTo>
                    <a:pt x="1" y="19"/>
                    <a:pt x="3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40" y="20"/>
                    <a:pt x="73" y="18"/>
                    <a:pt x="105" y="16"/>
                  </a:cubicBezTo>
                  <a:cubicBezTo>
                    <a:pt x="132" y="14"/>
                    <a:pt x="159" y="12"/>
                    <a:pt x="184" y="10"/>
                  </a:cubicBezTo>
                  <a:cubicBezTo>
                    <a:pt x="187" y="10"/>
                    <a:pt x="189" y="7"/>
                    <a:pt x="189" y="4"/>
                  </a:cubicBezTo>
                  <a:cubicBezTo>
                    <a:pt x="189" y="2"/>
                    <a:pt x="187" y="0"/>
                    <a:pt x="18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5"/>
            <p:cNvSpPr>
              <a:spLocks/>
            </p:cNvSpPr>
            <p:nvPr/>
          </p:nvSpPr>
          <p:spPr bwMode="auto">
            <a:xfrm>
              <a:off x="10485438" y="3355976"/>
              <a:ext cx="520700" cy="61913"/>
            </a:xfrm>
            <a:custGeom>
              <a:avLst/>
              <a:gdLst>
                <a:gd name="T0" fmla="*/ 184 w 189"/>
                <a:gd name="T1" fmla="*/ 0 h 22"/>
                <a:gd name="T2" fmla="*/ 183 w 189"/>
                <a:gd name="T3" fmla="*/ 0 h 22"/>
                <a:gd name="T4" fmla="*/ 104 w 189"/>
                <a:gd name="T5" fmla="*/ 6 h 22"/>
                <a:gd name="T6" fmla="*/ 5 w 189"/>
                <a:gd name="T7" fmla="*/ 12 h 22"/>
                <a:gd name="T8" fmla="*/ 0 w 189"/>
                <a:gd name="T9" fmla="*/ 17 h 22"/>
                <a:gd name="T10" fmla="*/ 5 w 189"/>
                <a:gd name="T11" fmla="*/ 22 h 22"/>
                <a:gd name="T12" fmla="*/ 6 w 189"/>
                <a:gd name="T13" fmla="*/ 22 h 22"/>
                <a:gd name="T14" fmla="*/ 105 w 189"/>
                <a:gd name="T15" fmla="*/ 16 h 22"/>
                <a:gd name="T16" fmla="*/ 184 w 189"/>
                <a:gd name="T17" fmla="*/ 10 h 22"/>
                <a:gd name="T18" fmla="*/ 189 w 189"/>
                <a:gd name="T19" fmla="*/ 5 h 22"/>
                <a:gd name="T20" fmla="*/ 184 w 18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2">
                  <a:moveTo>
                    <a:pt x="184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158" y="3"/>
                    <a:pt x="131" y="4"/>
                    <a:pt x="104" y="6"/>
                  </a:cubicBezTo>
                  <a:cubicBezTo>
                    <a:pt x="72" y="8"/>
                    <a:pt x="39" y="10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20"/>
                    <a:pt x="3" y="22"/>
                    <a:pt x="5" y="22"/>
                  </a:cubicBezTo>
                  <a:cubicBezTo>
                    <a:pt x="5" y="22"/>
                    <a:pt x="6" y="22"/>
                    <a:pt x="6" y="22"/>
                  </a:cubicBezTo>
                  <a:cubicBezTo>
                    <a:pt x="40" y="20"/>
                    <a:pt x="73" y="18"/>
                    <a:pt x="105" y="16"/>
                  </a:cubicBezTo>
                  <a:cubicBezTo>
                    <a:pt x="132" y="14"/>
                    <a:pt x="159" y="12"/>
                    <a:pt x="184" y="10"/>
                  </a:cubicBezTo>
                  <a:cubicBezTo>
                    <a:pt x="187" y="10"/>
                    <a:pt x="189" y="8"/>
                    <a:pt x="189" y="5"/>
                  </a:cubicBezTo>
                  <a:cubicBezTo>
                    <a:pt x="189" y="2"/>
                    <a:pt x="186" y="0"/>
                    <a:pt x="18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6"/>
            <p:cNvSpPr>
              <a:spLocks/>
            </p:cNvSpPr>
            <p:nvPr/>
          </p:nvSpPr>
          <p:spPr bwMode="auto">
            <a:xfrm>
              <a:off x="10452101" y="3132138"/>
              <a:ext cx="493713" cy="33338"/>
            </a:xfrm>
            <a:custGeom>
              <a:avLst/>
              <a:gdLst>
                <a:gd name="T0" fmla="*/ 0 w 179"/>
                <a:gd name="T1" fmla="*/ 12 h 12"/>
                <a:gd name="T2" fmla="*/ 99 w 179"/>
                <a:gd name="T3" fmla="*/ 6 h 12"/>
                <a:gd name="T4" fmla="*/ 179 w 179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2">
                  <a:moveTo>
                    <a:pt x="0" y="12"/>
                  </a:moveTo>
                  <a:cubicBezTo>
                    <a:pt x="34" y="10"/>
                    <a:pt x="67" y="8"/>
                    <a:pt x="99" y="6"/>
                  </a:cubicBezTo>
                  <a:cubicBezTo>
                    <a:pt x="126" y="4"/>
                    <a:pt x="153" y="2"/>
                    <a:pt x="179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7"/>
            <p:cNvSpPr>
              <a:spLocks/>
            </p:cNvSpPr>
            <p:nvPr/>
          </p:nvSpPr>
          <p:spPr bwMode="auto">
            <a:xfrm>
              <a:off x="10531476" y="3594101"/>
              <a:ext cx="522288" cy="57150"/>
            </a:xfrm>
            <a:custGeom>
              <a:avLst/>
              <a:gdLst>
                <a:gd name="T0" fmla="*/ 184 w 189"/>
                <a:gd name="T1" fmla="*/ 0 h 21"/>
                <a:gd name="T2" fmla="*/ 183 w 189"/>
                <a:gd name="T3" fmla="*/ 0 h 21"/>
                <a:gd name="T4" fmla="*/ 104 w 189"/>
                <a:gd name="T5" fmla="*/ 6 h 21"/>
                <a:gd name="T6" fmla="*/ 5 w 189"/>
                <a:gd name="T7" fmla="*/ 11 h 21"/>
                <a:gd name="T8" fmla="*/ 0 w 189"/>
                <a:gd name="T9" fmla="*/ 16 h 21"/>
                <a:gd name="T10" fmla="*/ 5 w 189"/>
                <a:gd name="T11" fmla="*/ 21 h 21"/>
                <a:gd name="T12" fmla="*/ 6 w 189"/>
                <a:gd name="T13" fmla="*/ 21 h 21"/>
                <a:gd name="T14" fmla="*/ 105 w 189"/>
                <a:gd name="T15" fmla="*/ 16 h 21"/>
                <a:gd name="T16" fmla="*/ 184 w 189"/>
                <a:gd name="T17" fmla="*/ 10 h 21"/>
                <a:gd name="T18" fmla="*/ 189 w 189"/>
                <a:gd name="T19" fmla="*/ 4 h 21"/>
                <a:gd name="T20" fmla="*/ 184 w 189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1">
                  <a:moveTo>
                    <a:pt x="184" y="0"/>
                  </a:moveTo>
                  <a:cubicBezTo>
                    <a:pt x="184" y="0"/>
                    <a:pt x="184" y="0"/>
                    <a:pt x="183" y="0"/>
                  </a:cubicBezTo>
                  <a:cubicBezTo>
                    <a:pt x="158" y="2"/>
                    <a:pt x="131" y="4"/>
                    <a:pt x="104" y="6"/>
                  </a:cubicBezTo>
                  <a:cubicBezTo>
                    <a:pt x="72" y="8"/>
                    <a:pt x="39" y="10"/>
                    <a:pt x="5" y="11"/>
                  </a:cubicBezTo>
                  <a:cubicBezTo>
                    <a:pt x="2" y="11"/>
                    <a:pt x="0" y="14"/>
                    <a:pt x="0" y="16"/>
                  </a:cubicBezTo>
                  <a:cubicBezTo>
                    <a:pt x="1" y="19"/>
                    <a:pt x="3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40" y="20"/>
                    <a:pt x="73" y="18"/>
                    <a:pt x="105" y="16"/>
                  </a:cubicBezTo>
                  <a:cubicBezTo>
                    <a:pt x="132" y="14"/>
                    <a:pt x="159" y="12"/>
                    <a:pt x="184" y="10"/>
                  </a:cubicBezTo>
                  <a:cubicBezTo>
                    <a:pt x="187" y="9"/>
                    <a:pt x="189" y="7"/>
                    <a:pt x="189" y="4"/>
                  </a:cubicBezTo>
                  <a:cubicBezTo>
                    <a:pt x="189" y="2"/>
                    <a:pt x="186" y="0"/>
                    <a:pt x="18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8"/>
            <p:cNvSpPr>
              <a:spLocks/>
            </p:cNvSpPr>
            <p:nvPr/>
          </p:nvSpPr>
          <p:spPr bwMode="auto">
            <a:xfrm>
              <a:off x="10460038" y="3235326"/>
              <a:ext cx="522288" cy="60325"/>
            </a:xfrm>
            <a:custGeom>
              <a:avLst/>
              <a:gdLst>
                <a:gd name="T0" fmla="*/ 184 w 189"/>
                <a:gd name="T1" fmla="*/ 0 h 22"/>
                <a:gd name="T2" fmla="*/ 184 w 189"/>
                <a:gd name="T3" fmla="*/ 1 h 22"/>
                <a:gd name="T4" fmla="*/ 104 w 189"/>
                <a:gd name="T5" fmla="*/ 6 h 22"/>
                <a:gd name="T6" fmla="*/ 5 w 189"/>
                <a:gd name="T7" fmla="*/ 12 h 22"/>
                <a:gd name="T8" fmla="*/ 1 w 189"/>
                <a:gd name="T9" fmla="*/ 17 h 22"/>
                <a:gd name="T10" fmla="*/ 6 w 189"/>
                <a:gd name="T11" fmla="*/ 22 h 22"/>
                <a:gd name="T12" fmla="*/ 6 w 189"/>
                <a:gd name="T13" fmla="*/ 22 h 22"/>
                <a:gd name="T14" fmla="*/ 6 w 189"/>
                <a:gd name="T15" fmla="*/ 22 h 22"/>
                <a:gd name="T16" fmla="*/ 105 w 189"/>
                <a:gd name="T17" fmla="*/ 16 h 22"/>
                <a:gd name="T18" fmla="*/ 184 w 189"/>
                <a:gd name="T19" fmla="*/ 10 h 22"/>
                <a:gd name="T20" fmla="*/ 189 w 189"/>
                <a:gd name="T21" fmla="*/ 5 h 22"/>
                <a:gd name="T22" fmla="*/ 184 w 18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2">
                  <a:moveTo>
                    <a:pt x="184" y="0"/>
                  </a:moveTo>
                  <a:cubicBezTo>
                    <a:pt x="184" y="0"/>
                    <a:pt x="184" y="1"/>
                    <a:pt x="184" y="1"/>
                  </a:cubicBezTo>
                  <a:cubicBezTo>
                    <a:pt x="158" y="3"/>
                    <a:pt x="132" y="5"/>
                    <a:pt x="104" y="6"/>
                  </a:cubicBezTo>
                  <a:cubicBezTo>
                    <a:pt x="72" y="8"/>
                    <a:pt x="39" y="10"/>
                    <a:pt x="5" y="12"/>
                  </a:cubicBezTo>
                  <a:cubicBezTo>
                    <a:pt x="3" y="12"/>
                    <a:pt x="0" y="14"/>
                    <a:pt x="1" y="17"/>
                  </a:cubicBezTo>
                  <a:cubicBezTo>
                    <a:pt x="1" y="20"/>
                    <a:pt x="3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40" y="20"/>
                    <a:pt x="73" y="18"/>
                    <a:pt x="105" y="16"/>
                  </a:cubicBezTo>
                  <a:cubicBezTo>
                    <a:pt x="132" y="15"/>
                    <a:pt x="159" y="13"/>
                    <a:pt x="184" y="10"/>
                  </a:cubicBezTo>
                  <a:cubicBezTo>
                    <a:pt x="187" y="10"/>
                    <a:pt x="189" y="8"/>
                    <a:pt x="189" y="5"/>
                  </a:cubicBezTo>
                  <a:cubicBezTo>
                    <a:pt x="189" y="2"/>
                    <a:pt x="187" y="0"/>
                    <a:pt x="184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9"/>
            <p:cNvSpPr>
              <a:spLocks/>
            </p:cNvSpPr>
            <p:nvPr/>
          </p:nvSpPr>
          <p:spPr bwMode="auto">
            <a:xfrm>
              <a:off x="11533188" y="4414838"/>
              <a:ext cx="517525" cy="82550"/>
            </a:xfrm>
            <a:custGeom>
              <a:avLst/>
              <a:gdLst>
                <a:gd name="T0" fmla="*/ 182 w 187"/>
                <a:gd name="T1" fmla="*/ 0 h 30"/>
                <a:gd name="T2" fmla="*/ 181 w 187"/>
                <a:gd name="T3" fmla="*/ 0 h 30"/>
                <a:gd name="T4" fmla="*/ 56 w 187"/>
                <a:gd name="T5" fmla="*/ 15 h 30"/>
                <a:gd name="T6" fmla="*/ 5 w 187"/>
                <a:gd name="T7" fmla="*/ 20 h 30"/>
                <a:gd name="T8" fmla="*/ 0 w 187"/>
                <a:gd name="T9" fmla="*/ 26 h 30"/>
                <a:gd name="T10" fmla="*/ 5 w 187"/>
                <a:gd name="T11" fmla="*/ 30 h 30"/>
                <a:gd name="T12" fmla="*/ 6 w 187"/>
                <a:gd name="T13" fmla="*/ 30 h 30"/>
                <a:gd name="T14" fmla="*/ 57 w 187"/>
                <a:gd name="T15" fmla="*/ 25 h 30"/>
                <a:gd name="T16" fmla="*/ 182 w 187"/>
                <a:gd name="T17" fmla="*/ 10 h 30"/>
                <a:gd name="T18" fmla="*/ 187 w 187"/>
                <a:gd name="T19" fmla="*/ 4 h 30"/>
                <a:gd name="T20" fmla="*/ 182 w 187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0">
                  <a:moveTo>
                    <a:pt x="182" y="0"/>
                  </a:moveTo>
                  <a:cubicBezTo>
                    <a:pt x="182" y="0"/>
                    <a:pt x="181" y="0"/>
                    <a:pt x="181" y="0"/>
                  </a:cubicBezTo>
                  <a:cubicBezTo>
                    <a:pt x="146" y="5"/>
                    <a:pt x="104" y="10"/>
                    <a:pt x="56" y="15"/>
                  </a:cubicBezTo>
                  <a:cubicBezTo>
                    <a:pt x="39" y="17"/>
                    <a:pt x="22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1" y="29"/>
                    <a:pt x="3" y="30"/>
                    <a:pt x="5" y="30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23" y="29"/>
                    <a:pt x="41" y="27"/>
                    <a:pt x="57" y="25"/>
                  </a:cubicBezTo>
                  <a:cubicBezTo>
                    <a:pt x="105" y="20"/>
                    <a:pt x="147" y="15"/>
                    <a:pt x="182" y="10"/>
                  </a:cubicBezTo>
                  <a:cubicBezTo>
                    <a:pt x="185" y="9"/>
                    <a:pt x="187" y="7"/>
                    <a:pt x="187" y="4"/>
                  </a:cubicBezTo>
                  <a:cubicBezTo>
                    <a:pt x="186" y="2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50"/>
            <p:cNvSpPr>
              <a:spLocks/>
            </p:cNvSpPr>
            <p:nvPr/>
          </p:nvSpPr>
          <p:spPr bwMode="auto">
            <a:xfrm>
              <a:off x="11512551" y="4300538"/>
              <a:ext cx="515938" cy="84138"/>
            </a:xfrm>
            <a:custGeom>
              <a:avLst/>
              <a:gdLst>
                <a:gd name="T0" fmla="*/ 182 w 187"/>
                <a:gd name="T1" fmla="*/ 0 h 30"/>
                <a:gd name="T2" fmla="*/ 181 w 187"/>
                <a:gd name="T3" fmla="*/ 0 h 30"/>
                <a:gd name="T4" fmla="*/ 56 w 187"/>
                <a:gd name="T5" fmla="*/ 15 h 30"/>
                <a:gd name="T6" fmla="*/ 4 w 187"/>
                <a:gd name="T7" fmla="*/ 20 h 30"/>
                <a:gd name="T8" fmla="*/ 0 w 187"/>
                <a:gd name="T9" fmla="*/ 26 h 30"/>
                <a:gd name="T10" fmla="*/ 5 w 187"/>
                <a:gd name="T11" fmla="*/ 30 h 30"/>
                <a:gd name="T12" fmla="*/ 5 w 187"/>
                <a:gd name="T13" fmla="*/ 30 h 30"/>
                <a:gd name="T14" fmla="*/ 57 w 187"/>
                <a:gd name="T15" fmla="*/ 25 h 30"/>
                <a:gd name="T16" fmla="*/ 182 w 187"/>
                <a:gd name="T17" fmla="*/ 10 h 30"/>
                <a:gd name="T18" fmla="*/ 187 w 187"/>
                <a:gd name="T19" fmla="*/ 4 h 30"/>
                <a:gd name="T20" fmla="*/ 182 w 187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0">
                  <a:moveTo>
                    <a:pt x="182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46" y="4"/>
                    <a:pt x="103" y="10"/>
                    <a:pt x="56" y="15"/>
                  </a:cubicBezTo>
                  <a:cubicBezTo>
                    <a:pt x="39" y="17"/>
                    <a:pt x="22" y="18"/>
                    <a:pt x="4" y="20"/>
                  </a:cubicBezTo>
                  <a:cubicBezTo>
                    <a:pt x="2" y="20"/>
                    <a:pt x="0" y="23"/>
                    <a:pt x="0" y="26"/>
                  </a:cubicBezTo>
                  <a:cubicBezTo>
                    <a:pt x="0" y="28"/>
                    <a:pt x="2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3" y="28"/>
                    <a:pt x="40" y="27"/>
                    <a:pt x="57" y="25"/>
                  </a:cubicBezTo>
                  <a:cubicBezTo>
                    <a:pt x="105" y="20"/>
                    <a:pt x="147" y="14"/>
                    <a:pt x="182" y="10"/>
                  </a:cubicBezTo>
                  <a:cubicBezTo>
                    <a:pt x="185" y="9"/>
                    <a:pt x="187" y="7"/>
                    <a:pt x="187" y="4"/>
                  </a:cubicBezTo>
                  <a:cubicBezTo>
                    <a:pt x="186" y="1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51"/>
            <p:cNvSpPr>
              <a:spLocks/>
            </p:cNvSpPr>
            <p:nvPr/>
          </p:nvSpPr>
          <p:spPr bwMode="auto">
            <a:xfrm>
              <a:off x="11558588" y="4535488"/>
              <a:ext cx="515938" cy="84138"/>
            </a:xfrm>
            <a:custGeom>
              <a:avLst/>
              <a:gdLst>
                <a:gd name="T0" fmla="*/ 182 w 187"/>
                <a:gd name="T1" fmla="*/ 0 h 30"/>
                <a:gd name="T2" fmla="*/ 181 w 187"/>
                <a:gd name="T3" fmla="*/ 0 h 30"/>
                <a:gd name="T4" fmla="*/ 56 w 187"/>
                <a:gd name="T5" fmla="*/ 15 h 30"/>
                <a:gd name="T6" fmla="*/ 5 w 187"/>
                <a:gd name="T7" fmla="*/ 20 h 30"/>
                <a:gd name="T8" fmla="*/ 0 w 187"/>
                <a:gd name="T9" fmla="*/ 26 h 30"/>
                <a:gd name="T10" fmla="*/ 5 w 187"/>
                <a:gd name="T11" fmla="*/ 30 h 30"/>
                <a:gd name="T12" fmla="*/ 5 w 187"/>
                <a:gd name="T13" fmla="*/ 30 h 30"/>
                <a:gd name="T14" fmla="*/ 5 w 187"/>
                <a:gd name="T15" fmla="*/ 30 h 30"/>
                <a:gd name="T16" fmla="*/ 57 w 187"/>
                <a:gd name="T17" fmla="*/ 25 h 30"/>
                <a:gd name="T18" fmla="*/ 182 w 187"/>
                <a:gd name="T19" fmla="*/ 10 h 30"/>
                <a:gd name="T20" fmla="*/ 187 w 187"/>
                <a:gd name="T21" fmla="*/ 4 h 30"/>
                <a:gd name="T22" fmla="*/ 182 w 187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30">
                  <a:moveTo>
                    <a:pt x="182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46" y="5"/>
                    <a:pt x="104" y="10"/>
                    <a:pt x="56" y="15"/>
                  </a:cubicBezTo>
                  <a:cubicBezTo>
                    <a:pt x="39" y="17"/>
                    <a:pt x="22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8"/>
                    <a:pt x="2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3" y="29"/>
                    <a:pt x="40" y="27"/>
                    <a:pt x="57" y="25"/>
                  </a:cubicBezTo>
                  <a:cubicBezTo>
                    <a:pt x="105" y="20"/>
                    <a:pt x="147" y="14"/>
                    <a:pt x="182" y="10"/>
                  </a:cubicBezTo>
                  <a:cubicBezTo>
                    <a:pt x="185" y="9"/>
                    <a:pt x="187" y="7"/>
                    <a:pt x="187" y="4"/>
                  </a:cubicBezTo>
                  <a:cubicBezTo>
                    <a:pt x="186" y="2"/>
                    <a:pt x="184" y="0"/>
                    <a:pt x="182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52"/>
            <p:cNvSpPr>
              <a:spLocks/>
            </p:cNvSpPr>
            <p:nvPr/>
          </p:nvSpPr>
          <p:spPr bwMode="auto">
            <a:xfrm>
              <a:off x="11087101" y="4497388"/>
              <a:ext cx="192088" cy="38100"/>
            </a:xfrm>
            <a:custGeom>
              <a:avLst/>
              <a:gdLst>
                <a:gd name="T0" fmla="*/ 65 w 70"/>
                <a:gd name="T1" fmla="*/ 0 h 14"/>
                <a:gd name="T2" fmla="*/ 64 w 70"/>
                <a:gd name="T3" fmla="*/ 0 h 14"/>
                <a:gd name="T4" fmla="*/ 5 w 70"/>
                <a:gd name="T5" fmla="*/ 4 h 14"/>
                <a:gd name="T6" fmla="*/ 1 w 70"/>
                <a:gd name="T7" fmla="*/ 10 h 14"/>
                <a:gd name="T8" fmla="*/ 6 w 70"/>
                <a:gd name="T9" fmla="*/ 14 h 14"/>
                <a:gd name="T10" fmla="*/ 6 w 70"/>
                <a:gd name="T11" fmla="*/ 14 h 14"/>
                <a:gd name="T12" fmla="*/ 6 w 70"/>
                <a:gd name="T13" fmla="*/ 14 h 14"/>
                <a:gd name="T14" fmla="*/ 65 w 70"/>
                <a:gd name="T15" fmla="*/ 10 h 14"/>
                <a:gd name="T16" fmla="*/ 70 w 70"/>
                <a:gd name="T17" fmla="*/ 4 h 14"/>
                <a:gd name="T18" fmla="*/ 65 w 70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">
                  <a:moveTo>
                    <a:pt x="65" y="0"/>
                  </a:moveTo>
                  <a:cubicBezTo>
                    <a:pt x="65" y="0"/>
                    <a:pt x="65" y="0"/>
                    <a:pt x="64" y="0"/>
                  </a:cubicBezTo>
                  <a:cubicBezTo>
                    <a:pt x="45" y="1"/>
                    <a:pt x="25" y="3"/>
                    <a:pt x="5" y="4"/>
                  </a:cubicBezTo>
                  <a:cubicBezTo>
                    <a:pt x="2" y="4"/>
                    <a:pt x="0" y="7"/>
                    <a:pt x="1" y="10"/>
                  </a:cubicBezTo>
                  <a:cubicBezTo>
                    <a:pt x="1" y="12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6" y="13"/>
                    <a:pt x="46" y="11"/>
                    <a:pt x="65" y="10"/>
                  </a:cubicBezTo>
                  <a:cubicBezTo>
                    <a:pt x="68" y="9"/>
                    <a:pt x="70" y="7"/>
                    <a:pt x="70" y="4"/>
                  </a:cubicBezTo>
                  <a:cubicBezTo>
                    <a:pt x="70" y="2"/>
                    <a:pt x="67" y="0"/>
                    <a:pt x="6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53"/>
            <p:cNvSpPr>
              <a:spLocks/>
            </p:cNvSpPr>
            <p:nvPr/>
          </p:nvSpPr>
          <p:spPr bwMode="auto">
            <a:xfrm>
              <a:off x="10758488" y="4519613"/>
              <a:ext cx="195263" cy="34925"/>
            </a:xfrm>
            <a:custGeom>
              <a:avLst/>
              <a:gdLst>
                <a:gd name="T0" fmla="*/ 65 w 71"/>
                <a:gd name="T1" fmla="*/ 0 h 13"/>
                <a:gd name="T2" fmla="*/ 65 w 71"/>
                <a:gd name="T3" fmla="*/ 0 h 13"/>
                <a:gd name="T4" fmla="*/ 5 w 71"/>
                <a:gd name="T5" fmla="*/ 3 h 13"/>
                <a:gd name="T6" fmla="*/ 0 w 71"/>
                <a:gd name="T7" fmla="*/ 8 h 13"/>
                <a:gd name="T8" fmla="*/ 5 w 71"/>
                <a:gd name="T9" fmla="*/ 13 h 13"/>
                <a:gd name="T10" fmla="*/ 6 w 71"/>
                <a:gd name="T11" fmla="*/ 13 h 13"/>
                <a:gd name="T12" fmla="*/ 6 w 71"/>
                <a:gd name="T13" fmla="*/ 13 h 13"/>
                <a:gd name="T14" fmla="*/ 66 w 71"/>
                <a:gd name="T15" fmla="*/ 10 h 13"/>
                <a:gd name="T16" fmla="*/ 70 w 71"/>
                <a:gd name="T17" fmla="*/ 5 h 13"/>
                <a:gd name="T18" fmla="*/ 65 w 71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3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45" y="1"/>
                    <a:pt x="25" y="2"/>
                    <a:pt x="5" y="3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1"/>
                    <a:pt x="3" y="13"/>
                    <a:pt x="5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6" y="12"/>
                    <a:pt x="46" y="11"/>
                    <a:pt x="66" y="10"/>
                  </a:cubicBezTo>
                  <a:cubicBezTo>
                    <a:pt x="68" y="10"/>
                    <a:pt x="71" y="7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4"/>
            <p:cNvSpPr>
              <a:spLocks/>
            </p:cNvSpPr>
            <p:nvPr/>
          </p:nvSpPr>
          <p:spPr bwMode="auto">
            <a:xfrm>
              <a:off x="11091863" y="4395788"/>
              <a:ext cx="152400" cy="12700"/>
            </a:xfrm>
            <a:custGeom>
              <a:avLst/>
              <a:gdLst>
                <a:gd name="T0" fmla="*/ 0 w 55"/>
                <a:gd name="T1" fmla="*/ 5 h 5"/>
                <a:gd name="T2" fmla="*/ 55 w 5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" h="5">
                  <a:moveTo>
                    <a:pt x="0" y="5"/>
                  </a:moveTo>
                  <a:cubicBezTo>
                    <a:pt x="19" y="3"/>
                    <a:pt x="37" y="2"/>
                    <a:pt x="55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5"/>
            <p:cNvSpPr>
              <a:spLocks/>
            </p:cNvSpPr>
            <p:nvPr/>
          </p:nvSpPr>
          <p:spPr bwMode="auto">
            <a:xfrm>
              <a:off x="10750551" y="4419601"/>
              <a:ext cx="165100" cy="7938"/>
            </a:xfrm>
            <a:custGeom>
              <a:avLst/>
              <a:gdLst>
                <a:gd name="T0" fmla="*/ 0 w 60"/>
                <a:gd name="T1" fmla="*/ 3 h 3"/>
                <a:gd name="T2" fmla="*/ 60 w 6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3">
                  <a:moveTo>
                    <a:pt x="0" y="3"/>
                  </a:moveTo>
                  <a:cubicBezTo>
                    <a:pt x="20" y="2"/>
                    <a:pt x="40" y="1"/>
                    <a:pt x="60" y="0"/>
                  </a:cubicBezTo>
                </a:path>
              </a:pathLst>
            </a:custGeom>
            <a:noFill/>
            <a:ln w="460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6"/>
            <p:cNvSpPr>
              <a:spLocks/>
            </p:cNvSpPr>
            <p:nvPr/>
          </p:nvSpPr>
          <p:spPr bwMode="auto">
            <a:xfrm>
              <a:off x="11106151" y="4619626"/>
              <a:ext cx="198438" cy="38100"/>
            </a:xfrm>
            <a:custGeom>
              <a:avLst/>
              <a:gdLst>
                <a:gd name="T0" fmla="*/ 67 w 72"/>
                <a:gd name="T1" fmla="*/ 0 h 14"/>
                <a:gd name="T2" fmla="*/ 66 w 72"/>
                <a:gd name="T3" fmla="*/ 0 h 14"/>
                <a:gd name="T4" fmla="*/ 4 w 72"/>
                <a:gd name="T5" fmla="*/ 4 h 14"/>
                <a:gd name="T6" fmla="*/ 0 w 72"/>
                <a:gd name="T7" fmla="*/ 10 h 14"/>
                <a:gd name="T8" fmla="*/ 5 w 72"/>
                <a:gd name="T9" fmla="*/ 14 h 14"/>
                <a:gd name="T10" fmla="*/ 5 w 72"/>
                <a:gd name="T11" fmla="*/ 14 h 14"/>
                <a:gd name="T12" fmla="*/ 67 w 72"/>
                <a:gd name="T13" fmla="*/ 10 h 14"/>
                <a:gd name="T14" fmla="*/ 72 w 72"/>
                <a:gd name="T15" fmla="*/ 4 h 14"/>
                <a:gd name="T16" fmla="*/ 67 w 7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4">
                  <a:moveTo>
                    <a:pt x="6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46" y="1"/>
                    <a:pt x="26" y="3"/>
                    <a:pt x="4" y="4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2"/>
                    <a:pt x="2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6" y="13"/>
                    <a:pt x="47" y="11"/>
                    <a:pt x="67" y="10"/>
                  </a:cubicBezTo>
                  <a:cubicBezTo>
                    <a:pt x="70" y="9"/>
                    <a:pt x="72" y="7"/>
                    <a:pt x="72" y="4"/>
                  </a:cubicBezTo>
                  <a:cubicBezTo>
                    <a:pt x="71" y="2"/>
                    <a:pt x="69" y="0"/>
                    <a:pt x="67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7"/>
            <p:cNvSpPr>
              <a:spLocks/>
            </p:cNvSpPr>
            <p:nvPr/>
          </p:nvSpPr>
          <p:spPr bwMode="auto">
            <a:xfrm>
              <a:off x="10782301" y="4640263"/>
              <a:ext cx="193675" cy="36513"/>
            </a:xfrm>
            <a:custGeom>
              <a:avLst/>
              <a:gdLst>
                <a:gd name="T0" fmla="*/ 65 w 70"/>
                <a:gd name="T1" fmla="*/ 0 h 13"/>
                <a:gd name="T2" fmla="*/ 65 w 70"/>
                <a:gd name="T3" fmla="*/ 0 h 13"/>
                <a:gd name="T4" fmla="*/ 5 w 70"/>
                <a:gd name="T5" fmla="*/ 3 h 13"/>
                <a:gd name="T6" fmla="*/ 0 w 70"/>
                <a:gd name="T7" fmla="*/ 8 h 13"/>
                <a:gd name="T8" fmla="*/ 5 w 70"/>
                <a:gd name="T9" fmla="*/ 13 h 13"/>
                <a:gd name="T10" fmla="*/ 5 w 70"/>
                <a:gd name="T11" fmla="*/ 13 h 13"/>
                <a:gd name="T12" fmla="*/ 65 w 70"/>
                <a:gd name="T13" fmla="*/ 10 h 13"/>
                <a:gd name="T14" fmla="*/ 70 w 70"/>
                <a:gd name="T15" fmla="*/ 5 h 13"/>
                <a:gd name="T16" fmla="*/ 65 w 7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3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45" y="1"/>
                    <a:pt x="25" y="2"/>
                    <a:pt x="5" y="3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6" y="12"/>
                    <a:pt x="46" y="11"/>
                    <a:pt x="65" y="10"/>
                  </a:cubicBezTo>
                  <a:cubicBezTo>
                    <a:pt x="68" y="10"/>
                    <a:pt x="70" y="7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</a:path>
              </a:pathLst>
            </a:custGeom>
            <a:solidFill>
              <a:srgbClr val="D5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8"/>
            <p:cNvSpPr>
              <a:spLocks/>
            </p:cNvSpPr>
            <p:nvPr/>
          </p:nvSpPr>
          <p:spPr bwMode="auto">
            <a:xfrm>
              <a:off x="10647363" y="3863976"/>
              <a:ext cx="608013" cy="285750"/>
            </a:xfrm>
            <a:custGeom>
              <a:avLst/>
              <a:gdLst>
                <a:gd name="T0" fmla="*/ 202 w 220"/>
                <a:gd name="T1" fmla="*/ 0 h 103"/>
                <a:gd name="T2" fmla="*/ 143 w 220"/>
                <a:gd name="T3" fmla="*/ 5 h 103"/>
                <a:gd name="T4" fmla="*/ 25 w 220"/>
                <a:gd name="T5" fmla="*/ 14 h 103"/>
                <a:gd name="T6" fmla="*/ 0 w 220"/>
                <a:gd name="T7" fmla="*/ 16 h 103"/>
                <a:gd name="T8" fmla="*/ 17 w 220"/>
                <a:gd name="T9" fmla="*/ 103 h 103"/>
                <a:gd name="T10" fmla="*/ 42 w 220"/>
                <a:gd name="T11" fmla="*/ 101 h 103"/>
                <a:gd name="T12" fmla="*/ 160 w 220"/>
                <a:gd name="T13" fmla="*/ 92 h 103"/>
                <a:gd name="T14" fmla="*/ 220 w 220"/>
                <a:gd name="T15" fmla="*/ 86 h 103"/>
                <a:gd name="T16" fmla="*/ 202 w 220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103">
                  <a:moveTo>
                    <a:pt x="202" y="0"/>
                  </a:moveTo>
                  <a:cubicBezTo>
                    <a:pt x="183" y="2"/>
                    <a:pt x="163" y="3"/>
                    <a:pt x="143" y="5"/>
                  </a:cubicBezTo>
                  <a:cubicBezTo>
                    <a:pt x="105" y="9"/>
                    <a:pt x="66" y="12"/>
                    <a:pt x="25" y="14"/>
                  </a:cubicBezTo>
                  <a:cubicBezTo>
                    <a:pt x="17" y="15"/>
                    <a:pt x="8" y="15"/>
                    <a:pt x="0" y="16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5" y="102"/>
                    <a:pt x="34" y="102"/>
                    <a:pt x="42" y="101"/>
                  </a:cubicBezTo>
                  <a:cubicBezTo>
                    <a:pt x="83" y="98"/>
                    <a:pt x="123" y="95"/>
                    <a:pt x="160" y="92"/>
                  </a:cubicBezTo>
                  <a:cubicBezTo>
                    <a:pt x="180" y="90"/>
                    <a:pt x="200" y="88"/>
                    <a:pt x="220" y="86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rgbClr val="E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9"/>
            <p:cNvSpPr>
              <a:spLocks/>
            </p:cNvSpPr>
            <p:nvPr/>
          </p:nvSpPr>
          <p:spPr bwMode="auto">
            <a:xfrm>
              <a:off x="9364663" y="2370138"/>
              <a:ext cx="355600" cy="1130300"/>
            </a:xfrm>
            <a:custGeom>
              <a:avLst/>
              <a:gdLst>
                <a:gd name="T0" fmla="*/ 224 w 224"/>
                <a:gd name="T1" fmla="*/ 693 h 712"/>
                <a:gd name="T2" fmla="*/ 163 w 224"/>
                <a:gd name="T3" fmla="*/ 633 h 712"/>
                <a:gd name="T4" fmla="*/ 130 w 224"/>
                <a:gd name="T5" fmla="*/ 712 h 712"/>
                <a:gd name="T6" fmla="*/ 0 w 224"/>
                <a:gd name="T7" fmla="*/ 61 h 712"/>
                <a:gd name="T8" fmla="*/ 85 w 224"/>
                <a:gd name="T9" fmla="*/ 0 h 712"/>
                <a:gd name="T10" fmla="*/ 224 w 224"/>
                <a:gd name="T11" fmla="*/ 693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712">
                  <a:moveTo>
                    <a:pt x="224" y="693"/>
                  </a:moveTo>
                  <a:lnTo>
                    <a:pt x="163" y="633"/>
                  </a:lnTo>
                  <a:lnTo>
                    <a:pt x="130" y="712"/>
                  </a:lnTo>
                  <a:lnTo>
                    <a:pt x="0" y="61"/>
                  </a:lnTo>
                  <a:lnTo>
                    <a:pt x="85" y="0"/>
                  </a:lnTo>
                  <a:lnTo>
                    <a:pt x="224" y="693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60"/>
            <p:cNvSpPr>
              <a:spLocks/>
            </p:cNvSpPr>
            <p:nvPr/>
          </p:nvSpPr>
          <p:spPr bwMode="auto">
            <a:xfrm>
              <a:off x="9364663" y="2370138"/>
              <a:ext cx="355600" cy="1130300"/>
            </a:xfrm>
            <a:custGeom>
              <a:avLst/>
              <a:gdLst>
                <a:gd name="T0" fmla="*/ 224 w 224"/>
                <a:gd name="T1" fmla="*/ 693 h 712"/>
                <a:gd name="T2" fmla="*/ 163 w 224"/>
                <a:gd name="T3" fmla="*/ 633 h 712"/>
                <a:gd name="T4" fmla="*/ 130 w 224"/>
                <a:gd name="T5" fmla="*/ 712 h 712"/>
                <a:gd name="T6" fmla="*/ 0 w 224"/>
                <a:gd name="T7" fmla="*/ 61 h 712"/>
                <a:gd name="T8" fmla="*/ 85 w 224"/>
                <a:gd name="T9" fmla="*/ 0 h 712"/>
                <a:gd name="T10" fmla="*/ 224 w 224"/>
                <a:gd name="T11" fmla="*/ 693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712">
                  <a:moveTo>
                    <a:pt x="224" y="693"/>
                  </a:moveTo>
                  <a:lnTo>
                    <a:pt x="163" y="633"/>
                  </a:lnTo>
                  <a:lnTo>
                    <a:pt x="130" y="712"/>
                  </a:lnTo>
                  <a:lnTo>
                    <a:pt x="0" y="61"/>
                  </a:lnTo>
                  <a:lnTo>
                    <a:pt x="85" y="0"/>
                  </a:lnTo>
                  <a:lnTo>
                    <a:pt x="224" y="693"/>
                  </a:lnTo>
                  <a:close/>
                </a:path>
              </a:pathLst>
            </a:custGeom>
            <a:noFill/>
            <a:ln w="26988" cap="flat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8395158" y="7611269"/>
            <a:ext cx="1855788" cy="1876425"/>
            <a:chOff x="12052301" y="8472488"/>
            <a:chExt cx="1855788" cy="1876425"/>
          </a:xfrm>
        </p:grpSpPr>
        <p:sp>
          <p:nvSpPr>
            <p:cNvPr id="161" name="Freeform 361"/>
            <p:cNvSpPr>
              <a:spLocks/>
            </p:cNvSpPr>
            <p:nvPr/>
          </p:nvSpPr>
          <p:spPr bwMode="auto">
            <a:xfrm>
              <a:off x="12409488" y="8953501"/>
              <a:ext cx="1470025" cy="1366838"/>
            </a:xfrm>
            <a:custGeom>
              <a:avLst/>
              <a:gdLst>
                <a:gd name="T0" fmla="*/ 427 w 533"/>
                <a:gd name="T1" fmla="*/ 0 h 495"/>
                <a:gd name="T2" fmla="*/ 451 w 533"/>
                <a:gd name="T3" fmla="*/ 103 h 495"/>
                <a:gd name="T4" fmla="*/ 451 w 533"/>
                <a:gd name="T5" fmla="*/ 103 h 495"/>
                <a:gd name="T6" fmla="*/ 451 w 533"/>
                <a:gd name="T7" fmla="*/ 105 h 495"/>
                <a:gd name="T8" fmla="*/ 452 w 533"/>
                <a:gd name="T9" fmla="*/ 116 h 495"/>
                <a:gd name="T10" fmla="*/ 452 w 533"/>
                <a:gd name="T11" fmla="*/ 116 h 495"/>
                <a:gd name="T12" fmla="*/ 452 w 533"/>
                <a:gd name="T13" fmla="*/ 116 h 495"/>
                <a:gd name="T14" fmla="*/ 452 w 533"/>
                <a:gd name="T15" fmla="*/ 116 h 495"/>
                <a:gd name="T16" fmla="*/ 163 w 533"/>
                <a:gd name="T17" fmla="*/ 407 h 495"/>
                <a:gd name="T18" fmla="*/ 163 w 533"/>
                <a:gd name="T19" fmla="*/ 407 h 495"/>
                <a:gd name="T20" fmla="*/ 161 w 533"/>
                <a:gd name="T21" fmla="*/ 407 h 495"/>
                <a:gd name="T22" fmla="*/ 161 w 533"/>
                <a:gd name="T23" fmla="*/ 407 h 495"/>
                <a:gd name="T24" fmla="*/ 0 w 533"/>
                <a:gd name="T25" fmla="*/ 358 h 495"/>
                <a:gd name="T26" fmla="*/ 193 w 533"/>
                <a:gd name="T27" fmla="*/ 435 h 495"/>
                <a:gd name="T28" fmla="*/ 194 w 533"/>
                <a:gd name="T29" fmla="*/ 435 h 495"/>
                <a:gd name="T30" fmla="*/ 211 w 533"/>
                <a:gd name="T31" fmla="*/ 434 h 495"/>
                <a:gd name="T32" fmla="*/ 234 w 533"/>
                <a:gd name="T33" fmla="*/ 433 h 495"/>
                <a:gd name="T34" fmla="*/ 218 w 533"/>
                <a:gd name="T35" fmla="*/ 442 h 495"/>
                <a:gd name="T36" fmla="*/ 235 w 533"/>
                <a:gd name="T37" fmla="*/ 456 h 495"/>
                <a:gd name="T38" fmla="*/ 344 w 533"/>
                <a:gd name="T39" fmla="*/ 495 h 495"/>
                <a:gd name="T40" fmla="*/ 470 w 533"/>
                <a:gd name="T41" fmla="*/ 440 h 495"/>
                <a:gd name="T42" fmla="*/ 489 w 533"/>
                <a:gd name="T43" fmla="*/ 418 h 495"/>
                <a:gd name="T44" fmla="*/ 533 w 533"/>
                <a:gd name="T45" fmla="*/ 304 h 495"/>
                <a:gd name="T46" fmla="*/ 475 w 533"/>
                <a:gd name="T47" fmla="*/ 176 h 495"/>
                <a:gd name="T48" fmla="*/ 478 w 533"/>
                <a:gd name="T49" fmla="*/ 173 h 495"/>
                <a:gd name="T50" fmla="*/ 475 w 533"/>
                <a:gd name="T51" fmla="*/ 176 h 495"/>
                <a:gd name="T52" fmla="*/ 473 w 533"/>
                <a:gd name="T53" fmla="*/ 175 h 495"/>
                <a:gd name="T54" fmla="*/ 473 w 533"/>
                <a:gd name="T55" fmla="*/ 172 h 495"/>
                <a:gd name="T56" fmla="*/ 474 w 533"/>
                <a:gd name="T57" fmla="*/ 154 h 495"/>
                <a:gd name="T58" fmla="*/ 474 w 533"/>
                <a:gd name="T59" fmla="*/ 154 h 495"/>
                <a:gd name="T60" fmla="*/ 474 w 533"/>
                <a:gd name="T61" fmla="*/ 154 h 495"/>
                <a:gd name="T62" fmla="*/ 427 w 533"/>
                <a:gd name="T6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3" h="495">
                  <a:moveTo>
                    <a:pt x="427" y="0"/>
                  </a:moveTo>
                  <a:cubicBezTo>
                    <a:pt x="441" y="32"/>
                    <a:pt x="450" y="66"/>
                    <a:pt x="451" y="103"/>
                  </a:cubicBezTo>
                  <a:cubicBezTo>
                    <a:pt x="451" y="103"/>
                    <a:pt x="451" y="103"/>
                    <a:pt x="451" y="103"/>
                  </a:cubicBezTo>
                  <a:cubicBezTo>
                    <a:pt x="451" y="105"/>
                    <a:pt x="451" y="105"/>
                    <a:pt x="451" y="105"/>
                  </a:cubicBezTo>
                  <a:cubicBezTo>
                    <a:pt x="451" y="109"/>
                    <a:pt x="452" y="112"/>
                    <a:pt x="452" y="116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52" y="276"/>
                    <a:pt x="323" y="406"/>
                    <a:pt x="163" y="407"/>
                  </a:cubicBezTo>
                  <a:cubicBezTo>
                    <a:pt x="163" y="407"/>
                    <a:pt x="163" y="407"/>
                    <a:pt x="163" y="407"/>
                  </a:cubicBezTo>
                  <a:cubicBezTo>
                    <a:pt x="161" y="407"/>
                    <a:pt x="161" y="407"/>
                    <a:pt x="161" y="407"/>
                  </a:cubicBezTo>
                  <a:cubicBezTo>
                    <a:pt x="161" y="407"/>
                    <a:pt x="161" y="407"/>
                    <a:pt x="161" y="407"/>
                  </a:cubicBezTo>
                  <a:cubicBezTo>
                    <a:pt x="101" y="407"/>
                    <a:pt x="46" y="389"/>
                    <a:pt x="0" y="358"/>
                  </a:cubicBezTo>
                  <a:cubicBezTo>
                    <a:pt x="50" y="406"/>
                    <a:pt x="118" y="435"/>
                    <a:pt x="193" y="435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200" y="435"/>
                    <a:pt x="205" y="435"/>
                    <a:pt x="211" y="434"/>
                  </a:cubicBezTo>
                  <a:cubicBezTo>
                    <a:pt x="234" y="433"/>
                    <a:pt x="234" y="433"/>
                    <a:pt x="234" y="433"/>
                  </a:cubicBezTo>
                  <a:cubicBezTo>
                    <a:pt x="218" y="442"/>
                    <a:pt x="218" y="442"/>
                    <a:pt x="218" y="442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67" y="482"/>
                    <a:pt x="305" y="495"/>
                    <a:pt x="344" y="495"/>
                  </a:cubicBezTo>
                  <a:cubicBezTo>
                    <a:pt x="390" y="495"/>
                    <a:pt x="436" y="476"/>
                    <a:pt x="470" y="440"/>
                  </a:cubicBezTo>
                  <a:cubicBezTo>
                    <a:pt x="489" y="418"/>
                    <a:pt x="489" y="418"/>
                    <a:pt x="489" y="418"/>
                  </a:cubicBezTo>
                  <a:cubicBezTo>
                    <a:pt x="519" y="385"/>
                    <a:pt x="533" y="345"/>
                    <a:pt x="533" y="304"/>
                  </a:cubicBezTo>
                  <a:cubicBezTo>
                    <a:pt x="533" y="257"/>
                    <a:pt x="513" y="210"/>
                    <a:pt x="475" y="176"/>
                  </a:cubicBezTo>
                  <a:cubicBezTo>
                    <a:pt x="478" y="173"/>
                    <a:pt x="478" y="173"/>
                    <a:pt x="478" y="173"/>
                  </a:cubicBezTo>
                  <a:cubicBezTo>
                    <a:pt x="475" y="176"/>
                    <a:pt x="475" y="176"/>
                    <a:pt x="475" y="176"/>
                  </a:cubicBezTo>
                  <a:cubicBezTo>
                    <a:pt x="473" y="175"/>
                    <a:pt x="473" y="175"/>
                    <a:pt x="473" y="175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3" y="166"/>
                    <a:pt x="474" y="160"/>
                    <a:pt x="474" y="154"/>
                  </a:cubicBezTo>
                  <a:cubicBezTo>
                    <a:pt x="474" y="154"/>
                    <a:pt x="474" y="154"/>
                    <a:pt x="474" y="154"/>
                  </a:cubicBezTo>
                  <a:cubicBezTo>
                    <a:pt x="474" y="154"/>
                    <a:pt x="474" y="154"/>
                    <a:pt x="474" y="154"/>
                  </a:cubicBezTo>
                  <a:cubicBezTo>
                    <a:pt x="474" y="97"/>
                    <a:pt x="456" y="44"/>
                    <a:pt x="427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62"/>
            <p:cNvSpPr>
              <a:spLocks/>
            </p:cNvSpPr>
            <p:nvPr/>
          </p:nvSpPr>
          <p:spPr bwMode="auto">
            <a:xfrm>
              <a:off x="12284076" y="8812213"/>
              <a:ext cx="1624013" cy="1536700"/>
            </a:xfrm>
            <a:custGeom>
              <a:avLst/>
              <a:gdLst>
                <a:gd name="T0" fmla="*/ 443 w 588"/>
                <a:gd name="T1" fmla="*/ 0 h 556"/>
                <a:gd name="T2" fmla="*/ 472 w 588"/>
                <a:gd name="T3" fmla="*/ 51 h 556"/>
                <a:gd name="T4" fmla="*/ 519 w 588"/>
                <a:gd name="T5" fmla="*/ 205 h 556"/>
                <a:gd name="T6" fmla="*/ 519 w 588"/>
                <a:gd name="T7" fmla="*/ 205 h 556"/>
                <a:gd name="T8" fmla="*/ 519 w 588"/>
                <a:gd name="T9" fmla="*/ 205 h 556"/>
                <a:gd name="T10" fmla="*/ 518 w 588"/>
                <a:gd name="T11" fmla="*/ 223 h 556"/>
                <a:gd name="T12" fmla="*/ 518 w 588"/>
                <a:gd name="T13" fmla="*/ 226 h 556"/>
                <a:gd name="T14" fmla="*/ 520 w 588"/>
                <a:gd name="T15" fmla="*/ 227 h 556"/>
                <a:gd name="T16" fmla="*/ 523 w 588"/>
                <a:gd name="T17" fmla="*/ 224 h 556"/>
                <a:gd name="T18" fmla="*/ 520 w 588"/>
                <a:gd name="T19" fmla="*/ 227 h 556"/>
                <a:gd name="T20" fmla="*/ 578 w 588"/>
                <a:gd name="T21" fmla="*/ 355 h 556"/>
                <a:gd name="T22" fmla="*/ 534 w 588"/>
                <a:gd name="T23" fmla="*/ 469 h 556"/>
                <a:gd name="T24" fmla="*/ 515 w 588"/>
                <a:gd name="T25" fmla="*/ 491 h 556"/>
                <a:gd name="T26" fmla="*/ 389 w 588"/>
                <a:gd name="T27" fmla="*/ 546 h 556"/>
                <a:gd name="T28" fmla="*/ 280 w 588"/>
                <a:gd name="T29" fmla="*/ 507 h 556"/>
                <a:gd name="T30" fmla="*/ 263 w 588"/>
                <a:gd name="T31" fmla="*/ 493 h 556"/>
                <a:gd name="T32" fmla="*/ 279 w 588"/>
                <a:gd name="T33" fmla="*/ 484 h 556"/>
                <a:gd name="T34" fmla="*/ 256 w 588"/>
                <a:gd name="T35" fmla="*/ 485 h 556"/>
                <a:gd name="T36" fmla="*/ 239 w 588"/>
                <a:gd name="T37" fmla="*/ 486 h 556"/>
                <a:gd name="T38" fmla="*/ 238 w 588"/>
                <a:gd name="T39" fmla="*/ 486 h 556"/>
                <a:gd name="T40" fmla="*/ 45 w 588"/>
                <a:gd name="T41" fmla="*/ 409 h 556"/>
                <a:gd name="T42" fmla="*/ 0 w 588"/>
                <a:gd name="T43" fmla="*/ 371 h 556"/>
                <a:gd name="T44" fmla="*/ 238 w 588"/>
                <a:gd name="T45" fmla="*/ 496 h 556"/>
                <a:gd name="T46" fmla="*/ 239 w 588"/>
                <a:gd name="T47" fmla="*/ 496 h 556"/>
                <a:gd name="T48" fmla="*/ 239 w 588"/>
                <a:gd name="T49" fmla="*/ 496 h 556"/>
                <a:gd name="T50" fmla="*/ 251 w 588"/>
                <a:gd name="T51" fmla="*/ 496 h 556"/>
                <a:gd name="T52" fmla="*/ 274 w 588"/>
                <a:gd name="T53" fmla="*/ 514 h 556"/>
                <a:gd name="T54" fmla="*/ 389 w 588"/>
                <a:gd name="T55" fmla="*/ 556 h 556"/>
                <a:gd name="T56" fmla="*/ 389 w 588"/>
                <a:gd name="T57" fmla="*/ 556 h 556"/>
                <a:gd name="T58" fmla="*/ 522 w 588"/>
                <a:gd name="T59" fmla="*/ 497 h 556"/>
                <a:gd name="T60" fmla="*/ 542 w 588"/>
                <a:gd name="T61" fmla="*/ 475 h 556"/>
                <a:gd name="T62" fmla="*/ 588 w 588"/>
                <a:gd name="T63" fmla="*/ 355 h 556"/>
                <a:gd name="T64" fmla="*/ 528 w 588"/>
                <a:gd name="T65" fmla="*/ 222 h 556"/>
                <a:gd name="T66" fmla="*/ 529 w 588"/>
                <a:gd name="T67" fmla="*/ 205 h 556"/>
                <a:gd name="T68" fmla="*/ 529 w 588"/>
                <a:gd name="T69" fmla="*/ 205 h 556"/>
                <a:gd name="T70" fmla="*/ 529 w 588"/>
                <a:gd name="T71" fmla="*/ 205 h 556"/>
                <a:gd name="T72" fmla="*/ 443 w 588"/>
                <a:gd name="T7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8" h="556">
                  <a:moveTo>
                    <a:pt x="443" y="0"/>
                  </a:moveTo>
                  <a:cubicBezTo>
                    <a:pt x="455" y="16"/>
                    <a:pt x="464" y="33"/>
                    <a:pt x="472" y="51"/>
                  </a:cubicBezTo>
                  <a:cubicBezTo>
                    <a:pt x="501" y="95"/>
                    <a:pt x="519" y="148"/>
                    <a:pt x="519" y="205"/>
                  </a:cubicBezTo>
                  <a:cubicBezTo>
                    <a:pt x="519" y="205"/>
                    <a:pt x="519" y="205"/>
                    <a:pt x="519" y="205"/>
                  </a:cubicBezTo>
                  <a:cubicBezTo>
                    <a:pt x="519" y="205"/>
                    <a:pt x="519" y="205"/>
                    <a:pt x="519" y="205"/>
                  </a:cubicBezTo>
                  <a:cubicBezTo>
                    <a:pt x="519" y="211"/>
                    <a:pt x="518" y="217"/>
                    <a:pt x="518" y="223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7"/>
                    <a:pt x="520" y="227"/>
                    <a:pt x="520" y="227"/>
                  </a:cubicBezTo>
                  <a:cubicBezTo>
                    <a:pt x="523" y="224"/>
                    <a:pt x="523" y="224"/>
                    <a:pt x="523" y="224"/>
                  </a:cubicBezTo>
                  <a:cubicBezTo>
                    <a:pt x="520" y="227"/>
                    <a:pt x="520" y="227"/>
                    <a:pt x="520" y="227"/>
                  </a:cubicBezTo>
                  <a:cubicBezTo>
                    <a:pt x="558" y="261"/>
                    <a:pt x="578" y="308"/>
                    <a:pt x="578" y="355"/>
                  </a:cubicBezTo>
                  <a:cubicBezTo>
                    <a:pt x="578" y="396"/>
                    <a:pt x="564" y="436"/>
                    <a:pt x="534" y="469"/>
                  </a:cubicBezTo>
                  <a:cubicBezTo>
                    <a:pt x="515" y="491"/>
                    <a:pt x="515" y="491"/>
                    <a:pt x="515" y="491"/>
                  </a:cubicBezTo>
                  <a:cubicBezTo>
                    <a:pt x="481" y="527"/>
                    <a:pt x="435" y="546"/>
                    <a:pt x="389" y="546"/>
                  </a:cubicBezTo>
                  <a:cubicBezTo>
                    <a:pt x="350" y="546"/>
                    <a:pt x="312" y="533"/>
                    <a:pt x="280" y="507"/>
                  </a:cubicBezTo>
                  <a:cubicBezTo>
                    <a:pt x="263" y="493"/>
                    <a:pt x="263" y="493"/>
                    <a:pt x="263" y="493"/>
                  </a:cubicBezTo>
                  <a:cubicBezTo>
                    <a:pt x="279" y="484"/>
                    <a:pt x="279" y="484"/>
                    <a:pt x="279" y="484"/>
                  </a:cubicBezTo>
                  <a:cubicBezTo>
                    <a:pt x="256" y="485"/>
                    <a:pt x="256" y="485"/>
                    <a:pt x="256" y="485"/>
                  </a:cubicBezTo>
                  <a:cubicBezTo>
                    <a:pt x="250" y="486"/>
                    <a:pt x="245" y="486"/>
                    <a:pt x="239" y="486"/>
                  </a:cubicBezTo>
                  <a:cubicBezTo>
                    <a:pt x="238" y="486"/>
                    <a:pt x="238" y="486"/>
                    <a:pt x="238" y="486"/>
                  </a:cubicBezTo>
                  <a:cubicBezTo>
                    <a:pt x="163" y="486"/>
                    <a:pt x="95" y="457"/>
                    <a:pt x="45" y="409"/>
                  </a:cubicBezTo>
                  <a:cubicBezTo>
                    <a:pt x="28" y="398"/>
                    <a:pt x="13" y="385"/>
                    <a:pt x="0" y="371"/>
                  </a:cubicBezTo>
                  <a:cubicBezTo>
                    <a:pt x="52" y="447"/>
                    <a:pt x="139" y="496"/>
                    <a:pt x="238" y="496"/>
                  </a:cubicBezTo>
                  <a:cubicBezTo>
                    <a:pt x="239" y="496"/>
                    <a:pt x="239" y="496"/>
                    <a:pt x="239" y="496"/>
                  </a:cubicBezTo>
                  <a:cubicBezTo>
                    <a:pt x="239" y="496"/>
                    <a:pt x="239" y="496"/>
                    <a:pt x="239" y="496"/>
                  </a:cubicBezTo>
                  <a:cubicBezTo>
                    <a:pt x="243" y="496"/>
                    <a:pt x="247" y="496"/>
                    <a:pt x="251" y="496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307" y="543"/>
                    <a:pt x="348" y="556"/>
                    <a:pt x="389" y="556"/>
                  </a:cubicBezTo>
                  <a:cubicBezTo>
                    <a:pt x="389" y="556"/>
                    <a:pt x="389" y="556"/>
                    <a:pt x="389" y="556"/>
                  </a:cubicBezTo>
                  <a:cubicBezTo>
                    <a:pt x="438" y="556"/>
                    <a:pt x="487" y="536"/>
                    <a:pt x="522" y="497"/>
                  </a:cubicBezTo>
                  <a:cubicBezTo>
                    <a:pt x="542" y="475"/>
                    <a:pt x="542" y="475"/>
                    <a:pt x="542" y="475"/>
                  </a:cubicBezTo>
                  <a:cubicBezTo>
                    <a:pt x="573" y="441"/>
                    <a:pt x="588" y="398"/>
                    <a:pt x="588" y="355"/>
                  </a:cubicBezTo>
                  <a:cubicBezTo>
                    <a:pt x="588" y="306"/>
                    <a:pt x="568" y="257"/>
                    <a:pt x="528" y="222"/>
                  </a:cubicBezTo>
                  <a:cubicBezTo>
                    <a:pt x="528" y="216"/>
                    <a:pt x="529" y="211"/>
                    <a:pt x="529" y="205"/>
                  </a:cubicBezTo>
                  <a:cubicBezTo>
                    <a:pt x="529" y="205"/>
                    <a:pt x="529" y="205"/>
                    <a:pt x="529" y="205"/>
                  </a:cubicBezTo>
                  <a:cubicBezTo>
                    <a:pt x="529" y="205"/>
                    <a:pt x="529" y="205"/>
                    <a:pt x="529" y="205"/>
                  </a:cubicBezTo>
                  <a:cubicBezTo>
                    <a:pt x="529" y="125"/>
                    <a:pt x="496" y="52"/>
                    <a:pt x="443" y="0"/>
                  </a:cubicBezTo>
                </a:path>
              </a:pathLst>
            </a:custGeom>
            <a:solidFill>
              <a:srgbClr val="DD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63"/>
            <p:cNvSpPr>
              <a:spLocks/>
            </p:cNvSpPr>
            <p:nvPr/>
          </p:nvSpPr>
          <p:spPr bwMode="auto">
            <a:xfrm>
              <a:off x="12063413" y="8486776"/>
              <a:ext cx="1579563" cy="1576388"/>
            </a:xfrm>
            <a:custGeom>
              <a:avLst/>
              <a:gdLst>
                <a:gd name="T0" fmla="*/ 572 w 572"/>
                <a:gd name="T1" fmla="*/ 285 h 571"/>
                <a:gd name="T2" fmla="*/ 288 w 572"/>
                <a:gd name="T3" fmla="*/ 571 h 571"/>
                <a:gd name="T4" fmla="*/ 287 w 572"/>
                <a:gd name="T5" fmla="*/ 571 h 571"/>
                <a:gd name="T6" fmla="*/ 1 w 572"/>
                <a:gd name="T7" fmla="*/ 286 h 571"/>
                <a:gd name="T8" fmla="*/ 286 w 572"/>
                <a:gd name="T9" fmla="*/ 0 h 571"/>
                <a:gd name="T10" fmla="*/ 571 w 572"/>
                <a:gd name="T11" fmla="*/ 274 h 571"/>
                <a:gd name="T12" fmla="*/ 572 w 572"/>
                <a:gd name="T13" fmla="*/ 28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571">
                  <a:moveTo>
                    <a:pt x="572" y="285"/>
                  </a:moveTo>
                  <a:cubicBezTo>
                    <a:pt x="572" y="442"/>
                    <a:pt x="445" y="570"/>
                    <a:pt x="288" y="571"/>
                  </a:cubicBezTo>
                  <a:cubicBezTo>
                    <a:pt x="287" y="571"/>
                    <a:pt x="287" y="571"/>
                    <a:pt x="287" y="571"/>
                  </a:cubicBezTo>
                  <a:cubicBezTo>
                    <a:pt x="129" y="571"/>
                    <a:pt x="1" y="444"/>
                    <a:pt x="1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0" y="0"/>
                    <a:pt x="566" y="121"/>
                    <a:pt x="571" y="274"/>
                  </a:cubicBezTo>
                  <a:cubicBezTo>
                    <a:pt x="572" y="278"/>
                    <a:pt x="572" y="281"/>
                    <a:pt x="572" y="285"/>
                  </a:cubicBezTo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4"/>
            <p:cNvSpPr>
              <a:spLocks/>
            </p:cNvSpPr>
            <p:nvPr/>
          </p:nvSpPr>
          <p:spPr bwMode="auto">
            <a:xfrm>
              <a:off x="12052301" y="8472488"/>
              <a:ext cx="1604963" cy="1604963"/>
            </a:xfrm>
            <a:custGeom>
              <a:avLst/>
              <a:gdLst>
                <a:gd name="T0" fmla="*/ 576 w 581"/>
                <a:gd name="T1" fmla="*/ 290 h 581"/>
                <a:gd name="T2" fmla="*/ 571 w 581"/>
                <a:gd name="T3" fmla="*/ 290 h 581"/>
                <a:gd name="T4" fmla="*/ 571 w 581"/>
                <a:gd name="T5" fmla="*/ 290 h 581"/>
                <a:gd name="T6" fmla="*/ 292 w 581"/>
                <a:gd name="T7" fmla="*/ 571 h 581"/>
                <a:gd name="T8" fmla="*/ 291 w 581"/>
                <a:gd name="T9" fmla="*/ 571 h 581"/>
                <a:gd name="T10" fmla="*/ 290 w 581"/>
                <a:gd name="T11" fmla="*/ 571 h 581"/>
                <a:gd name="T12" fmla="*/ 9 w 581"/>
                <a:gd name="T13" fmla="*/ 291 h 581"/>
                <a:gd name="T14" fmla="*/ 9 w 581"/>
                <a:gd name="T15" fmla="*/ 290 h 581"/>
                <a:gd name="T16" fmla="*/ 290 w 581"/>
                <a:gd name="T17" fmla="*/ 10 h 581"/>
                <a:gd name="T18" fmla="*/ 290 w 581"/>
                <a:gd name="T19" fmla="*/ 10 h 581"/>
                <a:gd name="T20" fmla="*/ 290 w 581"/>
                <a:gd name="T21" fmla="*/ 10 h 581"/>
                <a:gd name="T22" fmla="*/ 571 w 581"/>
                <a:gd name="T23" fmla="*/ 279 h 581"/>
                <a:gd name="T24" fmla="*/ 571 w 581"/>
                <a:gd name="T25" fmla="*/ 290 h 581"/>
                <a:gd name="T26" fmla="*/ 576 w 581"/>
                <a:gd name="T27" fmla="*/ 290 h 581"/>
                <a:gd name="T28" fmla="*/ 581 w 581"/>
                <a:gd name="T29" fmla="*/ 290 h 581"/>
                <a:gd name="T30" fmla="*/ 580 w 581"/>
                <a:gd name="T31" fmla="*/ 279 h 581"/>
                <a:gd name="T32" fmla="*/ 290 w 581"/>
                <a:gd name="T33" fmla="*/ 0 h 581"/>
                <a:gd name="T34" fmla="*/ 290 w 581"/>
                <a:gd name="T35" fmla="*/ 0 h 581"/>
                <a:gd name="T36" fmla="*/ 290 w 581"/>
                <a:gd name="T37" fmla="*/ 0 h 581"/>
                <a:gd name="T38" fmla="*/ 0 w 581"/>
                <a:gd name="T39" fmla="*/ 290 h 581"/>
                <a:gd name="T40" fmla="*/ 0 w 581"/>
                <a:gd name="T41" fmla="*/ 291 h 581"/>
                <a:gd name="T42" fmla="*/ 290 w 581"/>
                <a:gd name="T43" fmla="*/ 581 h 581"/>
                <a:gd name="T44" fmla="*/ 291 w 581"/>
                <a:gd name="T45" fmla="*/ 581 h 581"/>
                <a:gd name="T46" fmla="*/ 292 w 581"/>
                <a:gd name="T47" fmla="*/ 581 h 581"/>
                <a:gd name="T48" fmla="*/ 292 w 581"/>
                <a:gd name="T49" fmla="*/ 581 h 581"/>
                <a:gd name="T50" fmla="*/ 581 w 581"/>
                <a:gd name="T51" fmla="*/ 290 h 581"/>
                <a:gd name="T52" fmla="*/ 581 w 581"/>
                <a:gd name="T53" fmla="*/ 290 h 581"/>
                <a:gd name="T54" fmla="*/ 576 w 581"/>
                <a:gd name="T55" fmla="*/ 29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1" h="581">
                  <a:moveTo>
                    <a:pt x="576" y="290"/>
                  </a:moveTo>
                  <a:cubicBezTo>
                    <a:pt x="571" y="290"/>
                    <a:pt x="571" y="290"/>
                    <a:pt x="571" y="290"/>
                  </a:cubicBezTo>
                  <a:cubicBezTo>
                    <a:pt x="571" y="290"/>
                    <a:pt x="571" y="290"/>
                    <a:pt x="571" y="290"/>
                  </a:cubicBezTo>
                  <a:cubicBezTo>
                    <a:pt x="571" y="445"/>
                    <a:pt x="446" y="570"/>
                    <a:pt x="292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0" y="571"/>
                    <a:pt x="290" y="571"/>
                    <a:pt x="290" y="571"/>
                  </a:cubicBezTo>
                  <a:cubicBezTo>
                    <a:pt x="135" y="571"/>
                    <a:pt x="10" y="446"/>
                    <a:pt x="9" y="291"/>
                  </a:cubicBezTo>
                  <a:cubicBezTo>
                    <a:pt x="9" y="290"/>
                    <a:pt x="9" y="290"/>
                    <a:pt x="9" y="290"/>
                  </a:cubicBezTo>
                  <a:cubicBezTo>
                    <a:pt x="9" y="136"/>
                    <a:pt x="135" y="10"/>
                    <a:pt x="290" y="10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441" y="10"/>
                    <a:pt x="565" y="129"/>
                    <a:pt x="571" y="279"/>
                  </a:cubicBezTo>
                  <a:cubicBezTo>
                    <a:pt x="571" y="283"/>
                    <a:pt x="571" y="286"/>
                    <a:pt x="571" y="290"/>
                  </a:cubicBezTo>
                  <a:cubicBezTo>
                    <a:pt x="576" y="290"/>
                    <a:pt x="576" y="290"/>
                    <a:pt x="576" y="290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1" y="286"/>
                    <a:pt x="580" y="283"/>
                    <a:pt x="580" y="279"/>
                  </a:cubicBezTo>
                  <a:cubicBezTo>
                    <a:pt x="574" y="124"/>
                    <a:pt x="447" y="0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129" y="0"/>
                    <a:pt x="0" y="13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451"/>
                    <a:pt x="130" y="581"/>
                    <a:pt x="290" y="581"/>
                  </a:cubicBezTo>
                  <a:cubicBezTo>
                    <a:pt x="291" y="581"/>
                    <a:pt x="291" y="581"/>
                    <a:pt x="291" y="581"/>
                  </a:cubicBezTo>
                  <a:cubicBezTo>
                    <a:pt x="292" y="581"/>
                    <a:pt x="292" y="581"/>
                    <a:pt x="292" y="581"/>
                  </a:cubicBezTo>
                  <a:cubicBezTo>
                    <a:pt x="292" y="581"/>
                    <a:pt x="292" y="581"/>
                    <a:pt x="292" y="581"/>
                  </a:cubicBezTo>
                  <a:cubicBezTo>
                    <a:pt x="452" y="580"/>
                    <a:pt x="581" y="450"/>
                    <a:pt x="581" y="290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76" y="290"/>
                    <a:pt x="576" y="290"/>
                    <a:pt x="576" y="29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65"/>
            <p:cNvSpPr>
              <a:spLocks/>
            </p:cNvSpPr>
            <p:nvPr/>
          </p:nvSpPr>
          <p:spPr bwMode="auto">
            <a:xfrm>
              <a:off x="12466638" y="8842376"/>
              <a:ext cx="1162050" cy="1208088"/>
            </a:xfrm>
            <a:custGeom>
              <a:avLst/>
              <a:gdLst>
                <a:gd name="T0" fmla="*/ 246 w 421"/>
                <a:gd name="T1" fmla="*/ 0 h 437"/>
                <a:gd name="T2" fmla="*/ 0 w 421"/>
                <a:gd name="T3" fmla="*/ 253 h 437"/>
                <a:gd name="T4" fmla="*/ 106 w 421"/>
                <a:gd name="T5" fmla="*/ 381 h 437"/>
                <a:gd name="T6" fmla="*/ 108 w 421"/>
                <a:gd name="T7" fmla="*/ 410 h 437"/>
                <a:gd name="T8" fmla="*/ 136 w 421"/>
                <a:gd name="T9" fmla="*/ 429 h 437"/>
                <a:gd name="T10" fmla="*/ 144 w 421"/>
                <a:gd name="T11" fmla="*/ 437 h 437"/>
                <a:gd name="T12" fmla="*/ 421 w 421"/>
                <a:gd name="T13" fmla="*/ 156 h 437"/>
                <a:gd name="T14" fmla="*/ 421 w 421"/>
                <a:gd name="T15" fmla="*/ 156 h 437"/>
                <a:gd name="T16" fmla="*/ 421 w 421"/>
                <a:gd name="T17" fmla="*/ 148 h 437"/>
                <a:gd name="T18" fmla="*/ 246 w 421"/>
                <a:gd name="T1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37">
                  <a:moveTo>
                    <a:pt x="246" y="0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106" y="381"/>
                    <a:pt x="106" y="381"/>
                    <a:pt x="106" y="381"/>
                  </a:cubicBezTo>
                  <a:cubicBezTo>
                    <a:pt x="108" y="410"/>
                    <a:pt x="108" y="410"/>
                    <a:pt x="108" y="410"/>
                  </a:cubicBezTo>
                  <a:cubicBezTo>
                    <a:pt x="136" y="429"/>
                    <a:pt x="136" y="429"/>
                    <a:pt x="136" y="429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297" y="435"/>
                    <a:pt x="421" y="310"/>
                    <a:pt x="421" y="156"/>
                  </a:cubicBezTo>
                  <a:cubicBezTo>
                    <a:pt x="421" y="156"/>
                    <a:pt x="421" y="156"/>
                    <a:pt x="421" y="156"/>
                  </a:cubicBezTo>
                  <a:cubicBezTo>
                    <a:pt x="421" y="153"/>
                    <a:pt x="421" y="150"/>
                    <a:pt x="421" y="148"/>
                  </a:cubicBezTo>
                  <a:cubicBezTo>
                    <a:pt x="246" y="0"/>
                    <a:pt x="246" y="0"/>
                    <a:pt x="246" y="0"/>
                  </a:cubicBezTo>
                </a:path>
              </a:pathLst>
            </a:custGeom>
            <a:solidFill>
              <a:srgbClr val="D5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6"/>
            <p:cNvSpPr>
              <a:spLocks/>
            </p:cNvSpPr>
            <p:nvPr/>
          </p:nvSpPr>
          <p:spPr bwMode="auto">
            <a:xfrm>
              <a:off x="13628688" y="9251951"/>
              <a:ext cx="14288" cy="22225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8 h 8"/>
                <a:gd name="T4" fmla="*/ 0 w 5"/>
                <a:gd name="T5" fmla="*/ 8 h 8"/>
                <a:gd name="T6" fmla="*/ 5 w 5"/>
                <a:gd name="T7" fmla="*/ 8 h 8"/>
                <a:gd name="T8" fmla="*/ 5 w 5"/>
                <a:gd name="T9" fmla="*/ 8 h 8"/>
                <a:gd name="T10" fmla="*/ 0 w 5"/>
                <a:gd name="T11" fmla="*/ 8 h 8"/>
                <a:gd name="T12" fmla="*/ 0 w 5"/>
                <a:gd name="T13" fmla="*/ 0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7"/>
            <p:cNvSpPr>
              <a:spLocks noEditPoints="1"/>
            </p:cNvSpPr>
            <p:nvPr/>
          </p:nvSpPr>
          <p:spPr bwMode="auto">
            <a:xfrm>
              <a:off x="12853988" y="9237663"/>
              <a:ext cx="803275" cy="839788"/>
            </a:xfrm>
            <a:custGeom>
              <a:avLst/>
              <a:gdLst>
                <a:gd name="T0" fmla="*/ 0 w 291"/>
                <a:gd name="T1" fmla="*/ 304 h 304"/>
                <a:gd name="T2" fmla="*/ 0 w 291"/>
                <a:gd name="T3" fmla="*/ 304 h 304"/>
                <a:gd name="T4" fmla="*/ 2 w 291"/>
                <a:gd name="T5" fmla="*/ 304 h 304"/>
                <a:gd name="T6" fmla="*/ 2 w 291"/>
                <a:gd name="T7" fmla="*/ 304 h 304"/>
                <a:gd name="T8" fmla="*/ 1 w 291"/>
                <a:gd name="T9" fmla="*/ 304 h 304"/>
                <a:gd name="T10" fmla="*/ 0 w 291"/>
                <a:gd name="T11" fmla="*/ 304 h 304"/>
                <a:gd name="T12" fmla="*/ 0 w 291"/>
                <a:gd name="T13" fmla="*/ 304 h 304"/>
                <a:gd name="T14" fmla="*/ 290 w 291"/>
                <a:gd name="T15" fmla="*/ 0 h 304"/>
                <a:gd name="T16" fmla="*/ 290 w 291"/>
                <a:gd name="T17" fmla="*/ 2 h 304"/>
                <a:gd name="T18" fmla="*/ 291 w 291"/>
                <a:gd name="T19" fmla="*/ 13 h 304"/>
                <a:gd name="T20" fmla="*/ 291 w 291"/>
                <a:gd name="T21" fmla="*/ 13 h 304"/>
                <a:gd name="T22" fmla="*/ 291 w 291"/>
                <a:gd name="T23" fmla="*/ 13 h 304"/>
                <a:gd name="T24" fmla="*/ 291 w 291"/>
                <a:gd name="T25" fmla="*/ 13 h 304"/>
                <a:gd name="T26" fmla="*/ 291 w 291"/>
                <a:gd name="T27" fmla="*/ 13 h 304"/>
                <a:gd name="T28" fmla="*/ 291 w 291"/>
                <a:gd name="T29" fmla="*/ 13 h 304"/>
                <a:gd name="T30" fmla="*/ 290 w 291"/>
                <a:gd name="T31" fmla="*/ 2 h 304"/>
                <a:gd name="T32" fmla="*/ 290 w 291"/>
                <a:gd name="T33" fmla="*/ 0 h 304"/>
                <a:gd name="T34" fmla="*/ 290 w 291"/>
                <a:gd name="T3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1" h="304">
                  <a:moveTo>
                    <a:pt x="0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moveTo>
                    <a:pt x="290" y="0"/>
                  </a:moveTo>
                  <a:cubicBezTo>
                    <a:pt x="290" y="1"/>
                    <a:pt x="290" y="1"/>
                    <a:pt x="290" y="2"/>
                  </a:cubicBezTo>
                  <a:cubicBezTo>
                    <a:pt x="290" y="6"/>
                    <a:pt x="291" y="9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13"/>
                    <a:pt x="291" y="13"/>
                    <a:pt x="291" y="13"/>
                  </a:cubicBezTo>
                  <a:cubicBezTo>
                    <a:pt x="291" y="9"/>
                    <a:pt x="290" y="6"/>
                    <a:pt x="290" y="2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</a:path>
              </a:pathLst>
            </a:custGeom>
            <a:solidFill>
              <a:srgbClr val="BD9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68"/>
            <p:cNvSpPr>
              <a:spLocks/>
            </p:cNvSpPr>
            <p:nvPr/>
          </p:nvSpPr>
          <p:spPr bwMode="auto">
            <a:xfrm>
              <a:off x="12431713" y="8804276"/>
              <a:ext cx="1196975" cy="1246188"/>
            </a:xfrm>
            <a:custGeom>
              <a:avLst/>
              <a:gdLst>
                <a:gd name="T0" fmla="*/ 258 w 434"/>
                <a:gd name="T1" fmla="*/ 0 h 451"/>
                <a:gd name="T2" fmla="*/ 0 w 434"/>
                <a:gd name="T3" fmla="*/ 266 h 451"/>
                <a:gd name="T4" fmla="*/ 110 w 434"/>
                <a:gd name="T5" fmla="*/ 399 h 451"/>
                <a:gd name="T6" fmla="*/ 112 w 434"/>
                <a:gd name="T7" fmla="*/ 429 h 451"/>
                <a:gd name="T8" fmla="*/ 143 w 434"/>
                <a:gd name="T9" fmla="*/ 451 h 451"/>
                <a:gd name="T10" fmla="*/ 153 w 434"/>
                <a:gd name="T11" fmla="*/ 451 h 451"/>
                <a:gd name="T12" fmla="*/ 153 w 434"/>
                <a:gd name="T13" fmla="*/ 451 h 451"/>
                <a:gd name="T14" fmla="*/ 154 w 434"/>
                <a:gd name="T15" fmla="*/ 451 h 451"/>
                <a:gd name="T16" fmla="*/ 155 w 434"/>
                <a:gd name="T17" fmla="*/ 451 h 451"/>
                <a:gd name="T18" fmla="*/ 434 w 434"/>
                <a:gd name="T19" fmla="*/ 170 h 451"/>
                <a:gd name="T20" fmla="*/ 434 w 434"/>
                <a:gd name="T21" fmla="*/ 170 h 451"/>
                <a:gd name="T22" fmla="*/ 157 w 434"/>
                <a:gd name="T23" fmla="*/ 451 h 451"/>
                <a:gd name="T24" fmla="*/ 149 w 434"/>
                <a:gd name="T25" fmla="*/ 443 h 451"/>
                <a:gd name="T26" fmla="*/ 121 w 434"/>
                <a:gd name="T27" fmla="*/ 424 h 451"/>
                <a:gd name="T28" fmla="*/ 119 w 434"/>
                <a:gd name="T29" fmla="*/ 395 h 451"/>
                <a:gd name="T30" fmla="*/ 13 w 434"/>
                <a:gd name="T31" fmla="*/ 267 h 451"/>
                <a:gd name="T32" fmla="*/ 259 w 434"/>
                <a:gd name="T33" fmla="*/ 14 h 451"/>
                <a:gd name="T34" fmla="*/ 434 w 434"/>
                <a:gd name="T35" fmla="*/ 162 h 451"/>
                <a:gd name="T36" fmla="*/ 434 w 434"/>
                <a:gd name="T37" fmla="*/ 159 h 451"/>
                <a:gd name="T38" fmla="*/ 433 w 434"/>
                <a:gd name="T39" fmla="*/ 148 h 451"/>
                <a:gd name="T40" fmla="*/ 258 w 434"/>
                <a:gd name="T4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4" h="451">
                  <a:moveTo>
                    <a:pt x="258" y="0"/>
                  </a:moveTo>
                  <a:cubicBezTo>
                    <a:pt x="0" y="266"/>
                    <a:pt x="0" y="266"/>
                    <a:pt x="0" y="266"/>
                  </a:cubicBezTo>
                  <a:cubicBezTo>
                    <a:pt x="110" y="399"/>
                    <a:pt x="110" y="399"/>
                    <a:pt x="110" y="39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43" y="451"/>
                    <a:pt x="143" y="451"/>
                    <a:pt x="143" y="451"/>
                  </a:cubicBezTo>
                  <a:cubicBezTo>
                    <a:pt x="146" y="451"/>
                    <a:pt x="150" y="451"/>
                    <a:pt x="153" y="451"/>
                  </a:cubicBezTo>
                  <a:cubicBezTo>
                    <a:pt x="153" y="451"/>
                    <a:pt x="153" y="451"/>
                    <a:pt x="153" y="451"/>
                  </a:cubicBezTo>
                  <a:cubicBezTo>
                    <a:pt x="154" y="451"/>
                    <a:pt x="154" y="451"/>
                    <a:pt x="154" y="451"/>
                  </a:cubicBezTo>
                  <a:cubicBezTo>
                    <a:pt x="155" y="451"/>
                    <a:pt x="155" y="451"/>
                    <a:pt x="155" y="451"/>
                  </a:cubicBezTo>
                  <a:cubicBezTo>
                    <a:pt x="309" y="450"/>
                    <a:pt x="434" y="325"/>
                    <a:pt x="434" y="170"/>
                  </a:cubicBezTo>
                  <a:cubicBezTo>
                    <a:pt x="434" y="170"/>
                    <a:pt x="434" y="170"/>
                    <a:pt x="434" y="170"/>
                  </a:cubicBezTo>
                  <a:cubicBezTo>
                    <a:pt x="434" y="324"/>
                    <a:pt x="310" y="449"/>
                    <a:pt x="157" y="451"/>
                  </a:cubicBezTo>
                  <a:cubicBezTo>
                    <a:pt x="149" y="443"/>
                    <a:pt x="149" y="443"/>
                    <a:pt x="149" y="443"/>
                  </a:cubicBezTo>
                  <a:cubicBezTo>
                    <a:pt x="121" y="424"/>
                    <a:pt x="121" y="424"/>
                    <a:pt x="121" y="424"/>
                  </a:cubicBezTo>
                  <a:cubicBezTo>
                    <a:pt x="119" y="395"/>
                    <a:pt x="119" y="395"/>
                    <a:pt x="119" y="395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259" y="14"/>
                    <a:pt x="259" y="14"/>
                    <a:pt x="259" y="14"/>
                  </a:cubicBezTo>
                  <a:cubicBezTo>
                    <a:pt x="434" y="162"/>
                    <a:pt x="434" y="162"/>
                    <a:pt x="434" y="162"/>
                  </a:cubicBezTo>
                  <a:cubicBezTo>
                    <a:pt x="434" y="161"/>
                    <a:pt x="434" y="160"/>
                    <a:pt x="434" y="159"/>
                  </a:cubicBezTo>
                  <a:cubicBezTo>
                    <a:pt x="434" y="156"/>
                    <a:pt x="433" y="152"/>
                    <a:pt x="433" y="148"/>
                  </a:cubicBezTo>
                  <a:cubicBezTo>
                    <a:pt x="258" y="0"/>
                    <a:pt x="258" y="0"/>
                    <a:pt x="258" y="0"/>
                  </a:cubicBezTo>
                </a:path>
              </a:pathLst>
            </a:custGeom>
            <a:solidFill>
              <a:srgbClr val="D5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9"/>
            <p:cNvSpPr>
              <a:spLocks noEditPoints="1"/>
            </p:cNvSpPr>
            <p:nvPr/>
          </p:nvSpPr>
          <p:spPr bwMode="auto">
            <a:xfrm>
              <a:off x="12825413" y="9212263"/>
              <a:ext cx="831850" cy="865188"/>
            </a:xfrm>
            <a:custGeom>
              <a:avLst/>
              <a:gdLst>
                <a:gd name="T0" fmla="*/ 301 w 301"/>
                <a:gd name="T1" fmla="*/ 22 h 313"/>
                <a:gd name="T2" fmla="*/ 296 w 301"/>
                <a:gd name="T3" fmla="*/ 22 h 313"/>
                <a:gd name="T4" fmla="*/ 291 w 301"/>
                <a:gd name="T5" fmla="*/ 22 h 313"/>
                <a:gd name="T6" fmla="*/ 296 w 301"/>
                <a:gd name="T7" fmla="*/ 22 h 313"/>
                <a:gd name="T8" fmla="*/ 301 w 301"/>
                <a:gd name="T9" fmla="*/ 22 h 313"/>
                <a:gd name="T10" fmla="*/ 296 w 301"/>
                <a:gd name="T11" fmla="*/ 22 h 313"/>
                <a:gd name="T12" fmla="*/ 291 w 301"/>
                <a:gd name="T13" fmla="*/ 22 h 313"/>
                <a:gd name="T14" fmla="*/ 291 w 301"/>
                <a:gd name="T15" fmla="*/ 22 h 313"/>
                <a:gd name="T16" fmla="*/ 291 w 301"/>
                <a:gd name="T17" fmla="*/ 22 h 313"/>
                <a:gd name="T18" fmla="*/ 12 w 301"/>
                <a:gd name="T19" fmla="*/ 303 h 313"/>
                <a:gd name="T20" fmla="*/ 11 w 301"/>
                <a:gd name="T21" fmla="*/ 303 h 313"/>
                <a:gd name="T22" fmla="*/ 10 w 301"/>
                <a:gd name="T23" fmla="*/ 303 h 313"/>
                <a:gd name="T24" fmla="*/ 10 w 301"/>
                <a:gd name="T25" fmla="*/ 303 h 313"/>
                <a:gd name="T26" fmla="*/ 0 w 301"/>
                <a:gd name="T27" fmla="*/ 303 h 313"/>
                <a:gd name="T28" fmla="*/ 0 w 301"/>
                <a:gd name="T29" fmla="*/ 303 h 313"/>
                <a:gd name="T30" fmla="*/ 10 w 301"/>
                <a:gd name="T31" fmla="*/ 313 h 313"/>
                <a:gd name="T32" fmla="*/ 10 w 301"/>
                <a:gd name="T33" fmla="*/ 313 h 313"/>
                <a:gd name="T34" fmla="*/ 11 w 301"/>
                <a:gd name="T35" fmla="*/ 313 h 313"/>
                <a:gd name="T36" fmla="*/ 12 w 301"/>
                <a:gd name="T37" fmla="*/ 313 h 313"/>
                <a:gd name="T38" fmla="*/ 12 w 301"/>
                <a:gd name="T39" fmla="*/ 313 h 313"/>
                <a:gd name="T40" fmla="*/ 301 w 301"/>
                <a:gd name="T41" fmla="*/ 22 h 313"/>
                <a:gd name="T42" fmla="*/ 301 w 301"/>
                <a:gd name="T43" fmla="*/ 22 h 313"/>
                <a:gd name="T44" fmla="*/ 301 w 301"/>
                <a:gd name="T45" fmla="*/ 22 h 313"/>
                <a:gd name="T46" fmla="*/ 290 w 301"/>
                <a:gd name="T47" fmla="*/ 0 h 313"/>
                <a:gd name="T48" fmla="*/ 291 w 301"/>
                <a:gd name="T49" fmla="*/ 11 h 313"/>
                <a:gd name="T50" fmla="*/ 291 w 301"/>
                <a:gd name="T51" fmla="*/ 14 h 313"/>
                <a:gd name="T52" fmla="*/ 291 w 301"/>
                <a:gd name="T53" fmla="*/ 14 h 313"/>
                <a:gd name="T54" fmla="*/ 291 w 301"/>
                <a:gd name="T55" fmla="*/ 22 h 313"/>
                <a:gd name="T56" fmla="*/ 296 w 301"/>
                <a:gd name="T57" fmla="*/ 22 h 313"/>
                <a:gd name="T58" fmla="*/ 301 w 301"/>
                <a:gd name="T59" fmla="*/ 22 h 313"/>
                <a:gd name="T60" fmla="*/ 300 w 301"/>
                <a:gd name="T61" fmla="*/ 11 h 313"/>
                <a:gd name="T62" fmla="*/ 300 w 301"/>
                <a:gd name="T63" fmla="*/ 9 h 313"/>
                <a:gd name="T64" fmla="*/ 290 w 301"/>
                <a:gd name="T6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1" h="313">
                  <a:moveTo>
                    <a:pt x="301" y="22"/>
                  </a:moveTo>
                  <a:cubicBezTo>
                    <a:pt x="296" y="22"/>
                    <a:pt x="296" y="22"/>
                    <a:pt x="296" y="22"/>
                  </a:cubicBezTo>
                  <a:cubicBezTo>
                    <a:pt x="291" y="22"/>
                    <a:pt x="291" y="22"/>
                    <a:pt x="291" y="22"/>
                  </a:cubicBezTo>
                  <a:cubicBezTo>
                    <a:pt x="296" y="22"/>
                    <a:pt x="296" y="22"/>
                    <a:pt x="296" y="22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296" y="22"/>
                    <a:pt x="296" y="22"/>
                    <a:pt x="296" y="22"/>
                  </a:cubicBezTo>
                  <a:cubicBezTo>
                    <a:pt x="291" y="22"/>
                    <a:pt x="291" y="22"/>
                    <a:pt x="291" y="22"/>
                  </a:cubicBezTo>
                  <a:cubicBezTo>
                    <a:pt x="291" y="22"/>
                    <a:pt x="291" y="22"/>
                    <a:pt x="291" y="22"/>
                  </a:cubicBezTo>
                  <a:cubicBezTo>
                    <a:pt x="291" y="22"/>
                    <a:pt x="291" y="22"/>
                    <a:pt x="291" y="22"/>
                  </a:cubicBezTo>
                  <a:cubicBezTo>
                    <a:pt x="291" y="177"/>
                    <a:pt x="166" y="302"/>
                    <a:pt x="12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10" y="303"/>
                    <a:pt x="10" y="303"/>
                    <a:pt x="10" y="303"/>
                  </a:cubicBezTo>
                  <a:cubicBezTo>
                    <a:pt x="10" y="303"/>
                    <a:pt x="10" y="303"/>
                    <a:pt x="10" y="303"/>
                  </a:cubicBezTo>
                  <a:cubicBezTo>
                    <a:pt x="7" y="303"/>
                    <a:pt x="3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0" y="313"/>
                    <a:pt x="10" y="313"/>
                    <a:pt x="10" y="313"/>
                  </a:cubicBezTo>
                  <a:cubicBezTo>
                    <a:pt x="10" y="313"/>
                    <a:pt x="10" y="313"/>
                    <a:pt x="10" y="313"/>
                  </a:cubicBezTo>
                  <a:cubicBezTo>
                    <a:pt x="11" y="313"/>
                    <a:pt x="11" y="313"/>
                    <a:pt x="11" y="313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72" y="312"/>
                    <a:pt x="301" y="182"/>
                    <a:pt x="301" y="22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1" y="22"/>
                    <a:pt x="301" y="22"/>
                    <a:pt x="301" y="22"/>
                  </a:cubicBezTo>
                  <a:moveTo>
                    <a:pt x="290" y="0"/>
                  </a:moveTo>
                  <a:cubicBezTo>
                    <a:pt x="290" y="4"/>
                    <a:pt x="291" y="8"/>
                    <a:pt x="291" y="11"/>
                  </a:cubicBezTo>
                  <a:cubicBezTo>
                    <a:pt x="291" y="12"/>
                    <a:pt x="291" y="13"/>
                    <a:pt x="291" y="14"/>
                  </a:cubicBezTo>
                  <a:cubicBezTo>
                    <a:pt x="291" y="14"/>
                    <a:pt x="291" y="14"/>
                    <a:pt x="291" y="14"/>
                  </a:cubicBezTo>
                  <a:cubicBezTo>
                    <a:pt x="291" y="16"/>
                    <a:pt x="291" y="19"/>
                    <a:pt x="291" y="22"/>
                  </a:cubicBezTo>
                  <a:cubicBezTo>
                    <a:pt x="296" y="22"/>
                    <a:pt x="296" y="22"/>
                    <a:pt x="296" y="22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1" y="18"/>
                    <a:pt x="300" y="15"/>
                    <a:pt x="300" y="11"/>
                  </a:cubicBezTo>
                  <a:cubicBezTo>
                    <a:pt x="300" y="10"/>
                    <a:pt x="300" y="10"/>
                    <a:pt x="300" y="9"/>
                  </a:cubicBezTo>
                  <a:cubicBezTo>
                    <a:pt x="290" y="0"/>
                    <a:pt x="290" y="0"/>
                    <a:pt x="290" y="0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0"/>
            <p:cNvSpPr>
              <a:spLocks/>
            </p:cNvSpPr>
            <p:nvPr/>
          </p:nvSpPr>
          <p:spPr bwMode="auto">
            <a:xfrm>
              <a:off x="12334876" y="8718551"/>
              <a:ext cx="995363" cy="996950"/>
            </a:xfrm>
            <a:custGeom>
              <a:avLst/>
              <a:gdLst>
                <a:gd name="T0" fmla="*/ 361 w 361"/>
                <a:gd name="T1" fmla="*/ 180 h 361"/>
                <a:gd name="T2" fmla="*/ 181 w 361"/>
                <a:gd name="T3" fmla="*/ 361 h 361"/>
                <a:gd name="T4" fmla="*/ 0 w 361"/>
                <a:gd name="T5" fmla="*/ 181 h 361"/>
                <a:gd name="T6" fmla="*/ 180 w 361"/>
                <a:gd name="T7" fmla="*/ 0 h 361"/>
                <a:gd name="T8" fmla="*/ 361 w 361"/>
                <a:gd name="T9" fmla="*/ 18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361" y="180"/>
                  </a:moveTo>
                  <a:cubicBezTo>
                    <a:pt x="361" y="280"/>
                    <a:pt x="280" y="361"/>
                    <a:pt x="181" y="361"/>
                  </a:cubicBezTo>
                  <a:cubicBezTo>
                    <a:pt x="81" y="361"/>
                    <a:pt x="0" y="281"/>
                    <a:pt x="0" y="181"/>
                  </a:cubicBezTo>
                  <a:cubicBezTo>
                    <a:pt x="0" y="81"/>
                    <a:pt x="80" y="0"/>
                    <a:pt x="180" y="0"/>
                  </a:cubicBezTo>
                  <a:cubicBezTo>
                    <a:pt x="280" y="0"/>
                    <a:pt x="361" y="81"/>
                    <a:pt x="361" y="180"/>
                  </a:cubicBezTo>
                  <a:close/>
                </a:path>
              </a:pathLst>
            </a:custGeom>
            <a:solidFill>
              <a:srgbClr val="EF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1"/>
            <p:cNvSpPr>
              <a:spLocks/>
            </p:cNvSpPr>
            <p:nvPr/>
          </p:nvSpPr>
          <p:spPr bwMode="auto">
            <a:xfrm>
              <a:off x="12334876" y="8718551"/>
              <a:ext cx="995363" cy="996950"/>
            </a:xfrm>
            <a:custGeom>
              <a:avLst/>
              <a:gdLst>
                <a:gd name="T0" fmla="*/ 361 w 361"/>
                <a:gd name="T1" fmla="*/ 180 h 361"/>
                <a:gd name="T2" fmla="*/ 181 w 361"/>
                <a:gd name="T3" fmla="*/ 361 h 361"/>
                <a:gd name="T4" fmla="*/ 0 w 361"/>
                <a:gd name="T5" fmla="*/ 181 h 361"/>
                <a:gd name="T6" fmla="*/ 180 w 361"/>
                <a:gd name="T7" fmla="*/ 0 h 361"/>
                <a:gd name="T8" fmla="*/ 361 w 361"/>
                <a:gd name="T9" fmla="*/ 18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361" y="180"/>
                  </a:moveTo>
                  <a:cubicBezTo>
                    <a:pt x="361" y="280"/>
                    <a:pt x="280" y="361"/>
                    <a:pt x="181" y="361"/>
                  </a:cubicBezTo>
                  <a:cubicBezTo>
                    <a:pt x="81" y="361"/>
                    <a:pt x="0" y="281"/>
                    <a:pt x="0" y="181"/>
                  </a:cubicBezTo>
                  <a:cubicBezTo>
                    <a:pt x="0" y="81"/>
                    <a:pt x="80" y="0"/>
                    <a:pt x="180" y="0"/>
                  </a:cubicBezTo>
                  <a:cubicBezTo>
                    <a:pt x="280" y="0"/>
                    <a:pt x="361" y="81"/>
                    <a:pt x="361" y="180"/>
                  </a:cubicBez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2"/>
            <p:cNvSpPr>
              <a:spLocks/>
            </p:cNvSpPr>
            <p:nvPr/>
          </p:nvSpPr>
          <p:spPr bwMode="auto">
            <a:xfrm>
              <a:off x="12749213" y="9617076"/>
              <a:ext cx="169863" cy="277813"/>
            </a:xfrm>
            <a:custGeom>
              <a:avLst/>
              <a:gdLst>
                <a:gd name="T0" fmla="*/ 31 w 62"/>
                <a:gd name="T1" fmla="*/ 101 h 101"/>
                <a:gd name="T2" fmla="*/ 31 w 62"/>
                <a:gd name="T3" fmla="*/ 101 h 101"/>
                <a:gd name="T4" fmla="*/ 0 w 62"/>
                <a:gd name="T5" fmla="*/ 70 h 101"/>
                <a:gd name="T6" fmla="*/ 0 w 62"/>
                <a:gd name="T7" fmla="*/ 0 h 101"/>
                <a:gd name="T8" fmla="*/ 62 w 62"/>
                <a:gd name="T9" fmla="*/ 0 h 101"/>
                <a:gd name="T10" fmla="*/ 62 w 62"/>
                <a:gd name="T11" fmla="*/ 69 h 101"/>
                <a:gd name="T12" fmla="*/ 31 w 62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1">
                  <a:moveTo>
                    <a:pt x="31" y="101"/>
                  </a:moveTo>
                  <a:cubicBezTo>
                    <a:pt x="31" y="101"/>
                    <a:pt x="31" y="101"/>
                    <a:pt x="31" y="101"/>
                  </a:cubicBezTo>
                  <a:cubicBezTo>
                    <a:pt x="14" y="101"/>
                    <a:pt x="0" y="8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48" y="101"/>
                    <a:pt x="31" y="10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73"/>
            <p:cNvSpPr>
              <a:spLocks/>
            </p:cNvSpPr>
            <p:nvPr/>
          </p:nvSpPr>
          <p:spPr bwMode="auto">
            <a:xfrm>
              <a:off x="12749213" y="9617076"/>
              <a:ext cx="169863" cy="277813"/>
            </a:xfrm>
            <a:custGeom>
              <a:avLst/>
              <a:gdLst>
                <a:gd name="T0" fmla="*/ 31 w 62"/>
                <a:gd name="T1" fmla="*/ 101 h 101"/>
                <a:gd name="T2" fmla="*/ 31 w 62"/>
                <a:gd name="T3" fmla="*/ 101 h 101"/>
                <a:gd name="T4" fmla="*/ 0 w 62"/>
                <a:gd name="T5" fmla="*/ 70 h 101"/>
                <a:gd name="T6" fmla="*/ 0 w 62"/>
                <a:gd name="T7" fmla="*/ 0 h 101"/>
                <a:gd name="T8" fmla="*/ 62 w 62"/>
                <a:gd name="T9" fmla="*/ 0 h 101"/>
                <a:gd name="T10" fmla="*/ 62 w 62"/>
                <a:gd name="T11" fmla="*/ 69 h 101"/>
                <a:gd name="T12" fmla="*/ 31 w 62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1">
                  <a:moveTo>
                    <a:pt x="31" y="101"/>
                  </a:moveTo>
                  <a:cubicBezTo>
                    <a:pt x="31" y="101"/>
                    <a:pt x="31" y="101"/>
                    <a:pt x="31" y="101"/>
                  </a:cubicBezTo>
                  <a:cubicBezTo>
                    <a:pt x="14" y="101"/>
                    <a:pt x="0" y="8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48" y="101"/>
                    <a:pt x="31" y="101"/>
                  </a:cubicBez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74"/>
            <p:cNvSpPr>
              <a:spLocks/>
            </p:cNvSpPr>
            <p:nvPr/>
          </p:nvSpPr>
          <p:spPr bwMode="auto">
            <a:xfrm>
              <a:off x="12301538" y="8577263"/>
              <a:ext cx="1062038" cy="1063625"/>
            </a:xfrm>
            <a:custGeom>
              <a:avLst/>
              <a:gdLst>
                <a:gd name="T0" fmla="*/ 385 w 385"/>
                <a:gd name="T1" fmla="*/ 192 h 385"/>
                <a:gd name="T2" fmla="*/ 193 w 385"/>
                <a:gd name="T3" fmla="*/ 385 h 385"/>
                <a:gd name="T4" fmla="*/ 0 w 385"/>
                <a:gd name="T5" fmla="*/ 193 h 385"/>
                <a:gd name="T6" fmla="*/ 192 w 385"/>
                <a:gd name="T7" fmla="*/ 0 h 385"/>
                <a:gd name="T8" fmla="*/ 385 w 385"/>
                <a:gd name="T9" fmla="*/ 19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385" y="192"/>
                  </a:moveTo>
                  <a:cubicBezTo>
                    <a:pt x="385" y="298"/>
                    <a:pt x="299" y="385"/>
                    <a:pt x="193" y="385"/>
                  </a:cubicBezTo>
                  <a:cubicBezTo>
                    <a:pt x="87" y="385"/>
                    <a:pt x="0" y="299"/>
                    <a:pt x="0" y="193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5" y="86"/>
                    <a:pt x="385" y="192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5"/>
            <p:cNvSpPr>
              <a:spLocks/>
            </p:cNvSpPr>
            <p:nvPr/>
          </p:nvSpPr>
          <p:spPr bwMode="auto">
            <a:xfrm>
              <a:off x="12301538" y="8577263"/>
              <a:ext cx="1062038" cy="1063625"/>
            </a:xfrm>
            <a:custGeom>
              <a:avLst/>
              <a:gdLst>
                <a:gd name="T0" fmla="*/ 385 w 385"/>
                <a:gd name="T1" fmla="*/ 192 h 385"/>
                <a:gd name="T2" fmla="*/ 193 w 385"/>
                <a:gd name="T3" fmla="*/ 385 h 385"/>
                <a:gd name="T4" fmla="*/ 0 w 385"/>
                <a:gd name="T5" fmla="*/ 193 h 385"/>
                <a:gd name="T6" fmla="*/ 192 w 385"/>
                <a:gd name="T7" fmla="*/ 0 h 385"/>
                <a:gd name="T8" fmla="*/ 385 w 385"/>
                <a:gd name="T9" fmla="*/ 19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385" y="192"/>
                  </a:moveTo>
                  <a:cubicBezTo>
                    <a:pt x="385" y="298"/>
                    <a:pt x="299" y="385"/>
                    <a:pt x="193" y="385"/>
                  </a:cubicBezTo>
                  <a:cubicBezTo>
                    <a:pt x="87" y="385"/>
                    <a:pt x="0" y="299"/>
                    <a:pt x="0" y="193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5" y="86"/>
                    <a:pt x="385" y="192"/>
                  </a:cubicBez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76"/>
            <p:cNvSpPr>
              <a:spLocks/>
            </p:cNvSpPr>
            <p:nvPr/>
          </p:nvSpPr>
          <p:spPr bwMode="auto">
            <a:xfrm>
              <a:off x="12422188" y="8699501"/>
              <a:ext cx="820738" cy="817563"/>
            </a:xfrm>
            <a:custGeom>
              <a:avLst/>
              <a:gdLst>
                <a:gd name="T0" fmla="*/ 296 w 297"/>
                <a:gd name="T1" fmla="*/ 148 h 296"/>
                <a:gd name="T2" fmla="*/ 149 w 297"/>
                <a:gd name="T3" fmla="*/ 296 h 296"/>
                <a:gd name="T4" fmla="*/ 0 w 297"/>
                <a:gd name="T5" fmla="*/ 149 h 296"/>
                <a:gd name="T6" fmla="*/ 148 w 297"/>
                <a:gd name="T7" fmla="*/ 0 h 296"/>
                <a:gd name="T8" fmla="*/ 296 w 297"/>
                <a:gd name="T9" fmla="*/ 1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6">
                  <a:moveTo>
                    <a:pt x="296" y="148"/>
                  </a:moveTo>
                  <a:cubicBezTo>
                    <a:pt x="297" y="230"/>
                    <a:pt x="230" y="296"/>
                    <a:pt x="149" y="296"/>
                  </a:cubicBezTo>
                  <a:cubicBezTo>
                    <a:pt x="67" y="296"/>
                    <a:pt x="1" y="230"/>
                    <a:pt x="0" y="149"/>
                  </a:cubicBezTo>
                  <a:cubicBezTo>
                    <a:pt x="0" y="67"/>
                    <a:pt x="66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77"/>
            <p:cNvSpPr>
              <a:spLocks/>
            </p:cNvSpPr>
            <p:nvPr/>
          </p:nvSpPr>
          <p:spPr bwMode="auto">
            <a:xfrm>
              <a:off x="12422188" y="8699501"/>
              <a:ext cx="820738" cy="817563"/>
            </a:xfrm>
            <a:custGeom>
              <a:avLst/>
              <a:gdLst>
                <a:gd name="T0" fmla="*/ 296 w 297"/>
                <a:gd name="T1" fmla="*/ 148 h 296"/>
                <a:gd name="T2" fmla="*/ 149 w 297"/>
                <a:gd name="T3" fmla="*/ 296 h 296"/>
                <a:gd name="T4" fmla="*/ 0 w 297"/>
                <a:gd name="T5" fmla="*/ 149 h 296"/>
                <a:gd name="T6" fmla="*/ 148 w 297"/>
                <a:gd name="T7" fmla="*/ 0 h 296"/>
                <a:gd name="T8" fmla="*/ 296 w 297"/>
                <a:gd name="T9" fmla="*/ 1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6">
                  <a:moveTo>
                    <a:pt x="296" y="148"/>
                  </a:moveTo>
                  <a:cubicBezTo>
                    <a:pt x="297" y="230"/>
                    <a:pt x="230" y="296"/>
                    <a:pt x="149" y="296"/>
                  </a:cubicBezTo>
                  <a:cubicBezTo>
                    <a:pt x="67" y="296"/>
                    <a:pt x="1" y="230"/>
                    <a:pt x="0" y="149"/>
                  </a:cubicBezTo>
                  <a:cubicBezTo>
                    <a:pt x="0" y="67"/>
                    <a:pt x="66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close/>
                </a:path>
              </a:pathLst>
            </a:custGeom>
            <a:noFill/>
            <a:ln w="22225" cap="flat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8"/>
            <p:cNvSpPr>
              <a:spLocks/>
            </p:cNvSpPr>
            <p:nvPr/>
          </p:nvSpPr>
          <p:spPr bwMode="auto">
            <a:xfrm>
              <a:off x="12833351" y="9072563"/>
              <a:ext cx="271463" cy="373063"/>
            </a:xfrm>
            <a:custGeom>
              <a:avLst/>
              <a:gdLst>
                <a:gd name="T0" fmla="*/ 92 w 98"/>
                <a:gd name="T1" fmla="*/ 0 h 135"/>
                <a:gd name="T2" fmla="*/ 98 w 98"/>
                <a:gd name="T3" fmla="*/ 36 h 135"/>
                <a:gd name="T4" fmla="*/ 0 w 98"/>
                <a:gd name="T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35">
                  <a:moveTo>
                    <a:pt x="92" y="0"/>
                  </a:moveTo>
                  <a:cubicBezTo>
                    <a:pt x="96" y="11"/>
                    <a:pt x="98" y="23"/>
                    <a:pt x="98" y="36"/>
                  </a:cubicBezTo>
                  <a:cubicBezTo>
                    <a:pt x="98" y="90"/>
                    <a:pt x="54" y="135"/>
                    <a:pt x="0" y="135"/>
                  </a:cubicBezTo>
                </a:path>
              </a:pathLst>
            </a:custGeom>
            <a:noFill/>
            <a:ln w="52388" cap="rnd">
              <a:solidFill>
                <a:srgbClr val="89372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79"/>
            <p:cNvSpPr>
              <a:spLocks/>
            </p:cNvSpPr>
            <p:nvPr/>
          </p:nvSpPr>
          <p:spPr bwMode="auto">
            <a:xfrm>
              <a:off x="12649201" y="8897938"/>
              <a:ext cx="317500" cy="71438"/>
            </a:xfrm>
            <a:custGeom>
              <a:avLst/>
              <a:gdLst>
                <a:gd name="T0" fmla="*/ 0 w 115"/>
                <a:gd name="T1" fmla="*/ 26 h 26"/>
                <a:gd name="T2" fmla="*/ 66 w 115"/>
                <a:gd name="T3" fmla="*/ 0 h 26"/>
                <a:gd name="T4" fmla="*/ 115 w 115"/>
                <a:gd name="T5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6">
                  <a:moveTo>
                    <a:pt x="0" y="26"/>
                  </a:moveTo>
                  <a:cubicBezTo>
                    <a:pt x="18" y="10"/>
                    <a:pt x="41" y="0"/>
                    <a:pt x="66" y="0"/>
                  </a:cubicBezTo>
                  <a:cubicBezTo>
                    <a:pt x="84" y="0"/>
                    <a:pt x="101" y="5"/>
                    <a:pt x="115" y="13"/>
                  </a:cubicBezTo>
                </a:path>
              </a:pathLst>
            </a:custGeom>
            <a:noFill/>
            <a:ln w="52388" cap="rnd">
              <a:solidFill>
                <a:srgbClr val="89372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80"/>
            <p:cNvSpPr>
              <a:spLocks/>
            </p:cNvSpPr>
            <p:nvPr/>
          </p:nvSpPr>
          <p:spPr bwMode="auto">
            <a:xfrm>
              <a:off x="12833351" y="8807451"/>
              <a:ext cx="469900" cy="773113"/>
            </a:xfrm>
            <a:custGeom>
              <a:avLst/>
              <a:gdLst>
                <a:gd name="T0" fmla="*/ 130 w 170"/>
                <a:gd name="T1" fmla="*/ 0 h 280"/>
                <a:gd name="T2" fmla="*/ 170 w 170"/>
                <a:gd name="T3" fmla="*/ 109 h 280"/>
                <a:gd name="T4" fmla="*/ 0 w 170"/>
                <a:gd name="T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280">
                  <a:moveTo>
                    <a:pt x="130" y="0"/>
                  </a:moveTo>
                  <a:cubicBezTo>
                    <a:pt x="155" y="30"/>
                    <a:pt x="170" y="68"/>
                    <a:pt x="170" y="109"/>
                  </a:cubicBezTo>
                  <a:cubicBezTo>
                    <a:pt x="170" y="203"/>
                    <a:pt x="94" y="279"/>
                    <a:pt x="0" y="280"/>
                  </a:cubicBezTo>
                </a:path>
              </a:pathLst>
            </a:custGeom>
            <a:noFill/>
            <a:ln w="2698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81"/>
            <p:cNvSpPr>
              <a:spLocks/>
            </p:cNvSpPr>
            <p:nvPr/>
          </p:nvSpPr>
          <p:spPr bwMode="auto">
            <a:xfrm>
              <a:off x="12831763" y="8639176"/>
              <a:ext cx="261938" cy="79375"/>
            </a:xfrm>
            <a:custGeom>
              <a:avLst/>
              <a:gdLst>
                <a:gd name="T0" fmla="*/ 0 w 95"/>
                <a:gd name="T1" fmla="*/ 0 h 29"/>
                <a:gd name="T2" fmla="*/ 95 w 95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" h="29">
                  <a:moveTo>
                    <a:pt x="0" y="0"/>
                  </a:moveTo>
                  <a:cubicBezTo>
                    <a:pt x="35" y="0"/>
                    <a:pt x="68" y="11"/>
                    <a:pt x="95" y="29"/>
                  </a:cubicBezTo>
                </a:path>
              </a:pathLst>
            </a:custGeom>
            <a:noFill/>
            <a:ln w="2698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82"/>
            <p:cNvSpPr>
              <a:spLocks/>
            </p:cNvSpPr>
            <p:nvPr/>
          </p:nvSpPr>
          <p:spPr bwMode="auto">
            <a:xfrm>
              <a:off x="12422188" y="8699501"/>
              <a:ext cx="817563" cy="460375"/>
            </a:xfrm>
            <a:custGeom>
              <a:avLst/>
              <a:gdLst>
                <a:gd name="T0" fmla="*/ 148 w 296"/>
                <a:gd name="T1" fmla="*/ 38 h 167"/>
                <a:gd name="T2" fmla="*/ 295 w 296"/>
                <a:gd name="T3" fmla="*/ 167 h 167"/>
                <a:gd name="T4" fmla="*/ 296 w 296"/>
                <a:gd name="T5" fmla="*/ 148 h 167"/>
                <a:gd name="T6" fmla="*/ 148 w 296"/>
                <a:gd name="T7" fmla="*/ 0 h 167"/>
                <a:gd name="T8" fmla="*/ 0 w 296"/>
                <a:gd name="T9" fmla="*/ 149 h 167"/>
                <a:gd name="T10" fmla="*/ 2 w 296"/>
                <a:gd name="T11" fmla="*/ 167 h 167"/>
                <a:gd name="T12" fmla="*/ 148 w 296"/>
                <a:gd name="T13" fmla="*/ 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67">
                  <a:moveTo>
                    <a:pt x="148" y="38"/>
                  </a:moveTo>
                  <a:cubicBezTo>
                    <a:pt x="224" y="38"/>
                    <a:pt x="286" y="94"/>
                    <a:pt x="295" y="167"/>
                  </a:cubicBezTo>
                  <a:cubicBezTo>
                    <a:pt x="296" y="161"/>
                    <a:pt x="296" y="155"/>
                    <a:pt x="296" y="148"/>
                  </a:cubicBezTo>
                  <a:cubicBezTo>
                    <a:pt x="296" y="66"/>
                    <a:pt x="230" y="0"/>
                    <a:pt x="148" y="0"/>
                  </a:cubicBezTo>
                  <a:cubicBezTo>
                    <a:pt x="66" y="0"/>
                    <a:pt x="0" y="67"/>
                    <a:pt x="0" y="149"/>
                  </a:cubicBezTo>
                  <a:cubicBezTo>
                    <a:pt x="0" y="155"/>
                    <a:pt x="1" y="161"/>
                    <a:pt x="2" y="167"/>
                  </a:cubicBezTo>
                  <a:cubicBezTo>
                    <a:pt x="11" y="94"/>
                    <a:pt x="73" y="38"/>
                    <a:pt x="148" y="38"/>
                  </a:cubicBezTo>
                  <a:close/>
                </a:path>
              </a:pathLst>
            </a:custGeom>
            <a:solidFill>
              <a:srgbClr val="EF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83"/>
            <p:cNvSpPr>
              <a:spLocks/>
            </p:cNvSpPr>
            <p:nvPr/>
          </p:nvSpPr>
          <p:spPr bwMode="auto">
            <a:xfrm>
              <a:off x="12422188" y="8699501"/>
              <a:ext cx="817563" cy="460375"/>
            </a:xfrm>
            <a:custGeom>
              <a:avLst/>
              <a:gdLst>
                <a:gd name="T0" fmla="*/ 148 w 296"/>
                <a:gd name="T1" fmla="*/ 38 h 167"/>
                <a:gd name="T2" fmla="*/ 295 w 296"/>
                <a:gd name="T3" fmla="*/ 167 h 167"/>
                <a:gd name="T4" fmla="*/ 296 w 296"/>
                <a:gd name="T5" fmla="*/ 148 h 167"/>
                <a:gd name="T6" fmla="*/ 148 w 296"/>
                <a:gd name="T7" fmla="*/ 0 h 167"/>
                <a:gd name="T8" fmla="*/ 0 w 296"/>
                <a:gd name="T9" fmla="*/ 149 h 167"/>
                <a:gd name="T10" fmla="*/ 2 w 296"/>
                <a:gd name="T11" fmla="*/ 167 h 167"/>
                <a:gd name="T12" fmla="*/ 148 w 296"/>
                <a:gd name="T13" fmla="*/ 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67">
                  <a:moveTo>
                    <a:pt x="148" y="38"/>
                  </a:moveTo>
                  <a:cubicBezTo>
                    <a:pt x="224" y="38"/>
                    <a:pt x="286" y="94"/>
                    <a:pt x="295" y="167"/>
                  </a:cubicBezTo>
                  <a:cubicBezTo>
                    <a:pt x="296" y="161"/>
                    <a:pt x="296" y="155"/>
                    <a:pt x="296" y="148"/>
                  </a:cubicBezTo>
                  <a:cubicBezTo>
                    <a:pt x="296" y="66"/>
                    <a:pt x="230" y="0"/>
                    <a:pt x="148" y="0"/>
                  </a:cubicBezTo>
                  <a:cubicBezTo>
                    <a:pt x="66" y="0"/>
                    <a:pt x="0" y="67"/>
                    <a:pt x="0" y="149"/>
                  </a:cubicBezTo>
                  <a:cubicBezTo>
                    <a:pt x="0" y="155"/>
                    <a:pt x="1" y="161"/>
                    <a:pt x="2" y="167"/>
                  </a:cubicBezTo>
                  <a:cubicBezTo>
                    <a:pt x="11" y="94"/>
                    <a:pt x="73" y="38"/>
                    <a:pt x="148" y="38"/>
                  </a:cubicBezTo>
                  <a:close/>
                </a:path>
              </a:pathLst>
            </a:custGeom>
            <a:noFill/>
            <a:ln w="26988" cap="rnd">
              <a:solidFill>
                <a:srgbClr val="6409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2623071" y="3359317"/>
            <a:ext cx="45916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4000" dirty="0" err="1"/>
              <a:t>Perché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abbiamo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bisogno</a:t>
            </a:r>
            <a:r>
              <a:rPr lang="en-US" sz="4000" dirty="0"/>
              <a:t> di </a:t>
            </a:r>
          </a:p>
          <a:p>
            <a:r>
              <a:rPr lang="en-US" sz="4000" dirty="0"/>
              <a:t>una sentiment</a:t>
            </a:r>
          </a:p>
          <a:p>
            <a:r>
              <a:rPr lang="en-US" sz="4000" dirty="0"/>
              <a:t>Analysis per </a:t>
            </a:r>
            <a:r>
              <a:rPr lang="en-US" sz="4000" dirty="0" err="1"/>
              <a:t>il</a:t>
            </a:r>
            <a:r>
              <a:rPr lang="en-US" sz="4000" dirty="0"/>
              <a:t> customer satisfaction di Alitalia?</a:t>
            </a:r>
          </a:p>
        </p:txBody>
      </p:sp>
      <p:sp>
        <p:nvSpPr>
          <p:cNvPr id="390" name="Freeform 5"/>
          <p:cNvSpPr>
            <a:spLocks/>
          </p:cNvSpPr>
          <p:nvPr/>
        </p:nvSpPr>
        <p:spPr bwMode="auto">
          <a:xfrm rot="16200000">
            <a:off x="2386357" y="10104100"/>
            <a:ext cx="712305" cy="712305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91" name="Freeform 5"/>
          <p:cNvSpPr>
            <a:spLocks/>
          </p:cNvSpPr>
          <p:nvPr/>
        </p:nvSpPr>
        <p:spPr bwMode="auto">
          <a:xfrm>
            <a:off x="2386357" y="2904072"/>
            <a:ext cx="712305" cy="712305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92" name="TextBox 391"/>
          <p:cNvSpPr txBox="1"/>
          <p:nvPr/>
        </p:nvSpPr>
        <p:spPr>
          <a:xfrm>
            <a:off x="7433224" y="4078778"/>
            <a:ext cx="3726611" cy="272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+mj-lt"/>
              </a:rPr>
              <a:t>SEMPLICE, </a:t>
            </a:r>
            <a:r>
              <a:rPr lang="en-US" sz="2400" dirty="0" err="1">
                <a:latin typeface="+mj-lt"/>
              </a:rPr>
              <a:t>perché</a:t>
            </a:r>
            <a:r>
              <a:rPr lang="en-US" sz="2400" dirty="0">
                <a:latin typeface="+mj-lt"/>
              </a:rPr>
              <a:t> non </a:t>
            </a:r>
            <a:r>
              <a:rPr lang="en-US" sz="2400" dirty="0" err="1">
                <a:latin typeface="+mj-lt"/>
              </a:rPr>
              <a:t>abbiamo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disposizione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nessun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indagine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ufficiale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indichi</a:t>
            </a:r>
            <a:r>
              <a:rPr lang="en-US" sz="2400" dirty="0">
                <a:latin typeface="+mj-lt"/>
              </a:rPr>
              <a:t> la customer satisfaction, </a:t>
            </a:r>
            <a:r>
              <a:rPr lang="en-US" sz="2400" dirty="0" err="1">
                <a:latin typeface="+mj-lt"/>
              </a:rPr>
              <a:t>resta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tutto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privato</a:t>
            </a:r>
            <a:r>
              <a:rPr lang="en-US" sz="2400" dirty="0">
                <a:latin typeface="+mj-lt"/>
              </a:rPr>
              <a:t>…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552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9176495" y="5150066"/>
            <a:ext cx="37497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MA…</a:t>
            </a:r>
          </a:p>
          <a:p>
            <a:pPr algn="ctr"/>
            <a:r>
              <a:rPr lang="it-IT" sz="4000" dirty="0">
                <a:solidFill>
                  <a:srgbClr val="FFFFFF"/>
                </a:solidFill>
              </a:rPr>
              <a:t>QUALCOSA DI NON UFFICIALE ESISTE, ANCHE SE  625 RECENSIONI, SONO TROPPO POCHE…</a:t>
            </a:r>
          </a:p>
          <a:p>
            <a:pPr algn="ctr"/>
            <a:r>
              <a:rPr lang="it-IT" sz="2000" dirty="0">
                <a:solidFill>
                  <a:srgbClr val="FFFFFF"/>
                </a:solidFill>
              </a:rPr>
              <a:t>Source: </a:t>
            </a:r>
            <a:endParaRPr lang="it-IT" sz="2000" dirty="0"/>
          </a:p>
          <a:p>
            <a:pPr algn="ctr"/>
            <a:r>
              <a:rPr lang="it-IT" sz="2000" dirty="0"/>
              <a:t>www.airlinequality.com</a:t>
            </a:r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78305F20-4573-4E43-898C-78AD350C7BB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43" y="2912136"/>
            <a:ext cx="17322754" cy="7165581"/>
          </a:xfrm>
        </p:spPr>
      </p:pic>
    </p:spTree>
    <p:extLst>
      <p:ext uri="{BB962C8B-B14F-4D97-AF65-F5344CB8AC3E}">
        <p14:creationId xmlns:p14="http://schemas.microsoft.com/office/powerpoint/2010/main" val="3522400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513BA-3792-4947-AE57-92D963714633}"/>
              </a:ext>
            </a:extLst>
          </p:cNvPr>
          <p:cNvSpPr/>
          <p:nvPr/>
        </p:nvSpPr>
        <p:spPr>
          <a:xfrm>
            <a:off x="18568197" y="887503"/>
            <a:ext cx="4966321" cy="112148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BD90-BFEE-4462-8267-551A30737D24}"/>
              </a:ext>
            </a:extLst>
          </p:cNvPr>
          <p:cNvSpPr txBox="1"/>
          <p:nvPr/>
        </p:nvSpPr>
        <p:spPr>
          <a:xfrm>
            <a:off x="19176495" y="5150066"/>
            <a:ext cx="374972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I 20 principali marchi di compagnie aeree europee per numero di passeggeri: calendario 2018</a:t>
            </a:r>
          </a:p>
          <a:p>
            <a:pPr algn="ctr"/>
            <a:r>
              <a:rPr lang="it-IT" sz="2000" dirty="0">
                <a:solidFill>
                  <a:srgbClr val="FFFFFF"/>
                </a:solidFill>
              </a:rPr>
              <a:t>Source: </a:t>
            </a:r>
            <a:endParaRPr lang="it-IT" sz="2000" dirty="0"/>
          </a:p>
          <a:p>
            <a:pPr algn="ctr"/>
            <a:r>
              <a:rPr lang="it-IT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https://centreforaviation.com/analysis/reports/europe-airline-groups-2018-ranking-lufthansa-group-still-at-the-top-456098</a:t>
            </a:r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7CC56-803E-404A-88CA-96FBF2408F38}"/>
              </a:ext>
            </a:extLst>
          </p:cNvPr>
          <p:cNvSpPr/>
          <p:nvPr/>
        </p:nvSpPr>
        <p:spPr>
          <a:xfrm>
            <a:off x="20241401" y="2813946"/>
            <a:ext cx="1619915" cy="1619915"/>
          </a:xfrm>
          <a:prstGeom prst="ellipse">
            <a:avLst/>
          </a:prstGeom>
          <a:solidFill>
            <a:schemeClr val="tx2"/>
          </a:solidFill>
          <a:ln w="44450">
            <a:solidFill>
              <a:schemeClr val="bg1">
                <a:alpha val="41000"/>
              </a:schemeClr>
            </a:solidFill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78305F20-4573-4E43-898C-78AD350C7BB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7" r="12437"/>
          <a:stretch>
            <a:fillRect/>
          </a:stretch>
        </p:blipFill>
        <p:spPr>
          <a:xfrm>
            <a:off x="1245443" y="887503"/>
            <a:ext cx="15685705" cy="9979789"/>
          </a:xfrm>
        </p:spPr>
      </p:pic>
    </p:spTree>
    <p:extLst>
      <p:ext uri="{BB962C8B-B14F-4D97-AF65-F5344CB8AC3E}">
        <p14:creationId xmlns:p14="http://schemas.microsoft.com/office/powerpoint/2010/main" val="971335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CAF6AD8D-77E7-4B98-86F3-BF2BBFF7FE44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41" y="4591634"/>
            <a:ext cx="3830377" cy="3777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B8281FAB-706A-4061-95F1-4A83B8F19664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85" y="5063804"/>
            <a:ext cx="3777362" cy="2833020"/>
          </a:xfrm>
        </p:spPr>
      </p:pic>
      <p:pic>
        <p:nvPicPr>
          <p:cNvPr id="13" name="Segnaposto immagine 12">
            <a:extLst>
              <a:ext uri="{FF2B5EF4-FFF2-40B4-BE49-F238E27FC236}">
                <a16:creationId xmlns:a16="http://schemas.microsoft.com/office/drawing/2014/main" id="{5C69E8B6-A884-4703-BE51-E353F629F4DC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14" y="4697922"/>
            <a:ext cx="3777362" cy="35647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5791ADBD-3B7A-4F1C-85C0-F11233B48B4F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43" y="4214447"/>
            <a:ext cx="3777362" cy="3777362"/>
          </a:xfrm>
        </p:spPr>
      </p:pic>
      <p:pic>
        <p:nvPicPr>
          <p:cNvPr id="18" name="Segnaposto immagine 17">
            <a:extLst>
              <a:ext uri="{FF2B5EF4-FFF2-40B4-BE49-F238E27FC236}">
                <a16:creationId xmlns:a16="http://schemas.microsoft.com/office/drawing/2014/main" id="{D5ACBFD1-9ACE-4D05-BB00-4649E361DF0E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272" y="4591633"/>
            <a:ext cx="3777362" cy="37773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5" name="Title 1"/>
          <p:cNvSpPr txBox="1">
            <a:spLocks/>
          </p:cNvSpPr>
          <p:nvPr/>
        </p:nvSpPr>
        <p:spPr>
          <a:xfrm>
            <a:off x="6797824" y="1183093"/>
            <a:ext cx="10791530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Confrontiamo</a:t>
            </a:r>
            <a:r>
              <a:rPr lang="en-US" sz="3200" dirty="0"/>
              <a:t> </a:t>
            </a:r>
            <a:r>
              <a:rPr lang="en-US" sz="3200" dirty="0" err="1"/>
              <a:t>il</a:t>
            </a:r>
            <a:r>
              <a:rPr lang="en-US" sz="3200" dirty="0"/>
              <a:t> customer satisfaction di Alitalia con </a:t>
            </a:r>
            <a:r>
              <a:rPr lang="en-US" sz="3200" dirty="0" err="1"/>
              <a:t>atlri</a:t>
            </a:r>
            <a:r>
              <a:rPr lang="en-US" sz="3200" dirty="0"/>
              <a:t> 5 competitors ( </a:t>
            </a:r>
            <a:r>
              <a:rPr lang="en-US" sz="3200" dirty="0" err="1"/>
              <a:t>che</a:t>
            </a:r>
            <a:r>
              <a:rPr lang="en-US" sz="3200" dirty="0"/>
              <a:t> </a:t>
            </a:r>
            <a:r>
              <a:rPr lang="en-US" sz="3200" dirty="0" err="1"/>
              <a:t>offrono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dirty="0" err="1"/>
              <a:t>l’altro</a:t>
            </a:r>
            <a:r>
              <a:rPr lang="en-US" sz="3200" dirty="0"/>
              <a:t> </a:t>
            </a:r>
            <a:r>
              <a:rPr lang="en-US" sz="3200" dirty="0" err="1"/>
              <a:t>prezzi</a:t>
            </a:r>
            <a:r>
              <a:rPr lang="en-US" sz="3200" dirty="0"/>
              <a:t> </a:t>
            </a:r>
            <a:r>
              <a:rPr lang="en-US" sz="3200" dirty="0" err="1"/>
              <a:t>migliori</a:t>
            </a:r>
            <a:r>
              <a:rPr lang="en-US" sz="3200" dirty="0"/>
              <a:t>)</a:t>
            </a:r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9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A91B6A-1C3B-4085-B981-88F473DA0E43}"/>
              </a:ext>
            </a:extLst>
          </p:cNvPr>
          <p:cNvSpPr/>
          <p:nvPr/>
        </p:nvSpPr>
        <p:spPr>
          <a:xfrm>
            <a:off x="18379977" y="6917730"/>
            <a:ext cx="6007198" cy="6798269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2">
                  <a:alpha val="76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7BA2B91B-A8C7-471F-B84B-4790F7BC007C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8" y="8027721"/>
            <a:ext cx="7638368" cy="2296761"/>
          </a:xfrm>
          <a:prstGeom prst="rect">
            <a:avLst/>
          </a:prstGeom>
        </p:spPr>
      </p:pic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E4B8F330-7C01-41A4-9C16-EA51FC0511FA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413" y="3868615"/>
            <a:ext cx="7859932" cy="2989385"/>
          </a:xfrm>
          <a:prstGeom prst="rect">
            <a:avLst/>
          </a:prstGeom>
        </p:spPr>
      </p:pic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BF6BFD7-0D98-462B-9E47-0EA8C1B342F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8" y="838318"/>
            <a:ext cx="8494373" cy="1529862"/>
          </a:xfrm>
          <a:prstGeom prst="rect">
            <a:avLst/>
          </a:prstGeom>
        </p:spPr>
      </p:pic>
      <p:pic>
        <p:nvPicPr>
          <p:cNvPr id="17" name="Segnaposto immagine 16">
            <a:extLst>
              <a:ext uri="{FF2B5EF4-FFF2-40B4-BE49-F238E27FC236}">
                <a16:creationId xmlns:a16="http://schemas.microsoft.com/office/drawing/2014/main" id="{126AF1C6-9AEE-48E7-8F9C-B0341D6F23BB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" y="8027721"/>
            <a:ext cx="9034049" cy="2099133"/>
          </a:xfrm>
          <a:prstGeom prst="rect">
            <a:avLst/>
          </a:prstGeom>
        </p:spPr>
      </p:pic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BEF4120D-335C-412A-A477-54880C48614F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89" y="11113478"/>
            <a:ext cx="10772905" cy="1764204"/>
          </a:xfrm>
          <a:prstGeom prst="rect">
            <a:avLst/>
          </a:prstGeom>
        </p:spPr>
      </p:pic>
      <p:pic>
        <p:nvPicPr>
          <p:cNvPr id="12" name="Segnaposto immagine 11">
            <a:extLst>
              <a:ext uri="{FF2B5EF4-FFF2-40B4-BE49-F238E27FC236}">
                <a16:creationId xmlns:a16="http://schemas.microsoft.com/office/drawing/2014/main" id="{9E5DA737-5766-4607-8596-A71893BB4A77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241" y="2404862"/>
            <a:ext cx="8483447" cy="21972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002C8E-8BAD-421A-BC93-82F619CAB120}"/>
              </a:ext>
            </a:extLst>
          </p:cNvPr>
          <p:cNvSpPr/>
          <p:nvPr/>
        </p:nvSpPr>
        <p:spPr>
          <a:xfrm>
            <a:off x="0" y="0"/>
            <a:ext cx="6007198" cy="679826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2">
                  <a:alpha val="76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1F0B67-62C7-492E-AC17-D2CE136F9450}"/>
              </a:ext>
            </a:extLst>
          </p:cNvPr>
          <p:cNvSpPr txBox="1"/>
          <p:nvPr/>
        </p:nvSpPr>
        <p:spPr>
          <a:xfrm>
            <a:off x="482215" y="3052326"/>
            <a:ext cx="50427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DOVE PRENDIAMO I DATI PER LA NOSTRA ANALISI?</a:t>
            </a:r>
          </a:p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DA TWITTER!!!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06BB29-28BF-4D5C-B640-9731B8740A02}"/>
              </a:ext>
            </a:extLst>
          </p:cNvPr>
          <p:cNvSpPr/>
          <p:nvPr/>
        </p:nvSpPr>
        <p:spPr>
          <a:xfrm>
            <a:off x="2193641" y="1229452"/>
            <a:ext cx="1619915" cy="161991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>
                <a:latin typeface="dt-line-business-01" panose="02000509000000000000" pitchFamily="49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165E88-09D5-4756-8111-F89DEB5DEACF}"/>
              </a:ext>
            </a:extLst>
          </p:cNvPr>
          <p:cNvSpPr txBox="1"/>
          <p:nvPr/>
        </p:nvSpPr>
        <p:spPr>
          <a:xfrm>
            <a:off x="18888202" y="9351695"/>
            <a:ext cx="504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 </a:t>
            </a:r>
            <a:r>
              <a:rPr lang="en-US" sz="4000" dirty="0" err="1">
                <a:solidFill>
                  <a:srgbClr val="FFFFFF"/>
                </a:solidFill>
              </a:rPr>
              <a:t>persone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amano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condividere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il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loro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stato</a:t>
            </a:r>
            <a:r>
              <a:rPr lang="en-US" sz="4000" dirty="0">
                <a:solidFill>
                  <a:srgbClr val="FFFFFF"/>
                </a:solidFill>
              </a:rPr>
              <a:t>, </a:t>
            </a:r>
            <a:r>
              <a:rPr lang="en-US" sz="4000" dirty="0" err="1">
                <a:solidFill>
                  <a:srgbClr val="FFFFFF"/>
                </a:solidFill>
              </a:rPr>
              <a:t>fortunatamento</a:t>
            </a:r>
            <a:r>
              <a:rPr lang="en-US" sz="4000" dirty="0">
                <a:solidFill>
                  <a:srgbClr val="FFFFFF"/>
                </a:solidFill>
              </a:rPr>
              <a:t> lo </a:t>
            </a:r>
            <a:r>
              <a:rPr lang="en-US" sz="4000" dirty="0" err="1">
                <a:solidFill>
                  <a:srgbClr val="FFFFFF"/>
                </a:solidFill>
              </a:rPr>
              <a:t>fanno</a:t>
            </a:r>
            <a:r>
              <a:rPr lang="en-US" sz="4000" dirty="0">
                <a:solidFill>
                  <a:srgbClr val="FFFFFF"/>
                </a:solidFill>
              </a:rPr>
              <a:t> con un tag @Alitalia</a:t>
            </a:r>
          </a:p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70DD05-1F4D-4B80-A42B-F53B4B6E1703}"/>
              </a:ext>
            </a:extLst>
          </p:cNvPr>
          <p:cNvSpPr/>
          <p:nvPr/>
        </p:nvSpPr>
        <p:spPr>
          <a:xfrm>
            <a:off x="20599629" y="7817805"/>
            <a:ext cx="1619915" cy="161991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368300" sx="117000" sy="117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6600" dirty="0">
                <a:latin typeface="dt-social-02" panose="02000509000000000000" pitchFamily="49" charset="0"/>
                <a:cs typeface="Arial" panose="020B0604020202020204" pitchFamily="3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2534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9" grpId="0"/>
      <p:bldP spid="30" grpId="0" animBg="1"/>
      <p:bldP spid="31" grpId="0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8DB881"/>
      </a:dk2>
      <a:lt2>
        <a:srgbClr val="A5CC82"/>
      </a:lt2>
      <a:accent1>
        <a:srgbClr val="00467F"/>
      </a:accent1>
      <a:accent2>
        <a:srgbClr val="17597F"/>
      </a:accent2>
      <a:accent3>
        <a:srgbClr val="2F6C7F"/>
      </a:accent3>
      <a:accent4>
        <a:srgbClr val="467F80"/>
      </a:accent4>
      <a:accent5>
        <a:srgbClr val="5E9280"/>
      </a:accent5>
      <a:accent6>
        <a:srgbClr val="75A581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11127</TotalTime>
  <Words>1591</Words>
  <Application>Microsoft Office PowerPoint</Application>
  <PresentationFormat>Personalizzato</PresentationFormat>
  <Paragraphs>263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44" baseType="lpstr">
      <vt:lpstr>Arial</vt:lpstr>
      <vt:lpstr>Arial Rounded MT Bold</vt:lpstr>
      <vt:lpstr>Calibri</vt:lpstr>
      <vt:lpstr>dt-art-01</vt:lpstr>
      <vt:lpstr>dt-business-03</vt:lpstr>
      <vt:lpstr>dt-line-business-01</vt:lpstr>
      <vt:lpstr>dt-line-technology-01</vt:lpstr>
      <vt:lpstr>dt-line-transportation-01</vt:lpstr>
      <vt:lpstr>dt-people-07</vt:lpstr>
      <vt:lpstr>dt-social-02</vt:lpstr>
      <vt:lpstr>Open Sans Bold</vt:lpstr>
      <vt:lpstr>Open Sans Extrabold</vt:lpstr>
      <vt:lpstr>Open Sans Light</vt:lpstr>
      <vt:lpstr>Wingdings 3</vt:lpstr>
      <vt:lpstr>Ion</vt:lpstr>
      <vt:lpstr>Custom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Armando Ferrara</cp:lastModifiedBy>
  <cp:revision>610</cp:revision>
  <dcterms:created xsi:type="dcterms:W3CDTF">2017-10-27T02:31:07Z</dcterms:created>
  <dcterms:modified xsi:type="dcterms:W3CDTF">2019-05-01T14:34:05Z</dcterms:modified>
</cp:coreProperties>
</file>