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7" r:id="rId4"/>
    <p:sldId id="278" r:id="rId5"/>
    <p:sldId id="273" r:id="rId6"/>
    <p:sldId id="286" r:id="rId7"/>
    <p:sldId id="279" r:id="rId8"/>
    <p:sldId id="339" r:id="rId9"/>
    <p:sldId id="283" r:id="rId10"/>
    <p:sldId id="340" r:id="rId11"/>
    <p:sldId id="341" r:id="rId12"/>
    <p:sldId id="342" r:id="rId13"/>
    <p:sldId id="343" r:id="rId14"/>
    <p:sldId id="344" r:id="rId15"/>
    <p:sldId id="282" r:id="rId16"/>
    <p:sldId id="294" r:id="rId17"/>
    <p:sldId id="345" r:id="rId18"/>
    <p:sldId id="346" r:id="rId19"/>
    <p:sldId id="34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7" autoAdjust="0"/>
    <p:restoredTop sz="95244" autoAdjust="0"/>
  </p:normalViewPr>
  <p:slideViewPr>
    <p:cSldViewPr snapToGrid="0" showGuides="1">
      <p:cViewPr varScale="1">
        <p:scale>
          <a:sx n="82" d="100"/>
          <a:sy n="82" d="100"/>
        </p:scale>
        <p:origin x="941" y="6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Images &amp; Contents Layout">
    <p:spTree>
      <p:nvGrpSpPr>
        <p:cNvPr id="1" name=""/>
        <p:cNvGrpSpPr/>
        <p:nvPr/>
      </p:nvGrpSpPr>
      <p:grpSpPr>
        <a:xfrm>
          <a:off x="0" y="0"/>
          <a:ext cx="0" cy="0"/>
          <a:chOff x="0" y="0"/>
          <a:chExt cx="0" cy="0"/>
        </a:xfrm>
      </p:grpSpPr>
      <p:sp>
        <p:nvSpPr>
          <p:cNvPr id="7" name="Picture Placeholder 2"/>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Rectangle 3"/>
          <p:cNvSpPr/>
          <p:nvPr userDrawn="1"/>
        </p:nvSpPr>
        <p:spPr>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4838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7435719" y="449049"/>
            <a:ext cx="5395473" cy="923330"/>
          </a:xfrm>
          <a:prstGeom prst="rect">
            <a:avLst/>
          </a:prstGeom>
          <a:noFill/>
        </p:spPr>
        <p:txBody>
          <a:bodyPr wrap="square" rtlCol="0" anchor="ctr">
            <a:spAutoFit/>
          </a:bodyPr>
          <a:lstStyle/>
          <a:p>
            <a:r>
              <a:rPr lang="en-US" altLang="ko-KR" sz="5400" dirty="0" err="1">
                <a:solidFill>
                  <a:schemeClr val="bg1"/>
                </a:solidFill>
                <a:latin typeface="+mj-lt"/>
                <a:cs typeface="Arial" pitchFamily="34" charset="0"/>
              </a:rPr>
              <a:t>VeicHome</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sz="2000" dirty="0">
                <a:effectLst/>
                <a:latin typeface="+mn-lt"/>
              </a:rPr>
              <a:t>Armando Imbimbo     06867</a:t>
            </a:r>
          </a:p>
          <a:p>
            <a:pPr algn="l"/>
            <a:r>
              <a:rPr lang="en-US" altLang="ko-KR" sz="2000" dirty="0">
                <a:effectLst/>
                <a:latin typeface="+mn-lt"/>
              </a:rPr>
              <a:t>Michele Del Mastro    08937</a:t>
            </a:r>
          </a:p>
          <a:p>
            <a:pPr algn="l"/>
            <a:r>
              <a:rPr lang="en-US" altLang="ko-KR" sz="2000" dirty="0">
                <a:effectLst/>
                <a:latin typeface="+mn-lt"/>
              </a:rPr>
              <a:t>Giuseppe Sabia         06468</a:t>
            </a:r>
            <a:endParaRPr lang="ko-KR" altLang="en-US" sz="2000" dirty="0">
              <a:effectLst/>
              <a:latin typeface="+mn-lt"/>
            </a:endParaRPr>
          </a:p>
        </p:txBody>
      </p:sp>
    </p:spTree>
    <p:extLst>
      <p:ext uri="{BB962C8B-B14F-4D97-AF65-F5344CB8AC3E}">
        <p14:creationId xmlns:p14="http://schemas.microsoft.com/office/powerpoint/2010/main" val="100775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266811"/>
            <a:ext cx="11573197" cy="1346010"/>
          </a:xfrm>
          <a:prstGeom prst="rect">
            <a:avLst/>
          </a:prstGeom>
        </p:spPr>
        <p:txBody>
          <a:bodyPr/>
          <a:lstStyle/>
          <a:p>
            <a:endParaRPr lang="en-US" sz="2400" dirty="0"/>
          </a:p>
          <a:p>
            <a:r>
              <a:rPr lang="en-US" sz="2400" dirty="0" err="1"/>
              <a:t>Casi</a:t>
            </a:r>
            <a:r>
              <a:rPr lang="en-US" sz="2400" dirty="0"/>
              <a:t> </a:t>
            </a:r>
            <a:r>
              <a:rPr lang="en-US" sz="2400" dirty="0" err="1"/>
              <a:t>d’uso</a:t>
            </a:r>
            <a:endParaRPr lang="en-US" sz="2400" dirty="0"/>
          </a:p>
          <a:p>
            <a:r>
              <a:rPr lang="en-US" sz="2400" dirty="0" err="1"/>
              <a:t>Cliente</a:t>
            </a:r>
            <a:endParaRPr lang="en-US" sz="2400" dirty="0"/>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4" name="Immagine 3">
            <a:extLst>
              <a:ext uri="{FF2B5EF4-FFF2-40B4-BE49-F238E27FC236}">
                <a16:creationId xmlns:a16="http://schemas.microsoft.com/office/drawing/2014/main" id="{A6F5CBFC-2324-1233-BEBF-056E3596FE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639" y="976544"/>
            <a:ext cx="11730362" cy="5881456"/>
          </a:xfrm>
          <a:prstGeom prst="rect">
            <a:avLst/>
          </a:prstGeom>
        </p:spPr>
      </p:pic>
    </p:spTree>
    <p:extLst>
      <p:ext uri="{BB962C8B-B14F-4D97-AF65-F5344CB8AC3E}">
        <p14:creationId xmlns:p14="http://schemas.microsoft.com/office/powerpoint/2010/main" val="35197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138429"/>
            <a:ext cx="11573197" cy="535531"/>
          </a:xfrm>
          <a:prstGeom prst="rect">
            <a:avLst/>
          </a:prstGeom>
        </p:spPr>
        <p:txBody>
          <a:bodyPr/>
          <a:lstStyle/>
          <a:p>
            <a:r>
              <a:rPr lang="en-US" sz="3200" dirty="0"/>
              <a:t>Class Diagram</a:t>
            </a:r>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3" name="Immagine 2">
            <a:extLst>
              <a:ext uri="{FF2B5EF4-FFF2-40B4-BE49-F238E27FC236}">
                <a16:creationId xmlns:a16="http://schemas.microsoft.com/office/drawing/2014/main" id="{76F31225-5A74-E1E0-6F77-51C551FBAC33}"/>
              </a:ext>
            </a:extLst>
          </p:cNvPr>
          <p:cNvPicPr>
            <a:picLocks noChangeAspect="1"/>
          </p:cNvPicPr>
          <p:nvPr/>
        </p:nvPicPr>
        <p:blipFill>
          <a:blip r:embed="rId2"/>
          <a:stretch>
            <a:fillRect/>
          </a:stretch>
        </p:blipFill>
        <p:spPr>
          <a:xfrm>
            <a:off x="763481" y="960583"/>
            <a:ext cx="10369117" cy="5185410"/>
          </a:xfrm>
          <a:prstGeom prst="rect">
            <a:avLst/>
          </a:prstGeom>
        </p:spPr>
      </p:pic>
    </p:spTree>
    <p:extLst>
      <p:ext uri="{BB962C8B-B14F-4D97-AF65-F5344CB8AC3E}">
        <p14:creationId xmlns:p14="http://schemas.microsoft.com/office/powerpoint/2010/main" val="274007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138429"/>
            <a:ext cx="11573197" cy="535531"/>
          </a:xfrm>
          <a:prstGeom prst="rect">
            <a:avLst/>
          </a:prstGeom>
        </p:spPr>
        <p:txBody>
          <a:bodyPr/>
          <a:lstStyle/>
          <a:p>
            <a:r>
              <a:rPr lang="it-IT" sz="3200" dirty="0"/>
              <a:t>Controllo degli accessi e sicurezza</a:t>
            </a:r>
            <a:endParaRPr lang="en-US" sz="3200" dirty="0"/>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5" name="Immagine 4">
            <a:extLst>
              <a:ext uri="{FF2B5EF4-FFF2-40B4-BE49-F238E27FC236}">
                <a16:creationId xmlns:a16="http://schemas.microsoft.com/office/drawing/2014/main" id="{FC6879FE-679C-AE92-24C4-0F00E6D53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90" y="757413"/>
            <a:ext cx="9377935" cy="3344070"/>
          </a:xfrm>
          <a:prstGeom prst="rect">
            <a:avLst/>
          </a:prstGeom>
        </p:spPr>
      </p:pic>
      <p:sp>
        <p:nvSpPr>
          <p:cNvPr id="11" name="TextBox 68">
            <a:extLst>
              <a:ext uri="{FF2B5EF4-FFF2-40B4-BE49-F238E27FC236}">
                <a16:creationId xmlns:a16="http://schemas.microsoft.com/office/drawing/2014/main" id="{B418B0B9-3FDE-B039-1152-F8FF9495CD7C}"/>
              </a:ext>
            </a:extLst>
          </p:cNvPr>
          <p:cNvSpPr txBox="1"/>
          <p:nvPr/>
        </p:nvSpPr>
        <p:spPr>
          <a:xfrm>
            <a:off x="579431" y="4340608"/>
            <a:ext cx="432048" cy="830997"/>
          </a:xfrm>
          <a:prstGeom prst="rect">
            <a:avLst/>
          </a:prstGeom>
          <a:noFill/>
        </p:spPr>
        <p:txBody>
          <a:bodyPr wrap="square" lIns="0" tIns="0" rIns="0" bIns="0" rtlCol="0" anchor="ctr">
            <a:spAutoFit/>
          </a:bodyPr>
          <a:lstStyle/>
          <a:p>
            <a:r>
              <a:rPr lang="en-US" altLang="ko-KR" sz="5400" b="1" dirty="0">
                <a:solidFill>
                  <a:schemeClr val="accent1"/>
                </a:solidFill>
                <a:cs typeface="Arial" pitchFamily="34" charset="0"/>
              </a:rPr>
              <a:t>1</a:t>
            </a:r>
            <a:endParaRPr lang="ko-KR" altLang="en-US" sz="5400" b="1" dirty="0">
              <a:solidFill>
                <a:schemeClr val="accent1"/>
              </a:solidFill>
              <a:cs typeface="Arial" pitchFamily="34" charset="0"/>
            </a:endParaRPr>
          </a:p>
        </p:txBody>
      </p:sp>
      <p:sp>
        <p:nvSpPr>
          <p:cNvPr id="14" name="TextBox 71">
            <a:extLst>
              <a:ext uri="{FF2B5EF4-FFF2-40B4-BE49-F238E27FC236}">
                <a16:creationId xmlns:a16="http://schemas.microsoft.com/office/drawing/2014/main" id="{A07BAFF4-7FBB-DF5F-F22D-BE6FD9730B81}"/>
              </a:ext>
            </a:extLst>
          </p:cNvPr>
          <p:cNvSpPr txBox="1"/>
          <p:nvPr/>
        </p:nvSpPr>
        <p:spPr>
          <a:xfrm>
            <a:off x="1266055" y="4486098"/>
            <a:ext cx="4610962" cy="646331"/>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L’accesso alla piattaforma è garantito usando username e password dagli utenti che si sono registrati, inoltre gli attori possono eseguire diverse operazioni sui vari oggetti. </a:t>
            </a:r>
            <a:endParaRPr lang="ko-KR" altLang="en-US" sz="1200" dirty="0">
              <a:solidFill>
                <a:schemeClr val="tx1">
                  <a:lumMod val="75000"/>
                  <a:lumOff val="25000"/>
                </a:schemeClr>
              </a:solidFill>
              <a:cs typeface="Arial" pitchFamily="34" charset="0"/>
            </a:endParaRPr>
          </a:p>
        </p:txBody>
      </p:sp>
      <p:sp>
        <p:nvSpPr>
          <p:cNvPr id="15" name="Rectangle 72">
            <a:extLst>
              <a:ext uri="{FF2B5EF4-FFF2-40B4-BE49-F238E27FC236}">
                <a16:creationId xmlns:a16="http://schemas.microsoft.com/office/drawing/2014/main" id="{5C20FBC5-E218-278D-0C7E-66A25FA8C18B}"/>
              </a:ext>
            </a:extLst>
          </p:cNvPr>
          <p:cNvSpPr/>
          <p:nvPr/>
        </p:nvSpPr>
        <p:spPr>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6" name="TextBox 73">
            <a:extLst>
              <a:ext uri="{FF2B5EF4-FFF2-40B4-BE49-F238E27FC236}">
                <a16:creationId xmlns:a16="http://schemas.microsoft.com/office/drawing/2014/main" id="{2F363651-C66F-E270-B8F7-4B68C518A7D5}"/>
              </a:ext>
            </a:extLst>
          </p:cNvPr>
          <p:cNvSpPr txBox="1"/>
          <p:nvPr/>
        </p:nvSpPr>
        <p:spPr>
          <a:xfrm>
            <a:off x="6096000" y="5278216"/>
            <a:ext cx="432048" cy="830997"/>
          </a:xfrm>
          <a:prstGeom prst="rect">
            <a:avLst/>
          </a:prstGeom>
          <a:noFill/>
        </p:spPr>
        <p:txBody>
          <a:bodyPr wrap="square" lIns="0" tIns="0" rIns="0" bIns="0" rtlCol="0" anchor="ctr">
            <a:spAutoFit/>
          </a:bodyPr>
          <a:lstStyle/>
          <a:p>
            <a:r>
              <a:rPr lang="en-US" altLang="ko-KR" sz="5400" b="1" dirty="0">
                <a:solidFill>
                  <a:schemeClr val="accent4"/>
                </a:solidFill>
                <a:cs typeface="Arial" pitchFamily="34" charset="0"/>
              </a:rPr>
              <a:t>2</a:t>
            </a:r>
            <a:endParaRPr lang="ko-KR" altLang="en-US" sz="5400" b="1" dirty="0">
              <a:solidFill>
                <a:schemeClr val="accent4"/>
              </a:solidFill>
              <a:cs typeface="Arial" pitchFamily="34" charset="0"/>
            </a:endParaRPr>
          </a:p>
        </p:txBody>
      </p:sp>
      <p:sp>
        <p:nvSpPr>
          <p:cNvPr id="19" name="TextBox 76">
            <a:extLst>
              <a:ext uri="{FF2B5EF4-FFF2-40B4-BE49-F238E27FC236}">
                <a16:creationId xmlns:a16="http://schemas.microsoft.com/office/drawing/2014/main" id="{D073D0E7-170B-D934-19AF-9FD38ECF6195}"/>
              </a:ext>
            </a:extLst>
          </p:cNvPr>
          <p:cNvSpPr txBox="1"/>
          <p:nvPr/>
        </p:nvSpPr>
        <p:spPr>
          <a:xfrm>
            <a:off x="6801759" y="5423706"/>
            <a:ext cx="4164230" cy="830997"/>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La sessione relativa all’acceso al sistema sarà attiva per tutto il periodo che l’utente interagisce con la piattaforma. Le operazione che l’utente può effettuare sulla piattaforma sono presenti nella tabella sottostante.</a:t>
            </a:r>
            <a:endParaRPr lang="ko-KR" altLang="en-US" sz="1200" dirty="0">
              <a:solidFill>
                <a:schemeClr val="tx1">
                  <a:lumMod val="75000"/>
                  <a:lumOff val="25000"/>
                </a:schemeClr>
              </a:solidFill>
              <a:cs typeface="Arial" pitchFamily="34" charset="0"/>
            </a:endParaRPr>
          </a:p>
        </p:txBody>
      </p:sp>
      <p:sp>
        <p:nvSpPr>
          <p:cNvPr id="20" name="Rectangle 77">
            <a:extLst>
              <a:ext uri="{FF2B5EF4-FFF2-40B4-BE49-F238E27FC236}">
                <a16:creationId xmlns:a16="http://schemas.microsoft.com/office/drawing/2014/main" id="{77973E0F-7B51-1275-1813-677523398F2C}"/>
              </a:ext>
            </a:extLst>
          </p:cNvPr>
          <p:cNvSpPr/>
          <p:nvPr/>
        </p:nvSpPr>
        <p:spPr>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27" name="Group 21">
            <a:extLst>
              <a:ext uri="{FF2B5EF4-FFF2-40B4-BE49-F238E27FC236}">
                <a16:creationId xmlns:a16="http://schemas.microsoft.com/office/drawing/2014/main" id="{AE2553F5-5523-A561-E454-07862254EE01}"/>
              </a:ext>
            </a:extLst>
          </p:cNvPr>
          <p:cNvGrpSpPr/>
          <p:nvPr/>
        </p:nvGrpSpPr>
        <p:grpSpPr>
          <a:xfrm>
            <a:off x="1870254" y="5425579"/>
            <a:ext cx="1701282" cy="692561"/>
            <a:chOff x="2626230" y="1861456"/>
            <a:chExt cx="1701282" cy="692561"/>
          </a:xfrm>
        </p:grpSpPr>
        <p:sp>
          <p:nvSpPr>
            <p:cNvPr id="28" name="Rounded Rectangle 167">
              <a:extLst>
                <a:ext uri="{FF2B5EF4-FFF2-40B4-BE49-F238E27FC236}">
                  <a16:creationId xmlns:a16="http://schemas.microsoft.com/office/drawing/2014/main" id="{A4B969CD-0687-E194-602E-36F996932E81}"/>
                </a:ext>
              </a:extLst>
            </p:cNvPr>
            <p:cNvSpPr/>
            <p:nvPr/>
          </p:nvSpPr>
          <p:spPr>
            <a:xfrm>
              <a:off x="2626230" y="1861456"/>
              <a:ext cx="1584176"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ounded Rectangle 168">
              <a:extLst>
                <a:ext uri="{FF2B5EF4-FFF2-40B4-BE49-F238E27FC236}">
                  <a16:creationId xmlns:a16="http://schemas.microsoft.com/office/drawing/2014/main" id="{7F92EA99-667B-2208-2AFD-C7298FC2B552}"/>
                </a:ext>
              </a:extLst>
            </p:cNvPr>
            <p:cNvSpPr/>
            <p:nvPr/>
          </p:nvSpPr>
          <p:spPr>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0" name="Group 24">
              <a:extLst>
                <a:ext uri="{FF2B5EF4-FFF2-40B4-BE49-F238E27FC236}">
                  <a16:creationId xmlns:a16="http://schemas.microsoft.com/office/drawing/2014/main" id="{EA4CA33F-3784-3A90-B5E6-4A5F2E9F6345}"/>
                </a:ext>
              </a:extLst>
            </p:cNvPr>
            <p:cNvGrpSpPr/>
            <p:nvPr/>
          </p:nvGrpSpPr>
          <p:grpSpPr>
            <a:xfrm>
              <a:off x="2734241" y="1953196"/>
              <a:ext cx="1365653" cy="506540"/>
              <a:chOff x="2734241" y="1953698"/>
              <a:chExt cx="1365653" cy="506540"/>
            </a:xfrm>
          </p:grpSpPr>
          <p:sp>
            <p:nvSpPr>
              <p:cNvPr id="33" name="Rounded Rectangle 170">
                <a:extLst>
                  <a:ext uri="{FF2B5EF4-FFF2-40B4-BE49-F238E27FC236}">
                    <a16:creationId xmlns:a16="http://schemas.microsoft.com/office/drawing/2014/main" id="{3D753F0F-EE38-DC8B-92C3-219E5C26DE84}"/>
                  </a:ext>
                </a:extLst>
              </p:cNvPr>
              <p:cNvSpPr/>
              <p:nvPr/>
            </p:nvSpPr>
            <p:spPr>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Rounded Rectangle 171">
                <a:extLst>
                  <a:ext uri="{FF2B5EF4-FFF2-40B4-BE49-F238E27FC236}">
                    <a16:creationId xmlns:a16="http://schemas.microsoft.com/office/drawing/2014/main" id="{4EE95425-52DC-A7B9-0601-054B8D7A71C2}"/>
                  </a:ext>
                </a:extLst>
              </p:cNvPr>
              <p:cNvSpPr/>
              <p:nvPr/>
            </p:nvSpPr>
            <p:spPr>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Rounded Rectangle 172">
                <a:extLst>
                  <a:ext uri="{FF2B5EF4-FFF2-40B4-BE49-F238E27FC236}">
                    <a16:creationId xmlns:a16="http://schemas.microsoft.com/office/drawing/2014/main" id="{10670913-C88D-BBBD-DF16-29F5EA5D4111}"/>
                  </a:ext>
                </a:extLst>
              </p:cNvPr>
              <p:cNvSpPr/>
              <p:nvPr/>
            </p:nvSpPr>
            <p:spPr>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Rounded Rectangle 173">
                <a:extLst>
                  <a:ext uri="{FF2B5EF4-FFF2-40B4-BE49-F238E27FC236}">
                    <a16:creationId xmlns:a16="http://schemas.microsoft.com/office/drawing/2014/main" id="{4B4F213E-015C-08E6-782E-FBE6F39A5985}"/>
                  </a:ext>
                </a:extLst>
              </p:cNvPr>
              <p:cNvSpPr/>
              <p:nvPr/>
            </p:nvSpPr>
            <p:spPr>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ed Rectangle 173">
                <a:extLst>
                  <a:ext uri="{FF2B5EF4-FFF2-40B4-BE49-F238E27FC236}">
                    <a16:creationId xmlns:a16="http://schemas.microsoft.com/office/drawing/2014/main" id="{E7879C54-6F25-C426-D0AB-3B02C05CFD4F}"/>
                  </a:ext>
                </a:extLst>
              </p:cNvPr>
              <p:cNvSpPr/>
              <p:nvPr/>
            </p:nvSpPr>
            <p:spPr>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38" name="TextBox 19">
            <a:extLst>
              <a:ext uri="{FF2B5EF4-FFF2-40B4-BE49-F238E27FC236}">
                <a16:creationId xmlns:a16="http://schemas.microsoft.com/office/drawing/2014/main" id="{3565053C-EF0C-D56D-5BDE-BFAC86664F27}"/>
              </a:ext>
            </a:extLst>
          </p:cNvPr>
          <p:cNvSpPr txBox="1"/>
          <p:nvPr/>
        </p:nvSpPr>
        <p:spPr>
          <a:xfrm>
            <a:off x="1522202" y="6180456"/>
            <a:ext cx="2506103" cy="461665"/>
          </a:xfrm>
          <a:prstGeom prst="rect">
            <a:avLst/>
          </a:prstGeom>
          <a:noFill/>
        </p:spPr>
        <p:txBody>
          <a:bodyPr wrap="square" lIns="0" rtlCol="0" anchor="ctr">
            <a:spAutoFit/>
          </a:bodyPr>
          <a:lstStyle/>
          <a:p>
            <a:r>
              <a:rPr lang="en-US" altLang="ko-KR" sz="2400" b="1" dirty="0">
                <a:solidFill>
                  <a:schemeClr val="accent3"/>
                </a:solidFill>
                <a:cs typeface="Arial" pitchFamily="34" charset="0"/>
              </a:rPr>
              <a:t>80%</a:t>
            </a:r>
            <a:endParaRPr lang="ko-KR" altLang="en-US" sz="2400" b="1" dirty="0">
              <a:solidFill>
                <a:schemeClr val="accent3"/>
              </a:solidFill>
              <a:cs typeface="Arial" pitchFamily="34" charset="0"/>
            </a:endParaRPr>
          </a:p>
        </p:txBody>
      </p:sp>
    </p:spTree>
    <p:extLst>
      <p:ext uri="{BB962C8B-B14F-4D97-AF65-F5344CB8AC3E}">
        <p14:creationId xmlns:p14="http://schemas.microsoft.com/office/powerpoint/2010/main" val="331339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A0432B65-A4E8-4F8D-891F-5C46349EFE6F}"/>
              </a:ext>
            </a:extLst>
          </p:cNvPr>
          <p:cNvGrpSpPr/>
          <p:nvPr/>
        </p:nvGrpSpPr>
        <p:grpSpPr>
          <a:xfrm>
            <a:off x="2940149" y="1636611"/>
            <a:ext cx="3157774" cy="3341047"/>
            <a:chOff x="7660892" y="3400808"/>
            <a:chExt cx="299886" cy="317291"/>
          </a:xfrm>
          <a:solidFill>
            <a:schemeClr val="accent3">
              <a:alpha val="10000"/>
            </a:schemeClr>
          </a:solidFill>
        </p:grpSpPr>
        <p:sp>
          <p:nvSpPr>
            <p:cNvPr id="90" name="Freeform: Shape 89">
              <a:extLst>
                <a:ext uri="{FF2B5EF4-FFF2-40B4-BE49-F238E27FC236}">
                  <a16:creationId xmlns:a16="http://schemas.microsoft.com/office/drawing/2014/main" id="{484F0E11-FA60-4F13-BD26-0C0EFC8D942C}"/>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0C3EB38-F3F4-449F-9E00-5705014883F5}"/>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759CE92-1201-46AC-B9AB-08DA24560930}"/>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9A32DF0B-C684-46CA-A5C0-90B41E591F8E}"/>
              </a:ext>
            </a:extLst>
          </p:cNvPr>
          <p:cNvGrpSpPr/>
          <p:nvPr/>
        </p:nvGrpSpPr>
        <p:grpSpPr>
          <a:xfrm flipH="1">
            <a:off x="5014607" y="2180421"/>
            <a:ext cx="6039065" cy="3936844"/>
            <a:chOff x="4390891" y="2875044"/>
            <a:chExt cx="5072854" cy="3306975"/>
          </a:xfrm>
        </p:grpSpPr>
        <p:sp>
          <p:nvSpPr>
            <p:cNvPr id="38" name="Block Arc 37">
              <a:extLst>
                <a:ext uri="{FF2B5EF4-FFF2-40B4-BE49-F238E27FC236}">
                  <a16:creationId xmlns:a16="http://schemas.microsoft.com/office/drawing/2014/main" id="{FAB3C77B-55F5-4B8D-96C4-61BB05AF63A1}"/>
                </a:ext>
              </a:extLst>
            </p:cNvPr>
            <p:cNvSpPr/>
            <p:nvPr/>
          </p:nvSpPr>
          <p:spPr>
            <a:xfrm rot="371117">
              <a:off x="4390891" y="2875044"/>
              <a:ext cx="1919886"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BC9060B0-F296-42D8-BEC0-649937CA2486}"/>
                </a:ext>
              </a:extLst>
            </p:cNvPr>
            <p:cNvSpPr/>
            <p:nvPr/>
          </p:nvSpPr>
          <p:spPr>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endParaRPr lang="en-US" dirty="0"/>
            </a:p>
          </p:txBody>
        </p:sp>
        <p:sp>
          <p:nvSpPr>
            <p:cNvPr id="36" name="Freeform: Shape 35">
              <a:extLst>
                <a:ext uri="{FF2B5EF4-FFF2-40B4-BE49-F238E27FC236}">
                  <a16:creationId xmlns:a16="http://schemas.microsoft.com/office/drawing/2014/main" id="{D3A6F2F7-2C93-4444-9402-A72224787C22}"/>
                </a:ext>
              </a:extLst>
            </p:cNvPr>
            <p:cNvSpPr/>
            <p:nvPr/>
          </p:nvSpPr>
          <p:spPr>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a:t>Approccio</a:t>
            </a:r>
            <a:r>
              <a:rPr lang="en-US" dirty="0"/>
              <a:t> </a:t>
            </a:r>
            <a:r>
              <a:rPr lang="en-US" dirty="0" err="1"/>
              <a:t>utilizzato</a:t>
            </a:r>
            <a:r>
              <a:rPr lang="en-US" dirty="0"/>
              <a:t> per il testing</a:t>
            </a:r>
          </a:p>
        </p:txBody>
      </p:sp>
      <p:grpSp>
        <p:nvGrpSpPr>
          <p:cNvPr id="63" name="Group 62">
            <a:extLst>
              <a:ext uri="{FF2B5EF4-FFF2-40B4-BE49-F238E27FC236}">
                <a16:creationId xmlns:a16="http://schemas.microsoft.com/office/drawing/2014/main" id="{362AB4A0-E7C8-423F-A9AD-E9E6B5693C4A}"/>
              </a:ext>
            </a:extLst>
          </p:cNvPr>
          <p:cNvGrpSpPr/>
          <p:nvPr/>
        </p:nvGrpSpPr>
        <p:grpSpPr>
          <a:xfrm flipH="1">
            <a:off x="6798969" y="2116842"/>
            <a:ext cx="4602690" cy="1771658"/>
            <a:chOff x="6827378" y="2457115"/>
            <a:chExt cx="1161309" cy="447009"/>
          </a:xfrm>
        </p:grpSpPr>
        <p:sp>
          <p:nvSpPr>
            <p:cNvPr id="43" name="Freeform: Shape 42">
              <a:extLst>
                <a:ext uri="{FF2B5EF4-FFF2-40B4-BE49-F238E27FC236}">
                  <a16:creationId xmlns:a16="http://schemas.microsoft.com/office/drawing/2014/main" id="{02813D95-0EB1-468F-B068-9659587B86F0}"/>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7A20CE6-F555-4503-AD1B-33F1F765A0C2}"/>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6" name="Freeform: Shape 55">
              <a:extLst>
                <a:ext uri="{FF2B5EF4-FFF2-40B4-BE49-F238E27FC236}">
                  <a16:creationId xmlns:a16="http://schemas.microsoft.com/office/drawing/2014/main" id="{9D12E2E8-3950-4EEF-B174-DC0F6B848C2A}"/>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D1110F85-06A7-40A1-8BB0-029E9BEF6F91}"/>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1C6FEB78-68D4-459B-8E77-9B608080C6E1}"/>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19" name="Block Arc 5">
            <a:extLst>
              <a:ext uri="{FF2B5EF4-FFF2-40B4-BE49-F238E27FC236}">
                <a16:creationId xmlns:a16="http://schemas.microsoft.com/office/drawing/2014/main" id="{841ABF8F-4EBA-4F47-9E09-E2E9B57BFD55}"/>
              </a:ext>
            </a:extLst>
          </p:cNvPr>
          <p:cNvSpPr>
            <a:spLocks noChangeAspect="1"/>
          </p:cNvSpPr>
          <p:nvPr/>
        </p:nvSpPr>
        <p:spPr>
          <a:xfrm rot="10800000" flipH="1">
            <a:off x="9306632" y="2751402"/>
            <a:ext cx="575398" cy="6204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45">
            <a:extLst>
              <a:ext uri="{FF2B5EF4-FFF2-40B4-BE49-F238E27FC236}">
                <a16:creationId xmlns:a16="http://schemas.microsoft.com/office/drawing/2014/main" id="{CF9083D9-63E2-4499-9941-E2FC404868BA}"/>
              </a:ext>
            </a:extLst>
          </p:cNvPr>
          <p:cNvSpPr/>
          <p:nvPr/>
        </p:nvSpPr>
        <p:spPr>
          <a:xfrm rot="16200000"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sp>
        <p:nvSpPr>
          <p:cNvPr id="69" name="TextBox 68">
            <a:extLst>
              <a:ext uri="{FF2B5EF4-FFF2-40B4-BE49-F238E27FC236}">
                <a16:creationId xmlns:a16="http://schemas.microsoft.com/office/drawing/2014/main" id="{1C9643CF-44E3-4D84-AC99-AE0706F509B8}"/>
              </a:ext>
            </a:extLst>
          </p:cNvPr>
          <p:cNvSpPr txBox="1"/>
          <p:nvPr/>
        </p:nvSpPr>
        <p:spPr>
          <a:xfrm>
            <a:off x="237485" y="1432526"/>
            <a:ext cx="432048" cy="830997"/>
          </a:xfrm>
          <a:prstGeom prst="rect">
            <a:avLst/>
          </a:prstGeom>
          <a:noFill/>
        </p:spPr>
        <p:txBody>
          <a:bodyPr wrap="square" lIns="0" tIns="0" rIns="0" bIns="0" rtlCol="0" anchor="ctr">
            <a:spAutoFit/>
          </a:bodyPr>
          <a:lstStyle/>
          <a:p>
            <a:r>
              <a:rPr lang="en-US" altLang="ko-KR" sz="5400" b="1" dirty="0">
                <a:solidFill>
                  <a:schemeClr val="accent1"/>
                </a:solidFill>
                <a:cs typeface="Arial" pitchFamily="34" charset="0"/>
              </a:rPr>
              <a:t>1</a:t>
            </a:r>
            <a:endParaRPr lang="ko-KR" altLang="en-US" sz="5400" b="1" dirty="0">
              <a:solidFill>
                <a:schemeClr val="accent1"/>
              </a:solidFill>
              <a:cs typeface="Arial" pitchFamily="34" charset="0"/>
            </a:endParaRPr>
          </a:p>
        </p:txBody>
      </p:sp>
      <p:sp>
        <p:nvSpPr>
          <p:cNvPr id="72" name="TextBox 71">
            <a:extLst>
              <a:ext uri="{FF2B5EF4-FFF2-40B4-BE49-F238E27FC236}">
                <a16:creationId xmlns:a16="http://schemas.microsoft.com/office/drawing/2014/main" id="{88BBD4B7-3192-429E-8AA9-E411374ACACA}"/>
              </a:ext>
            </a:extLst>
          </p:cNvPr>
          <p:cNvSpPr txBox="1"/>
          <p:nvPr/>
        </p:nvSpPr>
        <p:spPr>
          <a:xfrm>
            <a:off x="863449" y="1444155"/>
            <a:ext cx="4231065" cy="830997"/>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L’approccio utilizzato per il testing si divide in tre fasi:</a:t>
            </a:r>
          </a:p>
          <a:p>
            <a:endParaRPr lang="it-IT" altLang="ko-KR" sz="1200" dirty="0">
              <a:solidFill>
                <a:schemeClr val="tx1">
                  <a:lumMod val="75000"/>
                  <a:lumOff val="25000"/>
                </a:schemeClr>
              </a:solidFill>
              <a:cs typeface="Arial" pitchFamily="34" charset="0"/>
            </a:endParaRPr>
          </a:p>
          <a:p>
            <a:endParaRPr lang="it-IT" altLang="ko-KR" sz="1200" dirty="0">
              <a:solidFill>
                <a:schemeClr val="tx1">
                  <a:lumMod val="75000"/>
                  <a:lumOff val="25000"/>
                </a:schemeClr>
              </a:solidFill>
              <a:cs typeface="Arial" pitchFamily="34" charset="0"/>
            </a:endParaRPr>
          </a:p>
          <a:p>
            <a:endParaRPr lang="it-IT" altLang="ko-KR" sz="1200" dirty="0">
              <a:solidFill>
                <a:schemeClr val="tx1">
                  <a:lumMod val="75000"/>
                  <a:lumOff val="25000"/>
                </a:schemeClr>
              </a:solidFill>
              <a:cs typeface="Arial" pitchFamily="34" charset="0"/>
            </a:endParaRPr>
          </a:p>
        </p:txBody>
      </p:sp>
      <p:sp>
        <p:nvSpPr>
          <p:cNvPr id="73" name="Rectangle 72">
            <a:extLst>
              <a:ext uri="{FF2B5EF4-FFF2-40B4-BE49-F238E27FC236}">
                <a16:creationId xmlns:a16="http://schemas.microsoft.com/office/drawing/2014/main" id="{BB137019-BD15-4D2D-92B2-290DD5A8F4D8}"/>
              </a:ext>
            </a:extLst>
          </p:cNvPr>
          <p:cNvSpPr/>
          <p:nvPr/>
        </p:nvSpPr>
        <p:spPr>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TextBox 73">
            <a:extLst>
              <a:ext uri="{FF2B5EF4-FFF2-40B4-BE49-F238E27FC236}">
                <a16:creationId xmlns:a16="http://schemas.microsoft.com/office/drawing/2014/main" id="{DFE7C841-D37B-4AE6-9592-B4E64F853703}"/>
              </a:ext>
            </a:extLst>
          </p:cNvPr>
          <p:cNvSpPr txBox="1"/>
          <p:nvPr/>
        </p:nvSpPr>
        <p:spPr>
          <a:xfrm>
            <a:off x="321813" y="2793722"/>
            <a:ext cx="432048" cy="830997"/>
          </a:xfrm>
          <a:prstGeom prst="rect">
            <a:avLst/>
          </a:prstGeom>
          <a:noFill/>
        </p:spPr>
        <p:txBody>
          <a:bodyPr wrap="square" lIns="0" tIns="0" rIns="0" bIns="0" rtlCol="0" anchor="ctr">
            <a:spAutoFit/>
          </a:bodyPr>
          <a:lstStyle/>
          <a:p>
            <a:r>
              <a:rPr lang="en-US" altLang="ko-KR" sz="5400" b="1" dirty="0">
                <a:solidFill>
                  <a:schemeClr val="accent4"/>
                </a:solidFill>
                <a:cs typeface="Arial" pitchFamily="34" charset="0"/>
              </a:rPr>
              <a:t>2</a:t>
            </a:r>
            <a:endParaRPr lang="ko-KR" altLang="en-US" sz="5400" b="1" dirty="0">
              <a:solidFill>
                <a:schemeClr val="accent4"/>
              </a:solidFill>
              <a:cs typeface="Arial" pitchFamily="34" charset="0"/>
            </a:endParaRPr>
          </a:p>
        </p:txBody>
      </p:sp>
      <p:sp>
        <p:nvSpPr>
          <p:cNvPr id="77" name="TextBox 76">
            <a:extLst>
              <a:ext uri="{FF2B5EF4-FFF2-40B4-BE49-F238E27FC236}">
                <a16:creationId xmlns:a16="http://schemas.microsoft.com/office/drawing/2014/main" id="{3D7E1446-869F-48A2-BD9E-15D4090A5238}"/>
              </a:ext>
            </a:extLst>
          </p:cNvPr>
          <p:cNvSpPr txBox="1"/>
          <p:nvPr/>
        </p:nvSpPr>
        <p:spPr>
          <a:xfrm>
            <a:off x="976618" y="2926248"/>
            <a:ext cx="4920811" cy="1384995"/>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a:t>
            </a:r>
            <a:r>
              <a:rPr lang="it-IT" altLang="ko-KR" sz="1200" dirty="0" err="1">
                <a:solidFill>
                  <a:schemeClr val="tx1">
                    <a:lumMod val="75000"/>
                    <a:lumOff val="25000"/>
                  </a:schemeClr>
                </a:solidFill>
                <a:cs typeface="Arial" pitchFamily="34" charset="0"/>
              </a:rPr>
              <a:t>Category</a:t>
            </a:r>
            <a:r>
              <a:rPr lang="it-IT" altLang="ko-KR" sz="1200" dirty="0">
                <a:solidFill>
                  <a:schemeClr val="tx1">
                    <a:lumMod val="75000"/>
                    <a:lumOff val="25000"/>
                  </a:schemeClr>
                </a:solidFill>
                <a:cs typeface="Arial" pitchFamily="34" charset="0"/>
              </a:rPr>
              <a:t> </a:t>
            </a:r>
            <a:r>
              <a:rPr lang="it-IT" altLang="ko-KR" sz="1200" dirty="0" err="1">
                <a:solidFill>
                  <a:schemeClr val="tx1">
                    <a:lumMod val="75000"/>
                    <a:lumOff val="25000"/>
                  </a:schemeClr>
                </a:solidFill>
                <a:cs typeface="Arial" pitchFamily="34" charset="0"/>
              </a:rPr>
              <a:t>Partition</a:t>
            </a:r>
            <a:r>
              <a:rPr lang="it-IT" altLang="ko-KR" sz="1200" dirty="0">
                <a:solidFill>
                  <a:schemeClr val="tx1">
                    <a:lumMod val="75000"/>
                    <a:lumOff val="25000"/>
                  </a:schemeClr>
                </a:solidFill>
                <a:cs typeface="Arial" pitchFamily="34" charset="0"/>
              </a:rPr>
              <a:t>” in modo da dividere le condizioni di input in classi di equivalenza e si scelgono i test case per ogni classe di equivalenza.</a:t>
            </a:r>
            <a:endParaRPr lang="ko-KR" altLang="en-US" sz="1200" dirty="0">
              <a:solidFill>
                <a:schemeClr val="tx1">
                  <a:lumMod val="75000"/>
                  <a:lumOff val="25000"/>
                </a:schemeClr>
              </a:solidFill>
              <a:cs typeface="Arial" pitchFamily="34" charset="0"/>
            </a:endParaRPr>
          </a:p>
        </p:txBody>
      </p:sp>
      <p:sp>
        <p:nvSpPr>
          <p:cNvPr id="78" name="Rectangle 77">
            <a:extLst>
              <a:ext uri="{FF2B5EF4-FFF2-40B4-BE49-F238E27FC236}">
                <a16:creationId xmlns:a16="http://schemas.microsoft.com/office/drawing/2014/main" id="{1E53E6DC-7CEE-4048-8F10-A6EFC7032096}"/>
              </a:ext>
            </a:extLst>
          </p:cNvPr>
          <p:cNvSpPr/>
          <p:nvPr/>
        </p:nvSpPr>
        <p:spPr>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9" name="TextBox 78">
            <a:extLst>
              <a:ext uri="{FF2B5EF4-FFF2-40B4-BE49-F238E27FC236}">
                <a16:creationId xmlns:a16="http://schemas.microsoft.com/office/drawing/2014/main" id="{4101079C-4BCD-4F52-8E6F-541E516C824D}"/>
              </a:ext>
            </a:extLst>
          </p:cNvPr>
          <p:cNvSpPr txBox="1"/>
          <p:nvPr/>
        </p:nvSpPr>
        <p:spPr>
          <a:xfrm>
            <a:off x="534351" y="4369728"/>
            <a:ext cx="492996" cy="830997"/>
          </a:xfrm>
          <a:prstGeom prst="rect">
            <a:avLst/>
          </a:prstGeom>
          <a:noFill/>
        </p:spPr>
        <p:txBody>
          <a:bodyPr wrap="square" lIns="0" tIns="0" rIns="0" bIns="0" rtlCol="0" anchor="ctr">
            <a:spAutoFit/>
          </a:bodyPr>
          <a:lstStyle/>
          <a:p>
            <a:r>
              <a:rPr lang="en-US" altLang="ko-KR" sz="5400" b="1" dirty="0">
                <a:solidFill>
                  <a:schemeClr val="accent3"/>
                </a:solidFill>
                <a:cs typeface="Arial" pitchFamily="34" charset="0"/>
              </a:rPr>
              <a:t>3</a:t>
            </a:r>
            <a:endParaRPr lang="ko-KR" altLang="en-US" sz="5400" b="1" dirty="0">
              <a:solidFill>
                <a:schemeClr val="accent3"/>
              </a:solidFill>
              <a:cs typeface="Arial" pitchFamily="34" charset="0"/>
            </a:endParaRPr>
          </a:p>
        </p:txBody>
      </p:sp>
      <p:sp>
        <p:nvSpPr>
          <p:cNvPr id="82" name="TextBox 81">
            <a:extLst>
              <a:ext uri="{FF2B5EF4-FFF2-40B4-BE49-F238E27FC236}">
                <a16:creationId xmlns:a16="http://schemas.microsoft.com/office/drawing/2014/main" id="{1CB96F63-66A1-4392-B880-EF881E6C5069}"/>
              </a:ext>
            </a:extLst>
          </p:cNvPr>
          <p:cNvSpPr txBox="1"/>
          <p:nvPr/>
        </p:nvSpPr>
        <p:spPr>
          <a:xfrm>
            <a:off x="1041556" y="4472687"/>
            <a:ext cx="3919422" cy="1754326"/>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Per il testing d’integrazione abbiamo utilizzato la tecnica “WHITE-BOX”.</a:t>
            </a:r>
          </a:p>
          <a:p>
            <a:r>
              <a:rPr lang="it-IT" altLang="ko-KR" sz="1200" dirty="0">
                <a:solidFill>
                  <a:schemeClr val="tx1">
                    <a:lumMod val="75000"/>
                    <a:lumOff val="25000"/>
                  </a:schemeClr>
                </a:solidFill>
                <a:cs typeface="Arial" pitchFamily="34" charset="0"/>
              </a:rPr>
              <a:t>La “WHITE-BOX” testing viene utilizzata per testare la logica interna del sottosistema considerato, infatti, per trovare un errore nel codice bisogna usare dei dati che percorrono la parte errata del programma.  Per il testing di sistema abbiamo utilizzato “</a:t>
            </a:r>
            <a:r>
              <a:rPr lang="it-IT" altLang="ko-KR" sz="1200" dirty="0" err="1">
                <a:solidFill>
                  <a:schemeClr val="tx1">
                    <a:lumMod val="75000"/>
                    <a:lumOff val="25000"/>
                  </a:schemeClr>
                </a:solidFill>
                <a:cs typeface="Arial" pitchFamily="34" charset="0"/>
              </a:rPr>
              <a:t>Selenium</a:t>
            </a:r>
            <a:r>
              <a:rPr lang="it-IT" altLang="ko-KR" sz="1200" dirty="0">
                <a:solidFill>
                  <a:schemeClr val="tx1">
                    <a:lumMod val="75000"/>
                    <a:lumOff val="25000"/>
                  </a:schemeClr>
                </a:solidFill>
                <a:cs typeface="Arial" pitchFamily="34" charset="0"/>
              </a:rPr>
              <a:t>” così da verificare che il sistema funzioni correttamente prima della messa in uso.</a:t>
            </a:r>
          </a:p>
        </p:txBody>
      </p:sp>
      <p:sp>
        <p:nvSpPr>
          <p:cNvPr id="83" name="Rectangle 82">
            <a:extLst>
              <a:ext uri="{FF2B5EF4-FFF2-40B4-BE49-F238E27FC236}">
                <a16:creationId xmlns:a16="http://schemas.microsoft.com/office/drawing/2014/main" id="{ADFE58C7-5676-46D4-8FF6-35B5923877C6}"/>
              </a:ext>
            </a:extLst>
          </p:cNvPr>
          <p:cNvSpPr/>
          <p:nvPr/>
        </p:nvSpPr>
        <p:spPr>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 name="TextBox 62">
            <a:extLst>
              <a:ext uri="{FF2B5EF4-FFF2-40B4-BE49-F238E27FC236}">
                <a16:creationId xmlns:a16="http://schemas.microsoft.com/office/drawing/2014/main" id="{CADFF5C4-67A2-6003-A028-F89B6DC0E171}"/>
              </a:ext>
            </a:extLst>
          </p:cNvPr>
          <p:cNvSpPr txBox="1"/>
          <p:nvPr/>
        </p:nvSpPr>
        <p:spPr>
          <a:xfrm>
            <a:off x="1246662" y="2446434"/>
            <a:ext cx="5742077" cy="276999"/>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3.Testing di sistema ha lo scopo di verificare il funzionamento del sistema.</a:t>
            </a:r>
            <a:endParaRPr lang="ko-KR" altLang="en-US" sz="1200" dirty="0">
              <a:solidFill>
                <a:schemeClr val="tx1">
                  <a:lumMod val="75000"/>
                  <a:lumOff val="25000"/>
                </a:schemeClr>
              </a:solidFill>
              <a:cs typeface="Arial" pitchFamily="34" charset="0"/>
            </a:endParaRPr>
          </a:p>
        </p:txBody>
      </p:sp>
      <p:sp>
        <p:nvSpPr>
          <p:cNvPr id="4" name="TextBox 62">
            <a:extLst>
              <a:ext uri="{FF2B5EF4-FFF2-40B4-BE49-F238E27FC236}">
                <a16:creationId xmlns:a16="http://schemas.microsoft.com/office/drawing/2014/main" id="{2B2715C7-3E88-FA85-4BF0-0AED882C66EF}"/>
              </a:ext>
            </a:extLst>
          </p:cNvPr>
          <p:cNvSpPr txBox="1"/>
          <p:nvPr/>
        </p:nvSpPr>
        <p:spPr>
          <a:xfrm>
            <a:off x="1209291" y="2039692"/>
            <a:ext cx="5742077" cy="461665"/>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2.Testing di integrazione in cui i le componenti del sistema sono integrati testati come gruppo.</a:t>
            </a:r>
          </a:p>
        </p:txBody>
      </p:sp>
      <p:sp>
        <p:nvSpPr>
          <p:cNvPr id="7" name="TextBox 62">
            <a:extLst>
              <a:ext uri="{FF2B5EF4-FFF2-40B4-BE49-F238E27FC236}">
                <a16:creationId xmlns:a16="http://schemas.microsoft.com/office/drawing/2014/main" id="{047E50C7-D507-0AD8-9516-19829F71BD0C}"/>
              </a:ext>
            </a:extLst>
          </p:cNvPr>
          <p:cNvSpPr txBox="1"/>
          <p:nvPr/>
        </p:nvSpPr>
        <p:spPr>
          <a:xfrm>
            <a:off x="1209292" y="1815005"/>
            <a:ext cx="5742077" cy="276999"/>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1. Testing di unità ha lo scopo di testare le singole componenti del programma.</a:t>
            </a:r>
          </a:p>
        </p:txBody>
      </p:sp>
    </p:spTree>
    <p:extLst>
      <p:ext uri="{BB962C8B-B14F-4D97-AF65-F5344CB8AC3E}">
        <p14:creationId xmlns:p14="http://schemas.microsoft.com/office/powerpoint/2010/main" val="416908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3569" y="-69334"/>
            <a:ext cx="11573197" cy="701731"/>
          </a:xfrm>
          <a:prstGeom prst="rect">
            <a:avLst/>
          </a:prstGeom>
        </p:spPr>
        <p:txBody>
          <a:bodyPr/>
          <a:lstStyle/>
          <a:p>
            <a:r>
              <a:rPr lang="en-US" sz="4400" dirty="0" err="1"/>
              <a:t>Funzionalità</a:t>
            </a:r>
            <a:r>
              <a:rPr lang="en-US" sz="4400" dirty="0"/>
              <a:t> testate</a:t>
            </a:r>
          </a:p>
        </p:txBody>
      </p:sp>
      <p:grpSp>
        <p:nvGrpSpPr>
          <p:cNvPr id="11" name="Group 10">
            <a:extLst>
              <a:ext uri="{FF2B5EF4-FFF2-40B4-BE49-F238E27FC236}">
                <a16:creationId xmlns:a16="http://schemas.microsoft.com/office/drawing/2014/main" id="{C42B5963-AC4E-46AA-8D6D-3FD1A714501A}"/>
              </a:ext>
            </a:extLst>
          </p:cNvPr>
          <p:cNvGrpSpPr/>
          <p:nvPr/>
        </p:nvGrpSpPr>
        <p:grpSpPr>
          <a:xfrm flipH="1">
            <a:off x="7059463" y="2298620"/>
            <a:ext cx="4284791" cy="4029967"/>
            <a:chOff x="4870179" y="1806250"/>
            <a:chExt cx="4284791" cy="4029967"/>
          </a:xfrm>
        </p:grpSpPr>
        <p:sp>
          <p:nvSpPr>
            <p:cNvPr id="4" name="Freeform 11">
              <a:extLst>
                <a:ext uri="{FF2B5EF4-FFF2-40B4-BE49-F238E27FC236}">
                  <a16:creationId xmlns:a16="http://schemas.microsoft.com/office/drawing/2014/main" id="{B29728CD-D83E-46C3-9E49-343897580C2F}"/>
                </a:ext>
              </a:extLst>
            </p:cNvPr>
            <p:cNvSpPr>
              <a:spLocks/>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5" name="그룹 8">
              <a:extLst>
                <a:ext uri="{FF2B5EF4-FFF2-40B4-BE49-F238E27FC236}">
                  <a16:creationId xmlns:a16="http://schemas.microsoft.com/office/drawing/2014/main" id="{592A1115-54B8-4AEC-8F89-C557533B89DB}"/>
                </a:ext>
              </a:extLst>
            </p:cNvPr>
            <p:cNvGrpSpPr/>
            <p:nvPr/>
          </p:nvGrpSpPr>
          <p:grpSpPr>
            <a:xfrm rot="2006430">
              <a:off x="4923654" y="4095326"/>
              <a:ext cx="4231316" cy="1740891"/>
              <a:chOff x="7149737" y="1593671"/>
              <a:chExt cx="8656129" cy="3561393"/>
            </a:xfrm>
            <a:solidFill>
              <a:schemeClr val="accent2"/>
            </a:solidFill>
          </p:grpSpPr>
          <p:sp>
            <p:nvSpPr>
              <p:cNvPr id="6" name="자유형: 도형 9">
                <a:extLst>
                  <a:ext uri="{FF2B5EF4-FFF2-40B4-BE49-F238E27FC236}">
                    <a16:creationId xmlns:a16="http://schemas.microsoft.com/office/drawing/2014/main" id="{8DE1FD49-AF7F-4600-8B7F-57FAF559D715}"/>
                  </a:ext>
                </a:extLst>
              </p:cNvPr>
              <p:cNvSpPr/>
              <p:nvPr/>
            </p:nvSpPr>
            <p:spPr>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자유형: 도형 10">
                <a:extLst>
                  <a:ext uri="{FF2B5EF4-FFF2-40B4-BE49-F238E27FC236}">
                    <a16:creationId xmlns:a16="http://schemas.microsoft.com/office/drawing/2014/main" id="{7E3FBE1F-9E0D-4A99-9908-6AFCFF23239D}"/>
                  </a:ext>
                </a:extLst>
              </p:cNvPr>
              <p:cNvSpPr/>
              <p:nvPr/>
            </p:nvSpPr>
            <p:spPr>
              <a:xfrm>
                <a:off x="7149737" y="2033664"/>
                <a:ext cx="8656129" cy="3121400"/>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Group 7">
            <a:extLst>
              <a:ext uri="{FF2B5EF4-FFF2-40B4-BE49-F238E27FC236}">
                <a16:creationId xmlns:a16="http://schemas.microsoft.com/office/drawing/2014/main" id="{5FD529FF-32B8-4812-8281-745857DDEC34}"/>
              </a:ext>
            </a:extLst>
          </p:cNvPr>
          <p:cNvGrpSpPr/>
          <p:nvPr/>
        </p:nvGrpSpPr>
        <p:grpSpPr>
          <a:xfrm>
            <a:off x="8241240" y="2831992"/>
            <a:ext cx="2456915" cy="2455655"/>
            <a:chOff x="4574848" y="1897856"/>
            <a:chExt cx="3028217" cy="3026664"/>
          </a:xfrm>
        </p:grpSpPr>
        <p:sp>
          <p:nvSpPr>
            <p:cNvPr id="9" name="Freeform: Shape 8">
              <a:extLst>
                <a:ext uri="{FF2B5EF4-FFF2-40B4-BE49-F238E27FC236}">
                  <a16:creationId xmlns:a16="http://schemas.microsoft.com/office/drawing/2014/main" id="{BF701858-C167-4424-8744-AAE676932512}"/>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0" name="Freeform: Shape 9">
              <a:extLst>
                <a:ext uri="{FF2B5EF4-FFF2-40B4-BE49-F238E27FC236}">
                  <a16:creationId xmlns:a16="http://schemas.microsoft.com/office/drawing/2014/main" id="{17FF6E42-B7DA-428F-8D82-68B4B547DF9D}"/>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endParaRPr lang="en-US" dirty="0"/>
            </a:p>
          </p:txBody>
        </p:sp>
      </p:grpSp>
      <p:grpSp>
        <p:nvGrpSpPr>
          <p:cNvPr id="12" name="Graphic 6">
            <a:extLst>
              <a:ext uri="{FF2B5EF4-FFF2-40B4-BE49-F238E27FC236}">
                <a16:creationId xmlns:a16="http://schemas.microsoft.com/office/drawing/2014/main" id="{93BF32F3-ECBA-47D4-AA75-F3C939A24C56}"/>
              </a:ext>
            </a:extLst>
          </p:cNvPr>
          <p:cNvGrpSpPr/>
          <p:nvPr/>
        </p:nvGrpSpPr>
        <p:grpSpPr>
          <a:xfrm flipH="1">
            <a:off x="8437724" y="3224821"/>
            <a:ext cx="1593317" cy="1632635"/>
            <a:chOff x="2749579" y="0"/>
            <a:chExt cx="6692842" cy="6858000"/>
          </a:xfrm>
          <a:solidFill>
            <a:schemeClr val="accent1"/>
          </a:solidFill>
        </p:grpSpPr>
        <p:sp>
          <p:nvSpPr>
            <p:cNvPr id="13" name="Freeform: Shape 12">
              <a:extLst>
                <a:ext uri="{FF2B5EF4-FFF2-40B4-BE49-F238E27FC236}">
                  <a16:creationId xmlns:a16="http://schemas.microsoft.com/office/drawing/2014/main" id="{1F757FB1-4B6F-4E85-AF5F-DD8C6E044F30}"/>
                </a:ext>
              </a:extLst>
            </p:cNvPr>
            <p:cNvSpPr/>
            <p:nvPr/>
          </p:nvSpPr>
          <p:spPr>
            <a:xfrm>
              <a:off x="2749186" y="0"/>
              <a:ext cx="6684977"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61B923-5495-42B1-B237-C1AAB41F3390}"/>
                </a:ext>
              </a:extLst>
            </p:cNvPr>
            <p:cNvSpPr/>
            <p:nvPr/>
          </p:nvSpPr>
          <p:spPr>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6C3F7A-55A4-4B43-9A58-D66517F44AB2}"/>
                </a:ext>
              </a:extLst>
            </p:cNvPr>
            <p:cNvSpPr/>
            <p:nvPr/>
          </p:nvSpPr>
          <p:spPr>
            <a:xfrm>
              <a:off x="5067294"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DF8BF1D-C979-4C7A-AE96-C6445935F0B5}"/>
                </a:ext>
              </a:extLst>
            </p:cNvPr>
            <p:cNvSpPr/>
            <p:nvPr/>
          </p:nvSpPr>
          <p:spPr>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2B0471F-71D7-4EDB-A33E-7E5983D46885}"/>
                </a:ext>
              </a:extLst>
            </p:cNvPr>
            <p:cNvSpPr/>
            <p:nvPr/>
          </p:nvSpPr>
          <p:spPr>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1D2DDB82-4336-4B96-827F-16E9CB755BC3}"/>
              </a:ext>
            </a:extLst>
          </p:cNvPr>
          <p:cNvGrpSpPr/>
          <p:nvPr/>
        </p:nvGrpSpPr>
        <p:grpSpPr>
          <a:xfrm>
            <a:off x="8727465" y="1081401"/>
            <a:ext cx="1546440" cy="1365180"/>
            <a:chOff x="8613165" y="685746"/>
            <a:chExt cx="1546440" cy="1365180"/>
          </a:xfrm>
        </p:grpSpPr>
        <p:grpSp>
          <p:nvGrpSpPr>
            <p:cNvPr id="20" name="Group 19">
              <a:extLst>
                <a:ext uri="{FF2B5EF4-FFF2-40B4-BE49-F238E27FC236}">
                  <a16:creationId xmlns:a16="http://schemas.microsoft.com/office/drawing/2014/main" id="{AC1AD1CD-3264-42A0-BF8D-8334705D5EA9}"/>
                </a:ext>
              </a:extLst>
            </p:cNvPr>
            <p:cNvGrpSpPr/>
            <p:nvPr/>
          </p:nvGrpSpPr>
          <p:grpSpPr>
            <a:xfrm>
              <a:off x="9093192" y="685746"/>
              <a:ext cx="623186" cy="1243235"/>
              <a:chOff x="4066220" y="1255190"/>
              <a:chExt cx="2502860" cy="4993119"/>
            </a:xfrm>
          </p:grpSpPr>
          <p:sp>
            <p:nvSpPr>
              <p:cNvPr id="27" name="Freeform: Shape 26">
                <a:extLst>
                  <a:ext uri="{FF2B5EF4-FFF2-40B4-BE49-F238E27FC236}">
                    <a16:creationId xmlns:a16="http://schemas.microsoft.com/office/drawing/2014/main" id="{86D5752A-5AD8-4F9F-A02C-DEB83496E2D7}"/>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D1F2CEC-3204-4318-BCF1-46D49AA39BDA}"/>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174C427F-1B6B-45A2-8E55-71C992A91E28}"/>
                </a:ext>
              </a:extLst>
            </p:cNvPr>
            <p:cNvGrpSpPr/>
            <p:nvPr/>
          </p:nvGrpSpPr>
          <p:grpSpPr>
            <a:xfrm>
              <a:off x="9778395" y="1290425"/>
              <a:ext cx="381210" cy="760501"/>
              <a:chOff x="4066220" y="1255190"/>
              <a:chExt cx="2502860" cy="4993119"/>
            </a:xfrm>
          </p:grpSpPr>
          <p:sp>
            <p:nvSpPr>
              <p:cNvPr id="25" name="Freeform: Shape 24">
                <a:extLst>
                  <a:ext uri="{FF2B5EF4-FFF2-40B4-BE49-F238E27FC236}">
                    <a16:creationId xmlns:a16="http://schemas.microsoft.com/office/drawing/2014/main" id="{7C17BC6D-CC3A-4090-A058-13BAF95A28B8}"/>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3CAC4A-9D24-48B6-AE0A-0C5F989AD38F}"/>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DCD6D83C-7DAB-4C82-9207-D0E26B0B509D}"/>
                </a:ext>
              </a:extLst>
            </p:cNvPr>
            <p:cNvGrpSpPr/>
            <p:nvPr/>
          </p:nvGrpSpPr>
          <p:grpSpPr>
            <a:xfrm>
              <a:off x="8613165" y="1181752"/>
              <a:ext cx="418011" cy="833917"/>
              <a:chOff x="4066220" y="1255190"/>
              <a:chExt cx="2502860" cy="4993119"/>
            </a:xfrm>
          </p:grpSpPr>
          <p:sp>
            <p:nvSpPr>
              <p:cNvPr id="23" name="Freeform: Shape 22">
                <a:extLst>
                  <a:ext uri="{FF2B5EF4-FFF2-40B4-BE49-F238E27FC236}">
                    <a16:creationId xmlns:a16="http://schemas.microsoft.com/office/drawing/2014/main" id="{9A64A35D-4525-4109-8A08-98361AA5C283}"/>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4637304-EA40-4C83-8A13-6056F60C0728}"/>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grpSp>
        <p:nvGrpSpPr>
          <p:cNvPr id="37" name="Group 36">
            <a:extLst>
              <a:ext uri="{FF2B5EF4-FFF2-40B4-BE49-F238E27FC236}">
                <a16:creationId xmlns:a16="http://schemas.microsoft.com/office/drawing/2014/main" id="{09BF3E58-B4B1-4F6B-BA49-C8382D848E49}"/>
              </a:ext>
            </a:extLst>
          </p:cNvPr>
          <p:cNvGrpSpPr/>
          <p:nvPr/>
        </p:nvGrpSpPr>
        <p:grpSpPr>
          <a:xfrm>
            <a:off x="3386441" y="5024510"/>
            <a:ext cx="4025474" cy="1549477"/>
            <a:chOff x="3386441" y="5024510"/>
            <a:chExt cx="4025474" cy="1549477"/>
          </a:xfrm>
        </p:grpSpPr>
        <p:grpSp>
          <p:nvGrpSpPr>
            <p:cNvPr id="30" name="Group 29">
              <a:extLst>
                <a:ext uri="{FF2B5EF4-FFF2-40B4-BE49-F238E27FC236}">
                  <a16:creationId xmlns:a16="http://schemas.microsoft.com/office/drawing/2014/main" id="{D6F1C65C-A611-40BD-8E82-9705BB484F70}"/>
                </a:ext>
              </a:extLst>
            </p:cNvPr>
            <p:cNvGrpSpPr/>
            <p:nvPr/>
          </p:nvGrpSpPr>
          <p:grpSpPr>
            <a:xfrm>
              <a:off x="3386441" y="5024510"/>
              <a:ext cx="4025474" cy="1549477"/>
              <a:chOff x="6827378" y="2457115"/>
              <a:chExt cx="1161309" cy="447009"/>
            </a:xfrm>
          </p:grpSpPr>
          <p:sp>
            <p:nvSpPr>
              <p:cNvPr id="31" name="Freeform: Shape 30">
                <a:extLst>
                  <a:ext uri="{FF2B5EF4-FFF2-40B4-BE49-F238E27FC236}">
                    <a16:creationId xmlns:a16="http://schemas.microsoft.com/office/drawing/2014/main" id="{AE430B39-E32E-49E0-B183-6127A90608C8}"/>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D25EA83-142A-45B8-A89B-86327DF66D4F}"/>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33" name="Freeform: Shape 32">
                <a:extLst>
                  <a:ext uri="{FF2B5EF4-FFF2-40B4-BE49-F238E27FC236}">
                    <a16:creationId xmlns:a16="http://schemas.microsoft.com/office/drawing/2014/main" id="{06446256-5B07-4CBB-BB27-29EFB6634C92}"/>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6D49D681-40BC-4F0D-9EB2-EB3BAFBD78CA}"/>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B5C6E09F-E95F-48CC-BAF9-E7EFED0CD2C7}"/>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36" name="Block Arc 5">
              <a:extLst>
                <a:ext uri="{FF2B5EF4-FFF2-40B4-BE49-F238E27FC236}">
                  <a16:creationId xmlns:a16="http://schemas.microsoft.com/office/drawing/2014/main" id="{F8045FE0-A149-4670-B2AA-E1BD02C88524}"/>
                </a:ext>
              </a:extLst>
            </p:cNvPr>
            <p:cNvSpPr>
              <a:spLocks noChangeAspect="1"/>
            </p:cNvSpPr>
            <p:nvPr/>
          </p:nvSpPr>
          <p:spPr>
            <a:xfrm rot="10800000" flipH="1">
              <a:off x="4713708" y="5639122"/>
              <a:ext cx="452817" cy="488296"/>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pic>
        <p:nvPicPr>
          <p:cNvPr id="53" name="Immagine 52">
            <a:extLst>
              <a:ext uri="{FF2B5EF4-FFF2-40B4-BE49-F238E27FC236}">
                <a16:creationId xmlns:a16="http://schemas.microsoft.com/office/drawing/2014/main" id="{A2692E7F-0491-5D11-8BFD-111D1F4EF456}"/>
              </a:ext>
            </a:extLst>
          </p:cNvPr>
          <p:cNvPicPr>
            <a:picLocks noChangeAspect="1"/>
          </p:cNvPicPr>
          <p:nvPr/>
        </p:nvPicPr>
        <p:blipFill>
          <a:blip r:embed="rId2"/>
          <a:stretch>
            <a:fillRect/>
          </a:stretch>
        </p:blipFill>
        <p:spPr>
          <a:xfrm>
            <a:off x="1108795" y="1199856"/>
            <a:ext cx="5715041" cy="3657600"/>
          </a:xfrm>
          <a:prstGeom prst="rect">
            <a:avLst/>
          </a:prstGeom>
        </p:spPr>
      </p:pic>
    </p:spTree>
    <p:extLst>
      <p:ext uri="{BB962C8B-B14F-4D97-AF65-F5344CB8AC3E}">
        <p14:creationId xmlns:p14="http://schemas.microsoft.com/office/powerpoint/2010/main" val="343258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3569" y="-69334"/>
            <a:ext cx="11573197" cy="701731"/>
          </a:xfrm>
          <a:prstGeom prst="rect">
            <a:avLst/>
          </a:prstGeom>
        </p:spPr>
        <p:txBody>
          <a:bodyPr/>
          <a:lstStyle/>
          <a:p>
            <a:r>
              <a:rPr lang="en-US" sz="4400" dirty="0"/>
              <a:t>Test </a:t>
            </a:r>
            <a:r>
              <a:rPr lang="en-US" sz="4400" dirty="0" err="1"/>
              <a:t>Execeution</a:t>
            </a:r>
            <a:r>
              <a:rPr lang="en-US" sz="4400" dirty="0"/>
              <a:t> Report</a:t>
            </a:r>
          </a:p>
        </p:txBody>
      </p:sp>
      <p:pic>
        <p:nvPicPr>
          <p:cNvPr id="18" name="Immagine 17">
            <a:extLst>
              <a:ext uri="{FF2B5EF4-FFF2-40B4-BE49-F238E27FC236}">
                <a16:creationId xmlns:a16="http://schemas.microsoft.com/office/drawing/2014/main" id="{99CA7A59-AE66-9DD2-AD35-72C3F3D26EFC}"/>
              </a:ext>
            </a:extLst>
          </p:cNvPr>
          <p:cNvPicPr>
            <a:picLocks noChangeAspect="1"/>
          </p:cNvPicPr>
          <p:nvPr/>
        </p:nvPicPr>
        <p:blipFill>
          <a:blip r:embed="rId2"/>
          <a:stretch>
            <a:fillRect/>
          </a:stretch>
        </p:blipFill>
        <p:spPr>
          <a:xfrm>
            <a:off x="2867025" y="765967"/>
            <a:ext cx="6457950" cy="5896029"/>
          </a:xfrm>
          <a:prstGeom prst="rect">
            <a:avLst/>
          </a:prstGeom>
        </p:spPr>
      </p:pic>
    </p:spTree>
    <p:extLst>
      <p:ext uri="{BB962C8B-B14F-4D97-AF65-F5344CB8AC3E}">
        <p14:creationId xmlns:p14="http://schemas.microsoft.com/office/powerpoint/2010/main" val="175315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3569" y="-69334"/>
            <a:ext cx="11573197" cy="701731"/>
          </a:xfrm>
          <a:prstGeom prst="rect">
            <a:avLst/>
          </a:prstGeom>
        </p:spPr>
        <p:txBody>
          <a:bodyPr/>
          <a:lstStyle/>
          <a:p>
            <a:r>
              <a:rPr lang="en-US" sz="4400" dirty="0"/>
              <a:t>Test </a:t>
            </a:r>
            <a:r>
              <a:rPr lang="en-US" sz="4400" dirty="0" err="1"/>
              <a:t>Execeution</a:t>
            </a:r>
            <a:r>
              <a:rPr lang="en-US" sz="4400" dirty="0"/>
              <a:t> Report</a:t>
            </a:r>
          </a:p>
        </p:txBody>
      </p:sp>
      <p:pic>
        <p:nvPicPr>
          <p:cNvPr id="4" name="Immagine 3">
            <a:extLst>
              <a:ext uri="{FF2B5EF4-FFF2-40B4-BE49-F238E27FC236}">
                <a16:creationId xmlns:a16="http://schemas.microsoft.com/office/drawing/2014/main" id="{40872005-A12B-FBF2-7EDA-CF185423D740}"/>
              </a:ext>
            </a:extLst>
          </p:cNvPr>
          <p:cNvPicPr>
            <a:picLocks noChangeAspect="1"/>
          </p:cNvPicPr>
          <p:nvPr/>
        </p:nvPicPr>
        <p:blipFill>
          <a:blip r:embed="rId2"/>
          <a:stretch>
            <a:fillRect/>
          </a:stretch>
        </p:blipFill>
        <p:spPr>
          <a:xfrm>
            <a:off x="2871787" y="632397"/>
            <a:ext cx="6448425" cy="6135115"/>
          </a:xfrm>
          <a:prstGeom prst="rect">
            <a:avLst/>
          </a:prstGeom>
        </p:spPr>
      </p:pic>
    </p:spTree>
    <p:extLst>
      <p:ext uri="{BB962C8B-B14F-4D97-AF65-F5344CB8AC3E}">
        <p14:creationId xmlns:p14="http://schemas.microsoft.com/office/powerpoint/2010/main" val="416958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3569" y="-69334"/>
            <a:ext cx="11573197" cy="701731"/>
          </a:xfrm>
          <a:prstGeom prst="rect">
            <a:avLst/>
          </a:prstGeom>
        </p:spPr>
        <p:txBody>
          <a:bodyPr/>
          <a:lstStyle/>
          <a:p>
            <a:r>
              <a:rPr lang="en-US" sz="4400" dirty="0"/>
              <a:t>Test </a:t>
            </a:r>
            <a:r>
              <a:rPr lang="en-US" sz="4400" dirty="0" err="1"/>
              <a:t>Execeution</a:t>
            </a:r>
            <a:r>
              <a:rPr lang="en-US" sz="4400" dirty="0"/>
              <a:t> Report</a:t>
            </a:r>
          </a:p>
        </p:txBody>
      </p:sp>
      <p:pic>
        <p:nvPicPr>
          <p:cNvPr id="5" name="Immagine 4">
            <a:extLst>
              <a:ext uri="{FF2B5EF4-FFF2-40B4-BE49-F238E27FC236}">
                <a16:creationId xmlns:a16="http://schemas.microsoft.com/office/drawing/2014/main" id="{3D694A23-9AD5-ED69-8B92-D107CD6BF3F7}"/>
              </a:ext>
            </a:extLst>
          </p:cNvPr>
          <p:cNvPicPr>
            <a:picLocks noChangeAspect="1"/>
          </p:cNvPicPr>
          <p:nvPr/>
        </p:nvPicPr>
        <p:blipFill>
          <a:blip r:embed="rId2"/>
          <a:stretch>
            <a:fillRect/>
          </a:stretch>
        </p:blipFill>
        <p:spPr>
          <a:xfrm>
            <a:off x="2876550" y="632397"/>
            <a:ext cx="6438900" cy="6103041"/>
          </a:xfrm>
          <a:prstGeom prst="rect">
            <a:avLst/>
          </a:prstGeom>
        </p:spPr>
      </p:pic>
    </p:spTree>
    <p:extLst>
      <p:ext uri="{BB962C8B-B14F-4D97-AF65-F5344CB8AC3E}">
        <p14:creationId xmlns:p14="http://schemas.microsoft.com/office/powerpoint/2010/main" val="39879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Timeline</a:t>
            </a:r>
          </a:p>
        </p:txBody>
      </p:sp>
      <p:grpSp>
        <p:nvGrpSpPr>
          <p:cNvPr id="47" name="Group 46">
            <a:extLst>
              <a:ext uri="{FF2B5EF4-FFF2-40B4-BE49-F238E27FC236}">
                <a16:creationId xmlns:a16="http://schemas.microsoft.com/office/drawing/2014/main" id="{1BDE1613-EB8C-430E-B381-7DAE3930BD3D}"/>
              </a:ext>
            </a:extLst>
          </p:cNvPr>
          <p:cNvGrpSpPr/>
          <p:nvPr/>
        </p:nvGrpSpPr>
        <p:grpSpPr>
          <a:xfrm>
            <a:off x="879231" y="2378697"/>
            <a:ext cx="3580802" cy="882725"/>
            <a:chOff x="764931" y="2178672"/>
            <a:chExt cx="3580802" cy="882725"/>
          </a:xfrm>
        </p:grpSpPr>
        <p:sp>
          <p:nvSpPr>
            <p:cNvPr id="4" name="TextBox 3">
              <a:extLst>
                <a:ext uri="{FF2B5EF4-FFF2-40B4-BE49-F238E27FC236}">
                  <a16:creationId xmlns:a16="http://schemas.microsoft.com/office/drawing/2014/main" id="{CB255058-A463-41B5-8E65-D3603EED9C43}"/>
                </a:ext>
              </a:extLst>
            </p:cNvPr>
            <p:cNvSpPr txBox="1"/>
            <p:nvPr/>
          </p:nvSpPr>
          <p:spPr>
            <a:xfrm>
              <a:off x="764931" y="2301783"/>
              <a:ext cx="1247002" cy="646331"/>
            </a:xfrm>
            <a:prstGeom prst="rect">
              <a:avLst/>
            </a:prstGeom>
            <a:noFill/>
          </p:spPr>
          <p:txBody>
            <a:bodyPr wrap="square" lIns="108000" rIns="108000" rtlCol="0">
              <a:spAutoFit/>
            </a:bodyPr>
            <a:lstStyle/>
            <a:p>
              <a:pPr algn="ctr"/>
              <a:endParaRPr lang="ko-KR" altLang="en-US" sz="3600" b="1" dirty="0">
                <a:solidFill>
                  <a:schemeClr val="accent1"/>
                </a:solidFill>
                <a:cs typeface="Arial" pitchFamily="34" charset="0"/>
              </a:endParaRPr>
            </a:p>
          </p:txBody>
        </p:sp>
        <p:grpSp>
          <p:nvGrpSpPr>
            <p:cNvPr id="10" name="Group 5">
              <a:extLst>
                <a:ext uri="{FF2B5EF4-FFF2-40B4-BE49-F238E27FC236}">
                  <a16:creationId xmlns:a16="http://schemas.microsoft.com/office/drawing/2014/main" id="{15865C09-78BD-4191-9E08-B0A460ABFFF9}"/>
                </a:ext>
              </a:extLst>
            </p:cNvPr>
            <p:cNvGrpSpPr/>
            <p:nvPr/>
          </p:nvGrpSpPr>
          <p:grpSpPr>
            <a:xfrm>
              <a:off x="2093049" y="2178672"/>
              <a:ext cx="2252684" cy="882725"/>
              <a:chOff x="2676933" y="3178838"/>
              <a:chExt cx="1780363" cy="882725"/>
            </a:xfrm>
          </p:grpSpPr>
          <p:sp>
            <p:nvSpPr>
              <p:cNvPr id="11" name="TextBox 10">
                <a:extLst>
                  <a:ext uri="{FF2B5EF4-FFF2-40B4-BE49-F238E27FC236}">
                    <a16:creationId xmlns:a16="http://schemas.microsoft.com/office/drawing/2014/main" id="{CB37611D-5D73-4A8E-9E08-957BD81E3012}"/>
                  </a:ext>
                </a:extLst>
              </p:cNvPr>
              <p:cNvSpPr txBox="1"/>
              <p:nvPr/>
            </p:nvSpPr>
            <p:spPr>
              <a:xfrm>
                <a:off x="2676933" y="3178838"/>
                <a:ext cx="1780363" cy="646331"/>
              </a:xfrm>
              <a:prstGeom prst="rect">
                <a:avLst/>
              </a:prstGeom>
              <a:noFill/>
            </p:spPr>
            <p:txBody>
              <a:bodyPr wrap="square" rtlCol="0" anchor="ctr">
                <a:spAutoFit/>
              </a:bodyPr>
              <a:lstStyle/>
              <a:p>
                <a:r>
                  <a:rPr lang="en-US" altLang="ko-KR" b="1" dirty="0">
                    <a:solidFill>
                      <a:schemeClr val="accent1"/>
                    </a:solidFill>
                    <a:cs typeface="Arial" pitchFamily="34" charset="0"/>
                  </a:rPr>
                  <a:t>Problem </a:t>
                </a:r>
                <a:r>
                  <a:rPr lang="en-US" altLang="ko-KR" b="1" dirty="0" err="1">
                    <a:solidFill>
                      <a:schemeClr val="accent1"/>
                    </a:solidFill>
                    <a:cs typeface="Arial" pitchFamily="34" charset="0"/>
                  </a:rPr>
                  <a:t>Statatement</a:t>
                </a:r>
                <a:endParaRPr lang="ko-KR" altLang="en-US" b="1" dirty="0">
                  <a:solidFill>
                    <a:schemeClr val="accent1"/>
                  </a:solidFill>
                  <a:cs typeface="Arial" pitchFamily="34" charset="0"/>
                </a:endParaRPr>
              </a:p>
            </p:txBody>
          </p:sp>
          <p:sp>
            <p:nvSpPr>
              <p:cNvPr id="12" name="TextBox 11">
                <a:extLst>
                  <a:ext uri="{FF2B5EF4-FFF2-40B4-BE49-F238E27FC236}">
                    <a16:creationId xmlns:a16="http://schemas.microsoft.com/office/drawing/2014/main" id="{0E47C6A1-BFD8-49A2-B6A3-E9DB5925E860}"/>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48" name="Group 47">
            <a:extLst>
              <a:ext uri="{FF2B5EF4-FFF2-40B4-BE49-F238E27FC236}">
                <a16:creationId xmlns:a16="http://schemas.microsoft.com/office/drawing/2014/main" id="{C7E954A2-BE99-4424-AFC5-E1E6E72A466E}"/>
              </a:ext>
            </a:extLst>
          </p:cNvPr>
          <p:cNvGrpSpPr/>
          <p:nvPr/>
        </p:nvGrpSpPr>
        <p:grpSpPr>
          <a:xfrm>
            <a:off x="4384164" y="2501808"/>
            <a:ext cx="3289663" cy="759614"/>
            <a:chOff x="3869814" y="2301783"/>
            <a:chExt cx="3289663" cy="759614"/>
          </a:xfrm>
        </p:grpSpPr>
        <p:sp>
          <p:nvSpPr>
            <p:cNvPr id="5" name="TextBox 4">
              <a:extLst>
                <a:ext uri="{FF2B5EF4-FFF2-40B4-BE49-F238E27FC236}">
                  <a16:creationId xmlns:a16="http://schemas.microsoft.com/office/drawing/2014/main" id="{2B8F34F1-F524-4B00-A4D1-A4D85BFC7EA8}"/>
                </a:ext>
              </a:extLst>
            </p:cNvPr>
            <p:cNvSpPr txBox="1"/>
            <p:nvPr/>
          </p:nvSpPr>
          <p:spPr>
            <a:xfrm>
              <a:off x="3869814" y="2301783"/>
              <a:ext cx="1247002" cy="646331"/>
            </a:xfrm>
            <a:prstGeom prst="rect">
              <a:avLst/>
            </a:prstGeom>
            <a:noFill/>
          </p:spPr>
          <p:txBody>
            <a:bodyPr wrap="square" lIns="108000" rIns="108000" rtlCol="0">
              <a:spAutoFit/>
            </a:bodyPr>
            <a:lstStyle/>
            <a:p>
              <a:pPr algn="ctr"/>
              <a:endParaRPr lang="ko-KR" altLang="en-US" sz="3600" b="1" dirty="0">
                <a:solidFill>
                  <a:schemeClr val="accent2"/>
                </a:solidFill>
                <a:cs typeface="Arial" pitchFamily="34" charset="0"/>
              </a:endParaRPr>
            </a:p>
          </p:txBody>
        </p:sp>
        <p:grpSp>
          <p:nvGrpSpPr>
            <p:cNvPr id="13" name="Group 5">
              <a:extLst>
                <a:ext uri="{FF2B5EF4-FFF2-40B4-BE49-F238E27FC236}">
                  <a16:creationId xmlns:a16="http://schemas.microsoft.com/office/drawing/2014/main" id="{5BD10D7C-AF59-41F9-8CD5-082547C5BEE6}"/>
                </a:ext>
              </a:extLst>
            </p:cNvPr>
            <p:cNvGrpSpPr/>
            <p:nvPr/>
          </p:nvGrpSpPr>
          <p:grpSpPr>
            <a:xfrm>
              <a:off x="5197932" y="2301783"/>
              <a:ext cx="1961545" cy="759614"/>
              <a:chOff x="2676933" y="3301949"/>
              <a:chExt cx="1550267" cy="759614"/>
            </a:xfrm>
          </p:grpSpPr>
          <p:sp>
            <p:nvSpPr>
              <p:cNvPr id="14" name="TextBox 13">
                <a:extLst>
                  <a:ext uri="{FF2B5EF4-FFF2-40B4-BE49-F238E27FC236}">
                    <a16:creationId xmlns:a16="http://schemas.microsoft.com/office/drawing/2014/main" id="{D247CC9D-4A3B-4061-8C22-00415DC445D2}"/>
                  </a:ext>
                </a:extLst>
              </p:cNvPr>
              <p:cNvSpPr txBox="1"/>
              <p:nvPr/>
            </p:nvSpPr>
            <p:spPr>
              <a:xfrm>
                <a:off x="2676933" y="3301949"/>
                <a:ext cx="1550267" cy="400110"/>
              </a:xfrm>
              <a:prstGeom prst="rect">
                <a:avLst/>
              </a:prstGeom>
              <a:noFill/>
            </p:spPr>
            <p:txBody>
              <a:bodyPr wrap="square" rtlCol="0" anchor="ctr">
                <a:spAutoFit/>
              </a:bodyPr>
              <a:lstStyle/>
              <a:p>
                <a:r>
                  <a:rPr lang="en-US" altLang="ko-KR" sz="2000" b="1" dirty="0" err="1">
                    <a:solidFill>
                      <a:schemeClr val="accent2"/>
                    </a:solidFill>
                    <a:cs typeface="Arial" pitchFamily="34" charset="0"/>
                  </a:rPr>
                  <a:t>Casi</a:t>
                </a:r>
                <a:r>
                  <a:rPr lang="en-US" altLang="ko-KR" sz="2000" b="1" dirty="0">
                    <a:solidFill>
                      <a:schemeClr val="accent2"/>
                    </a:solidFill>
                    <a:cs typeface="Arial" pitchFamily="34" charset="0"/>
                  </a:rPr>
                  <a:t> </a:t>
                </a:r>
                <a:r>
                  <a:rPr lang="en-US" altLang="ko-KR" sz="2000" b="1" dirty="0" err="1">
                    <a:solidFill>
                      <a:schemeClr val="accent2"/>
                    </a:solidFill>
                    <a:cs typeface="Arial" pitchFamily="34" charset="0"/>
                  </a:rPr>
                  <a:t>d’uso</a:t>
                </a:r>
                <a:endParaRPr lang="ko-KR" altLang="en-US" sz="2000" b="1" dirty="0">
                  <a:solidFill>
                    <a:schemeClr val="accent2"/>
                  </a:solidFill>
                  <a:cs typeface="Arial" pitchFamily="34" charset="0"/>
                </a:endParaRPr>
              </a:p>
            </p:txBody>
          </p:sp>
          <p:sp>
            <p:nvSpPr>
              <p:cNvPr id="15" name="TextBox 14">
                <a:extLst>
                  <a:ext uri="{FF2B5EF4-FFF2-40B4-BE49-F238E27FC236}">
                    <a16:creationId xmlns:a16="http://schemas.microsoft.com/office/drawing/2014/main" id="{E76A7CA6-FF49-46F7-AB19-F172F87610E0}"/>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49" name="Group 48">
            <a:extLst>
              <a:ext uri="{FF2B5EF4-FFF2-40B4-BE49-F238E27FC236}">
                <a16:creationId xmlns:a16="http://schemas.microsoft.com/office/drawing/2014/main" id="{8D0270E0-EE70-4075-8C2B-199E1CBBD260}"/>
              </a:ext>
            </a:extLst>
          </p:cNvPr>
          <p:cNvGrpSpPr/>
          <p:nvPr/>
        </p:nvGrpSpPr>
        <p:grpSpPr>
          <a:xfrm>
            <a:off x="7889097" y="2194032"/>
            <a:ext cx="3289662" cy="1067390"/>
            <a:chOff x="7774797" y="1994007"/>
            <a:chExt cx="3289662" cy="1067390"/>
          </a:xfrm>
        </p:grpSpPr>
        <p:sp>
          <p:nvSpPr>
            <p:cNvPr id="6" name="TextBox 5">
              <a:extLst>
                <a:ext uri="{FF2B5EF4-FFF2-40B4-BE49-F238E27FC236}">
                  <a16:creationId xmlns:a16="http://schemas.microsoft.com/office/drawing/2014/main" id="{49AAD5E5-3508-452E-B0F0-B183614E1336}"/>
                </a:ext>
              </a:extLst>
            </p:cNvPr>
            <p:cNvSpPr txBox="1"/>
            <p:nvPr/>
          </p:nvSpPr>
          <p:spPr>
            <a:xfrm>
              <a:off x="7774797" y="2301783"/>
              <a:ext cx="1247002" cy="646331"/>
            </a:xfrm>
            <a:prstGeom prst="rect">
              <a:avLst/>
            </a:prstGeom>
            <a:noFill/>
          </p:spPr>
          <p:txBody>
            <a:bodyPr wrap="square" lIns="108000" rIns="108000" rtlCol="0">
              <a:spAutoFit/>
            </a:bodyPr>
            <a:lstStyle/>
            <a:p>
              <a:pPr algn="ctr"/>
              <a:endParaRPr lang="ko-KR" altLang="en-US" sz="3600" b="1" dirty="0">
                <a:solidFill>
                  <a:schemeClr val="accent3"/>
                </a:solidFill>
                <a:cs typeface="Arial" pitchFamily="34" charset="0"/>
              </a:endParaRPr>
            </a:p>
          </p:txBody>
        </p:sp>
        <p:grpSp>
          <p:nvGrpSpPr>
            <p:cNvPr id="16" name="Group 5">
              <a:extLst>
                <a:ext uri="{FF2B5EF4-FFF2-40B4-BE49-F238E27FC236}">
                  <a16:creationId xmlns:a16="http://schemas.microsoft.com/office/drawing/2014/main" id="{152F4CD7-6811-4E2A-B8E1-B8755B19D71F}"/>
                </a:ext>
              </a:extLst>
            </p:cNvPr>
            <p:cNvGrpSpPr/>
            <p:nvPr/>
          </p:nvGrpSpPr>
          <p:grpSpPr>
            <a:xfrm>
              <a:off x="9102914" y="1994007"/>
              <a:ext cx="1961545" cy="1067390"/>
              <a:chOff x="2676933" y="2994173"/>
              <a:chExt cx="1550267" cy="1067390"/>
            </a:xfrm>
          </p:grpSpPr>
          <p:sp>
            <p:nvSpPr>
              <p:cNvPr id="17" name="TextBox 16">
                <a:extLst>
                  <a:ext uri="{FF2B5EF4-FFF2-40B4-BE49-F238E27FC236}">
                    <a16:creationId xmlns:a16="http://schemas.microsoft.com/office/drawing/2014/main" id="{E9A92D0D-A933-4781-965C-F757BA5ED307}"/>
                  </a:ext>
                </a:extLst>
              </p:cNvPr>
              <p:cNvSpPr txBox="1"/>
              <p:nvPr/>
            </p:nvSpPr>
            <p:spPr>
              <a:xfrm>
                <a:off x="2676933" y="2994173"/>
                <a:ext cx="1550267" cy="1015663"/>
              </a:xfrm>
              <a:prstGeom prst="rect">
                <a:avLst/>
              </a:prstGeom>
              <a:noFill/>
            </p:spPr>
            <p:txBody>
              <a:bodyPr wrap="square" rtlCol="0" anchor="ctr">
                <a:spAutoFit/>
              </a:bodyPr>
              <a:lstStyle/>
              <a:p>
                <a:r>
                  <a:rPr lang="en-US" altLang="ko-KR" sz="2000" b="1" dirty="0">
                    <a:solidFill>
                      <a:schemeClr val="accent3"/>
                    </a:solidFill>
                    <a:cs typeface="Arial" pitchFamily="34" charset="0"/>
                  </a:rPr>
                  <a:t>Requirements analysis Document</a:t>
                </a:r>
                <a:endParaRPr lang="ko-KR" altLang="en-US" sz="2000" b="1" dirty="0">
                  <a:solidFill>
                    <a:schemeClr val="accent3"/>
                  </a:solidFill>
                  <a:cs typeface="Arial" pitchFamily="34" charset="0"/>
                </a:endParaRPr>
              </a:p>
            </p:txBody>
          </p:sp>
          <p:sp>
            <p:nvSpPr>
              <p:cNvPr id="18" name="TextBox 17">
                <a:extLst>
                  <a:ext uri="{FF2B5EF4-FFF2-40B4-BE49-F238E27FC236}">
                    <a16:creationId xmlns:a16="http://schemas.microsoft.com/office/drawing/2014/main" id="{78C574A7-457D-4D66-957E-3980DB3E0887}"/>
                  </a:ext>
                </a:extLst>
              </p:cNvPr>
              <p:cNvSpPr txBox="1"/>
              <p:nvPr/>
            </p:nvSpPr>
            <p:spPr>
              <a:xfrm>
                <a:off x="2676933" y="3784564"/>
                <a:ext cx="155026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grpSp>
      <p:grpSp>
        <p:nvGrpSpPr>
          <p:cNvPr id="52" name="Group 51">
            <a:extLst>
              <a:ext uri="{FF2B5EF4-FFF2-40B4-BE49-F238E27FC236}">
                <a16:creationId xmlns:a16="http://schemas.microsoft.com/office/drawing/2014/main" id="{C225978C-F026-455F-B555-37598BF1F3DB}"/>
              </a:ext>
            </a:extLst>
          </p:cNvPr>
          <p:cNvGrpSpPr/>
          <p:nvPr/>
        </p:nvGrpSpPr>
        <p:grpSpPr>
          <a:xfrm>
            <a:off x="879231" y="4691778"/>
            <a:ext cx="3289663" cy="1067390"/>
            <a:chOff x="764931" y="4710828"/>
            <a:chExt cx="3289663" cy="1067390"/>
          </a:xfrm>
        </p:grpSpPr>
        <p:sp>
          <p:nvSpPr>
            <p:cNvPr id="7" name="TextBox 6">
              <a:extLst>
                <a:ext uri="{FF2B5EF4-FFF2-40B4-BE49-F238E27FC236}">
                  <a16:creationId xmlns:a16="http://schemas.microsoft.com/office/drawing/2014/main" id="{C555A92F-F013-44B1-8A9F-C99DF0B45AFA}"/>
                </a:ext>
              </a:extLst>
            </p:cNvPr>
            <p:cNvSpPr txBox="1"/>
            <p:nvPr/>
          </p:nvSpPr>
          <p:spPr>
            <a:xfrm>
              <a:off x="764931" y="5018604"/>
              <a:ext cx="1247002" cy="646331"/>
            </a:xfrm>
            <a:prstGeom prst="rect">
              <a:avLst/>
            </a:prstGeom>
            <a:noFill/>
          </p:spPr>
          <p:txBody>
            <a:bodyPr wrap="square" lIns="108000" rIns="108000" rtlCol="0">
              <a:spAutoFit/>
            </a:bodyPr>
            <a:lstStyle/>
            <a:p>
              <a:pPr algn="ctr"/>
              <a:endParaRPr lang="ko-KR" altLang="en-US" sz="3600" b="1" dirty="0">
                <a:solidFill>
                  <a:schemeClr val="accent4"/>
                </a:solidFill>
                <a:cs typeface="Arial" pitchFamily="34" charset="0"/>
              </a:endParaRPr>
            </a:p>
          </p:txBody>
        </p:sp>
        <p:grpSp>
          <p:nvGrpSpPr>
            <p:cNvPr id="19" name="Group 5">
              <a:extLst>
                <a:ext uri="{FF2B5EF4-FFF2-40B4-BE49-F238E27FC236}">
                  <a16:creationId xmlns:a16="http://schemas.microsoft.com/office/drawing/2014/main" id="{3AF84918-E2F2-4BA3-AA72-8ECE447EAD50}"/>
                </a:ext>
              </a:extLst>
            </p:cNvPr>
            <p:cNvGrpSpPr/>
            <p:nvPr/>
          </p:nvGrpSpPr>
          <p:grpSpPr>
            <a:xfrm>
              <a:off x="2093049" y="4710828"/>
              <a:ext cx="1961545" cy="1067390"/>
              <a:chOff x="2676933" y="2994173"/>
              <a:chExt cx="1550267" cy="1067390"/>
            </a:xfrm>
          </p:grpSpPr>
          <p:sp>
            <p:nvSpPr>
              <p:cNvPr id="20" name="TextBox 19">
                <a:extLst>
                  <a:ext uri="{FF2B5EF4-FFF2-40B4-BE49-F238E27FC236}">
                    <a16:creationId xmlns:a16="http://schemas.microsoft.com/office/drawing/2014/main" id="{B8883225-ADC2-4E4C-9200-1EEA37DC06FA}"/>
                  </a:ext>
                </a:extLst>
              </p:cNvPr>
              <p:cNvSpPr txBox="1"/>
              <p:nvPr/>
            </p:nvSpPr>
            <p:spPr>
              <a:xfrm>
                <a:off x="2676933" y="2994173"/>
                <a:ext cx="1550267" cy="1015663"/>
              </a:xfrm>
              <a:prstGeom prst="rect">
                <a:avLst/>
              </a:prstGeom>
              <a:noFill/>
            </p:spPr>
            <p:txBody>
              <a:bodyPr wrap="square" rtlCol="0" anchor="ctr">
                <a:spAutoFit/>
              </a:bodyPr>
              <a:lstStyle/>
              <a:p>
                <a:r>
                  <a:rPr lang="en-US" altLang="ko-KR" sz="2000" b="1" dirty="0">
                    <a:solidFill>
                      <a:schemeClr val="accent4"/>
                    </a:solidFill>
                    <a:cs typeface="Arial" pitchFamily="34" charset="0"/>
                  </a:rPr>
                  <a:t>System Design Document</a:t>
                </a:r>
                <a:endParaRPr lang="ko-KR" altLang="en-US" sz="2000" b="1" dirty="0">
                  <a:solidFill>
                    <a:schemeClr val="accent4"/>
                  </a:solidFill>
                  <a:cs typeface="Arial" pitchFamily="34" charset="0"/>
                </a:endParaRPr>
              </a:p>
            </p:txBody>
          </p:sp>
          <p:sp>
            <p:nvSpPr>
              <p:cNvPr id="21" name="TextBox 20">
                <a:extLst>
                  <a:ext uri="{FF2B5EF4-FFF2-40B4-BE49-F238E27FC236}">
                    <a16:creationId xmlns:a16="http://schemas.microsoft.com/office/drawing/2014/main" id="{D6BFF8BA-5381-4FD3-B209-38CCDE0AEC55}"/>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51" name="Group 50">
            <a:extLst>
              <a:ext uri="{FF2B5EF4-FFF2-40B4-BE49-F238E27FC236}">
                <a16:creationId xmlns:a16="http://schemas.microsoft.com/office/drawing/2014/main" id="{AE6D409D-BD19-4673-9723-5D8578DDAD52}"/>
              </a:ext>
            </a:extLst>
          </p:cNvPr>
          <p:cNvGrpSpPr/>
          <p:nvPr/>
        </p:nvGrpSpPr>
        <p:grpSpPr>
          <a:xfrm>
            <a:off x="4384565" y="4845666"/>
            <a:ext cx="3289396" cy="913502"/>
            <a:chOff x="3870081" y="4864716"/>
            <a:chExt cx="3289396" cy="913502"/>
          </a:xfrm>
        </p:grpSpPr>
        <p:sp>
          <p:nvSpPr>
            <p:cNvPr id="8" name="TextBox 7">
              <a:extLst>
                <a:ext uri="{FF2B5EF4-FFF2-40B4-BE49-F238E27FC236}">
                  <a16:creationId xmlns:a16="http://schemas.microsoft.com/office/drawing/2014/main" id="{96C22710-FA3A-4EF1-94C3-68BC473C6DA5}"/>
                </a:ext>
              </a:extLst>
            </p:cNvPr>
            <p:cNvSpPr txBox="1"/>
            <p:nvPr/>
          </p:nvSpPr>
          <p:spPr>
            <a:xfrm>
              <a:off x="3870081" y="5018604"/>
              <a:ext cx="1247002" cy="646331"/>
            </a:xfrm>
            <a:prstGeom prst="rect">
              <a:avLst/>
            </a:prstGeom>
            <a:noFill/>
          </p:spPr>
          <p:txBody>
            <a:bodyPr wrap="square" lIns="108000" rIns="108000" rtlCol="0">
              <a:spAutoFit/>
            </a:bodyPr>
            <a:lstStyle/>
            <a:p>
              <a:pPr algn="ctr"/>
              <a:endParaRPr lang="ko-KR" altLang="en-US" sz="3600" b="1" dirty="0">
                <a:solidFill>
                  <a:schemeClr val="accent5"/>
                </a:solidFill>
                <a:cs typeface="Arial" pitchFamily="34" charset="0"/>
              </a:endParaRPr>
            </a:p>
          </p:txBody>
        </p:sp>
        <p:grpSp>
          <p:nvGrpSpPr>
            <p:cNvPr id="22" name="Group 5">
              <a:extLst>
                <a:ext uri="{FF2B5EF4-FFF2-40B4-BE49-F238E27FC236}">
                  <a16:creationId xmlns:a16="http://schemas.microsoft.com/office/drawing/2014/main" id="{1A2BFEFE-EDB7-4A61-B516-4B58E5EBA981}"/>
                </a:ext>
              </a:extLst>
            </p:cNvPr>
            <p:cNvGrpSpPr/>
            <p:nvPr/>
          </p:nvGrpSpPr>
          <p:grpSpPr>
            <a:xfrm>
              <a:off x="5197932" y="4864716"/>
              <a:ext cx="1961545" cy="913502"/>
              <a:chOff x="2676933" y="3148061"/>
              <a:chExt cx="1550267" cy="913502"/>
            </a:xfrm>
          </p:grpSpPr>
          <p:sp>
            <p:nvSpPr>
              <p:cNvPr id="23" name="TextBox 22">
                <a:extLst>
                  <a:ext uri="{FF2B5EF4-FFF2-40B4-BE49-F238E27FC236}">
                    <a16:creationId xmlns:a16="http://schemas.microsoft.com/office/drawing/2014/main" id="{B603640C-6109-45E4-8D85-82C6FE3C8533}"/>
                  </a:ext>
                </a:extLst>
              </p:cNvPr>
              <p:cNvSpPr txBox="1"/>
              <p:nvPr/>
            </p:nvSpPr>
            <p:spPr>
              <a:xfrm>
                <a:off x="2676933" y="3148061"/>
                <a:ext cx="1550267" cy="707886"/>
              </a:xfrm>
              <a:prstGeom prst="rect">
                <a:avLst/>
              </a:prstGeom>
              <a:noFill/>
            </p:spPr>
            <p:txBody>
              <a:bodyPr wrap="square" rtlCol="0" anchor="ctr">
                <a:spAutoFit/>
              </a:bodyPr>
              <a:lstStyle/>
              <a:p>
                <a:r>
                  <a:rPr lang="en-US" altLang="ko-KR" sz="2000" b="1" dirty="0">
                    <a:solidFill>
                      <a:schemeClr val="accent5"/>
                    </a:solidFill>
                    <a:cs typeface="Arial" pitchFamily="34" charset="0"/>
                  </a:rPr>
                  <a:t>Object Design </a:t>
                </a:r>
                <a:r>
                  <a:rPr lang="en-US" altLang="ko-KR" sz="2000" b="1" dirty="0" err="1">
                    <a:solidFill>
                      <a:schemeClr val="accent5"/>
                    </a:solidFill>
                    <a:cs typeface="Arial" pitchFamily="34" charset="0"/>
                  </a:rPr>
                  <a:t>Dococument</a:t>
                </a:r>
                <a:endParaRPr lang="ko-KR" altLang="en-US" sz="2000" b="1" dirty="0">
                  <a:solidFill>
                    <a:schemeClr val="accent5"/>
                  </a:solidFill>
                  <a:cs typeface="Arial" pitchFamily="34" charset="0"/>
                </a:endParaRPr>
              </a:p>
            </p:txBody>
          </p:sp>
          <p:sp>
            <p:nvSpPr>
              <p:cNvPr id="24" name="TextBox 23">
                <a:extLst>
                  <a:ext uri="{FF2B5EF4-FFF2-40B4-BE49-F238E27FC236}">
                    <a16:creationId xmlns:a16="http://schemas.microsoft.com/office/drawing/2014/main" id="{6D6FC3FA-3C06-4EAA-B447-9015638EE7E7}"/>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50" name="Group 49">
            <a:extLst>
              <a:ext uri="{FF2B5EF4-FFF2-40B4-BE49-F238E27FC236}">
                <a16:creationId xmlns:a16="http://schemas.microsoft.com/office/drawing/2014/main" id="{AF70772F-ACA8-430A-A31A-CC7B3F80666B}"/>
              </a:ext>
            </a:extLst>
          </p:cNvPr>
          <p:cNvGrpSpPr/>
          <p:nvPr/>
        </p:nvGrpSpPr>
        <p:grpSpPr>
          <a:xfrm>
            <a:off x="7889631" y="4691778"/>
            <a:ext cx="3289128" cy="1067390"/>
            <a:chOff x="6975231" y="4710828"/>
            <a:chExt cx="3289128" cy="1067390"/>
          </a:xfrm>
        </p:grpSpPr>
        <p:sp>
          <p:nvSpPr>
            <p:cNvPr id="9" name="TextBox 8">
              <a:extLst>
                <a:ext uri="{FF2B5EF4-FFF2-40B4-BE49-F238E27FC236}">
                  <a16:creationId xmlns:a16="http://schemas.microsoft.com/office/drawing/2014/main" id="{C40681FE-11A9-4D23-88AB-A0CB09678835}"/>
                </a:ext>
              </a:extLst>
            </p:cNvPr>
            <p:cNvSpPr txBox="1"/>
            <p:nvPr/>
          </p:nvSpPr>
          <p:spPr>
            <a:xfrm>
              <a:off x="6975231" y="5018604"/>
              <a:ext cx="1247002" cy="646331"/>
            </a:xfrm>
            <a:prstGeom prst="rect">
              <a:avLst/>
            </a:prstGeom>
            <a:noFill/>
          </p:spPr>
          <p:txBody>
            <a:bodyPr wrap="square" lIns="108000" rIns="108000" rtlCol="0">
              <a:spAutoFit/>
            </a:bodyPr>
            <a:lstStyle/>
            <a:p>
              <a:pPr algn="ctr"/>
              <a:endParaRPr lang="ko-KR" altLang="en-US" sz="3600" b="1" dirty="0">
                <a:solidFill>
                  <a:schemeClr val="accent6"/>
                </a:solidFill>
                <a:cs typeface="Arial" pitchFamily="34" charset="0"/>
              </a:endParaRPr>
            </a:p>
          </p:txBody>
        </p:sp>
        <p:grpSp>
          <p:nvGrpSpPr>
            <p:cNvPr id="25" name="Group 5">
              <a:extLst>
                <a:ext uri="{FF2B5EF4-FFF2-40B4-BE49-F238E27FC236}">
                  <a16:creationId xmlns:a16="http://schemas.microsoft.com/office/drawing/2014/main" id="{119BFDC7-C63E-4752-AE26-D7C454F56B99}"/>
                </a:ext>
              </a:extLst>
            </p:cNvPr>
            <p:cNvGrpSpPr/>
            <p:nvPr/>
          </p:nvGrpSpPr>
          <p:grpSpPr>
            <a:xfrm>
              <a:off x="8302814" y="4710828"/>
              <a:ext cx="1961545" cy="1067390"/>
              <a:chOff x="2676933" y="2994173"/>
              <a:chExt cx="1550267" cy="1067390"/>
            </a:xfrm>
          </p:grpSpPr>
          <p:sp>
            <p:nvSpPr>
              <p:cNvPr id="26" name="TextBox 25">
                <a:extLst>
                  <a:ext uri="{FF2B5EF4-FFF2-40B4-BE49-F238E27FC236}">
                    <a16:creationId xmlns:a16="http://schemas.microsoft.com/office/drawing/2014/main" id="{B631CB38-0B71-45CE-978D-17C6B3FD2A12}"/>
                  </a:ext>
                </a:extLst>
              </p:cNvPr>
              <p:cNvSpPr txBox="1"/>
              <p:nvPr/>
            </p:nvSpPr>
            <p:spPr>
              <a:xfrm>
                <a:off x="2676933" y="2994173"/>
                <a:ext cx="1550267" cy="1015663"/>
              </a:xfrm>
              <a:prstGeom prst="rect">
                <a:avLst/>
              </a:prstGeom>
              <a:noFill/>
            </p:spPr>
            <p:txBody>
              <a:bodyPr wrap="square" rtlCol="0" anchor="ctr">
                <a:spAutoFit/>
              </a:bodyPr>
              <a:lstStyle/>
              <a:p>
                <a:r>
                  <a:rPr lang="en-US" altLang="ko-KR" sz="2000" b="1" dirty="0">
                    <a:solidFill>
                      <a:schemeClr val="accent6"/>
                    </a:solidFill>
                    <a:cs typeface="Arial" pitchFamily="34" charset="0"/>
                  </a:rPr>
                  <a:t>Test plan &amp; test execution report</a:t>
                </a:r>
                <a:endParaRPr lang="ko-KR" altLang="en-US" sz="2000" b="1" dirty="0">
                  <a:solidFill>
                    <a:schemeClr val="accent6"/>
                  </a:solidFill>
                  <a:cs typeface="Arial" pitchFamily="34" charset="0"/>
                </a:endParaRPr>
              </a:p>
            </p:txBody>
          </p:sp>
          <p:sp>
            <p:nvSpPr>
              <p:cNvPr id="27" name="TextBox 26">
                <a:extLst>
                  <a:ext uri="{FF2B5EF4-FFF2-40B4-BE49-F238E27FC236}">
                    <a16:creationId xmlns:a16="http://schemas.microsoft.com/office/drawing/2014/main" id="{2CBB5632-B611-48A0-8E4C-6FA9A14353C5}"/>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38" name="Group 37">
            <a:extLst>
              <a:ext uri="{FF2B5EF4-FFF2-40B4-BE49-F238E27FC236}">
                <a16:creationId xmlns:a16="http://schemas.microsoft.com/office/drawing/2014/main" id="{BFCE63E9-3FDE-4138-BDFF-06A8314AB330}"/>
              </a:ext>
            </a:extLst>
          </p:cNvPr>
          <p:cNvGrpSpPr/>
          <p:nvPr/>
        </p:nvGrpSpPr>
        <p:grpSpPr>
          <a:xfrm>
            <a:off x="756254" y="1940848"/>
            <a:ext cx="10547598" cy="263769"/>
            <a:chOff x="764931" y="1899141"/>
            <a:chExt cx="9873761" cy="263769"/>
          </a:xfrm>
        </p:grpSpPr>
        <p:sp>
          <p:nvSpPr>
            <p:cNvPr id="3" name="Rectangle 2">
              <a:extLst>
                <a:ext uri="{FF2B5EF4-FFF2-40B4-BE49-F238E27FC236}">
                  <a16:creationId xmlns:a16="http://schemas.microsoft.com/office/drawing/2014/main" id="{50404620-BC50-4890-8EEB-43CD03DE817E}"/>
                </a:ext>
              </a:extLst>
            </p:cNvPr>
            <p:cNvSpPr/>
            <p:nvPr/>
          </p:nvSpPr>
          <p:spPr>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22BB6D75-65EA-4F98-A368-4947AE85AD6E}"/>
                </a:ext>
              </a:extLst>
            </p:cNvPr>
            <p:cNvCxnSpPr>
              <a:cxnSpLocks/>
              <a:stCxn id="3" idx="1"/>
              <a:endCxn id="3" idx="3"/>
            </p:cNvCxnSpPr>
            <p:nvPr/>
          </p:nvCxnSpPr>
          <p:spPr>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3C7090-808A-4899-98CB-8A29C97D1A0A}"/>
              </a:ext>
            </a:extLst>
          </p:cNvPr>
          <p:cNvGrpSpPr/>
          <p:nvPr/>
        </p:nvGrpSpPr>
        <p:grpSpPr>
          <a:xfrm rot="5400000">
            <a:off x="9942926" y="3169899"/>
            <a:ext cx="2721871" cy="263769"/>
            <a:chOff x="717532" y="1899142"/>
            <a:chExt cx="9921160" cy="263769"/>
          </a:xfrm>
        </p:grpSpPr>
        <p:sp>
          <p:nvSpPr>
            <p:cNvPr id="40" name="Rectangle 39">
              <a:extLst>
                <a:ext uri="{FF2B5EF4-FFF2-40B4-BE49-F238E27FC236}">
                  <a16:creationId xmlns:a16="http://schemas.microsoft.com/office/drawing/2014/main" id="{56A30390-00F9-4786-9D4E-DF4C4F3E9131}"/>
                </a:ext>
              </a:extLst>
            </p:cNvPr>
            <p:cNvSpPr/>
            <p:nvPr/>
          </p:nvSpPr>
          <p:spPr>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C1434DF-A9C4-4357-A41D-F1277DFE96A0}"/>
                </a:ext>
              </a:extLst>
            </p:cNvPr>
            <p:cNvCxnSpPr>
              <a:cxnSpLocks/>
              <a:endCxn id="40" idx="3"/>
            </p:cNvCxnSpPr>
            <p:nvPr/>
          </p:nvCxnSpPr>
          <p:spPr>
            <a:xfrm rot="16200000"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6EA89AAF-8CEE-4EBA-951F-2CF405EF887C}"/>
              </a:ext>
            </a:extLst>
          </p:cNvPr>
          <p:cNvGrpSpPr/>
          <p:nvPr/>
        </p:nvGrpSpPr>
        <p:grpSpPr>
          <a:xfrm>
            <a:off x="756254" y="4398948"/>
            <a:ext cx="10679494" cy="263769"/>
            <a:chOff x="764931" y="1899141"/>
            <a:chExt cx="9873761" cy="263769"/>
          </a:xfrm>
        </p:grpSpPr>
        <p:sp>
          <p:nvSpPr>
            <p:cNvPr id="43" name="Rectangle 42">
              <a:extLst>
                <a:ext uri="{FF2B5EF4-FFF2-40B4-BE49-F238E27FC236}">
                  <a16:creationId xmlns:a16="http://schemas.microsoft.com/office/drawing/2014/main" id="{56D52FFD-D7AC-485F-8928-41B6E01403DE}"/>
                </a:ext>
              </a:extLst>
            </p:cNvPr>
            <p:cNvSpPr/>
            <p:nvPr/>
          </p:nvSpPr>
          <p:spPr>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F00C4B6-93F3-48E9-96EF-0F106EE1D077}"/>
                </a:ext>
              </a:extLst>
            </p:cNvPr>
            <p:cNvCxnSpPr>
              <a:cxnSpLocks/>
              <a:stCxn id="43" idx="1"/>
              <a:endCxn id="43" idx="3"/>
            </p:cNvCxnSpPr>
            <p:nvPr/>
          </p:nvCxnSpPr>
          <p:spPr>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727CCD3C-2281-4253-86F1-EED30B3D3EB0}"/>
              </a:ext>
            </a:extLst>
          </p:cNvPr>
          <p:cNvGrpSpPr/>
          <p:nvPr/>
        </p:nvGrpSpPr>
        <p:grpSpPr>
          <a:xfrm flipH="1">
            <a:off x="1037472" y="1678638"/>
            <a:ext cx="930519" cy="358175"/>
            <a:chOff x="8760955" y="-377720"/>
            <a:chExt cx="5693435" cy="2191516"/>
          </a:xfrm>
        </p:grpSpPr>
        <p:sp>
          <p:nvSpPr>
            <p:cNvPr id="73" name="Freeform: Shape 72">
              <a:extLst>
                <a:ext uri="{FF2B5EF4-FFF2-40B4-BE49-F238E27FC236}">
                  <a16:creationId xmlns:a16="http://schemas.microsoft.com/office/drawing/2014/main" id="{88041090-F0B0-4DDE-A4AD-3DC44C3061C3}"/>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72" name="Freeform: Shape 71">
              <a:extLst>
                <a:ext uri="{FF2B5EF4-FFF2-40B4-BE49-F238E27FC236}">
                  <a16:creationId xmlns:a16="http://schemas.microsoft.com/office/drawing/2014/main" id="{F93863D9-277F-46DE-AB3E-839BF41A8911}"/>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75" name="Group 74">
            <a:extLst>
              <a:ext uri="{FF2B5EF4-FFF2-40B4-BE49-F238E27FC236}">
                <a16:creationId xmlns:a16="http://schemas.microsoft.com/office/drawing/2014/main" id="{7054DC36-8839-4EB4-A376-2ECBEE0A0BDD}"/>
              </a:ext>
            </a:extLst>
          </p:cNvPr>
          <p:cNvGrpSpPr/>
          <p:nvPr/>
        </p:nvGrpSpPr>
        <p:grpSpPr>
          <a:xfrm>
            <a:off x="1011148" y="4106715"/>
            <a:ext cx="930519" cy="358175"/>
            <a:chOff x="8760955" y="-377720"/>
            <a:chExt cx="5693435" cy="2191516"/>
          </a:xfrm>
        </p:grpSpPr>
        <p:sp>
          <p:nvSpPr>
            <p:cNvPr id="76" name="Freeform: Shape 75">
              <a:extLst>
                <a:ext uri="{FF2B5EF4-FFF2-40B4-BE49-F238E27FC236}">
                  <a16:creationId xmlns:a16="http://schemas.microsoft.com/office/drawing/2014/main" id="{8BD06BF7-6FD7-4358-8673-44409F4781D6}"/>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77" name="Freeform: Shape 76">
              <a:extLst>
                <a:ext uri="{FF2B5EF4-FFF2-40B4-BE49-F238E27FC236}">
                  <a16:creationId xmlns:a16="http://schemas.microsoft.com/office/drawing/2014/main" id="{1CBA9B7C-68EE-49FB-8233-7A8FB3138E0C}"/>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78" name="Group 77">
            <a:extLst>
              <a:ext uri="{FF2B5EF4-FFF2-40B4-BE49-F238E27FC236}">
                <a16:creationId xmlns:a16="http://schemas.microsoft.com/office/drawing/2014/main" id="{B8437386-8BDE-4CA0-9EF6-6DF85646D06F}"/>
              </a:ext>
            </a:extLst>
          </p:cNvPr>
          <p:cNvGrpSpPr/>
          <p:nvPr/>
        </p:nvGrpSpPr>
        <p:grpSpPr>
          <a:xfrm flipH="1">
            <a:off x="4542405" y="1678638"/>
            <a:ext cx="930519" cy="358175"/>
            <a:chOff x="8760955" y="-377720"/>
            <a:chExt cx="5693435" cy="2191516"/>
          </a:xfrm>
        </p:grpSpPr>
        <p:sp>
          <p:nvSpPr>
            <p:cNvPr id="79" name="Freeform: Shape 78">
              <a:extLst>
                <a:ext uri="{FF2B5EF4-FFF2-40B4-BE49-F238E27FC236}">
                  <a16:creationId xmlns:a16="http://schemas.microsoft.com/office/drawing/2014/main" id="{9DA42143-F8A5-49C5-9E76-35D87E58EE40}"/>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80" name="Freeform: Shape 79">
              <a:extLst>
                <a:ext uri="{FF2B5EF4-FFF2-40B4-BE49-F238E27FC236}">
                  <a16:creationId xmlns:a16="http://schemas.microsoft.com/office/drawing/2014/main" id="{93332B2F-3283-43B5-8A55-E55CE81B5521}"/>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81" name="Group 80">
            <a:extLst>
              <a:ext uri="{FF2B5EF4-FFF2-40B4-BE49-F238E27FC236}">
                <a16:creationId xmlns:a16="http://schemas.microsoft.com/office/drawing/2014/main" id="{3689660E-A450-4E5C-9A95-5B360B539E4E}"/>
              </a:ext>
            </a:extLst>
          </p:cNvPr>
          <p:cNvGrpSpPr/>
          <p:nvPr/>
        </p:nvGrpSpPr>
        <p:grpSpPr>
          <a:xfrm flipH="1">
            <a:off x="8047338" y="1678638"/>
            <a:ext cx="930519" cy="358175"/>
            <a:chOff x="8760955" y="-377720"/>
            <a:chExt cx="5693435" cy="2191516"/>
          </a:xfrm>
        </p:grpSpPr>
        <p:sp>
          <p:nvSpPr>
            <p:cNvPr id="82" name="Freeform: Shape 81">
              <a:extLst>
                <a:ext uri="{FF2B5EF4-FFF2-40B4-BE49-F238E27FC236}">
                  <a16:creationId xmlns:a16="http://schemas.microsoft.com/office/drawing/2014/main" id="{C1176E0E-813F-4844-9E81-D88ED814E450}"/>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83" name="Freeform: Shape 82">
              <a:extLst>
                <a:ext uri="{FF2B5EF4-FFF2-40B4-BE49-F238E27FC236}">
                  <a16:creationId xmlns:a16="http://schemas.microsoft.com/office/drawing/2014/main" id="{FB00B290-2886-4A39-BC4C-5AD69399D47D}"/>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84" name="Group 83">
            <a:extLst>
              <a:ext uri="{FF2B5EF4-FFF2-40B4-BE49-F238E27FC236}">
                <a16:creationId xmlns:a16="http://schemas.microsoft.com/office/drawing/2014/main" id="{B1683182-642F-4A1F-8810-DC4D342ACFB9}"/>
              </a:ext>
            </a:extLst>
          </p:cNvPr>
          <p:cNvGrpSpPr/>
          <p:nvPr/>
        </p:nvGrpSpPr>
        <p:grpSpPr>
          <a:xfrm>
            <a:off x="4536260" y="4106715"/>
            <a:ext cx="930519" cy="358175"/>
            <a:chOff x="8760955" y="-377720"/>
            <a:chExt cx="5693435" cy="2191516"/>
          </a:xfrm>
        </p:grpSpPr>
        <p:sp>
          <p:nvSpPr>
            <p:cNvPr id="85" name="Freeform: Shape 84">
              <a:extLst>
                <a:ext uri="{FF2B5EF4-FFF2-40B4-BE49-F238E27FC236}">
                  <a16:creationId xmlns:a16="http://schemas.microsoft.com/office/drawing/2014/main" id="{6F005544-B3D4-469C-AAFB-FE9CF117C60F}"/>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endParaRPr lang="en-US"/>
            </a:p>
          </p:txBody>
        </p:sp>
        <p:sp>
          <p:nvSpPr>
            <p:cNvPr id="86" name="Freeform: Shape 85">
              <a:extLst>
                <a:ext uri="{FF2B5EF4-FFF2-40B4-BE49-F238E27FC236}">
                  <a16:creationId xmlns:a16="http://schemas.microsoft.com/office/drawing/2014/main" id="{7AABD1DC-F89F-41E5-89D2-C432B35DA11B}"/>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87" name="Group 86">
            <a:extLst>
              <a:ext uri="{FF2B5EF4-FFF2-40B4-BE49-F238E27FC236}">
                <a16:creationId xmlns:a16="http://schemas.microsoft.com/office/drawing/2014/main" id="{6011DB09-7496-4516-8C83-6B6F694AF870}"/>
              </a:ext>
            </a:extLst>
          </p:cNvPr>
          <p:cNvGrpSpPr/>
          <p:nvPr/>
        </p:nvGrpSpPr>
        <p:grpSpPr>
          <a:xfrm>
            <a:off x="8061372" y="4106715"/>
            <a:ext cx="930519" cy="358175"/>
            <a:chOff x="8760955" y="-377720"/>
            <a:chExt cx="5693435" cy="2191516"/>
          </a:xfrm>
        </p:grpSpPr>
        <p:sp>
          <p:nvSpPr>
            <p:cNvPr id="88" name="Freeform: Shape 87">
              <a:extLst>
                <a:ext uri="{FF2B5EF4-FFF2-40B4-BE49-F238E27FC236}">
                  <a16:creationId xmlns:a16="http://schemas.microsoft.com/office/drawing/2014/main" id="{2D4476AE-A853-4BD3-9428-3CC7B55C185A}"/>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endParaRPr lang="en-US"/>
            </a:p>
          </p:txBody>
        </p:sp>
        <p:sp>
          <p:nvSpPr>
            <p:cNvPr id="89" name="Freeform: Shape 88">
              <a:extLst>
                <a:ext uri="{FF2B5EF4-FFF2-40B4-BE49-F238E27FC236}">
                  <a16:creationId xmlns:a16="http://schemas.microsoft.com/office/drawing/2014/main" id="{C274540B-FA95-4E02-A165-1D029920C216}"/>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72049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698420" y="3044281"/>
            <a:ext cx="2883418" cy="769441"/>
          </a:xfrm>
          <a:prstGeom prst="rect">
            <a:avLst/>
          </a:prstGeom>
          <a:noFill/>
        </p:spPr>
        <p:txBody>
          <a:bodyPr wrap="none" rtlCol="0">
            <a:spAutoFit/>
          </a:bodyPr>
          <a:lstStyle/>
          <a:p>
            <a:r>
              <a:rPr lang="en-US" altLang="ko-KR" sz="4400" b="1" dirty="0" err="1">
                <a:solidFill>
                  <a:schemeClr val="bg1"/>
                </a:solidFill>
                <a:latin typeface="Arial" pitchFamily="34" charset="0"/>
                <a:cs typeface="Arial" pitchFamily="34" charset="0"/>
              </a:rPr>
              <a:t>VeicHome</a:t>
            </a:r>
            <a:endParaRPr lang="ko-KR" altLang="en-US" sz="4400" b="1" dirty="0">
              <a:solidFill>
                <a:schemeClr val="bg1"/>
              </a:solidFill>
              <a:latin typeface="Arial" pitchFamily="34" charset="0"/>
              <a:cs typeface="Arial" pitchFamily="34" charset="0"/>
            </a:endParaRPr>
          </a:p>
        </p:txBody>
      </p:sp>
      <p:sp>
        <p:nvSpPr>
          <p:cNvPr id="41" name="Rectangle 12">
            <a:extLst>
              <a:ext uri="{FF2B5EF4-FFF2-40B4-BE49-F238E27FC236}">
                <a16:creationId xmlns:a16="http://schemas.microsoft.com/office/drawing/2014/main" id="{9287099C-5872-4EBE-B8C6-AC6C44C95399}"/>
              </a:ext>
            </a:extLst>
          </p:cNvPr>
          <p:cNvSpPr/>
          <p:nvPr/>
        </p:nvSpPr>
        <p:spPr>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p>
        </p:txBody>
      </p:sp>
      <p:sp>
        <p:nvSpPr>
          <p:cNvPr id="60" name="Text Placeholder 15">
            <a:extLst>
              <a:ext uri="{FF2B5EF4-FFF2-40B4-BE49-F238E27FC236}">
                <a16:creationId xmlns:a16="http://schemas.microsoft.com/office/drawing/2014/main" id="{98793EA4-A764-46E5-902D-E608B4010477}"/>
              </a:ext>
            </a:extLst>
          </p:cNvPr>
          <p:cNvSpPr txBox="1">
            <a:spLocks/>
          </p:cNvSpPr>
          <p:nvPr/>
        </p:nvSpPr>
        <p:spPr>
          <a:xfrm>
            <a:off x="5499745" y="607887"/>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Introduzione al problema</a:t>
            </a:r>
          </a:p>
        </p:txBody>
      </p:sp>
      <p:sp>
        <p:nvSpPr>
          <p:cNvPr id="61" name="Text Placeholder 15">
            <a:extLst>
              <a:ext uri="{FF2B5EF4-FFF2-40B4-BE49-F238E27FC236}">
                <a16:creationId xmlns:a16="http://schemas.microsoft.com/office/drawing/2014/main" id="{549D0D55-170F-4A6A-B81C-A60AF8B25AAA}"/>
              </a:ext>
            </a:extLst>
          </p:cNvPr>
          <p:cNvSpPr txBox="1">
            <a:spLocks/>
          </p:cNvSpPr>
          <p:nvPr/>
        </p:nvSpPr>
        <p:spPr>
          <a:xfrm>
            <a:off x="4221361" y="2665014"/>
            <a:ext cx="3502212"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a:solidFill>
                  <a:schemeClr val="bg1"/>
                </a:solidFill>
                <a:cs typeface="Arial" pitchFamily="34" charset="0"/>
              </a:rPr>
              <a:t>Get a modern PowerPoint</a:t>
            </a:r>
          </a:p>
        </p:txBody>
      </p:sp>
      <p:sp>
        <p:nvSpPr>
          <p:cNvPr id="63" name="TextBox 62">
            <a:extLst>
              <a:ext uri="{FF2B5EF4-FFF2-40B4-BE49-F238E27FC236}">
                <a16:creationId xmlns:a16="http://schemas.microsoft.com/office/drawing/2014/main" id="{8A3982F8-35F1-406C-BCE8-1751087AB0C6}"/>
              </a:ext>
            </a:extLst>
          </p:cNvPr>
          <p:cNvSpPr txBox="1"/>
          <p:nvPr/>
        </p:nvSpPr>
        <p:spPr>
          <a:xfrm>
            <a:off x="1808648" y="3913997"/>
            <a:ext cx="9401452" cy="1323439"/>
          </a:xfrm>
          <a:prstGeom prst="rect">
            <a:avLst/>
          </a:prstGeom>
          <a:noFill/>
        </p:spPr>
        <p:txBody>
          <a:bodyPr wrap="square" rtlCol="0">
            <a:spAutoFit/>
          </a:bodyPr>
          <a:lstStyle/>
          <a:p>
            <a:r>
              <a:rPr lang="it-IT" sz="1600" dirty="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altLang="ko-KR" sz="1600" dirty="0">
              <a:solidFill>
                <a:schemeClr val="tx1">
                  <a:lumMod val="75000"/>
                  <a:lumOff val="25000"/>
                </a:schemeClr>
              </a:solidFill>
              <a:cs typeface="Arial" pitchFamily="34" charset="0"/>
            </a:endParaRPr>
          </a:p>
        </p:txBody>
      </p:sp>
      <p:sp>
        <p:nvSpPr>
          <p:cNvPr id="2" name="TextBox 63">
            <a:extLst>
              <a:ext uri="{FF2B5EF4-FFF2-40B4-BE49-F238E27FC236}">
                <a16:creationId xmlns:a16="http://schemas.microsoft.com/office/drawing/2014/main" id="{182E676B-A841-DB92-BD2D-08185712F7B6}"/>
              </a:ext>
            </a:extLst>
          </p:cNvPr>
          <p:cNvSpPr txBox="1"/>
          <p:nvPr/>
        </p:nvSpPr>
        <p:spPr>
          <a:xfrm>
            <a:off x="1779810" y="1270032"/>
            <a:ext cx="9401452" cy="584775"/>
          </a:xfrm>
          <a:prstGeom prst="rect">
            <a:avLst/>
          </a:prstGeom>
          <a:noFill/>
        </p:spPr>
        <p:txBody>
          <a:bodyPr wrap="square" rtlCol="0">
            <a:spAutoFit/>
          </a:bodyPr>
          <a:lstStyle/>
          <a:p>
            <a:r>
              <a:rPr lang="it-IT" sz="1600" dirty="0"/>
              <a:t>Siamo nell’era della modernizzazione, con l’avanzare degli anni è diventata indispensabile la vendita di auto/moto online e con essa anche la nascita di numerosi siti web che ne permettono l’acquisto.</a:t>
            </a:r>
            <a:endParaRPr lang="en-US" altLang="ko-KR" sz="1600" dirty="0">
              <a:solidFill>
                <a:schemeClr val="tx1">
                  <a:lumMod val="75000"/>
                  <a:lumOff val="25000"/>
                </a:schemeClr>
              </a:solidFill>
              <a:cs typeface="Arial" pitchFamily="34" charset="0"/>
            </a:endParaRPr>
          </a:p>
        </p:txBody>
      </p:sp>
      <p:sp>
        <p:nvSpPr>
          <p:cNvPr id="4" name="TextBox 63">
            <a:extLst>
              <a:ext uri="{FF2B5EF4-FFF2-40B4-BE49-F238E27FC236}">
                <a16:creationId xmlns:a16="http://schemas.microsoft.com/office/drawing/2014/main" id="{0DEEE639-598B-E1D7-7FEC-52341FC5948B}"/>
              </a:ext>
            </a:extLst>
          </p:cNvPr>
          <p:cNvSpPr txBox="1"/>
          <p:nvPr/>
        </p:nvSpPr>
        <p:spPr>
          <a:xfrm>
            <a:off x="1779810" y="1854807"/>
            <a:ext cx="9401452" cy="830997"/>
          </a:xfrm>
          <a:prstGeom prst="rect">
            <a:avLst/>
          </a:prstGeom>
          <a:noFill/>
        </p:spPr>
        <p:txBody>
          <a:bodyPr wrap="square" rtlCol="0">
            <a:spAutoFit/>
          </a:bodyPr>
          <a:lstStyle/>
          <a:p>
            <a:r>
              <a:rPr lang="it-IT" sz="1600" dirty="0"/>
              <a:t>Tutto ciò rende difficile la gestione di chi si occupa delle vendite online, dal momento che per una maggiore visibilità, vengono pubblicate inserzioni su numerosi siti e-commerce rendendo estesa la parte amministrativa.</a:t>
            </a:r>
            <a:endParaRPr lang="en-US" altLang="ko-KR" sz="1600" dirty="0">
              <a:solidFill>
                <a:schemeClr val="tx1">
                  <a:lumMod val="75000"/>
                  <a:lumOff val="25000"/>
                </a:schemeClr>
              </a:solidFill>
              <a:cs typeface="Arial" pitchFamily="34" charset="0"/>
            </a:endParaRPr>
          </a:p>
        </p:txBody>
      </p:sp>
      <p:sp>
        <p:nvSpPr>
          <p:cNvPr id="6" name="TextBox 63">
            <a:extLst>
              <a:ext uri="{FF2B5EF4-FFF2-40B4-BE49-F238E27FC236}">
                <a16:creationId xmlns:a16="http://schemas.microsoft.com/office/drawing/2014/main" id="{0F7D5335-63D9-F7FD-6C79-C6B9CC236787}"/>
              </a:ext>
            </a:extLst>
          </p:cNvPr>
          <p:cNvSpPr txBox="1"/>
          <p:nvPr/>
        </p:nvSpPr>
        <p:spPr>
          <a:xfrm>
            <a:off x="1808648" y="2752991"/>
            <a:ext cx="9401452" cy="584775"/>
          </a:xfrm>
          <a:prstGeom prst="rect">
            <a:avLst/>
          </a:prstGeom>
          <a:noFill/>
        </p:spPr>
        <p:txBody>
          <a:bodyPr wrap="square" rtlCol="0">
            <a:spAutoFit/>
          </a:bodyPr>
          <a:lstStyle/>
          <a:p>
            <a:r>
              <a:rPr lang="it-IT" sz="1600" dirty="0"/>
              <a:t>Inoltre non tutti gli e-commerce trattano solo la vendita di veicoli, per cui questo rende faticoso la ricerca di essi.</a:t>
            </a:r>
            <a:endParaRPr lang="en-US" altLang="ko-KR" sz="1600" dirty="0">
              <a:solidFill>
                <a:schemeClr val="tx1">
                  <a:lumMod val="75000"/>
                  <a:lumOff val="25000"/>
                </a:schemeClr>
              </a:solidFill>
              <a:cs typeface="Arial" pitchFamily="34" charset="0"/>
            </a:endParaRPr>
          </a:p>
        </p:txBody>
      </p:sp>
      <p:sp>
        <p:nvSpPr>
          <p:cNvPr id="8" name="TextBox 63">
            <a:extLst>
              <a:ext uri="{FF2B5EF4-FFF2-40B4-BE49-F238E27FC236}">
                <a16:creationId xmlns:a16="http://schemas.microsoft.com/office/drawing/2014/main" id="{C6188D57-16DD-7F6E-1B1C-D238D90DDBF2}"/>
              </a:ext>
            </a:extLst>
          </p:cNvPr>
          <p:cNvSpPr txBox="1"/>
          <p:nvPr/>
        </p:nvSpPr>
        <p:spPr>
          <a:xfrm>
            <a:off x="1779810" y="3329222"/>
            <a:ext cx="9401452" cy="584775"/>
          </a:xfrm>
          <a:prstGeom prst="rect">
            <a:avLst/>
          </a:prstGeom>
          <a:noFill/>
        </p:spPr>
        <p:txBody>
          <a:bodyPr wrap="square" rtlCol="0">
            <a:spAutoFit/>
          </a:bodyPr>
          <a:lstStyle/>
          <a:p>
            <a:r>
              <a:rPr lang="it-IT" sz="1600" dirty="0"/>
              <a:t>La nostra soluzione è quella di semplificare la gestione dei veicoli alle aziende , alle quali permetterà la vendita di veicoli nuovi, utilizzando la nostra piattaforma.</a:t>
            </a:r>
            <a:endParaRPr lang="en-US" altLang="ko-KR"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2759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1518"/>
            <a:ext cx="11573197" cy="840230"/>
          </a:xfrm>
          <a:prstGeom prst="rect">
            <a:avLst/>
          </a:prstGeom>
        </p:spPr>
        <p:txBody>
          <a:bodyPr/>
          <a:lstStyle/>
          <a:p>
            <a:r>
              <a:rPr lang="en-US" dirty="0"/>
              <a:t>Scenario</a:t>
            </a:r>
          </a:p>
        </p:txBody>
      </p:sp>
      <p:grpSp>
        <p:nvGrpSpPr>
          <p:cNvPr id="20" name="Group 19">
            <a:extLst>
              <a:ext uri="{FF2B5EF4-FFF2-40B4-BE49-F238E27FC236}">
                <a16:creationId xmlns:a16="http://schemas.microsoft.com/office/drawing/2014/main" id="{7A9A134F-570C-4A28-8758-BC30A400E851}"/>
              </a:ext>
            </a:extLst>
          </p:cNvPr>
          <p:cNvGrpSpPr/>
          <p:nvPr/>
        </p:nvGrpSpPr>
        <p:grpSpPr>
          <a:xfrm>
            <a:off x="0" y="370876"/>
            <a:ext cx="7666892" cy="3173631"/>
            <a:chOff x="65703" y="4668648"/>
            <a:chExt cx="4782313" cy="1979590"/>
          </a:xfrm>
        </p:grpSpPr>
        <p:grpSp>
          <p:nvGrpSpPr>
            <p:cNvPr id="13" name="Group 12">
              <a:extLst>
                <a:ext uri="{FF2B5EF4-FFF2-40B4-BE49-F238E27FC236}">
                  <a16:creationId xmlns:a16="http://schemas.microsoft.com/office/drawing/2014/main" id="{88486EE2-D7C1-4508-B9ED-F024BDF37A92}"/>
                </a:ext>
              </a:extLst>
            </p:cNvPr>
            <p:cNvGrpSpPr/>
            <p:nvPr/>
          </p:nvGrpSpPr>
          <p:grpSpPr>
            <a:xfrm>
              <a:off x="65703" y="4668648"/>
              <a:ext cx="2516881" cy="1958124"/>
              <a:chOff x="890640" y="3762614"/>
              <a:chExt cx="2516881" cy="1958124"/>
            </a:xfrm>
          </p:grpSpPr>
          <p:sp>
            <p:nvSpPr>
              <p:cNvPr id="14" name="Freeform: Shape 13">
                <a:extLst>
                  <a:ext uri="{FF2B5EF4-FFF2-40B4-BE49-F238E27FC236}">
                    <a16:creationId xmlns:a16="http://schemas.microsoft.com/office/drawing/2014/main" id="{F514C900-4232-49DE-AF91-AD05E3E5DB49}"/>
                  </a:ext>
                </a:extLst>
              </p:cNvPr>
              <p:cNvSpPr/>
              <p:nvPr/>
            </p:nvSpPr>
            <p:spPr>
              <a:xfrm>
                <a:off x="1819569" y="4471270"/>
                <a:ext cx="1587952" cy="1249468"/>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3B4BAC8B-4181-4574-886C-3EE72FE44E22}"/>
                  </a:ext>
                </a:extLst>
              </p:cNvPr>
              <p:cNvSpPr/>
              <p:nvPr/>
            </p:nvSpPr>
            <p:spPr>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4210ADE-A2B5-46DA-AC44-42CBB504F62B}"/>
                  </a:ext>
                </a:extLst>
              </p:cNvPr>
              <p:cNvSpPr/>
              <p:nvPr/>
            </p:nvSpPr>
            <p:spPr>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5F0F057-4189-4CA0-9552-676C7B748E5A}"/>
                  </a:ext>
                </a:extLst>
              </p:cNvPr>
              <p:cNvSpPr/>
              <p:nvPr/>
            </p:nvSpPr>
            <p:spPr>
              <a:xfrm>
                <a:off x="2837120" y="4933866"/>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B04C800A-9F99-45F8-B7DE-A3F37F4DC60E}"/>
                </a:ext>
              </a:extLst>
            </p:cNvPr>
            <p:cNvSpPr/>
            <p:nvPr/>
          </p:nvSpPr>
          <p:spPr>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6FBF2EC-D1D0-4AD3-AFE0-03403A5B5377}"/>
                </a:ext>
              </a:extLst>
            </p:cNvPr>
            <p:cNvSpPr/>
            <p:nvPr/>
          </p:nvSpPr>
          <p:spPr>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1" name="Rectangle 20">
            <a:extLst>
              <a:ext uri="{FF2B5EF4-FFF2-40B4-BE49-F238E27FC236}">
                <a16:creationId xmlns:a16="http://schemas.microsoft.com/office/drawing/2014/main" id="{0CF84EAA-820C-4300-9EDF-B1B497FD2136}"/>
              </a:ext>
            </a:extLst>
          </p:cNvPr>
          <p:cNvSpPr/>
          <p:nvPr/>
        </p:nvSpPr>
        <p:spPr>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B7EEEF1-4A5A-48FC-BEA6-C71CE9EC6106}"/>
              </a:ext>
            </a:extLst>
          </p:cNvPr>
          <p:cNvCxnSpPr>
            <a:cxnSpLocks/>
            <a:stCxn id="21" idx="1"/>
            <a:endCxn id="21" idx="3"/>
          </p:cNvCxnSpPr>
          <p:nvPr/>
        </p:nvCxnSpPr>
        <p:spPr>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B147B975-AA3D-4FC1-9623-CFF77189C7F2}"/>
              </a:ext>
            </a:extLst>
          </p:cNvPr>
          <p:cNvGrpSpPr/>
          <p:nvPr/>
        </p:nvGrpSpPr>
        <p:grpSpPr>
          <a:xfrm>
            <a:off x="8836184" y="998923"/>
            <a:ext cx="2471476" cy="2534159"/>
            <a:chOff x="8037083" y="1418022"/>
            <a:chExt cx="2471476" cy="2534159"/>
          </a:xfrm>
        </p:grpSpPr>
        <p:sp>
          <p:nvSpPr>
            <p:cNvPr id="12" name="Graphic 200">
              <a:extLst>
                <a:ext uri="{FF2B5EF4-FFF2-40B4-BE49-F238E27FC236}">
                  <a16:creationId xmlns:a16="http://schemas.microsoft.com/office/drawing/2014/main" id="{B96D2209-9E7F-4FF9-AE8C-26EA4E3629B9}"/>
                </a:ext>
              </a:extLst>
            </p:cNvPr>
            <p:cNvSpPr/>
            <p:nvPr/>
          </p:nvSpPr>
          <p:spPr>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endParaRPr lang="en-US"/>
            </a:p>
          </p:txBody>
        </p:sp>
        <p:grpSp>
          <p:nvGrpSpPr>
            <p:cNvPr id="25" name="Group 24">
              <a:extLst>
                <a:ext uri="{FF2B5EF4-FFF2-40B4-BE49-F238E27FC236}">
                  <a16:creationId xmlns:a16="http://schemas.microsoft.com/office/drawing/2014/main" id="{456AC861-2F59-4488-B015-2AC8BB04B17A}"/>
                </a:ext>
              </a:extLst>
            </p:cNvPr>
            <p:cNvGrpSpPr/>
            <p:nvPr/>
          </p:nvGrpSpPr>
          <p:grpSpPr>
            <a:xfrm>
              <a:off x="9648937" y="2418359"/>
              <a:ext cx="390203" cy="412850"/>
              <a:chOff x="7660892" y="3400808"/>
              <a:chExt cx="299886" cy="317291"/>
            </a:xfrm>
            <a:solidFill>
              <a:schemeClr val="bg1"/>
            </a:solidFill>
          </p:grpSpPr>
          <p:sp>
            <p:nvSpPr>
              <p:cNvPr id="26" name="Freeform: Shape 25">
                <a:extLst>
                  <a:ext uri="{FF2B5EF4-FFF2-40B4-BE49-F238E27FC236}">
                    <a16:creationId xmlns:a16="http://schemas.microsoft.com/office/drawing/2014/main" id="{1B40651E-E884-4B2D-88AF-2BE2D9041058}"/>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898EB38-4DB6-4D46-BEBA-E00732E85714}"/>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0A68FF1-127C-4994-8CCE-515E28E14DC2}"/>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grpSp>
      <p:sp>
        <p:nvSpPr>
          <p:cNvPr id="30" name="Rectangle 29">
            <a:extLst>
              <a:ext uri="{FF2B5EF4-FFF2-40B4-BE49-F238E27FC236}">
                <a16:creationId xmlns:a16="http://schemas.microsoft.com/office/drawing/2014/main" id="{ED3DB140-7CFA-4251-BD4E-31068FF9990D}"/>
              </a:ext>
            </a:extLst>
          </p:cNvPr>
          <p:cNvSpPr/>
          <p:nvPr/>
        </p:nvSpPr>
        <p:spPr>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FF46445E-4481-4149-AFF8-A1084844A06D}"/>
              </a:ext>
            </a:extLst>
          </p:cNvPr>
          <p:cNvGrpSpPr/>
          <p:nvPr/>
        </p:nvGrpSpPr>
        <p:grpSpPr>
          <a:xfrm>
            <a:off x="764237" y="5999684"/>
            <a:ext cx="1645920" cy="646331"/>
            <a:chOff x="881863" y="6575196"/>
            <a:chExt cx="1645920" cy="646331"/>
          </a:xfrm>
        </p:grpSpPr>
        <p:sp>
          <p:nvSpPr>
            <p:cNvPr id="32" name="TextBox 31">
              <a:extLst>
                <a:ext uri="{FF2B5EF4-FFF2-40B4-BE49-F238E27FC236}">
                  <a16:creationId xmlns:a16="http://schemas.microsoft.com/office/drawing/2014/main" id="{F1D8D53A-EF06-46E8-9554-5DB6FB7B2BD2}"/>
                </a:ext>
              </a:extLst>
            </p:cNvPr>
            <p:cNvSpPr txBox="1"/>
            <p:nvPr/>
          </p:nvSpPr>
          <p:spPr>
            <a:xfrm>
              <a:off x="881863" y="6694601"/>
              <a:ext cx="1645920" cy="369332"/>
            </a:xfrm>
            <a:prstGeom prst="rect">
              <a:avLst/>
            </a:prstGeom>
            <a:noFill/>
          </p:spPr>
          <p:txBody>
            <a:bodyPr wrap="square" rtlCol="0">
              <a:spAutoFit/>
            </a:bodyPr>
            <a:lstStyle/>
            <a:p>
              <a:pPr algn="ctr"/>
              <a:endParaRPr lang="ko-KR" altLang="en-US" b="1" dirty="0">
                <a:solidFill>
                  <a:schemeClr val="bg1"/>
                </a:solidFill>
                <a:cs typeface="Arial" pitchFamily="34" charset="0"/>
              </a:endParaRPr>
            </a:p>
          </p:txBody>
        </p:sp>
        <p:sp>
          <p:nvSpPr>
            <p:cNvPr id="34" name="Rectangle 33">
              <a:extLst>
                <a:ext uri="{FF2B5EF4-FFF2-40B4-BE49-F238E27FC236}">
                  <a16:creationId xmlns:a16="http://schemas.microsoft.com/office/drawing/2014/main" id="{C73BBE26-312E-4F58-86FD-5E604F36378A}"/>
                </a:ext>
              </a:extLst>
            </p:cNvPr>
            <p:cNvSpPr/>
            <p:nvPr/>
          </p:nvSpPr>
          <p:spPr>
            <a:xfrm>
              <a:off x="1588873" y="6575196"/>
              <a:ext cx="184730" cy="646331"/>
            </a:xfrm>
            <a:prstGeom prst="rect">
              <a:avLst/>
            </a:prstGeom>
          </p:spPr>
          <p:txBody>
            <a:bodyPr wrap="none">
              <a:spAutoFit/>
            </a:bodyPr>
            <a:lstStyle/>
            <a:p>
              <a:pPr algn="ctr" latinLnBrk="1"/>
              <a:endParaRPr lang="en-US" altLang="ko-KR" sz="3600" b="1" dirty="0">
                <a:solidFill>
                  <a:schemeClr val="bg1"/>
                </a:solidFill>
                <a:cs typeface="Arial" pitchFamily="34" charset="0"/>
              </a:endParaRPr>
            </a:p>
          </p:txBody>
        </p:sp>
      </p:grpSp>
      <p:grpSp>
        <p:nvGrpSpPr>
          <p:cNvPr id="40" name="Group 39">
            <a:extLst>
              <a:ext uri="{FF2B5EF4-FFF2-40B4-BE49-F238E27FC236}">
                <a16:creationId xmlns:a16="http://schemas.microsoft.com/office/drawing/2014/main" id="{16DCB34D-FDBF-407D-A01E-A9CE0A83A6D8}"/>
              </a:ext>
            </a:extLst>
          </p:cNvPr>
          <p:cNvGrpSpPr/>
          <p:nvPr/>
        </p:nvGrpSpPr>
        <p:grpSpPr>
          <a:xfrm>
            <a:off x="2875003" y="5999683"/>
            <a:ext cx="1645920" cy="646331"/>
            <a:chOff x="3314429" y="6575195"/>
            <a:chExt cx="1645920" cy="646331"/>
          </a:xfrm>
        </p:grpSpPr>
        <p:sp>
          <p:nvSpPr>
            <p:cNvPr id="31" name="TextBox 30">
              <a:extLst>
                <a:ext uri="{FF2B5EF4-FFF2-40B4-BE49-F238E27FC236}">
                  <a16:creationId xmlns:a16="http://schemas.microsoft.com/office/drawing/2014/main" id="{970423D1-BC4E-4BA9-BB5A-29F747A62323}"/>
                </a:ext>
              </a:extLst>
            </p:cNvPr>
            <p:cNvSpPr txBox="1"/>
            <p:nvPr/>
          </p:nvSpPr>
          <p:spPr>
            <a:xfrm>
              <a:off x="3314429" y="6694601"/>
              <a:ext cx="1645920" cy="369332"/>
            </a:xfrm>
            <a:prstGeom prst="rect">
              <a:avLst/>
            </a:prstGeom>
            <a:noFill/>
          </p:spPr>
          <p:txBody>
            <a:bodyPr wrap="square" rtlCol="0">
              <a:spAutoFit/>
            </a:bodyPr>
            <a:lstStyle/>
            <a:p>
              <a:pPr algn="ctr"/>
              <a:endParaRPr lang="ko-KR" altLang="en-US" b="1" dirty="0">
                <a:solidFill>
                  <a:schemeClr val="bg1"/>
                </a:solidFill>
                <a:cs typeface="Arial" pitchFamily="34" charset="0"/>
              </a:endParaRPr>
            </a:p>
          </p:txBody>
        </p:sp>
        <p:sp>
          <p:nvSpPr>
            <p:cNvPr id="35" name="Rectangle 34">
              <a:extLst>
                <a:ext uri="{FF2B5EF4-FFF2-40B4-BE49-F238E27FC236}">
                  <a16:creationId xmlns:a16="http://schemas.microsoft.com/office/drawing/2014/main" id="{A99D6676-BC1D-4B4E-9E8A-4F8F1C5A4D10}"/>
                </a:ext>
              </a:extLst>
            </p:cNvPr>
            <p:cNvSpPr/>
            <p:nvPr/>
          </p:nvSpPr>
          <p:spPr>
            <a:xfrm>
              <a:off x="4026547" y="6575195"/>
              <a:ext cx="184730" cy="646331"/>
            </a:xfrm>
            <a:prstGeom prst="rect">
              <a:avLst/>
            </a:prstGeom>
          </p:spPr>
          <p:txBody>
            <a:bodyPr wrap="none">
              <a:spAutoFit/>
            </a:bodyPr>
            <a:lstStyle/>
            <a:p>
              <a:pPr algn="ctr" latinLnBrk="1"/>
              <a:endParaRPr lang="en-US" altLang="ko-KR" sz="3600" b="1" dirty="0">
                <a:solidFill>
                  <a:schemeClr val="bg1"/>
                </a:solidFill>
                <a:cs typeface="Arial" pitchFamily="34" charset="0"/>
              </a:endParaRPr>
            </a:p>
          </p:txBody>
        </p:sp>
      </p:grpSp>
      <p:grpSp>
        <p:nvGrpSpPr>
          <p:cNvPr id="41" name="Group 40">
            <a:extLst>
              <a:ext uri="{FF2B5EF4-FFF2-40B4-BE49-F238E27FC236}">
                <a16:creationId xmlns:a16="http://schemas.microsoft.com/office/drawing/2014/main" id="{3AB4702B-8BC7-4122-AC1D-7DE73000AD41}"/>
              </a:ext>
            </a:extLst>
          </p:cNvPr>
          <p:cNvGrpSpPr/>
          <p:nvPr/>
        </p:nvGrpSpPr>
        <p:grpSpPr>
          <a:xfrm>
            <a:off x="4985769" y="6039608"/>
            <a:ext cx="1645920" cy="646331"/>
            <a:chOff x="5746994" y="6615120"/>
            <a:chExt cx="1645920" cy="646331"/>
          </a:xfrm>
        </p:grpSpPr>
        <p:sp>
          <p:nvSpPr>
            <p:cNvPr id="33" name="TextBox 32">
              <a:extLst>
                <a:ext uri="{FF2B5EF4-FFF2-40B4-BE49-F238E27FC236}">
                  <a16:creationId xmlns:a16="http://schemas.microsoft.com/office/drawing/2014/main" id="{8C6FA5BC-6197-4EF5-9F93-15E47250CB90}"/>
                </a:ext>
              </a:extLst>
            </p:cNvPr>
            <p:cNvSpPr txBox="1"/>
            <p:nvPr/>
          </p:nvSpPr>
          <p:spPr>
            <a:xfrm>
              <a:off x="5746994" y="6694601"/>
              <a:ext cx="1645920" cy="369332"/>
            </a:xfrm>
            <a:prstGeom prst="rect">
              <a:avLst/>
            </a:prstGeom>
            <a:noFill/>
          </p:spPr>
          <p:txBody>
            <a:bodyPr wrap="square" rtlCol="0">
              <a:spAutoFit/>
            </a:bodyPr>
            <a:lstStyle/>
            <a:p>
              <a:pPr algn="ctr"/>
              <a:endParaRPr lang="ko-KR" altLang="en-US" b="1" dirty="0">
                <a:solidFill>
                  <a:schemeClr val="bg1"/>
                </a:solidFill>
                <a:cs typeface="Arial" pitchFamily="34" charset="0"/>
              </a:endParaRPr>
            </a:p>
          </p:txBody>
        </p:sp>
        <p:sp>
          <p:nvSpPr>
            <p:cNvPr id="36" name="Rectangle 35">
              <a:extLst>
                <a:ext uri="{FF2B5EF4-FFF2-40B4-BE49-F238E27FC236}">
                  <a16:creationId xmlns:a16="http://schemas.microsoft.com/office/drawing/2014/main" id="{A4A92911-658C-4382-9D45-6FE87ABFA1BA}"/>
                </a:ext>
              </a:extLst>
            </p:cNvPr>
            <p:cNvSpPr/>
            <p:nvPr/>
          </p:nvSpPr>
          <p:spPr>
            <a:xfrm>
              <a:off x="6462601" y="6615120"/>
              <a:ext cx="184730" cy="646331"/>
            </a:xfrm>
            <a:prstGeom prst="rect">
              <a:avLst/>
            </a:prstGeom>
          </p:spPr>
          <p:txBody>
            <a:bodyPr wrap="none">
              <a:spAutoFit/>
            </a:bodyPr>
            <a:lstStyle/>
            <a:p>
              <a:pPr algn="ctr" latinLnBrk="1"/>
              <a:endParaRPr lang="en-US" altLang="ko-KR" sz="3600" b="1" dirty="0">
                <a:solidFill>
                  <a:schemeClr val="bg1"/>
                </a:solidFill>
                <a:cs typeface="Arial" pitchFamily="34" charset="0"/>
              </a:endParaRPr>
            </a:p>
          </p:txBody>
        </p:sp>
      </p:grpSp>
      <p:sp>
        <p:nvSpPr>
          <p:cNvPr id="38" name="TextBox 37">
            <a:extLst>
              <a:ext uri="{FF2B5EF4-FFF2-40B4-BE49-F238E27FC236}">
                <a16:creationId xmlns:a16="http://schemas.microsoft.com/office/drawing/2014/main" id="{0ECC52DA-1350-4E5E-B0AA-28244BD716A3}"/>
              </a:ext>
            </a:extLst>
          </p:cNvPr>
          <p:cNvSpPr txBox="1"/>
          <p:nvPr/>
        </p:nvSpPr>
        <p:spPr>
          <a:xfrm>
            <a:off x="-9694" y="4105408"/>
            <a:ext cx="12065570" cy="2554545"/>
          </a:xfrm>
          <a:prstGeom prst="rect">
            <a:avLst/>
          </a:prstGeom>
          <a:noFill/>
        </p:spPr>
        <p:txBody>
          <a:bodyPr wrap="square" rtlCol="0">
            <a:spAutoFit/>
          </a:bodyPr>
          <a:lstStyle/>
          <a:p>
            <a:r>
              <a:rPr lang="it-IT" sz="1600" dirty="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a:t>
            </a:r>
            <a:r>
              <a:rPr lang="it-IT" sz="1600" dirty="0" err="1">
                <a:solidFill>
                  <a:schemeClr val="bg1"/>
                </a:solidFill>
              </a:rPr>
              <a:t>và</a:t>
            </a:r>
            <a:r>
              <a:rPr lang="it-IT" sz="1600" dirty="0">
                <a:solidFill>
                  <a:schemeClr val="bg1"/>
                </a:solidFill>
              </a:rPr>
              <a:t> alla pagina dove verranno visualizzate tutte le informazioni del veicolo. Dopo aver visualizzato le informazioni del veicolo, Francesco aggiunge il veicolo scelto nel carrello, ma nota che non può procedere all’acquisto </a:t>
            </a:r>
            <a:r>
              <a:rPr lang="it-IT" sz="1600" dirty="0" err="1">
                <a:solidFill>
                  <a:schemeClr val="bg1"/>
                </a:solidFill>
              </a:rPr>
              <a:t>perchè</a:t>
            </a:r>
            <a:r>
              <a:rPr lang="it-IT" sz="1600" dirty="0">
                <a:solidFill>
                  <a:schemeClr val="bg1"/>
                </a:solidFill>
              </a:rPr>
              <a:t>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altLang="en-US" sz="1600" dirty="0">
              <a:solidFill>
                <a:schemeClr val="bg1"/>
              </a:solidFill>
              <a:cs typeface="Arial" pitchFamily="34" charset="0"/>
            </a:endParaRPr>
          </a:p>
        </p:txBody>
      </p:sp>
      <p:sp>
        <p:nvSpPr>
          <p:cNvPr id="5" name="TextBox 36">
            <a:extLst>
              <a:ext uri="{FF2B5EF4-FFF2-40B4-BE49-F238E27FC236}">
                <a16:creationId xmlns:a16="http://schemas.microsoft.com/office/drawing/2014/main" id="{F2A3115C-3ED5-D02D-0219-8DA035CF2E87}"/>
              </a:ext>
            </a:extLst>
          </p:cNvPr>
          <p:cNvSpPr txBox="1"/>
          <p:nvPr/>
        </p:nvSpPr>
        <p:spPr>
          <a:xfrm>
            <a:off x="3665110" y="3526429"/>
            <a:ext cx="6038135" cy="307777"/>
          </a:xfrm>
          <a:prstGeom prst="rect">
            <a:avLst/>
          </a:prstGeom>
          <a:noFill/>
        </p:spPr>
        <p:txBody>
          <a:bodyPr wrap="square" rtlCol="0">
            <a:spAutoFit/>
          </a:bodyPr>
          <a:lstStyle/>
          <a:p>
            <a:r>
              <a:rPr lang="en-US" altLang="ko-KR" sz="1400" b="1" dirty="0">
                <a:solidFill>
                  <a:schemeClr val="bg1"/>
                </a:solidFill>
                <a:effectLst>
                  <a:outerShdw blurRad="38100" dist="38100" dir="2700000" algn="tl">
                    <a:srgbClr val="000000">
                      <a:alpha val="43137"/>
                    </a:srgbClr>
                  </a:outerShdw>
                </a:effectLst>
                <a:cs typeface="Arial" pitchFamily="34" charset="0"/>
              </a:rPr>
              <a:t>SC 2.1- Nome scenario: Acquisto di un </a:t>
            </a:r>
            <a:r>
              <a:rPr lang="en-US" altLang="ko-KR" sz="1400" b="1" dirty="0" err="1">
                <a:solidFill>
                  <a:schemeClr val="bg1"/>
                </a:solidFill>
                <a:effectLst>
                  <a:outerShdw blurRad="38100" dist="38100" dir="2700000" algn="tl">
                    <a:srgbClr val="000000">
                      <a:alpha val="43137"/>
                    </a:srgbClr>
                  </a:outerShdw>
                </a:effectLst>
                <a:cs typeface="Arial" pitchFamily="34" charset="0"/>
              </a:rPr>
              <a:t>veicolo</a:t>
            </a:r>
            <a:endParaRPr lang="ko-KR" altLang="en-US" sz="1400" b="1" dirty="0">
              <a:solidFill>
                <a:schemeClr val="bg1"/>
              </a:solidFill>
              <a:effectLst>
                <a:outerShdw blurRad="38100" dist="38100" dir="2700000" algn="tl">
                  <a:srgbClr val="000000">
                    <a:alpha val="43137"/>
                  </a:srgbClr>
                </a:outerShdw>
              </a:effectLst>
              <a:cs typeface="Arial" pitchFamily="34" charset="0"/>
            </a:endParaRPr>
          </a:p>
        </p:txBody>
      </p:sp>
      <p:sp>
        <p:nvSpPr>
          <p:cNvPr id="6" name="TextBox 36">
            <a:extLst>
              <a:ext uri="{FF2B5EF4-FFF2-40B4-BE49-F238E27FC236}">
                <a16:creationId xmlns:a16="http://schemas.microsoft.com/office/drawing/2014/main" id="{74D0A56D-FEE7-CCDE-2B9D-F587D5BB5E21}"/>
              </a:ext>
            </a:extLst>
          </p:cNvPr>
          <p:cNvSpPr txBox="1"/>
          <p:nvPr/>
        </p:nvSpPr>
        <p:spPr>
          <a:xfrm>
            <a:off x="4721949" y="3774297"/>
            <a:ext cx="6038135" cy="307777"/>
          </a:xfrm>
          <a:prstGeom prst="rect">
            <a:avLst/>
          </a:prstGeom>
          <a:noFill/>
        </p:spPr>
        <p:txBody>
          <a:bodyPr wrap="square" rtlCol="0">
            <a:spAutoFit/>
          </a:bodyPr>
          <a:lstStyle/>
          <a:p>
            <a:r>
              <a:rPr lang="en-US" altLang="ko-KR" sz="1400" b="1" dirty="0" err="1">
                <a:solidFill>
                  <a:schemeClr val="bg1"/>
                </a:solidFill>
                <a:effectLst>
                  <a:outerShdw blurRad="38100" dist="38100" dir="2700000" algn="tl">
                    <a:srgbClr val="000000">
                      <a:alpha val="43137"/>
                    </a:srgbClr>
                  </a:outerShdw>
                </a:effectLst>
                <a:cs typeface="Arial" pitchFamily="34" charset="0"/>
              </a:rPr>
              <a:t>Attori</a:t>
            </a:r>
            <a:r>
              <a:rPr lang="en-US" altLang="ko-KR" sz="1400" b="1" dirty="0">
                <a:solidFill>
                  <a:schemeClr val="bg1"/>
                </a:solidFill>
                <a:effectLst>
                  <a:outerShdw blurRad="38100" dist="38100" dir="2700000" algn="tl">
                    <a:srgbClr val="000000">
                      <a:alpha val="43137"/>
                    </a:srgbClr>
                  </a:outerShdw>
                </a:effectLst>
                <a:cs typeface="Arial" pitchFamily="34" charset="0"/>
              </a:rPr>
              <a:t>: Francesco (</a:t>
            </a:r>
            <a:r>
              <a:rPr lang="en-US" altLang="ko-KR" sz="1400" b="1" dirty="0" err="1">
                <a:solidFill>
                  <a:schemeClr val="bg1"/>
                </a:solidFill>
                <a:effectLst>
                  <a:outerShdw blurRad="38100" dist="38100" dir="2700000" algn="tl">
                    <a:srgbClr val="000000">
                      <a:alpha val="43137"/>
                    </a:srgbClr>
                  </a:outerShdw>
                </a:effectLst>
                <a:cs typeface="Arial" pitchFamily="34" charset="0"/>
              </a:rPr>
              <a:t>cliente</a:t>
            </a:r>
            <a:r>
              <a:rPr lang="en-US" altLang="ko-KR" sz="1400" b="1" dirty="0">
                <a:solidFill>
                  <a:schemeClr val="bg1"/>
                </a:solidFill>
                <a:effectLst>
                  <a:outerShdw blurRad="38100" dist="38100" dir="2700000" algn="tl">
                    <a:srgbClr val="000000">
                      <a:alpha val="43137"/>
                    </a:srgbClr>
                  </a:outerShdw>
                </a:effectLst>
                <a:cs typeface="Arial" pitchFamily="34" charset="0"/>
              </a:rPr>
              <a:t>)</a:t>
            </a:r>
            <a:endParaRPr lang="ko-KR" altLang="en-US" sz="1400" b="1" dirty="0">
              <a:solidFill>
                <a:schemeClr val="bg1"/>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408739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Requisiti funzionali</a:t>
            </a:r>
          </a:p>
        </p:txBody>
      </p:sp>
      <p:grpSp>
        <p:nvGrpSpPr>
          <p:cNvPr id="3" name="그룹 76">
            <a:extLst>
              <a:ext uri="{FF2B5EF4-FFF2-40B4-BE49-F238E27FC236}">
                <a16:creationId xmlns:a16="http://schemas.microsoft.com/office/drawing/2014/main" id="{426CC169-AAD3-4D1A-AF99-B8CD1BFE7390}"/>
              </a:ext>
            </a:extLst>
          </p:cNvPr>
          <p:cNvGrpSpPr/>
          <p:nvPr/>
        </p:nvGrpSpPr>
        <p:grpSpPr>
          <a:xfrm rot="5400000" flipH="1">
            <a:off x="7883931" y="2752524"/>
            <a:ext cx="1020647" cy="1880286"/>
            <a:chOff x="7236296" y="2503826"/>
            <a:chExt cx="1020647" cy="1880286"/>
          </a:xfrm>
          <a:solidFill>
            <a:schemeClr val="accent4"/>
          </a:solidFill>
        </p:grpSpPr>
        <p:sp>
          <p:nvSpPr>
            <p:cNvPr id="4" name="Rectangle 17">
              <a:extLst>
                <a:ext uri="{FF2B5EF4-FFF2-40B4-BE49-F238E27FC236}">
                  <a16:creationId xmlns:a16="http://schemas.microsoft.com/office/drawing/2014/main" id="{55BE378B-91C0-49DA-9759-3FD9ADC818EA}"/>
                </a:ext>
              </a:extLst>
            </p:cNvPr>
            <p:cNvSpPr/>
            <p:nvPr/>
          </p:nvSpPr>
          <p:spPr>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18">
              <a:extLst>
                <a:ext uri="{FF2B5EF4-FFF2-40B4-BE49-F238E27FC236}">
                  <a16:creationId xmlns:a16="http://schemas.microsoft.com/office/drawing/2014/main" id="{3330C3AE-B1E9-4EE4-A6F9-E3D7764ED9E0}"/>
                </a:ext>
              </a:extLst>
            </p:cNvPr>
            <p:cNvSpPr/>
            <p:nvPr/>
          </p:nvSpPr>
          <p:spPr>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5">
              <a:extLst>
                <a:ext uri="{FF2B5EF4-FFF2-40B4-BE49-F238E27FC236}">
                  <a16:creationId xmlns:a16="http://schemas.microsoft.com/office/drawing/2014/main" id="{823B4694-0895-46A1-A8D2-A4A3BB16DBC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Rectangle 26">
              <a:extLst>
                <a:ext uri="{FF2B5EF4-FFF2-40B4-BE49-F238E27FC236}">
                  <a16:creationId xmlns:a16="http://schemas.microsoft.com/office/drawing/2014/main" id="{B2EA3FF2-E572-44FF-BDF5-2F3BBFA49FD7}"/>
                </a:ext>
              </a:extLst>
            </p:cNvPr>
            <p:cNvSpPr/>
            <p:nvPr/>
          </p:nvSpPr>
          <p:spPr>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8" name="그룹 86">
            <a:extLst>
              <a:ext uri="{FF2B5EF4-FFF2-40B4-BE49-F238E27FC236}">
                <a16:creationId xmlns:a16="http://schemas.microsoft.com/office/drawing/2014/main" id="{B089379B-734E-4CF2-B02E-C23735997E48}"/>
              </a:ext>
            </a:extLst>
          </p:cNvPr>
          <p:cNvGrpSpPr/>
          <p:nvPr/>
        </p:nvGrpSpPr>
        <p:grpSpPr>
          <a:xfrm>
            <a:off x="5328500" y="4775534"/>
            <a:ext cx="2474171" cy="965883"/>
            <a:chOff x="5782772" y="2503826"/>
            <a:chExt cx="2474171" cy="965883"/>
          </a:xfrm>
          <a:solidFill>
            <a:schemeClr val="accent4"/>
          </a:solidFill>
        </p:grpSpPr>
        <p:sp>
          <p:nvSpPr>
            <p:cNvPr id="9" name="Rectangle 17">
              <a:extLst>
                <a:ext uri="{FF2B5EF4-FFF2-40B4-BE49-F238E27FC236}">
                  <a16:creationId xmlns:a16="http://schemas.microsoft.com/office/drawing/2014/main" id="{E88AE065-A578-491B-BFE8-1DE6BF096F28}"/>
                </a:ext>
              </a:extLst>
            </p:cNvPr>
            <p:cNvSpPr/>
            <p:nvPr/>
          </p:nvSpPr>
          <p:spPr>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Block Arc 18">
              <a:extLst>
                <a:ext uri="{FF2B5EF4-FFF2-40B4-BE49-F238E27FC236}">
                  <a16:creationId xmlns:a16="http://schemas.microsoft.com/office/drawing/2014/main" id="{E36BC848-0A6D-45EE-B746-D0ACF685468F}"/>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Isosceles Triangle 25">
              <a:extLst>
                <a:ext uri="{FF2B5EF4-FFF2-40B4-BE49-F238E27FC236}">
                  <a16:creationId xmlns:a16="http://schemas.microsoft.com/office/drawing/2014/main" id="{481E3C4B-FA4C-47D4-93F4-7B614EDD79EE}"/>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26">
              <a:extLst>
                <a:ext uri="{FF2B5EF4-FFF2-40B4-BE49-F238E27FC236}">
                  <a16:creationId xmlns:a16="http://schemas.microsoft.com/office/drawing/2014/main" id="{F9FB5905-65ED-450E-B9A2-3FDE0F815173}"/>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7" name="그룹 6">
            <a:extLst>
              <a:ext uri="{FF2B5EF4-FFF2-40B4-BE49-F238E27FC236}">
                <a16:creationId xmlns:a16="http://schemas.microsoft.com/office/drawing/2014/main" id="{DABF881D-B306-42F3-B4F0-5C76ACB5A2C6}"/>
              </a:ext>
            </a:extLst>
          </p:cNvPr>
          <p:cNvGrpSpPr/>
          <p:nvPr/>
        </p:nvGrpSpPr>
        <p:grpSpPr>
          <a:xfrm>
            <a:off x="10623487" y="677602"/>
            <a:ext cx="498911" cy="1226090"/>
            <a:chOff x="7793200" y="677601"/>
            <a:chExt cx="498911" cy="1226090"/>
          </a:xfrm>
          <a:solidFill>
            <a:schemeClr val="accent4"/>
          </a:solidFill>
        </p:grpSpPr>
        <p:sp>
          <p:nvSpPr>
            <p:cNvPr id="18" name="Rectangle 17">
              <a:extLst>
                <a:ext uri="{FF2B5EF4-FFF2-40B4-BE49-F238E27FC236}">
                  <a16:creationId xmlns:a16="http://schemas.microsoft.com/office/drawing/2014/main" id="{23B1F3F1-4B5B-4A60-9617-3547C44D3F0B}"/>
                </a:ext>
              </a:extLst>
            </p:cNvPr>
            <p:cNvSpPr/>
            <p:nvPr/>
          </p:nvSpPr>
          <p:spPr>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Isosceles Triangle 18">
              <a:extLst>
                <a:ext uri="{FF2B5EF4-FFF2-40B4-BE49-F238E27FC236}">
                  <a16:creationId xmlns:a16="http://schemas.microsoft.com/office/drawing/2014/main" id="{407548BC-0E22-464E-87E5-87B706FC0C10}"/>
                </a:ext>
              </a:extLst>
            </p:cNvPr>
            <p:cNvSpPr/>
            <p:nvPr/>
          </p:nvSpPr>
          <p:spPr>
            <a:xfrm>
              <a:off x="7793200" y="677601"/>
              <a:ext cx="498911" cy="4300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0" name="그룹 1">
            <a:extLst>
              <a:ext uri="{FF2B5EF4-FFF2-40B4-BE49-F238E27FC236}">
                <a16:creationId xmlns:a16="http://schemas.microsoft.com/office/drawing/2014/main" id="{E148DBC8-552D-4959-9479-F82AC724B12F}"/>
              </a:ext>
            </a:extLst>
          </p:cNvPr>
          <p:cNvGrpSpPr/>
          <p:nvPr/>
        </p:nvGrpSpPr>
        <p:grpSpPr>
          <a:xfrm>
            <a:off x="1219664" y="5458032"/>
            <a:ext cx="3319433" cy="1412251"/>
            <a:chOff x="-625881" y="5458030"/>
            <a:chExt cx="3319433" cy="1412251"/>
          </a:xfrm>
          <a:solidFill>
            <a:schemeClr val="accent4"/>
          </a:solidFill>
        </p:grpSpPr>
        <p:sp>
          <p:nvSpPr>
            <p:cNvPr id="21" name="Block Arc 20">
              <a:extLst>
                <a:ext uri="{FF2B5EF4-FFF2-40B4-BE49-F238E27FC236}">
                  <a16:creationId xmlns:a16="http://schemas.microsoft.com/office/drawing/2014/main" id="{D391DFB0-02D1-4A4D-BAA5-88362CBD7263}"/>
                </a:ext>
              </a:extLst>
            </p:cNvPr>
            <p:cNvSpPr/>
            <p:nvPr/>
          </p:nvSpPr>
          <p:spPr>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FD4AE79-F250-4904-8A3C-A70E4072355B}"/>
                </a:ext>
              </a:extLst>
            </p:cNvPr>
            <p:cNvSpPr/>
            <p:nvPr/>
          </p:nvSpPr>
          <p:spPr>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Rectangle 22">
              <a:extLst>
                <a:ext uri="{FF2B5EF4-FFF2-40B4-BE49-F238E27FC236}">
                  <a16:creationId xmlns:a16="http://schemas.microsoft.com/office/drawing/2014/main" id="{733BC7F5-C97E-4A08-A359-56BA23F21A17}"/>
                </a:ext>
              </a:extLst>
            </p:cNvPr>
            <p:cNvSpPr/>
            <p:nvPr/>
          </p:nvSpPr>
          <p:spPr>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Isosceles Triangle 23">
              <a:extLst>
                <a:ext uri="{FF2B5EF4-FFF2-40B4-BE49-F238E27FC236}">
                  <a16:creationId xmlns:a16="http://schemas.microsoft.com/office/drawing/2014/main" id="{82DCA7DD-FD5D-4E61-A097-3360563AB5F3}"/>
                </a:ext>
              </a:extLst>
            </p:cNvPr>
            <p:cNvSpPr/>
            <p:nvPr/>
          </p:nvSpPr>
          <p:spPr>
            <a:xfrm rot="5400000">
              <a:off x="2300881" y="548711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5" name="그룹 5">
            <a:extLst>
              <a:ext uri="{FF2B5EF4-FFF2-40B4-BE49-F238E27FC236}">
                <a16:creationId xmlns:a16="http://schemas.microsoft.com/office/drawing/2014/main" id="{8B5B2AE6-3A27-42CB-81FF-3CFE809B24F4}"/>
              </a:ext>
            </a:extLst>
          </p:cNvPr>
          <p:cNvGrpSpPr/>
          <p:nvPr/>
        </p:nvGrpSpPr>
        <p:grpSpPr>
          <a:xfrm>
            <a:off x="10066583" y="2503828"/>
            <a:ext cx="1020647" cy="965883"/>
            <a:chOff x="7236296" y="2503826"/>
            <a:chExt cx="1020647" cy="965883"/>
          </a:xfrm>
          <a:solidFill>
            <a:schemeClr val="accent4"/>
          </a:solidFill>
        </p:grpSpPr>
        <p:sp>
          <p:nvSpPr>
            <p:cNvPr id="26" name="Rectangle 25">
              <a:extLst>
                <a:ext uri="{FF2B5EF4-FFF2-40B4-BE49-F238E27FC236}">
                  <a16:creationId xmlns:a16="http://schemas.microsoft.com/office/drawing/2014/main" id="{8826F52D-505C-4268-B515-33055B75C644}"/>
                </a:ext>
              </a:extLst>
            </p:cNvPr>
            <p:cNvSpPr/>
            <p:nvPr/>
          </p:nvSpPr>
          <p:spPr>
            <a:xfrm rot="5400000">
              <a:off x="7373534" y="3116471"/>
              <a:ext cx="216000" cy="490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Block Arc 26">
              <a:extLst>
                <a:ext uri="{FF2B5EF4-FFF2-40B4-BE49-F238E27FC236}">
                  <a16:creationId xmlns:a16="http://schemas.microsoft.com/office/drawing/2014/main" id="{5C7371AB-C391-4C41-9080-0FE617436F40}"/>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Isosceles Triangle 27">
              <a:extLst>
                <a:ext uri="{FF2B5EF4-FFF2-40B4-BE49-F238E27FC236}">
                  <a16:creationId xmlns:a16="http://schemas.microsoft.com/office/drawing/2014/main" id="{5A735FF9-E0DF-4DBA-8613-51CE584F240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Rectangle 28">
              <a:extLst>
                <a:ext uri="{FF2B5EF4-FFF2-40B4-BE49-F238E27FC236}">
                  <a16:creationId xmlns:a16="http://schemas.microsoft.com/office/drawing/2014/main" id="{1ACB3463-6F62-43BC-BAFC-FB7B34F960E2}"/>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4" name="Group 33">
            <a:extLst>
              <a:ext uri="{FF2B5EF4-FFF2-40B4-BE49-F238E27FC236}">
                <a16:creationId xmlns:a16="http://schemas.microsoft.com/office/drawing/2014/main" id="{321B0014-D691-47FD-8F14-F7B5C8014C0D}"/>
              </a:ext>
            </a:extLst>
          </p:cNvPr>
          <p:cNvGrpSpPr/>
          <p:nvPr/>
        </p:nvGrpSpPr>
        <p:grpSpPr>
          <a:xfrm>
            <a:off x="1752074" y="1714878"/>
            <a:ext cx="5029948" cy="710483"/>
            <a:chOff x="6210998" y="1433695"/>
            <a:chExt cx="2931973" cy="710483"/>
          </a:xfrm>
        </p:grpSpPr>
        <p:sp>
          <p:nvSpPr>
            <p:cNvPr id="35" name="TextBox 34">
              <a:extLst>
                <a:ext uri="{FF2B5EF4-FFF2-40B4-BE49-F238E27FC236}">
                  <a16:creationId xmlns:a16="http://schemas.microsoft.com/office/drawing/2014/main" id="{50D5D9DE-B131-42AE-8C21-7A3C6E2CB64A}"/>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RF 3.1 Log-in</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7E983CCD-CD1E-462D-BC6D-3F5C6D6007EA}"/>
                </a:ext>
              </a:extLst>
            </p:cNvPr>
            <p:cNvSpPr txBox="1"/>
            <p:nvPr/>
          </p:nvSpPr>
          <p:spPr>
            <a:xfrm>
              <a:off x="6210998" y="1682513"/>
              <a:ext cx="293197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Il </a:t>
              </a:r>
              <a:r>
                <a:rPr lang="en-US" altLang="ko-KR" sz="1200" dirty="0" err="1">
                  <a:solidFill>
                    <a:schemeClr val="tx1">
                      <a:lumMod val="75000"/>
                      <a:lumOff val="25000"/>
                    </a:schemeClr>
                  </a:solidFill>
                  <a:cs typeface="Arial" pitchFamily="34" charset="0"/>
                </a:rPr>
                <a:t>sistema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permette</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effettuare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l’accesso</a:t>
              </a:r>
              <a:r>
                <a:rPr lang="en-US" altLang="ko-KR" sz="1200" dirty="0">
                  <a:solidFill>
                    <a:schemeClr val="tx1">
                      <a:lumMod val="75000"/>
                      <a:lumOff val="25000"/>
                    </a:schemeClr>
                  </a:solidFill>
                  <a:cs typeface="Arial" pitchFamily="34" charset="0"/>
                </a:rPr>
                <a:t> al Sistema</a:t>
              </a:r>
            </a:p>
            <a:p>
              <a:r>
                <a:rPr lang="en-US" altLang="ko-KR" sz="1200" dirty="0" err="1">
                  <a:solidFill>
                    <a:schemeClr val="tx1">
                      <a:lumMod val="75000"/>
                      <a:lumOff val="25000"/>
                    </a:schemeClr>
                  </a:solidFill>
                  <a:cs typeface="Arial" pitchFamily="34" charset="0"/>
                </a:rPr>
                <a:t>Priorità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alta</a:t>
              </a:r>
              <a:endParaRPr lang="ko-KR" altLang="en-US" sz="1200" dirty="0">
                <a:solidFill>
                  <a:schemeClr val="tx1">
                    <a:lumMod val="75000"/>
                    <a:lumOff val="25000"/>
                  </a:schemeClr>
                </a:solidFill>
                <a:cs typeface="Arial" pitchFamily="34" charset="0"/>
              </a:endParaRPr>
            </a:p>
          </p:txBody>
        </p:sp>
      </p:grpSp>
      <p:grpSp>
        <p:nvGrpSpPr>
          <p:cNvPr id="37" name="Group 36">
            <a:extLst>
              <a:ext uri="{FF2B5EF4-FFF2-40B4-BE49-F238E27FC236}">
                <a16:creationId xmlns:a16="http://schemas.microsoft.com/office/drawing/2014/main" id="{FC5B4356-BCBE-4395-9346-37D9423F21AA}"/>
              </a:ext>
            </a:extLst>
          </p:cNvPr>
          <p:cNvGrpSpPr/>
          <p:nvPr/>
        </p:nvGrpSpPr>
        <p:grpSpPr>
          <a:xfrm>
            <a:off x="1752073" y="2502968"/>
            <a:ext cx="5692972" cy="895149"/>
            <a:chOff x="6210998" y="1433695"/>
            <a:chExt cx="2988151" cy="895149"/>
          </a:xfrm>
        </p:grpSpPr>
        <p:sp>
          <p:nvSpPr>
            <p:cNvPr id="38" name="TextBox 37">
              <a:extLst>
                <a:ext uri="{FF2B5EF4-FFF2-40B4-BE49-F238E27FC236}">
                  <a16:creationId xmlns:a16="http://schemas.microsoft.com/office/drawing/2014/main" id="{BA21DD8B-42F4-40AD-A7FC-57C35E6D94EB}"/>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RF_3.3 </a:t>
              </a:r>
              <a:r>
                <a:rPr lang="en-US" altLang="ko-KR" sz="1400" b="1" dirty="0" err="1">
                  <a:solidFill>
                    <a:schemeClr val="tx1">
                      <a:lumMod val="75000"/>
                      <a:lumOff val="25000"/>
                    </a:schemeClr>
                  </a:solidFill>
                  <a:cs typeface="Arial" pitchFamily="34" charset="0"/>
                </a:rPr>
                <a:t>Registrazione</a:t>
              </a:r>
              <a:endParaRPr lang="ko-KR" altLang="en-US" sz="14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EF885BD4-67CF-49D9-9E49-423E94886D9C}"/>
                </a:ext>
              </a:extLst>
            </p:cNvPr>
            <p:cNvSpPr txBox="1"/>
            <p:nvPr/>
          </p:nvSpPr>
          <p:spPr>
            <a:xfrm>
              <a:off x="6210998" y="1682513"/>
              <a:ext cx="298815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Il </a:t>
              </a:r>
              <a:r>
                <a:rPr lang="en-US" altLang="ko-KR" sz="1200" dirty="0" err="1">
                  <a:solidFill>
                    <a:schemeClr val="tx1">
                      <a:lumMod val="75000"/>
                      <a:lumOff val="25000"/>
                    </a:schemeClr>
                  </a:solidFill>
                  <a:cs typeface="Arial" pitchFamily="34" charset="0"/>
                </a:rPr>
                <a:t>sistema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permette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all’utente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che</a:t>
              </a:r>
              <a:r>
                <a:rPr lang="en-US" altLang="ko-KR" sz="1200" dirty="0">
                  <a:solidFill>
                    <a:schemeClr val="tx1">
                      <a:lumMod val="75000"/>
                      <a:lumOff val="25000"/>
                    </a:schemeClr>
                  </a:solidFill>
                  <a:cs typeface="Arial" pitchFamily="34" charset="0"/>
                </a:rPr>
                <a:t> non è </a:t>
              </a:r>
              <a:r>
                <a:rPr lang="en-US" altLang="ko-KR" sz="1200" dirty="0" err="1">
                  <a:solidFill>
                    <a:schemeClr val="tx1">
                      <a:lumMod val="75000"/>
                      <a:lumOff val="25000"/>
                    </a:schemeClr>
                  </a:solidFill>
                  <a:cs typeface="Arial" pitchFamily="34" charset="0"/>
                </a:rPr>
                <a:t>registrato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sulla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piattaforma</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registrarsi</a:t>
              </a:r>
              <a:r>
                <a:rPr lang="en-US" altLang="ko-KR" sz="1200" dirty="0">
                  <a:solidFill>
                    <a:schemeClr val="tx1">
                      <a:lumMod val="75000"/>
                      <a:lumOff val="25000"/>
                    </a:schemeClr>
                  </a:solidFill>
                  <a:cs typeface="Arial" pitchFamily="34" charset="0"/>
                </a:rPr>
                <a:t> e </a:t>
              </a:r>
              <a:r>
                <a:rPr lang="en-US" altLang="ko-KR" sz="1200" dirty="0" err="1">
                  <a:solidFill>
                    <a:schemeClr val="tx1">
                      <a:lumMod val="75000"/>
                      <a:lumOff val="25000"/>
                    </a:schemeClr>
                  </a:solidFill>
                  <a:cs typeface="Arial" pitchFamily="34" charset="0"/>
                </a:rPr>
                <a:t>inserire</a:t>
              </a:r>
              <a:r>
                <a:rPr lang="en-US" altLang="ko-KR" sz="1200" dirty="0">
                  <a:solidFill>
                    <a:schemeClr val="tx1">
                      <a:lumMod val="75000"/>
                      <a:lumOff val="25000"/>
                    </a:schemeClr>
                  </a:solidFill>
                  <a:cs typeface="Arial" pitchFamily="34" charset="0"/>
                </a:rPr>
                <a:t> la carta di </a:t>
              </a:r>
              <a:r>
                <a:rPr lang="en-US" altLang="ko-KR" sz="1200" dirty="0" err="1">
                  <a:solidFill>
                    <a:schemeClr val="tx1">
                      <a:lumMod val="75000"/>
                      <a:lumOff val="25000"/>
                    </a:schemeClr>
                  </a:solidFill>
                  <a:cs typeface="Arial" pitchFamily="34" charset="0"/>
                </a:rPr>
                <a:t>credito</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Priorità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alta</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64A1571-FE44-4151-B336-BCEF51764DD5}"/>
              </a:ext>
            </a:extLst>
          </p:cNvPr>
          <p:cNvGrpSpPr/>
          <p:nvPr/>
        </p:nvGrpSpPr>
        <p:grpSpPr>
          <a:xfrm>
            <a:off x="1752074" y="3406368"/>
            <a:ext cx="5029948" cy="710483"/>
            <a:chOff x="6210998" y="1433695"/>
            <a:chExt cx="2931973" cy="710483"/>
          </a:xfrm>
        </p:grpSpPr>
        <p:sp>
          <p:nvSpPr>
            <p:cNvPr id="41" name="TextBox 40">
              <a:extLst>
                <a:ext uri="{FF2B5EF4-FFF2-40B4-BE49-F238E27FC236}">
                  <a16:creationId xmlns:a16="http://schemas.microsoft.com/office/drawing/2014/main" id="{E0570204-11BC-49A3-941E-0A28A097D0B6}"/>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RF 3.12 Acquisto</a:t>
              </a:r>
              <a:endParaRPr lang="ko-KR" altLang="en-US" sz="14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8466ADAF-E645-497B-9F61-1EFA765DCB70}"/>
                </a:ext>
              </a:extLst>
            </p:cNvPr>
            <p:cNvSpPr txBox="1"/>
            <p:nvPr/>
          </p:nvSpPr>
          <p:spPr>
            <a:xfrm>
              <a:off x="6210998" y="1682513"/>
              <a:ext cx="293197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Acquisto </a:t>
              </a:r>
              <a:r>
                <a:rPr lang="en-US" altLang="ko-KR" sz="1200" dirty="0" err="1">
                  <a:solidFill>
                    <a:schemeClr val="tx1">
                      <a:lumMod val="75000"/>
                      <a:lumOff val="25000"/>
                    </a:schemeClr>
                  </a:solidFill>
                  <a:cs typeface="Arial" pitchFamily="34" charset="0"/>
                </a:rPr>
                <a:t>degli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articoli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l’utente</a:t>
              </a:r>
              <a:r>
                <a:rPr lang="en-US" altLang="ko-KR" sz="1200" dirty="0">
                  <a:solidFill>
                    <a:schemeClr val="tx1">
                      <a:lumMod val="75000"/>
                      <a:lumOff val="25000"/>
                    </a:schemeClr>
                  </a:solidFill>
                  <a:cs typeface="Arial" pitchFamily="34" charset="0"/>
                </a:rPr>
                <a:t> ha </a:t>
              </a:r>
              <a:r>
                <a:rPr lang="en-US" altLang="ko-KR" sz="1200" dirty="0" err="1">
                  <a:solidFill>
                    <a:schemeClr val="tx1">
                      <a:lumMod val="75000"/>
                      <a:lumOff val="25000"/>
                    </a:schemeClr>
                  </a:solidFill>
                  <a:cs typeface="Arial" pitchFamily="34" charset="0"/>
                </a:rPr>
                <a:t>inserito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all’interno</a:t>
              </a:r>
              <a:r>
                <a:rPr lang="en-US" altLang="ko-KR" sz="1200" dirty="0">
                  <a:solidFill>
                    <a:schemeClr val="tx1">
                      <a:lumMod val="75000"/>
                      <a:lumOff val="25000"/>
                    </a:schemeClr>
                  </a:solidFill>
                  <a:cs typeface="Arial" pitchFamily="34" charset="0"/>
                </a:rPr>
                <a:t> del </a:t>
              </a:r>
              <a:r>
                <a:rPr lang="en-US" altLang="ko-KR" sz="1200" dirty="0" err="1">
                  <a:solidFill>
                    <a:schemeClr val="tx1">
                      <a:lumMod val="75000"/>
                      <a:lumOff val="25000"/>
                    </a:schemeClr>
                  </a:solidFill>
                  <a:cs typeface="Arial" pitchFamily="34" charset="0"/>
                </a:rPr>
                <a:t>carrello</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Priorità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alta</a:t>
              </a:r>
              <a:endParaRPr lang="ko-KR" altLang="en-US"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55379CD9-135B-4976-9025-6DF1085B6857}"/>
              </a:ext>
            </a:extLst>
          </p:cNvPr>
          <p:cNvGrpSpPr/>
          <p:nvPr/>
        </p:nvGrpSpPr>
        <p:grpSpPr>
          <a:xfrm>
            <a:off x="1752074" y="4194458"/>
            <a:ext cx="5029948" cy="895149"/>
            <a:chOff x="6210998" y="1433695"/>
            <a:chExt cx="2931973" cy="895149"/>
          </a:xfrm>
        </p:grpSpPr>
        <p:sp>
          <p:nvSpPr>
            <p:cNvPr id="44" name="TextBox 43">
              <a:extLst>
                <a:ext uri="{FF2B5EF4-FFF2-40B4-BE49-F238E27FC236}">
                  <a16:creationId xmlns:a16="http://schemas.microsoft.com/office/drawing/2014/main" id="{8B960508-E3BC-4F12-9E9A-79EB404FFF97}"/>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RF 3.18 </a:t>
              </a:r>
              <a:r>
                <a:rPr lang="en-US" altLang="ko-KR" sz="1400" b="1" dirty="0" err="1">
                  <a:solidFill>
                    <a:schemeClr val="tx1">
                      <a:lumMod val="75000"/>
                      <a:lumOff val="25000"/>
                    </a:schemeClr>
                  </a:solidFill>
                  <a:cs typeface="Arial" pitchFamily="34" charset="0"/>
                </a:rPr>
                <a:t>Inserimento</a:t>
              </a:r>
              <a:r>
                <a:rPr lang="en-US" altLang="ko-KR" sz="1400" b="1" dirty="0">
                  <a:solidFill>
                    <a:schemeClr val="tx1">
                      <a:lumMod val="75000"/>
                      <a:lumOff val="25000"/>
                    </a:schemeClr>
                  </a:solidFill>
                  <a:cs typeface="Arial" pitchFamily="34" charset="0"/>
                </a:rPr>
                <a:t> auto</a:t>
              </a:r>
              <a:endParaRPr lang="ko-KR" altLang="en-US" sz="14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580265C1-A8F0-4E6F-8F9D-6DA341C23F4B}"/>
                </a:ext>
              </a:extLst>
            </p:cNvPr>
            <p:cNvSpPr txBox="1"/>
            <p:nvPr/>
          </p:nvSpPr>
          <p:spPr>
            <a:xfrm>
              <a:off x="6210998" y="1682513"/>
              <a:ext cx="2931973"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L’admin</a:t>
              </a:r>
              <a:r>
                <a:rPr lang="en-US" altLang="ko-KR" sz="1200" dirty="0">
                  <a:solidFill>
                    <a:schemeClr val="tx1">
                      <a:lumMod val="75000"/>
                      <a:lumOff val="25000"/>
                    </a:schemeClr>
                  </a:solidFill>
                  <a:cs typeface="Arial" pitchFamily="34" charset="0"/>
                </a:rPr>
                <a:t> ha la </a:t>
              </a:r>
              <a:r>
                <a:rPr lang="en-US" altLang="ko-KR" sz="1200" dirty="0" err="1">
                  <a:solidFill>
                    <a:schemeClr val="tx1">
                      <a:lumMod val="75000"/>
                      <a:lumOff val="25000"/>
                    </a:schemeClr>
                  </a:solidFill>
                  <a:cs typeface="Arial" pitchFamily="34" charset="0"/>
                </a:rPr>
                <a:t>possibilità</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inserire</a:t>
              </a:r>
              <a:r>
                <a:rPr lang="en-US" altLang="ko-KR" sz="1200" dirty="0">
                  <a:solidFill>
                    <a:schemeClr val="tx1">
                      <a:lumMod val="75000"/>
                      <a:lumOff val="25000"/>
                    </a:schemeClr>
                  </a:solidFill>
                  <a:cs typeface="Arial" pitchFamily="34" charset="0"/>
                </a:rPr>
                <a:t> le </a:t>
              </a:r>
              <a:r>
                <a:rPr lang="en-US" altLang="ko-KR" sz="1200" dirty="0" err="1">
                  <a:solidFill>
                    <a:schemeClr val="tx1">
                      <a:lumMod val="75000"/>
                      <a:lumOff val="25000"/>
                    </a:schemeClr>
                  </a:solidFill>
                  <a:cs typeface="Arial" pitchFamily="34" charset="0"/>
                </a:rPr>
                <a:t>nuove</a:t>
              </a:r>
              <a:r>
                <a:rPr lang="en-US" altLang="ko-KR" sz="1200" dirty="0">
                  <a:solidFill>
                    <a:schemeClr val="tx1">
                      <a:lumMod val="75000"/>
                      <a:lumOff val="25000"/>
                    </a:schemeClr>
                  </a:solidFill>
                  <a:cs typeface="Arial" pitchFamily="34" charset="0"/>
                </a:rPr>
                <a:t> auto </a:t>
              </a:r>
              <a:r>
                <a:rPr lang="en-US" altLang="ko-KR" sz="1200" dirty="0" err="1">
                  <a:solidFill>
                    <a:schemeClr val="tx1">
                      <a:lumMod val="75000"/>
                      <a:lumOff val="25000"/>
                    </a:schemeClr>
                  </a:solidFill>
                  <a:cs typeface="Arial" pitchFamily="34" charset="0"/>
                </a:rPr>
                <a:t>disponibili</a:t>
              </a:r>
              <a:r>
                <a:rPr lang="en-US" altLang="ko-KR" sz="1200" dirty="0">
                  <a:solidFill>
                    <a:schemeClr val="tx1">
                      <a:lumMod val="75000"/>
                      <a:lumOff val="25000"/>
                    </a:schemeClr>
                  </a:solidFill>
                  <a:cs typeface="Arial" pitchFamily="34" charset="0"/>
                </a:rPr>
                <a:t> per la </a:t>
              </a:r>
              <a:r>
                <a:rPr lang="en-US" altLang="ko-KR" sz="1200" dirty="0" err="1">
                  <a:solidFill>
                    <a:schemeClr val="tx1">
                      <a:lumMod val="75000"/>
                      <a:lumOff val="25000"/>
                    </a:schemeClr>
                  </a:solidFill>
                  <a:cs typeface="Arial" pitchFamily="34" charset="0"/>
                </a:rPr>
                <a:t>vendita</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Priorità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alta</a:t>
              </a:r>
              <a:endParaRPr lang="ko-KR" altLang="en-US" sz="1200" dirty="0">
                <a:solidFill>
                  <a:schemeClr val="tx1">
                    <a:lumMod val="75000"/>
                    <a:lumOff val="25000"/>
                  </a:schemeClr>
                </a:solidFill>
                <a:cs typeface="Arial" pitchFamily="34" charset="0"/>
              </a:endParaRPr>
            </a:p>
          </p:txBody>
        </p:sp>
      </p:grpSp>
      <p:sp>
        <p:nvSpPr>
          <p:cNvPr id="46" name="TextBox 45">
            <a:extLst>
              <a:ext uri="{FF2B5EF4-FFF2-40B4-BE49-F238E27FC236}">
                <a16:creationId xmlns:a16="http://schemas.microsoft.com/office/drawing/2014/main" id="{3DD731BC-7094-42B1-8BB6-EDDD803185DA}"/>
              </a:ext>
            </a:extLst>
          </p:cNvPr>
          <p:cNvSpPr txBox="1"/>
          <p:nvPr/>
        </p:nvSpPr>
        <p:spPr>
          <a:xfrm>
            <a:off x="7978996" y="4628658"/>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52</a:t>
            </a:r>
            <a:r>
              <a:rPr lang="en-US" altLang="ko-KR" sz="2400" b="1" dirty="0">
                <a:ln w="12700">
                  <a:solidFill>
                    <a:schemeClr val="bg1"/>
                  </a:solidFill>
                </a:ln>
                <a:solidFill>
                  <a:schemeClr val="accent2"/>
                </a:solidFill>
                <a:cs typeface="Arial" pitchFamily="34" charset="0"/>
              </a:rPr>
              <a:t>%</a:t>
            </a:r>
            <a:endParaRPr lang="ko-KR" altLang="en-US" sz="2400" b="1" dirty="0">
              <a:ln w="12700">
                <a:solidFill>
                  <a:schemeClr val="bg1"/>
                </a:solidFill>
              </a:ln>
              <a:solidFill>
                <a:schemeClr val="accent2"/>
              </a:solidFill>
              <a:cs typeface="Arial" pitchFamily="34" charset="0"/>
            </a:endParaRPr>
          </a:p>
        </p:txBody>
      </p:sp>
      <p:sp>
        <p:nvSpPr>
          <p:cNvPr id="47" name="TextBox 46">
            <a:extLst>
              <a:ext uri="{FF2B5EF4-FFF2-40B4-BE49-F238E27FC236}">
                <a16:creationId xmlns:a16="http://schemas.microsoft.com/office/drawing/2014/main" id="{48CFBBCA-9814-4A96-A4A4-1E5F0D71FA33}"/>
              </a:ext>
            </a:extLst>
          </p:cNvPr>
          <p:cNvSpPr txBox="1"/>
          <p:nvPr/>
        </p:nvSpPr>
        <p:spPr>
          <a:xfrm>
            <a:off x="5319827" y="4971224"/>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43</a:t>
            </a:r>
            <a:r>
              <a:rPr lang="en-US" altLang="ko-KR" sz="2400" b="1" dirty="0">
                <a:ln w="12700">
                  <a:solidFill>
                    <a:schemeClr val="bg1"/>
                  </a:solidFill>
                </a:ln>
                <a:solidFill>
                  <a:schemeClr val="accent1"/>
                </a:solidFill>
                <a:cs typeface="Arial" pitchFamily="34" charset="0"/>
              </a:rPr>
              <a:t>%</a:t>
            </a:r>
            <a:endParaRPr lang="ko-KR" altLang="en-US" sz="2400" b="1" dirty="0">
              <a:ln w="12700">
                <a:solidFill>
                  <a:schemeClr val="bg1"/>
                </a:solidFill>
              </a:ln>
              <a:solidFill>
                <a:schemeClr val="accent1"/>
              </a:solidFill>
              <a:cs typeface="Arial" pitchFamily="34" charset="0"/>
            </a:endParaRPr>
          </a:p>
        </p:txBody>
      </p:sp>
      <p:sp>
        <p:nvSpPr>
          <p:cNvPr id="48" name="TextBox 47">
            <a:extLst>
              <a:ext uri="{FF2B5EF4-FFF2-40B4-BE49-F238E27FC236}">
                <a16:creationId xmlns:a16="http://schemas.microsoft.com/office/drawing/2014/main" id="{393FCD04-DB6B-4616-9C63-1494E184EEA0}"/>
              </a:ext>
            </a:extLst>
          </p:cNvPr>
          <p:cNvSpPr txBox="1"/>
          <p:nvPr/>
        </p:nvSpPr>
        <p:spPr>
          <a:xfrm>
            <a:off x="10052709" y="3646335"/>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65</a:t>
            </a:r>
            <a:r>
              <a:rPr lang="en-US" altLang="ko-KR" sz="2400" b="1" dirty="0">
                <a:ln w="12700">
                  <a:solidFill>
                    <a:schemeClr val="bg1"/>
                  </a:solidFill>
                </a:ln>
                <a:solidFill>
                  <a:schemeClr val="accent3"/>
                </a:solidFill>
                <a:cs typeface="Arial" pitchFamily="34" charset="0"/>
              </a:rPr>
              <a:t>%</a:t>
            </a:r>
            <a:endParaRPr lang="ko-KR" altLang="en-US" sz="2400" b="1" dirty="0">
              <a:ln w="12700">
                <a:solidFill>
                  <a:schemeClr val="bg1"/>
                </a:solidFill>
              </a:ln>
              <a:solidFill>
                <a:schemeClr val="accent3"/>
              </a:solidFill>
              <a:cs typeface="Arial" pitchFamily="34" charset="0"/>
            </a:endParaRPr>
          </a:p>
        </p:txBody>
      </p:sp>
      <p:sp>
        <p:nvSpPr>
          <p:cNvPr id="49" name="TextBox 48">
            <a:extLst>
              <a:ext uri="{FF2B5EF4-FFF2-40B4-BE49-F238E27FC236}">
                <a16:creationId xmlns:a16="http://schemas.microsoft.com/office/drawing/2014/main" id="{3DE2C8EC-0533-4898-BBA6-160F31160676}"/>
              </a:ext>
            </a:extLst>
          </p:cNvPr>
          <p:cNvSpPr txBox="1"/>
          <p:nvPr/>
        </p:nvSpPr>
        <p:spPr>
          <a:xfrm>
            <a:off x="9404777" y="1793828"/>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4"/>
                </a:solidFill>
                <a:cs typeface="Arial" pitchFamily="34" charset="0"/>
              </a:rPr>
              <a:t>83</a:t>
            </a:r>
            <a:r>
              <a:rPr lang="en-US" altLang="ko-KR" sz="2400" b="1" dirty="0">
                <a:ln w="12700">
                  <a:solidFill>
                    <a:schemeClr val="bg1"/>
                  </a:solidFill>
                </a:ln>
                <a:solidFill>
                  <a:schemeClr val="accent4"/>
                </a:solidFill>
                <a:cs typeface="Arial" pitchFamily="34" charset="0"/>
              </a:rPr>
              <a:t>%</a:t>
            </a:r>
            <a:endParaRPr lang="ko-KR" altLang="en-US" sz="2400" b="1" dirty="0">
              <a:ln w="12700">
                <a:solidFill>
                  <a:schemeClr val="bg1"/>
                </a:solidFill>
              </a:ln>
              <a:solidFill>
                <a:schemeClr val="accent4"/>
              </a:solidFill>
              <a:cs typeface="Arial" pitchFamily="34" charset="0"/>
            </a:endParaRPr>
          </a:p>
        </p:txBody>
      </p:sp>
      <p:sp>
        <p:nvSpPr>
          <p:cNvPr id="50" name="TextBox 49">
            <a:extLst>
              <a:ext uri="{FF2B5EF4-FFF2-40B4-BE49-F238E27FC236}">
                <a16:creationId xmlns:a16="http://schemas.microsoft.com/office/drawing/2014/main" id="{B13EC1EC-4EA5-45C5-B49C-5639F5FFF10C}"/>
              </a:ext>
            </a:extLst>
          </p:cNvPr>
          <p:cNvSpPr txBox="1"/>
          <p:nvPr/>
        </p:nvSpPr>
        <p:spPr>
          <a:xfrm>
            <a:off x="790576" y="164745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1"/>
                </a:solidFill>
                <a:cs typeface="Arial" pitchFamily="34" charset="0"/>
              </a:rPr>
              <a:t>01</a:t>
            </a:r>
            <a:endParaRPr lang="ko-KR" altLang="en-US" sz="4400" b="1" dirty="0">
              <a:ln w="12700">
                <a:solidFill>
                  <a:schemeClr val="bg1"/>
                </a:solidFill>
              </a:ln>
              <a:solidFill>
                <a:schemeClr val="accent1"/>
              </a:solidFill>
              <a:cs typeface="Arial" pitchFamily="34" charset="0"/>
            </a:endParaRPr>
          </a:p>
        </p:txBody>
      </p:sp>
      <p:sp>
        <p:nvSpPr>
          <p:cNvPr id="51" name="TextBox 50">
            <a:extLst>
              <a:ext uri="{FF2B5EF4-FFF2-40B4-BE49-F238E27FC236}">
                <a16:creationId xmlns:a16="http://schemas.microsoft.com/office/drawing/2014/main" id="{951CFB33-90BC-4CE1-BA05-9D2415F7C19E}"/>
              </a:ext>
            </a:extLst>
          </p:cNvPr>
          <p:cNvSpPr txBox="1"/>
          <p:nvPr/>
        </p:nvSpPr>
        <p:spPr>
          <a:xfrm>
            <a:off x="790576" y="243554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2"/>
                </a:solidFill>
                <a:cs typeface="Arial" pitchFamily="34" charset="0"/>
              </a:rPr>
              <a:t>02</a:t>
            </a:r>
            <a:endParaRPr lang="ko-KR" altLang="en-US" sz="4400" b="1" dirty="0">
              <a:ln w="12700">
                <a:solidFill>
                  <a:schemeClr val="bg1"/>
                </a:solidFill>
              </a:ln>
              <a:solidFill>
                <a:schemeClr val="accent2"/>
              </a:solidFill>
              <a:cs typeface="Arial" pitchFamily="34" charset="0"/>
            </a:endParaRPr>
          </a:p>
        </p:txBody>
      </p:sp>
      <p:sp>
        <p:nvSpPr>
          <p:cNvPr id="52" name="TextBox 51">
            <a:extLst>
              <a:ext uri="{FF2B5EF4-FFF2-40B4-BE49-F238E27FC236}">
                <a16:creationId xmlns:a16="http://schemas.microsoft.com/office/drawing/2014/main" id="{FCFC191A-85F3-491A-972D-26486E0CFDC4}"/>
              </a:ext>
            </a:extLst>
          </p:cNvPr>
          <p:cNvSpPr txBox="1"/>
          <p:nvPr/>
        </p:nvSpPr>
        <p:spPr>
          <a:xfrm>
            <a:off x="790576" y="333894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3"/>
                </a:solidFill>
                <a:cs typeface="Arial" pitchFamily="34" charset="0"/>
              </a:rPr>
              <a:t>03</a:t>
            </a:r>
            <a:endParaRPr lang="ko-KR" altLang="en-US" sz="4400" b="1" dirty="0">
              <a:ln w="12700">
                <a:solidFill>
                  <a:schemeClr val="bg1"/>
                </a:solidFill>
              </a:ln>
              <a:solidFill>
                <a:schemeClr val="accent3"/>
              </a:solidFill>
              <a:cs typeface="Arial" pitchFamily="34" charset="0"/>
            </a:endParaRPr>
          </a:p>
        </p:txBody>
      </p:sp>
      <p:sp>
        <p:nvSpPr>
          <p:cNvPr id="53" name="TextBox 52">
            <a:extLst>
              <a:ext uri="{FF2B5EF4-FFF2-40B4-BE49-F238E27FC236}">
                <a16:creationId xmlns:a16="http://schemas.microsoft.com/office/drawing/2014/main" id="{DF1C88E2-E89B-4278-ADAE-09B87A9D2445}"/>
              </a:ext>
            </a:extLst>
          </p:cNvPr>
          <p:cNvSpPr txBox="1"/>
          <p:nvPr/>
        </p:nvSpPr>
        <p:spPr>
          <a:xfrm>
            <a:off x="790576" y="412703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4"/>
                </a:solidFill>
                <a:cs typeface="Arial" pitchFamily="34" charset="0"/>
              </a:rPr>
              <a:t>04</a:t>
            </a:r>
            <a:endParaRPr lang="ko-KR" altLang="en-US" sz="4400" b="1" dirty="0">
              <a:ln w="12700">
                <a:solidFill>
                  <a:schemeClr val="bg1"/>
                </a:solidFill>
              </a:ln>
              <a:solidFill>
                <a:schemeClr val="accent4"/>
              </a:solidFill>
              <a:cs typeface="Arial" pitchFamily="34" charset="0"/>
            </a:endParaRPr>
          </a:p>
        </p:txBody>
      </p:sp>
      <p:grpSp>
        <p:nvGrpSpPr>
          <p:cNvPr id="58" name="Group 57">
            <a:extLst>
              <a:ext uri="{FF2B5EF4-FFF2-40B4-BE49-F238E27FC236}">
                <a16:creationId xmlns:a16="http://schemas.microsoft.com/office/drawing/2014/main" id="{64AC3E49-1C11-4935-84CD-7526D3FD9ADE}"/>
              </a:ext>
            </a:extLst>
          </p:cNvPr>
          <p:cNvGrpSpPr/>
          <p:nvPr/>
        </p:nvGrpSpPr>
        <p:grpSpPr>
          <a:xfrm flipH="1">
            <a:off x="4506916" y="5382663"/>
            <a:ext cx="1199380" cy="461665"/>
            <a:chOff x="8760955" y="-377720"/>
            <a:chExt cx="5693435" cy="2191516"/>
          </a:xfrm>
        </p:grpSpPr>
        <p:sp>
          <p:nvSpPr>
            <p:cNvPr id="59" name="Freeform: Shape 58">
              <a:extLst>
                <a:ext uri="{FF2B5EF4-FFF2-40B4-BE49-F238E27FC236}">
                  <a16:creationId xmlns:a16="http://schemas.microsoft.com/office/drawing/2014/main" id="{29EDBA7D-F459-4540-951E-213CAEAA6C49}"/>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DEF4FD6F-7CB8-45E6-B962-660DF90BA7C8}"/>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1" name="Group 60">
            <a:extLst>
              <a:ext uri="{FF2B5EF4-FFF2-40B4-BE49-F238E27FC236}">
                <a16:creationId xmlns:a16="http://schemas.microsoft.com/office/drawing/2014/main" id="{E4D2CA50-259F-4BFD-80D7-6AA05B8FEC7D}"/>
              </a:ext>
            </a:extLst>
          </p:cNvPr>
          <p:cNvGrpSpPr/>
          <p:nvPr/>
        </p:nvGrpSpPr>
        <p:grpSpPr>
          <a:xfrm flipH="1">
            <a:off x="10356081" y="1970264"/>
            <a:ext cx="1199380" cy="461665"/>
            <a:chOff x="8760955" y="-377720"/>
            <a:chExt cx="5693435" cy="2191516"/>
          </a:xfrm>
        </p:grpSpPr>
        <p:sp>
          <p:nvSpPr>
            <p:cNvPr id="62" name="Freeform: Shape 61">
              <a:extLst>
                <a:ext uri="{FF2B5EF4-FFF2-40B4-BE49-F238E27FC236}">
                  <a16:creationId xmlns:a16="http://schemas.microsoft.com/office/drawing/2014/main" id="{0B509D6E-3A65-422B-A7CA-8F0B178C9491}"/>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a16="http://schemas.microsoft.com/office/drawing/2014/main" id="{C00F29CE-0ED6-4171-8DF1-45FC5E01907F}"/>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4" name="Group 63">
            <a:extLst>
              <a:ext uri="{FF2B5EF4-FFF2-40B4-BE49-F238E27FC236}">
                <a16:creationId xmlns:a16="http://schemas.microsoft.com/office/drawing/2014/main" id="{492D8219-51DB-4B9D-AC6F-8AB1A6FEEC4E}"/>
              </a:ext>
            </a:extLst>
          </p:cNvPr>
          <p:cNvGrpSpPr/>
          <p:nvPr/>
        </p:nvGrpSpPr>
        <p:grpSpPr>
          <a:xfrm flipH="1">
            <a:off x="7052907" y="4281100"/>
            <a:ext cx="1199380" cy="461665"/>
            <a:chOff x="8760955" y="-377720"/>
            <a:chExt cx="5693435" cy="2191516"/>
          </a:xfrm>
        </p:grpSpPr>
        <p:sp>
          <p:nvSpPr>
            <p:cNvPr id="65" name="Freeform: Shape 64">
              <a:extLst>
                <a:ext uri="{FF2B5EF4-FFF2-40B4-BE49-F238E27FC236}">
                  <a16:creationId xmlns:a16="http://schemas.microsoft.com/office/drawing/2014/main" id="{FDBD3FDA-9115-423D-BEEA-B3DED8A84AB3}"/>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66" name="Freeform: Shape 65">
              <a:extLst>
                <a:ext uri="{FF2B5EF4-FFF2-40B4-BE49-F238E27FC236}">
                  <a16:creationId xmlns:a16="http://schemas.microsoft.com/office/drawing/2014/main" id="{7A5F44E3-B485-472E-93D9-E51F3D17CFA6}"/>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7" name="Group 66">
            <a:extLst>
              <a:ext uri="{FF2B5EF4-FFF2-40B4-BE49-F238E27FC236}">
                <a16:creationId xmlns:a16="http://schemas.microsoft.com/office/drawing/2014/main" id="{89AA3FD9-DC26-48C2-8AA1-CDDB8A793831}"/>
              </a:ext>
            </a:extLst>
          </p:cNvPr>
          <p:cNvGrpSpPr/>
          <p:nvPr/>
        </p:nvGrpSpPr>
        <p:grpSpPr>
          <a:xfrm flipH="1">
            <a:off x="9280739" y="3092859"/>
            <a:ext cx="1199380" cy="461665"/>
            <a:chOff x="8760955" y="-377720"/>
            <a:chExt cx="5693435" cy="2191516"/>
          </a:xfrm>
        </p:grpSpPr>
        <p:sp>
          <p:nvSpPr>
            <p:cNvPr id="68" name="Freeform: Shape 67">
              <a:extLst>
                <a:ext uri="{FF2B5EF4-FFF2-40B4-BE49-F238E27FC236}">
                  <a16:creationId xmlns:a16="http://schemas.microsoft.com/office/drawing/2014/main" id="{AFFA49E2-DF93-49BD-B41C-65E2DF9B0246}"/>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a16="http://schemas.microsoft.com/office/drawing/2014/main" id="{F0DE0EBF-A448-4997-AB13-291DCA7ECA65}"/>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182380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Requisiti non funzionali</a:t>
            </a:r>
          </a:p>
        </p:txBody>
      </p:sp>
      <p:grpSp>
        <p:nvGrpSpPr>
          <p:cNvPr id="3" name="그룹 76">
            <a:extLst>
              <a:ext uri="{FF2B5EF4-FFF2-40B4-BE49-F238E27FC236}">
                <a16:creationId xmlns:a16="http://schemas.microsoft.com/office/drawing/2014/main" id="{426CC169-AAD3-4D1A-AF99-B8CD1BFE7390}"/>
              </a:ext>
            </a:extLst>
          </p:cNvPr>
          <p:cNvGrpSpPr/>
          <p:nvPr/>
        </p:nvGrpSpPr>
        <p:grpSpPr>
          <a:xfrm rot="5400000" flipH="1">
            <a:off x="7883931" y="2752524"/>
            <a:ext cx="1020647" cy="1880286"/>
            <a:chOff x="7236296" y="2503826"/>
            <a:chExt cx="1020647" cy="1880286"/>
          </a:xfrm>
          <a:solidFill>
            <a:schemeClr val="accent4"/>
          </a:solidFill>
        </p:grpSpPr>
        <p:sp>
          <p:nvSpPr>
            <p:cNvPr id="4" name="Rectangle 17">
              <a:extLst>
                <a:ext uri="{FF2B5EF4-FFF2-40B4-BE49-F238E27FC236}">
                  <a16:creationId xmlns:a16="http://schemas.microsoft.com/office/drawing/2014/main" id="{55BE378B-91C0-49DA-9759-3FD9ADC818EA}"/>
                </a:ext>
              </a:extLst>
            </p:cNvPr>
            <p:cNvSpPr/>
            <p:nvPr/>
          </p:nvSpPr>
          <p:spPr>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18">
              <a:extLst>
                <a:ext uri="{FF2B5EF4-FFF2-40B4-BE49-F238E27FC236}">
                  <a16:creationId xmlns:a16="http://schemas.microsoft.com/office/drawing/2014/main" id="{3330C3AE-B1E9-4EE4-A6F9-E3D7764ED9E0}"/>
                </a:ext>
              </a:extLst>
            </p:cNvPr>
            <p:cNvSpPr/>
            <p:nvPr/>
          </p:nvSpPr>
          <p:spPr>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5">
              <a:extLst>
                <a:ext uri="{FF2B5EF4-FFF2-40B4-BE49-F238E27FC236}">
                  <a16:creationId xmlns:a16="http://schemas.microsoft.com/office/drawing/2014/main" id="{823B4694-0895-46A1-A8D2-A4A3BB16DBC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Rectangle 26">
              <a:extLst>
                <a:ext uri="{FF2B5EF4-FFF2-40B4-BE49-F238E27FC236}">
                  <a16:creationId xmlns:a16="http://schemas.microsoft.com/office/drawing/2014/main" id="{B2EA3FF2-E572-44FF-BDF5-2F3BBFA49FD7}"/>
                </a:ext>
              </a:extLst>
            </p:cNvPr>
            <p:cNvSpPr/>
            <p:nvPr/>
          </p:nvSpPr>
          <p:spPr>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8" name="그룹 86">
            <a:extLst>
              <a:ext uri="{FF2B5EF4-FFF2-40B4-BE49-F238E27FC236}">
                <a16:creationId xmlns:a16="http://schemas.microsoft.com/office/drawing/2014/main" id="{B089379B-734E-4CF2-B02E-C23735997E48}"/>
              </a:ext>
            </a:extLst>
          </p:cNvPr>
          <p:cNvGrpSpPr/>
          <p:nvPr/>
        </p:nvGrpSpPr>
        <p:grpSpPr>
          <a:xfrm>
            <a:off x="5328500" y="4775534"/>
            <a:ext cx="2474171" cy="965883"/>
            <a:chOff x="5782772" y="2503826"/>
            <a:chExt cx="2474171" cy="965883"/>
          </a:xfrm>
          <a:solidFill>
            <a:schemeClr val="accent4"/>
          </a:solidFill>
        </p:grpSpPr>
        <p:sp>
          <p:nvSpPr>
            <p:cNvPr id="9" name="Rectangle 17">
              <a:extLst>
                <a:ext uri="{FF2B5EF4-FFF2-40B4-BE49-F238E27FC236}">
                  <a16:creationId xmlns:a16="http://schemas.microsoft.com/office/drawing/2014/main" id="{E88AE065-A578-491B-BFE8-1DE6BF096F28}"/>
                </a:ext>
              </a:extLst>
            </p:cNvPr>
            <p:cNvSpPr/>
            <p:nvPr/>
          </p:nvSpPr>
          <p:spPr>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Block Arc 18">
              <a:extLst>
                <a:ext uri="{FF2B5EF4-FFF2-40B4-BE49-F238E27FC236}">
                  <a16:creationId xmlns:a16="http://schemas.microsoft.com/office/drawing/2014/main" id="{E36BC848-0A6D-45EE-B746-D0ACF685468F}"/>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Isosceles Triangle 25">
              <a:extLst>
                <a:ext uri="{FF2B5EF4-FFF2-40B4-BE49-F238E27FC236}">
                  <a16:creationId xmlns:a16="http://schemas.microsoft.com/office/drawing/2014/main" id="{481E3C4B-FA4C-47D4-93F4-7B614EDD79EE}"/>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26">
              <a:extLst>
                <a:ext uri="{FF2B5EF4-FFF2-40B4-BE49-F238E27FC236}">
                  <a16:creationId xmlns:a16="http://schemas.microsoft.com/office/drawing/2014/main" id="{F9FB5905-65ED-450E-B9A2-3FDE0F815173}"/>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7" name="그룹 6">
            <a:extLst>
              <a:ext uri="{FF2B5EF4-FFF2-40B4-BE49-F238E27FC236}">
                <a16:creationId xmlns:a16="http://schemas.microsoft.com/office/drawing/2014/main" id="{DABF881D-B306-42F3-B4F0-5C76ACB5A2C6}"/>
              </a:ext>
            </a:extLst>
          </p:cNvPr>
          <p:cNvGrpSpPr/>
          <p:nvPr/>
        </p:nvGrpSpPr>
        <p:grpSpPr>
          <a:xfrm>
            <a:off x="10623487" y="677602"/>
            <a:ext cx="498911" cy="1226090"/>
            <a:chOff x="7793200" y="677601"/>
            <a:chExt cx="498911" cy="1226090"/>
          </a:xfrm>
          <a:solidFill>
            <a:schemeClr val="accent4"/>
          </a:solidFill>
        </p:grpSpPr>
        <p:sp>
          <p:nvSpPr>
            <p:cNvPr id="18" name="Rectangle 17">
              <a:extLst>
                <a:ext uri="{FF2B5EF4-FFF2-40B4-BE49-F238E27FC236}">
                  <a16:creationId xmlns:a16="http://schemas.microsoft.com/office/drawing/2014/main" id="{23B1F3F1-4B5B-4A60-9617-3547C44D3F0B}"/>
                </a:ext>
              </a:extLst>
            </p:cNvPr>
            <p:cNvSpPr/>
            <p:nvPr/>
          </p:nvSpPr>
          <p:spPr>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Isosceles Triangle 18">
              <a:extLst>
                <a:ext uri="{FF2B5EF4-FFF2-40B4-BE49-F238E27FC236}">
                  <a16:creationId xmlns:a16="http://schemas.microsoft.com/office/drawing/2014/main" id="{407548BC-0E22-464E-87E5-87B706FC0C10}"/>
                </a:ext>
              </a:extLst>
            </p:cNvPr>
            <p:cNvSpPr/>
            <p:nvPr/>
          </p:nvSpPr>
          <p:spPr>
            <a:xfrm>
              <a:off x="7793200" y="677601"/>
              <a:ext cx="498911" cy="4300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0" name="그룹 1">
            <a:extLst>
              <a:ext uri="{FF2B5EF4-FFF2-40B4-BE49-F238E27FC236}">
                <a16:creationId xmlns:a16="http://schemas.microsoft.com/office/drawing/2014/main" id="{E148DBC8-552D-4959-9479-F82AC724B12F}"/>
              </a:ext>
            </a:extLst>
          </p:cNvPr>
          <p:cNvGrpSpPr/>
          <p:nvPr/>
        </p:nvGrpSpPr>
        <p:grpSpPr>
          <a:xfrm>
            <a:off x="1219664" y="5458032"/>
            <a:ext cx="3319433" cy="1412251"/>
            <a:chOff x="-625881" y="5458030"/>
            <a:chExt cx="3319433" cy="1412251"/>
          </a:xfrm>
          <a:solidFill>
            <a:schemeClr val="accent4"/>
          </a:solidFill>
        </p:grpSpPr>
        <p:sp>
          <p:nvSpPr>
            <p:cNvPr id="21" name="Block Arc 20">
              <a:extLst>
                <a:ext uri="{FF2B5EF4-FFF2-40B4-BE49-F238E27FC236}">
                  <a16:creationId xmlns:a16="http://schemas.microsoft.com/office/drawing/2014/main" id="{D391DFB0-02D1-4A4D-BAA5-88362CBD7263}"/>
                </a:ext>
              </a:extLst>
            </p:cNvPr>
            <p:cNvSpPr/>
            <p:nvPr/>
          </p:nvSpPr>
          <p:spPr>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FD4AE79-F250-4904-8A3C-A70E4072355B}"/>
                </a:ext>
              </a:extLst>
            </p:cNvPr>
            <p:cNvSpPr/>
            <p:nvPr/>
          </p:nvSpPr>
          <p:spPr>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Rectangle 22">
              <a:extLst>
                <a:ext uri="{FF2B5EF4-FFF2-40B4-BE49-F238E27FC236}">
                  <a16:creationId xmlns:a16="http://schemas.microsoft.com/office/drawing/2014/main" id="{733BC7F5-C97E-4A08-A359-56BA23F21A17}"/>
                </a:ext>
              </a:extLst>
            </p:cNvPr>
            <p:cNvSpPr/>
            <p:nvPr/>
          </p:nvSpPr>
          <p:spPr>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Isosceles Triangle 23">
              <a:extLst>
                <a:ext uri="{FF2B5EF4-FFF2-40B4-BE49-F238E27FC236}">
                  <a16:creationId xmlns:a16="http://schemas.microsoft.com/office/drawing/2014/main" id="{82DCA7DD-FD5D-4E61-A097-3360563AB5F3}"/>
                </a:ext>
              </a:extLst>
            </p:cNvPr>
            <p:cNvSpPr/>
            <p:nvPr/>
          </p:nvSpPr>
          <p:spPr>
            <a:xfrm rot="5400000">
              <a:off x="2300881" y="548711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5" name="그룹 5">
            <a:extLst>
              <a:ext uri="{FF2B5EF4-FFF2-40B4-BE49-F238E27FC236}">
                <a16:creationId xmlns:a16="http://schemas.microsoft.com/office/drawing/2014/main" id="{8B5B2AE6-3A27-42CB-81FF-3CFE809B24F4}"/>
              </a:ext>
            </a:extLst>
          </p:cNvPr>
          <p:cNvGrpSpPr/>
          <p:nvPr/>
        </p:nvGrpSpPr>
        <p:grpSpPr>
          <a:xfrm>
            <a:off x="10066583" y="2503828"/>
            <a:ext cx="1020647" cy="965883"/>
            <a:chOff x="7236296" y="2503826"/>
            <a:chExt cx="1020647" cy="965883"/>
          </a:xfrm>
          <a:solidFill>
            <a:schemeClr val="accent4"/>
          </a:solidFill>
        </p:grpSpPr>
        <p:sp>
          <p:nvSpPr>
            <p:cNvPr id="26" name="Rectangle 25">
              <a:extLst>
                <a:ext uri="{FF2B5EF4-FFF2-40B4-BE49-F238E27FC236}">
                  <a16:creationId xmlns:a16="http://schemas.microsoft.com/office/drawing/2014/main" id="{8826F52D-505C-4268-B515-33055B75C644}"/>
                </a:ext>
              </a:extLst>
            </p:cNvPr>
            <p:cNvSpPr/>
            <p:nvPr/>
          </p:nvSpPr>
          <p:spPr>
            <a:xfrm rot="5400000">
              <a:off x="7373534" y="3116471"/>
              <a:ext cx="216000" cy="490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Block Arc 26">
              <a:extLst>
                <a:ext uri="{FF2B5EF4-FFF2-40B4-BE49-F238E27FC236}">
                  <a16:creationId xmlns:a16="http://schemas.microsoft.com/office/drawing/2014/main" id="{5C7371AB-C391-4C41-9080-0FE617436F40}"/>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Isosceles Triangle 27">
              <a:extLst>
                <a:ext uri="{FF2B5EF4-FFF2-40B4-BE49-F238E27FC236}">
                  <a16:creationId xmlns:a16="http://schemas.microsoft.com/office/drawing/2014/main" id="{5A735FF9-E0DF-4DBA-8613-51CE584F240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Rectangle 28">
              <a:extLst>
                <a:ext uri="{FF2B5EF4-FFF2-40B4-BE49-F238E27FC236}">
                  <a16:creationId xmlns:a16="http://schemas.microsoft.com/office/drawing/2014/main" id="{1ACB3463-6F62-43BC-BAFC-FB7B34F960E2}"/>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4" name="Group 33">
            <a:extLst>
              <a:ext uri="{FF2B5EF4-FFF2-40B4-BE49-F238E27FC236}">
                <a16:creationId xmlns:a16="http://schemas.microsoft.com/office/drawing/2014/main" id="{321B0014-D691-47FD-8F14-F7B5C8014C0D}"/>
              </a:ext>
            </a:extLst>
          </p:cNvPr>
          <p:cNvGrpSpPr/>
          <p:nvPr/>
        </p:nvGrpSpPr>
        <p:grpSpPr>
          <a:xfrm>
            <a:off x="1046921" y="1043055"/>
            <a:ext cx="5029948" cy="1079815"/>
            <a:chOff x="6210998" y="1433695"/>
            <a:chExt cx="2931973" cy="1079815"/>
          </a:xfrm>
        </p:grpSpPr>
        <p:sp>
          <p:nvSpPr>
            <p:cNvPr id="35" name="TextBox 34">
              <a:extLst>
                <a:ext uri="{FF2B5EF4-FFF2-40B4-BE49-F238E27FC236}">
                  <a16:creationId xmlns:a16="http://schemas.microsoft.com/office/drawing/2014/main" id="{50D5D9DE-B131-42AE-8C21-7A3C6E2CB64A}"/>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RNF 4.1.2 </a:t>
              </a:r>
              <a:r>
                <a:rPr lang="en-US" altLang="ko-KR" sz="1400" b="1" dirty="0" err="1">
                  <a:solidFill>
                    <a:schemeClr val="tx1">
                      <a:lumMod val="75000"/>
                      <a:lumOff val="25000"/>
                    </a:schemeClr>
                  </a:solidFill>
                  <a:cs typeface="Arial" pitchFamily="34" charset="0"/>
                </a:rPr>
                <a:t>Usabilità</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7E983CCD-CD1E-462D-BC6D-3F5C6D6007EA}"/>
                </a:ext>
              </a:extLst>
            </p:cNvPr>
            <p:cNvSpPr txBox="1"/>
            <p:nvPr/>
          </p:nvSpPr>
          <p:spPr>
            <a:xfrm>
              <a:off x="6210998" y="1682513"/>
              <a:ext cx="2931973" cy="830997"/>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Il sistema deve far sì che l’utente riesca a utilizzare e visualizzare le funzionalità presenti, fornendo un menu contestuale con le relative funzionalità di login e logout posizionati in alto dello schermo.</a:t>
              </a:r>
            </a:p>
            <a:p>
              <a:r>
                <a:rPr lang="it-IT" altLang="ko-KR" sz="1200" dirty="0">
                  <a:solidFill>
                    <a:schemeClr val="tx1">
                      <a:lumMod val="75000"/>
                      <a:lumOff val="25000"/>
                    </a:schemeClr>
                  </a:solidFill>
                  <a:cs typeface="Arial" pitchFamily="34" charset="0"/>
                </a:rPr>
                <a:t>Priorità: alta.</a:t>
              </a:r>
              <a:endParaRPr lang="ko-KR" altLang="en-US" sz="1200" dirty="0">
                <a:solidFill>
                  <a:schemeClr val="tx1">
                    <a:lumMod val="75000"/>
                    <a:lumOff val="25000"/>
                  </a:schemeClr>
                </a:solidFill>
                <a:cs typeface="Arial" pitchFamily="34" charset="0"/>
              </a:endParaRPr>
            </a:p>
          </p:txBody>
        </p:sp>
      </p:grpSp>
      <p:grpSp>
        <p:nvGrpSpPr>
          <p:cNvPr id="37" name="Group 36">
            <a:extLst>
              <a:ext uri="{FF2B5EF4-FFF2-40B4-BE49-F238E27FC236}">
                <a16:creationId xmlns:a16="http://schemas.microsoft.com/office/drawing/2014/main" id="{FC5B4356-BCBE-4395-9346-37D9423F21AA}"/>
              </a:ext>
            </a:extLst>
          </p:cNvPr>
          <p:cNvGrpSpPr/>
          <p:nvPr/>
        </p:nvGrpSpPr>
        <p:grpSpPr>
          <a:xfrm>
            <a:off x="1048966" y="2203708"/>
            <a:ext cx="5692972" cy="895149"/>
            <a:chOff x="6210998" y="1433695"/>
            <a:chExt cx="2988151" cy="895149"/>
          </a:xfrm>
        </p:grpSpPr>
        <p:sp>
          <p:nvSpPr>
            <p:cNvPr id="38" name="TextBox 37">
              <a:extLst>
                <a:ext uri="{FF2B5EF4-FFF2-40B4-BE49-F238E27FC236}">
                  <a16:creationId xmlns:a16="http://schemas.microsoft.com/office/drawing/2014/main" id="{BA21DD8B-42F4-40AD-A7FC-57C35E6D94EB}"/>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RNF_4.2.1 </a:t>
              </a:r>
              <a:r>
                <a:rPr lang="en-US" altLang="ko-KR" sz="1400" b="1" dirty="0" err="1">
                  <a:solidFill>
                    <a:schemeClr val="tx1">
                      <a:lumMod val="75000"/>
                      <a:lumOff val="25000"/>
                    </a:schemeClr>
                  </a:solidFill>
                  <a:cs typeface="Arial" pitchFamily="34" charset="0"/>
                </a:rPr>
                <a:t>Affidabilità</a:t>
              </a:r>
              <a:endParaRPr lang="ko-KR" altLang="en-US" sz="14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EF885BD4-67CF-49D9-9E49-423E94886D9C}"/>
                </a:ext>
              </a:extLst>
            </p:cNvPr>
            <p:cNvSpPr txBox="1"/>
            <p:nvPr/>
          </p:nvSpPr>
          <p:spPr>
            <a:xfrm>
              <a:off x="6210998" y="1682513"/>
              <a:ext cx="2988151" cy="646331"/>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Il sistema deve generare dei messaggi di errore nel caso l’utente abbia inserito dei dati sbagliati o mancanti. </a:t>
              </a:r>
            </a:p>
            <a:p>
              <a:r>
                <a:rPr lang="it-IT" altLang="ko-KR" sz="1200" dirty="0">
                  <a:solidFill>
                    <a:schemeClr val="tx1">
                      <a:lumMod val="75000"/>
                      <a:lumOff val="25000"/>
                    </a:schemeClr>
                  </a:solidFill>
                  <a:cs typeface="Arial" pitchFamily="34" charset="0"/>
                </a:rPr>
                <a:t>Priorità: alta.</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64A1571-FE44-4151-B336-BCEF51764DD5}"/>
              </a:ext>
            </a:extLst>
          </p:cNvPr>
          <p:cNvGrpSpPr/>
          <p:nvPr/>
        </p:nvGrpSpPr>
        <p:grpSpPr>
          <a:xfrm>
            <a:off x="1048967" y="3107108"/>
            <a:ext cx="5029948" cy="1264481"/>
            <a:chOff x="6210998" y="1433695"/>
            <a:chExt cx="2931973" cy="1264481"/>
          </a:xfrm>
        </p:grpSpPr>
        <p:sp>
          <p:nvSpPr>
            <p:cNvPr id="41" name="TextBox 40">
              <a:extLst>
                <a:ext uri="{FF2B5EF4-FFF2-40B4-BE49-F238E27FC236}">
                  <a16:creationId xmlns:a16="http://schemas.microsoft.com/office/drawing/2014/main" id="{E0570204-11BC-49A3-941E-0A28A097D0B6}"/>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RNF 4.3.1 Performance</a:t>
              </a:r>
              <a:endParaRPr lang="ko-KR" altLang="en-US" sz="14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8466ADAF-E645-497B-9F61-1EFA765DCB70}"/>
                </a:ext>
              </a:extLst>
            </p:cNvPr>
            <p:cNvSpPr txBox="1"/>
            <p:nvPr/>
          </p:nvSpPr>
          <p:spPr>
            <a:xfrm>
              <a:off x="6210998" y="1682513"/>
              <a:ext cx="2931973" cy="1015663"/>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Il sistema cerca di rispondere in tempi brevi alle azioni fatte dall’utente eliminando rallentamenti, però essendo un sistema web la risposta varia in base alla connessione internet dell’utente. </a:t>
              </a:r>
            </a:p>
            <a:p>
              <a:r>
                <a:rPr lang="it-IT" altLang="ko-KR" sz="1200" dirty="0">
                  <a:solidFill>
                    <a:schemeClr val="tx1">
                      <a:lumMod val="75000"/>
                      <a:lumOff val="25000"/>
                    </a:schemeClr>
                  </a:solidFill>
                  <a:cs typeface="Arial" pitchFamily="34" charset="0"/>
                </a:rPr>
                <a:t>Priorità: media.</a:t>
              </a:r>
            </a:p>
            <a:p>
              <a:endParaRPr lang="it-IT" altLang="ko-KR"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55379CD9-135B-4976-9025-6DF1085B6857}"/>
              </a:ext>
            </a:extLst>
          </p:cNvPr>
          <p:cNvGrpSpPr/>
          <p:nvPr/>
        </p:nvGrpSpPr>
        <p:grpSpPr>
          <a:xfrm>
            <a:off x="1085261" y="4097816"/>
            <a:ext cx="5300720" cy="1264481"/>
            <a:chOff x="6210998" y="1433695"/>
            <a:chExt cx="3089807" cy="1264481"/>
          </a:xfrm>
        </p:grpSpPr>
        <p:sp>
          <p:nvSpPr>
            <p:cNvPr id="44" name="TextBox 43">
              <a:extLst>
                <a:ext uri="{FF2B5EF4-FFF2-40B4-BE49-F238E27FC236}">
                  <a16:creationId xmlns:a16="http://schemas.microsoft.com/office/drawing/2014/main" id="{8B960508-E3BC-4F12-9E9A-79EB404FFF97}"/>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RNF 4.4 </a:t>
              </a:r>
              <a:r>
                <a:rPr lang="en-US" altLang="ko-KR" sz="1400" b="1" dirty="0" err="1">
                  <a:solidFill>
                    <a:schemeClr val="tx1">
                      <a:lumMod val="75000"/>
                      <a:lumOff val="25000"/>
                    </a:schemeClr>
                  </a:solidFill>
                  <a:cs typeface="Arial" pitchFamily="34" charset="0"/>
                </a:rPr>
                <a:t>Manutenibilità</a:t>
              </a:r>
              <a:endParaRPr lang="ko-KR" altLang="en-US" sz="14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580265C1-A8F0-4E6F-8F9D-6DA341C23F4B}"/>
                </a:ext>
              </a:extLst>
            </p:cNvPr>
            <p:cNvSpPr txBox="1"/>
            <p:nvPr/>
          </p:nvSpPr>
          <p:spPr>
            <a:xfrm>
              <a:off x="6210998" y="1682513"/>
              <a:ext cx="3089807" cy="1015663"/>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Il sistema deve fornire una documentazione che sia ben leggibile e comprensibile ai nuovi programmatori oppure ai nuovi dipendenti che lavoreranno per la piattaforma, nel caso di un aggiornamento o miglioramento di essa.</a:t>
              </a:r>
            </a:p>
            <a:p>
              <a:r>
                <a:rPr lang="it-IT" altLang="ko-KR" sz="1200" dirty="0">
                  <a:solidFill>
                    <a:schemeClr val="tx1">
                      <a:lumMod val="75000"/>
                      <a:lumOff val="25000"/>
                    </a:schemeClr>
                  </a:solidFill>
                  <a:cs typeface="Arial" pitchFamily="34" charset="0"/>
                </a:rPr>
                <a:t>Priorità: alta.</a:t>
              </a:r>
              <a:endParaRPr lang="ko-KR" altLang="en-US" sz="1200" dirty="0">
                <a:solidFill>
                  <a:schemeClr val="tx1">
                    <a:lumMod val="75000"/>
                    <a:lumOff val="25000"/>
                  </a:schemeClr>
                </a:solidFill>
                <a:cs typeface="Arial" pitchFamily="34" charset="0"/>
              </a:endParaRPr>
            </a:p>
          </p:txBody>
        </p:sp>
      </p:grpSp>
      <p:sp>
        <p:nvSpPr>
          <p:cNvPr id="46" name="TextBox 45">
            <a:extLst>
              <a:ext uri="{FF2B5EF4-FFF2-40B4-BE49-F238E27FC236}">
                <a16:creationId xmlns:a16="http://schemas.microsoft.com/office/drawing/2014/main" id="{3DD731BC-7094-42B1-8BB6-EDDD803185DA}"/>
              </a:ext>
            </a:extLst>
          </p:cNvPr>
          <p:cNvSpPr txBox="1"/>
          <p:nvPr/>
        </p:nvSpPr>
        <p:spPr>
          <a:xfrm>
            <a:off x="7978996" y="4628658"/>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52</a:t>
            </a:r>
            <a:r>
              <a:rPr lang="en-US" altLang="ko-KR" sz="2400" b="1" dirty="0">
                <a:ln w="12700">
                  <a:solidFill>
                    <a:schemeClr val="bg1"/>
                  </a:solidFill>
                </a:ln>
                <a:solidFill>
                  <a:schemeClr val="accent2"/>
                </a:solidFill>
                <a:cs typeface="Arial" pitchFamily="34" charset="0"/>
              </a:rPr>
              <a:t>%</a:t>
            </a:r>
            <a:endParaRPr lang="ko-KR" altLang="en-US" sz="2400" b="1" dirty="0">
              <a:ln w="12700">
                <a:solidFill>
                  <a:schemeClr val="bg1"/>
                </a:solidFill>
              </a:ln>
              <a:solidFill>
                <a:schemeClr val="accent2"/>
              </a:solidFill>
              <a:cs typeface="Arial" pitchFamily="34" charset="0"/>
            </a:endParaRPr>
          </a:p>
        </p:txBody>
      </p:sp>
      <p:sp>
        <p:nvSpPr>
          <p:cNvPr id="47" name="TextBox 46">
            <a:extLst>
              <a:ext uri="{FF2B5EF4-FFF2-40B4-BE49-F238E27FC236}">
                <a16:creationId xmlns:a16="http://schemas.microsoft.com/office/drawing/2014/main" id="{48CFBBCA-9814-4A96-A4A4-1E5F0D71FA33}"/>
              </a:ext>
            </a:extLst>
          </p:cNvPr>
          <p:cNvSpPr txBox="1"/>
          <p:nvPr/>
        </p:nvSpPr>
        <p:spPr>
          <a:xfrm>
            <a:off x="4651925" y="4888726"/>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43</a:t>
            </a:r>
            <a:r>
              <a:rPr lang="en-US" altLang="ko-KR" sz="2400" b="1" dirty="0">
                <a:ln w="12700">
                  <a:solidFill>
                    <a:schemeClr val="bg1"/>
                  </a:solidFill>
                </a:ln>
                <a:solidFill>
                  <a:schemeClr val="accent1"/>
                </a:solidFill>
                <a:cs typeface="Arial" pitchFamily="34" charset="0"/>
              </a:rPr>
              <a:t>%</a:t>
            </a:r>
            <a:endParaRPr lang="ko-KR" altLang="en-US" sz="2400" b="1" dirty="0">
              <a:ln w="12700">
                <a:solidFill>
                  <a:schemeClr val="bg1"/>
                </a:solidFill>
              </a:ln>
              <a:solidFill>
                <a:schemeClr val="accent1"/>
              </a:solidFill>
              <a:cs typeface="Arial" pitchFamily="34" charset="0"/>
            </a:endParaRPr>
          </a:p>
        </p:txBody>
      </p:sp>
      <p:sp>
        <p:nvSpPr>
          <p:cNvPr id="48" name="TextBox 47">
            <a:extLst>
              <a:ext uri="{FF2B5EF4-FFF2-40B4-BE49-F238E27FC236}">
                <a16:creationId xmlns:a16="http://schemas.microsoft.com/office/drawing/2014/main" id="{393FCD04-DB6B-4616-9C63-1494E184EEA0}"/>
              </a:ext>
            </a:extLst>
          </p:cNvPr>
          <p:cNvSpPr txBox="1"/>
          <p:nvPr/>
        </p:nvSpPr>
        <p:spPr>
          <a:xfrm>
            <a:off x="10052709" y="3646335"/>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65</a:t>
            </a:r>
            <a:r>
              <a:rPr lang="en-US" altLang="ko-KR" sz="2400" b="1" dirty="0">
                <a:ln w="12700">
                  <a:solidFill>
                    <a:schemeClr val="bg1"/>
                  </a:solidFill>
                </a:ln>
                <a:solidFill>
                  <a:schemeClr val="accent3"/>
                </a:solidFill>
                <a:cs typeface="Arial" pitchFamily="34" charset="0"/>
              </a:rPr>
              <a:t>%</a:t>
            </a:r>
            <a:endParaRPr lang="ko-KR" altLang="en-US" sz="2400" b="1" dirty="0">
              <a:ln w="12700">
                <a:solidFill>
                  <a:schemeClr val="bg1"/>
                </a:solidFill>
              </a:ln>
              <a:solidFill>
                <a:schemeClr val="accent3"/>
              </a:solidFill>
              <a:cs typeface="Arial" pitchFamily="34" charset="0"/>
            </a:endParaRPr>
          </a:p>
        </p:txBody>
      </p:sp>
      <p:sp>
        <p:nvSpPr>
          <p:cNvPr id="49" name="TextBox 48">
            <a:extLst>
              <a:ext uri="{FF2B5EF4-FFF2-40B4-BE49-F238E27FC236}">
                <a16:creationId xmlns:a16="http://schemas.microsoft.com/office/drawing/2014/main" id="{3DE2C8EC-0533-4898-BBA6-160F31160676}"/>
              </a:ext>
            </a:extLst>
          </p:cNvPr>
          <p:cNvSpPr txBox="1"/>
          <p:nvPr/>
        </p:nvSpPr>
        <p:spPr>
          <a:xfrm>
            <a:off x="9404777" y="1793828"/>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4"/>
                </a:solidFill>
                <a:cs typeface="Arial" pitchFamily="34" charset="0"/>
              </a:rPr>
              <a:t>83</a:t>
            </a:r>
            <a:r>
              <a:rPr lang="en-US" altLang="ko-KR" sz="2400" b="1" dirty="0">
                <a:ln w="12700">
                  <a:solidFill>
                    <a:schemeClr val="bg1"/>
                  </a:solidFill>
                </a:ln>
                <a:solidFill>
                  <a:schemeClr val="accent4"/>
                </a:solidFill>
                <a:cs typeface="Arial" pitchFamily="34" charset="0"/>
              </a:rPr>
              <a:t>%</a:t>
            </a:r>
            <a:endParaRPr lang="ko-KR" altLang="en-US" sz="2400" b="1" dirty="0">
              <a:ln w="12700">
                <a:solidFill>
                  <a:schemeClr val="bg1"/>
                </a:solidFill>
              </a:ln>
              <a:solidFill>
                <a:schemeClr val="accent4"/>
              </a:solidFill>
              <a:cs typeface="Arial" pitchFamily="34" charset="0"/>
            </a:endParaRPr>
          </a:p>
        </p:txBody>
      </p:sp>
      <p:sp>
        <p:nvSpPr>
          <p:cNvPr id="50" name="TextBox 49">
            <a:extLst>
              <a:ext uri="{FF2B5EF4-FFF2-40B4-BE49-F238E27FC236}">
                <a16:creationId xmlns:a16="http://schemas.microsoft.com/office/drawing/2014/main" id="{B13EC1EC-4EA5-45C5-B49C-5639F5FFF10C}"/>
              </a:ext>
            </a:extLst>
          </p:cNvPr>
          <p:cNvSpPr txBox="1"/>
          <p:nvPr/>
        </p:nvSpPr>
        <p:spPr>
          <a:xfrm>
            <a:off x="85423" y="975636"/>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1"/>
                </a:solidFill>
                <a:cs typeface="Arial" pitchFamily="34" charset="0"/>
              </a:rPr>
              <a:t>01</a:t>
            </a:r>
            <a:endParaRPr lang="ko-KR" altLang="en-US" sz="4400" b="1" dirty="0">
              <a:ln w="12700">
                <a:solidFill>
                  <a:schemeClr val="bg1"/>
                </a:solidFill>
              </a:ln>
              <a:solidFill>
                <a:schemeClr val="accent1"/>
              </a:solidFill>
              <a:cs typeface="Arial" pitchFamily="34" charset="0"/>
            </a:endParaRPr>
          </a:p>
        </p:txBody>
      </p:sp>
      <p:sp>
        <p:nvSpPr>
          <p:cNvPr id="51" name="TextBox 50">
            <a:extLst>
              <a:ext uri="{FF2B5EF4-FFF2-40B4-BE49-F238E27FC236}">
                <a16:creationId xmlns:a16="http://schemas.microsoft.com/office/drawing/2014/main" id="{951CFB33-90BC-4CE1-BA05-9D2415F7C19E}"/>
              </a:ext>
            </a:extLst>
          </p:cNvPr>
          <p:cNvSpPr txBox="1"/>
          <p:nvPr/>
        </p:nvSpPr>
        <p:spPr>
          <a:xfrm>
            <a:off x="87469" y="213628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2"/>
                </a:solidFill>
                <a:cs typeface="Arial" pitchFamily="34" charset="0"/>
              </a:rPr>
              <a:t>02</a:t>
            </a:r>
            <a:endParaRPr lang="ko-KR" altLang="en-US" sz="4400" b="1" dirty="0">
              <a:ln w="12700">
                <a:solidFill>
                  <a:schemeClr val="bg1"/>
                </a:solidFill>
              </a:ln>
              <a:solidFill>
                <a:schemeClr val="accent2"/>
              </a:solidFill>
              <a:cs typeface="Arial" pitchFamily="34" charset="0"/>
            </a:endParaRPr>
          </a:p>
        </p:txBody>
      </p:sp>
      <p:sp>
        <p:nvSpPr>
          <p:cNvPr id="52" name="TextBox 51">
            <a:extLst>
              <a:ext uri="{FF2B5EF4-FFF2-40B4-BE49-F238E27FC236}">
                <a16:creationId xmlns:a16="http://schemas.microsoft.com/office/drawing/2014/main" id="{FCFC191A-85F3-491A-972D-26486E0CFDC4}"/>
              </a:ext>
            </a:extLst>
          </p:cNvPr>
          <p:cNvSpPr txBox="1"/>
          <p:nvPr/>
        </p:nvSpPr>
        <p:spPr>
          <a:xfrm>
            <a:off x="87469" y="303968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3"/>
                </a:solidFill>
                <a:cs typeface="Arial" pitchFamily="34" charset="0"/>
              </a:rPr>
              <a:t>03</a:t>
            </a:r>
            <a:endParaRPr lang="ko-KR" altLang="en-US" sz="4400" b="1" dirty="0">
              <a:ln w="12700">
                <a:solidFill>
                  <a:schemeClr val="bg1"/>
                </a:solidFill>
              </a:ln>
              <a:solidFill>
                <a:schemeClr val="accent3"/>
              </a:solidFill>
              <a:cs typeface="Arial" pitchFamily="34" charset="0"/>
            </a:endParaRPr>
          </a:p>
        </p:txBody>
      </p:sp>
      <p:sp>
        <p:nvSpPr>
          <p:cNvPr id="53" name="TextBox 52">
            <a:extLst>
              <a:ext uri="{FF2B5EF4-FFF2-40B4-BE49-F238E27FC236}">
                <a16:creationId xmlns:a16="http://schemas.microsoft.com/office/drawing/2014/main" id="{DF1C88E2-E89B-4278-ADAE-09B87A9D2445}"/>
              </a:ext>
            </a:extLst>
          </p:cNvPr>
          <p:cNvSpPr txBox="1"/>
          <p:nvPr/>
        </p:nvSpPr>
        <p:spPr>
          <a:xfrm>
            <a:off x="123763" y="4030397"/>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4"/>
                </a:solidFill>
                <a:cs typeface="Arial" pitchFamily="34" charset="0"/>
              </a:rPr>
              <a:t>04</a:t>
            </a:r>
            <a:endParaRPr lang="ko-KR" altLang="en-US" sz="4400" b="1" dirty="0">
              <a:ln w="12700">
                <a:solidFill>
                  <a:schemeClr val="bg1"/>
                </a:solidFill>
              </a:ln>
              <a:solidFill>
                <a:schemeClr val="accent4"/>
              </a:solidFill>
              <a:cs typeface="Arial" pitchFamily="34" charset="0"/>
            </a:endParaRPr>
          </a:p>
        </p:txBody>
      </p:sp>
      <p:grpSp>
        <p:nvGrpSpPr>
          <p:cNvPr id="58" name="Group 57">
            <a:extLst>
              <a:ext uri="{FF2B5EF4-FFF2-40B4-BE49-F238E27FC236}">
                <a16:creationId xmlns:a16="http://schemas.microsoft.com/office/drawing/2014/main" id="{64AC3E49-1C11-4935-84CD-7526D3FD9ADE}"/>
              </a:ext>
            </a:extLst>
          </p:cNvPr>
          <p:cNvGrpSpPr/>
          <p:nvPr/>
        </p:nvGrpSpPr>
        <p:grpSpPr>
          <a:xfrm flipH="1">
            <a:off x="4506916" y="5382663"/>
            <a:ext cx="1199380" cy="461665"/>
            <a:chOff x="8760955" y="-377720"/>
            <a:chExt cx="5693435" cy="2191516"/>
          </a:xfrm>
        </p:grpSpPr>
        <p:sp>
          <p:nvSpPr>
            <p:cNvPr id="59" name="Freeform: Shape 58">
              <a:extLst>
                <a:ext uri="{FF2B5EF4-FFF2-40B4-BE49-F238E27FC236}">
                  <a16:creationId xmlns:a16="http://schemas.microsoft.com/office/drawing/2014/main" id="{29EDBA7D-F459-4540-951E-213CAEAA6C49}"/>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DEF4FD6F-7CB8-45E6-B962-660DF90BA7C8}"/>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1" name="Group 60">
            <a:extLst>
              <a:ext uri="{FF2B5EF4-FFF2-40B4-BE49-F238E27FC236}">
                <a16:creationId xmlns:a16="http://schemas.microsoft.com/office/drawing/2014/main" id="{E4D2CA50-259F-4BFD-80D7-6AA05B8FEC7D}"/>
              </a:ext>
            </a:extLst>
          </p:cNvPr>
          <p:cNvGrpSpPr/>
          <p:nvPr/>
        </p:nvGrpSpPr>
        <p:grpSpPr>
          <a:xfrm flipH="1">
            <a:off x="10356081" y="1970264"/>
            <a:ext cx="1199380" cy="461665"/>
            <a:chOff x="8760955" y="-377720"/>
            <a:chExt cx="5693435" cy="2191516"/>
          </a:xfrm>
        </p:grpSpPr>
        <p:sp>
          <p:nvSpPr>
            <p:cNvPr id="62" name="Freeform: Shape 61">
              <a:extLst>
                <a:ext uri="{FF2B5EF4-FFF2-40B4-BE49-F238E27FC236}">
                  <a16:creationId xmlns:a16="http://schemas.microsoft.com/office/drawing/2014/main" id="{0B509D6E-3A65-422B-A7CA-8F0B178C9491}"/>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a16="http://schemas.microsoft.com/office/drawing/2014/main" id="{C00F29CE-0ED6-4171-8DF1-45FC5E01907F}"/>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4" name="Group 63">
            <a:extLst>
              <a:ext uri="{FF2B5EF4-FFF2-40B4-BE49-F238E27FC236}">
                <a16:creationId xmlns:a16="http://schemas.microsoft.com/office/drawing/2014/main" id="{492D8219-51DB-4B9D-AC6F-8AB1A6FEEC4E}"/>
              </a:ext>
            </a:extLst>
          </p:cNvPr>
          <p:cNvGrpSpPr/>
          <p:nvPr/>
        </p:nvGrpSpPr>
        <p:grpSpPr>
          <a:xfrm flipH="1">
            <a:off x="7052907" y="4281100"/>
            <a:ext cx="1199380" cy="461665"/>
            <a:chOff x="8760955" y="-377720"/>
            <a:chExt cx="5693435" cy="2191516"/>
          </a:xfrm>
        </p:grpSpPr>
        <p:sp>
          <p:nvSpPr>
            <p:cNvPr id="65" name="Freeform: Shape 64">
              <a:extLst>
                <a:ext uri="{FF2B5EF4-FFF2-40B4-BE49-F238E27FC236}">
                  <a16:creationId xmlns:a16="http://schemas.microsoft.com/office/drawing/2014/main" id="{FDBD3FDA-9115-423D-BEEA-B3DED8A84AB3}"/>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66" name="Freeform: Shape 65">
              <a:extLst>
                <a:ext uri="{FF2B5EF4-FFF2-40B4-BE49-F238E27FC236}">
                  <a16:creationId xmlns:a16="http://schemas.microsoft.com/office/drawing/2014/main" id="{7A5F44E3-B485-472E-93D9-E51F3D17CFA6}"/>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7" name="Group 66">
            <a:extLst>
              <a:ext uri="{FF2B5EF4-FFF2-40B4-BE49-F238E27FC236}">
                <a16:creationId xmlns:a16="http://schemas.microsoft.com/office/drawing/2014/main" id="{89AA3FD9-DC26-48C2-8AA1-CDDB8A793831}"/>
              </a:ext>
            </a:extLst>
          </p:cNvPr>
          <p:cNvGrpSpPr/>
          <p:nvPr/>
        </p:nvGrpSpPr>
        <p:grpSpPr>
          <a:xfrm flipH="1">
            <a:off x="9280739" y="3092859"/>
            <a:ext cx="1199380" cy="461665"/>
            <a:chOff x="8760955" y="-377720"/>
            <a:chExt cx="5693435" cy="2191516"/>
          </a:xfrm>
        </p:grpSpPr>
        <p:sp>
          <p:nvSpPr>
            <p:cNvPr id="68" name="Freeform: Shape 67">
              <a:extLst>
                <a:ext uri="{FF2B5EF4-FFF2-40B4-BE49-F238E27FC236}">
                  <a16:creationId xmlns:a16="http://schemas.microsoft.com/office/drawing/2014/main" id="{AFFA49E2-DF93-49BD-B41C-65E2DF9B0246}"/>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a16="http://schemas.microsoft.com/office/drawing/2014/main" id="{F0DE0EBF-A448-4997-AB13-291DCA7ECA65}"/>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06209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Caso </a:t>
            </a:r>
            <a:r>
              <a:rPr lang="en-US" dirty="0" err="1"/>
              <a:t>d’uso</a:t>
            </a:r>
            <a:r>
              <a:rPr lang="en-US" dirty="0"/>
              <a:t> </a:t>
            </a:r>
          </a:p>
        </p:txBody>
      </p:sp>
      <p:grpSp>
        <p:nvGrpSpPr>
          <p:cNvPr id="16" name="Group 15">
            <a:extLst>
              <a:ext uri="{FF2B5EF4-FFF2-40B4-BE49-F238E27FC236}">
                <a16:creationId xmlns:a16="http://schemas.microsoft.com/office/drawing/2014/main" id="{1261FFE1-136E-4C50-8196-E3A7391CACE1}"/>
              </a:ext>
            </a:extLst>
          </p:cNvPr>
          <p:cNvGrpSpPr/>
          <p:nvPr/>
        </p:nvGrpSpPr>
        <p:grpSpPr>
          <a:xfrm>
            <a:off x="7615942" y="1938399"/>
            <a:ext cx="4640644" cy="2430270"/>
            <a:chOff x="5775310" y="1820550"/>
            <a:chExt cx="4640644" cy="2430270"/>
          </a:xfrm>
        </p:grpSpPr>
        <p:sp>
          <p:nvSpPr>
            <p:cNvPr id="17" name="직사각형 5">
              <a:extLst>
                <a:ext uri="{FF2B5EF4-FFF2-40B4-BE49-F238E27FC236}">
                  <a16:creationId xmlns:a16="http://schemas.microsoft.com/office/drawing/2014/main" id="{4E7A041A-2D73-42D0-821E-659B8B222C2E}"/>
                </a:ext>
              </a:extLst>
            </p:cNvPr>
            <p:cNvSpPr/>
            <p:nvPr/>
          </p:nvSpPr>
          <p:spPr>
            <a:xfrm>
              <a:off x="6896099" y="3484019"/>
              <a:ext cx="3519855" cy="766800"/>
            </a:xfrm>
            <a:prstGeom prst="rect">
              <a:avLst/>
            </a:prstGeom>
            <a:gradFill flip="none" rotWithShape="1">
              <a:gsLst>
                <a:gs pos="0">
                  <a:schemeClr val="accent1">
                    <a:lumMod val="52000"/>
                  </a:schemeClr>
                </a:gs>
                <a:gs pos="26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Down Arrow 3">
              <a:extLst>
                <a:ext uri="{FF2B5EF4-FFF2-40B4-BE49-F238E27FC236}">
                  <a16:creationId xmlns:a16="http://schemas.microsoft.com/office/drawing/2014/main" id="{E790A5A8-B6CF-4E6A-B85D-996FC658C17E}"/>
                </a:ext>
              </a:extLst>
            </p:cNvPr>
            <p:cNvSpPr/>
            <p:nvPr/>
          </p:nvSpPr>
          <p:spPr>
            <a:xfrm rot="10800000">
              <a:off x="5775310" y="1820550"/>
              <a:ext cx="1512168" cy="2430270"/>
            </a:xfrm>
            <a:custGeom>
              <a:avLst/>
              <a:gdLst/>
              <a:ahLst/>
              <a:cxnLst/>
              <a:rect l="l" t="t" r="r" b="b"/>
              <a:pathLst>
                <a:path w="1512168" h="243027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TextBox 27">
            <a:extLst>
              <a:ext uri="{FF2B5EF4-FFF2-40B4-BE49-F238E27FC236}">
                <a16:creationId xmlns:a16="http://schemas.microsoft.com/office/drawing/2014/main" id="{7E299720-8E6A-4E3F-979C-44FCF2CA1C34}"/>
              </a:ext>
            </a:extLst>
          </p:cNvPr>
          <p:cNvSpPr txBox="1"/>
          <p:nvPr/>
        </p:nvSpPr>
        <p:spPr>
          <a:xfrm>
            <a:off x="9168189" y="3760825"/>
            <a:ext cx="3096344" cy="400110"/>
          </a:xfrm>
          <a:prstGeom prst="rect">
            <a:avLst/>
          </a:prstGeom>
          <a:noFill/>
        </p:spPr>
        <p:txBody>
          <a:bodyPr wrap="square" rtlCol="0">
            <a:spAutoFit/>
          </a:bodyPr>
          <a:lstStyle/>
          <a:p>
            <a:r>
              <a:rPr lang="en-US" altLang="ko-KR" sz="2000" b="1" dirty="0">
                <a:solidFill>
                  <a:schemeClr val="bg1"/>
                </a:solidFill>
                <a:cs typeface="Arial" pitchFamily="34" charset="0"/>
              </a:rPr>
              <a:t>UC_1 </a:t>
            </a:r>
            <a:r>
              <a:rPr lang="en-US" altLang="ko-KR" sz="2000" b="1" dirty="0" err="1">
                <a:solidFill>
                  <a:schemeClr val="bg1"/>
                </a:solidFill>
                <a:cs typeface="Arial" pitchFamily="34" charset="0"/>
              </a:rPr>
              <a:t>Registrazione</a:t>
            </a:r>
            <a:endParaRPr lang="ko-KR" altLang="en-US" sz="2000" b="1" dirty="0">
              <a:solidFill>
                <a:schemeClr val="bg1"/>
              </a:solidFill>
              <a:cs typeface="Arial" pitchFamily="34" charset="0"/>
            </a:endParaRPr>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15" name="Immagine 14">
            <a:extLst>
              <a:ext uri="{FF2B5EF4-FFF2-40B4-BE49-F238E27FC236}">
                <a16:creationId xmlns:a16="http://schemas.microsoft.com/office/drawing/2014/main" id="{DFAE7E71-0F53-C9A0-65EF-1409C396F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825" y="1121748"/>
            <a:ext cx="5729247" cy="5643036"/>
          </a:xfrm>
          <a:prstGeom prst="rect">
            <a:avLst/>
          </a:prstGeom>
        </p:spPr>
      </p:pic>
    </p:spTree>
    <p:extLst>
      <p:ext uri="{BB962C8B-B14F-4D97-AF65-F5344CB8AC3E}">
        <p14:creationId xmlns:p14="http://schemas.microsoft.com/office/powerpoint/2010/main" val="230028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1822"/>
            <a:ext cx="11573197" cy="996170"/>
          </a:xfrm>
          <a:prstGeom prst="rect">
            <a:avLst/>
          </a:prstGeom>
        </p:spPr>
        <p:txBody>
          <a:bodyPr/>
          <a:lstStyle/>
          <a:p>
            <a:r>
              <a:rPr lang="en-US" sz="3200" dirty="0" err="1"/>
              <a:t>Diagramma</a:t>
            </a:r>
            <a:r>
              <a:rPr lang="en-US" sz="3200" dirty="0"/>
              <a:t> </a:t>
            </a:r>
            <a:r>
              <a:rPr lang="en-US" sz="3200" dirty="0" err="1"/>
              <a:t>caso</a:t>
            </a:r>
            <a:r>
              <a:rPr lang="en-US" sz="3200" dirty="0"/>
              <a:t> </a:t>
            </a:r>
            <a:r>
              <a:rPr lang="en-US" sz="3200" dirty="0" err="1"/>
              <a:t>d’uso</a:t>
            </a:r>
            <a:endParaRPr lang="en-US" sz="3200" dirty="0"/>
          </a:p>
          <a:p>
            <a:r>
              <a:rPr lang="en-US" sz="2400" dirty="0"/>
              <a:t>UC_1: </a:t>
            </a:r>
            <a:r>
              <a:rPr lang="en-US" sz="2400" dirty="0" err="1"/>
              <a:t>Registrazione</a:t>
            </a:r>
            <a:r>
              <a:rPr lang="en-US" sz="2400" dirty="0"/>
              <a:t> </a:t>
            </a:r>
            <a:r>
              <a:rPr lang="en-US" sz="2400" dirty="0" err="1"/>
              <a:t>cliente</a:t>
            </a:r>
            <a:endParaRPr lang="en-US" sz="2400" dirty="0"/>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4" name="Immagine 3">
            <a:extLst>
              <a:ext uri="{FF2B5EF4-FFF2-40B4-BE49-F238E27FC236}">
                <a16:creationId xmlns:a16="http://schemas.microsoft.com/office/drawing/2014/main" id="{D47377E2-D7C6-884E-A993-14FC700D0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1333392"/>
            <a:ext cx="11039888" cy="5417820"/>
          </a:xfrm>
          <a:prstGeom prst="rect">
            <a:avLst/>
          </a:prstGeom>
        </p:spPr>
      </p:pic>
    </p:spTree>
    <p:extLst>
      <p:ext uri="{BB962C8B-B14F-4D97-AF65-F5344CB8AC3E}">
        <p14:creationId xmlns:p14="http://schemas.microsoft.com/office/powerpoint/2010/main" val="3490798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1822"/>
            <a:ext cx="11573197" cy="996170"/>
          </a:xfrm>
          <a:prstGeom prst="rect">
            <a:avLst/>
          </a:prstGeom>
        </p:spPr>
        <p:txBody>
          <a:bodyPr/>
          <a:lstStyle/>
          <a:p>
            <a:r>
              <a:rPr lang="en-US" sz="3200" dirty="0" err="1"/>
              <a:t>Diagramma</a:t>
            </a:r>
            <a:r>
              <a:rPr lang="en-US" sz="3200" dirty="0"/>
              <a:t> </a:t>
            </a:r>
            <a:r>
              <a:rPr lang="en-US" sz="3200" dirty="0" err="1"/>
              <a:t>caso</a:t>
            </a:r>
            <a:r>
              <a:rPr lang="en-US" sz="3200" dirty="0"/>
              <a:t> </a:t>
            </a:r>
            <a:r>
              <a:rPr lang="en-US" sz="3200" dirty="0" err="1"/>
              <a:t>d’uso</a:t>
            </a:r>
            <a:endParaRPr lang="en-US" sz="3200" dirty="0"/>
          </a:p>
          <a:p>
            <a:r>
              <a:rPr lang="it-IT" sz="2400" dirty="0"/>
              <a:t>UC_1.1: Dati mancanti o sbagliati - UC_2.1: Username o carta già in uso</a:t>
            </a:r>
            <a:endParaRPr lang="en-US" sz="2400" dirty="0"/>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3" name="Immagine 2">
            <a:extLst>
              <a:ext uri="{FF2B5EF4-FFF2-40B4-BE49-F238E27FC236}">
                <a16:creationId xmlns:a16="http://schemas.microsoft.com/office/drawing/2014/main" id="{E78A5C43-D9EC-BB58-240E-FED350391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23528" y="1280514"/>
            <a:ext cx="10924479" cy="5226817"/>
          </a:xfrm>
          <a:prstGeom prst="rect">
            <a:avLst/>
          </a:prstGeom>
          <a:noFill/>
          <a:ln>
            <a:noFill/>
          </a:ln>
        </p:spPr>
      </p:pic>
    </p:spTree>
    <p:extLst>
      <p:ext uri="{BB962C8B-B14F-4D97-AF65-F5344CB8AC3E}">
        <p14:creationId xmlns:p14="http://schemas.microsoft.com/office/powerpoint/2010/main" val="2062029447"/>
      </p:ext>
    </p:extLst>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2959</TotalTime>
  <Words>1040</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Caratteri utilizzati</vt:lpstr>
      </vt:variant>
      <vt:variant>
        <vt:i4>1</vt:i4>
      </vt:variant>
      <vt:variant>
        <vt:lpstr>Tema</vt:lpstr>
      </vt:variant>
      <vt:variant>
        <vt:i4>3</vt:i4>
      </vt:variant>
      <vt:variant>
        <vt:lpstr>Titoli diapositive</vt:lpstr>
      </vt:variant>
      <vt:variant>
        <vt:i4>17</vt:i4>
      </vt:variant>
    </vt:vector>
  </HeadingPairs>
  <TitlesOfParts>
    <vt:vector size="21" baseType="lpstr">
      <vt:lpstr>Arial</vt:lpstr>
      <vt:lpstr>Cover and End Slide Master</vt:lpstr>
      <vt:lpstr>Contents Slide Master</vt:lpstr>
      <vt:lpstr>Section Break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michele del mastro</cp:lastModifiedBy>
  <cp:revision>145</cp:revision>
  <dcterms:created xsi:type="dcterms:W3CDTF">2019-01-14T06:35:35Z</dcterms:created>
  <dcterms:modified xsi:type="dcterms:W3CDTF">2022-12-23T11:38:51Z</dcterms:modified>
</cp:coreProperties>
</file>