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7" r:id="rId4"/>
    <p:sldId id="259"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6/26/2021</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46897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6/26/2021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40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6/26/2021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0569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6/26/2021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75927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6/26/2021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9219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6/26/2021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8396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6/26/2021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4579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6/26/2021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6136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6/26/2021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9222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6/26/2021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9947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6/26/2021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4845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6/26/2021</a:t>
            </a:fld>
            <a:endParaRPr lang="en-US"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10902532"/>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1" r:id="rId6"/>
    <p:sldLayoutId id="2147483702" r:id="rId7"/>
    <p:sldLayoutId id="2147483703" r:id="rId8"/>
    <p:sldLayoutId id="2147483711" r:id="rId9"/>
    <p:sldLayoutId id="2147483709" r:id="rId10"/>
    <p:sldLayoutId id="2147483710"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cutout of a house with shadow at the back">
            <a:extLst>
              <a:ext uri="{FF2B5EF4-FFF2-40B4-BE49-F238E27FC236}">
                <a16:creationId xmlns:a16="http://schemas.microsoft.com/office/drawing/2014/main" id="{A8182F4E-C0C1-473C-A385-CACDE8CF5B53}"/>
              </a:ext>
            </a:extLst>
          </p:cNvPr>
          <p:cNvPicPr>
            <a:picLocks noChangeAspect="1"/>
          </p:cNvPicPr>
          <p:nvPr/>
        </p:nvPicPr>
        <p:blipFill rotWithShape="1">
          <a:blip r:embed="rId2">
            <a:alphaModFix/>
          </a:blip>
          <a:srcRect t="11491" r="-1" b="1613"/>
          <a:stretch/>
        </p:blipFill>
        <p:spPr>
          <a:xfrm>
            <a:off x="3048" y="10"/>
            <a:ext cx="12188952" cy="6857990"/>
          </a:xfrm>
          <a:prstGeom prst="rect">
            <a:avLst/>
          </a:prstGeom>
        </p:spPr>
      </p:pic>
      <p:sp>
        <p:nvSpPr>
          <p:cNvPr id="30" name="Rectangle 29">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8"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62804B-10F0-4FD8-9AD9-5FFC57BAAA07}"/>
              </a:ext>
            </a:extLst>
          </p:cNvPr>
          <p:cNvSpPr>
            <a:spLocks noGrp="1"/>
          </p:cNvSpPr>
          <p:nvPr>
            <p:ph type="ctrTitle"/>
          </p:nvPr>
        </p:nvSpPr>
        <p:spPr>
          <a:xfrm>
            <a:off x="777240" y="565846"/>
            <a:ext cx="4887458" cy="3610622"/>
          </a:xfrm>
        </p:spPr>
        <p:txBody>
          <a:bodyPr anchor="b">
            <a:normAutofit/>
          </a:bodyPr>
          <a:lstStyle/>
          <a:p>
            <a:pPr algn="l"/>
            <a:r>
              <a:rPr lang="es-MX" sz="6000">
                <a:solidFill>
                  <a:srgbClr val="FFFFFF"/>
                </a:solidFill>
              </a:rPr>
              <a:t>6 meses ya?</a:t>
            </a:r>
          </a:p>
        </p:txBody>
      </p:sp>
      <p:sp>
        <p:nvSpPr>
          <p:cNvPr id="3" name="Subtitle 2">
            <a:extLst>
              <a:ext uri="{FF2B5EF4-FFF2-40B4-BE49-F238E27FC236}">
                <a16:creationId xmlns:a16="http://schemas.microsoft.com/office/drawing/2014/main" id="{4A15F5EB-17F7-4DB1-B934-37AAD00AFDDE}"/>
              </a:ext>
            </a:extLst>
          </p:cNvPr>
          <p:cNvSpPr>
            <a:spLocks noGrp="1"/>
          </p:cNvSpPr>
          <p:nvPr>
            <p:ph type="subTitle" idx="1"/>
          </p:nvPr>
        </p:nvSpPr>
        <p:spPr>
          <a:xfrm>
            <a:off x="777240" y="4456143"/>
            <a:ext cx="4887458" cy="1327421"/>
          </a:xfrm>
        </p:spPr>
        <p:txBody>
          <a:bodyPr anchor="t">
            <a:normAutofit/>
          </a:bodyPr>
          <a:lstStyle/>
          <a:p>
            <a:pPr algn="l"/>
            <a:r>
              <a:rPr lang="es-MX" sz="2200">
                <a:solidFill>
                  <a:srgbClr val="FFFFFF"/>
                </a:solidFill>
              </a:rPr>
              <a:t>No se como me has aguantado pero, gracias nena. Este es un pequeño regalo de parte de alguien que te adora, espero te guste &lt;3</a:t>
            </a:r>
          </a:p>
        </p:txBody>
      </p:sp>
    </p:spTree>
    <p:extLst>
      <p:ext uri="{BB962C8B-B14F-4D97-AF65-F5344CB8AC3E}">
        <p14:creationId xmlns:p14="http://schemas.microsoft.com/office/powerpoint/2010/main" val="37953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3C43-3006-46F7-99EA-12BE3EB2849B}"/>
              </a:ext>
            </a:extLst>
          </p:cNvPr>
          <p:cNvSpPr>
            <a:spLocks noGrp="1"/>
          </p:cNvSpPr>
          <p:nvPr>
            <p:ph type="title"/>
          </p:nvPr>
        </p:nvSpPr>
        <p:spPr>
          <a:xfrm>
            <a:off x="777242" y="365125"/>
            <a:ext cx="10637518" cy="3829370"/>
          </a:xfrm>
        </p:spPr>
        <p:txBody>
          <a:bodyPr>
            <a:normAutofit fontScale="90000"/>
          </a:bodyPr>
          <a:lstStyle/>
          <a:p>
            <a:r>
              <a:rPr lang="es-MX" dirty="0"/>
              <a:t>Ahora que tengo tu atención debo advertirte que si ves este mensaje es porque en la revisión final la presentación quedo algo muy melosa así que por precaución tráete tu insulina.</a:t>
            </a:r>
          </a:p>
        </p:txBody>
      </p:sp>
      <p:pic>
        <p:nvPicPr>
          <p:cNvPr id="1026" name="Picture 2">
            <a:extLst>
              <a:ext uri="{FF2B5EF4-FFF2-40B4-BE49-F238E27FC236}">
                <a16:creationId xmlns:a16="http://schemas.microsoft.com/office/drawing/2014/main" id="{037BA04C-ECC0-4B2B-8CAC-EEE584C17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311" y="216011"/>
            <a:ext cx="6065242" cy="60825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D77F965-B6BA-47EA-B725-8A8DCD4298CC}"/>
              </a:ext>
            </a:extLst>
          </p:cNvPr>
          <p:cNvSpPr txBox="1"/>
          <p:nvPr/>
        </p:nvSpPr>
        <p:spPr>
          <a:xfrm>
            <a:off x="679507" y="4973848"/>
            <a:ext cx="7105475" cy="830997"/>
          </a:xfrm>
          <a:prstGeom prst="rect">
            <a:avLst/>
          </a:prstGeom>
          <a:noFill/>
        </p:spPr>
        <p:txBody>
          <a:bodyPr wrap="square" rtlCol="0">
            <a:spAutoFit/>
          </a:bodyPr>
          <a:lstStyle/>
          <a:p>
            <a:r>
              <a:rPr lang="es-MX" sz="1200" dirty="0" err="1"/>
              <a:t>Disclaimer</a:t>
            </a:r>
            <a:r>
              <a:rPr lang="es-MX" sz="1200" dirty="0"/>
              <a:t>.</a:t>
            </a:r>
          </a:p>
          <a:p>
            <a:r>
              <a:rPr lang="es-MX" sz="1200" dirty="0"/>
              <a:t>En esta presentación se tomaron los pensamientos del autor con forme llegaban, no se paro hasta el final a revisar todo el contenido así que no se tuvieron pensamientos intermedios si era muy melosa o no. Si tiene alguna queja puede llamar al creador y decirle sus sugerencias.</a:t>
            </a:r>
          </a:p>
        </p:txBody>
      </p:sp>
    </p:spTree>
    <p:extLst>
      <p:ext uri="{BB962C8B-B14F-4D97-AF65-F5344CB8AC3E}">
        <p14:creationId xmlns:p14="http://schemas.microsoft.com/office/powerpoint/2010/main" val="414731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par>
                                <p:cTn id="11" presetID="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73" name="Rectangle 7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97C170E2-85A6-4989-A227-FB312F2FC63C}"/>
              </a:ext>
            </a:extLst>
          </p:cNvPr>
          <p:cNvSpPr>
            <a:spLocks noGrp="1"/>
          </p:cNvSpPr>
          <p:nvPr>
            <p:ph idx="1"/>
          </p:nvPr>
        </p:nvSpPr>
        <p:spPr>
          <a:xfrm>
            <a:off x="180081" y="2534817"/>
            <a:ext cx="5567576" cy="3390220"/>
          </a:xfrm>
        </p:spPr>
        <p:txBody>
          <a:bodyPr anchor="t">
            <a:normAutofit/>
          </a:bodyPr>
          <a:lstStyle/>
          <a:p>
            <a:pPr marL="0" indent="0">
              <a:buNone/>
            </a:pPr>
            <a:r>
              <a:rPr lang="es-MX" sz="1800" b="0" dirty="0">
                <a:effectLst/>
              </a:rPr>
              <a:t>Muchas gracias por todo enserio que en este tiempo de estar juntos (y no hablo solo del tiempo de ser novios)  he sido el más feliz del mundo y se nota (o al menos eso me dicen </a:t>
            </a:r>
            <a:r>
              <a:rPr lang="es-MX" sz="1800" b="0" dirty="0" err="1">
                <a:effectLst/>
              </a:rPr>
              <a:t>xd</a:t>
            </a:r>
            <a:r>
              <a:rPr lang="es-MX" sz="1800" b="0" dirty="0">
                <a:effectLst/>
              </a:rPr>
              <a:t>) neta que llegaste en un momento super inesperado y se podría decir perfecto. Acababa de pasar por muchas y estaba terminando de pelear con muchas cosas que me hacían sentir mal conmigo mismo... Y entonces cuando al fin dije "ok tamos bien mano“ llegaste tu y me hiciste ver que si mi vida estaba bien, contigo podía estar mejor.</a:t>
            </a:r>
          </a:p>
          <a:p>
            <a:endParaRPr lang="es-MX" sz="1400" dirty="0"/>
          </a:p>
        </p:txBody>
      </p:sp>
      <p:sp>
        <p:nvSpPr>
          <p:cNvPr id="75" name="Rectangle 74">
            <a:extLst>
              <a:ext uri="{FF2B5EF4-FFF2-40B4-BE49-F238E27FC236}">
                <a16:creationId xmlns:a16="http://schemas.microsoft.com/office/drawing/2014/main" id="{6988DF46-BB01-4433-86D4-321BC88CE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167" y="476600"/>
            <a:ext cx="5888959" cy="588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8B1533A-BC02-405D-B119-B0F2A1E692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5821119" y="493987"/>
            <a:ext cx="5888959" cy="588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36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077" name="Rectangle 7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4" name="TextBox 3">
            <a:extLst>
              <a:ext uri="{FF2B5EF4-FFF2-40B4-BE49-F238E27FC236}">
                <a16:creationId xmlns:a16="http://schemas.microsoft.com/office/drawing/2014/main" id="{06D88F69-D934-4EDC-8E77-BA02CD15CCAE}"/>
              </a:ext>
            </a:extLst>
          </p:cNvPr>
          <p:cNvSpPr txBox="1"/>
          <p:nvPr/>
        </p:nvSpPr>
        <p:spPr>
          <a:xfrm>
            <a:off x="777240" y="777240"/>
            <a:ext cx="3948953" cy="18125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a:latin typeface="+mj-lt"/>
                <a:ea typeface="+mj-ea"/>
                <a:cs typeface="+mj-cs"/>
              </a:rPr>
              <a:t>Amor a primera vista?</a:t>
            </a:r>
          </a:p>
        </p:txBody>
      </p:sp>
      <p:sp>
        <p:nvSpPr>
          <p:cNvPr id="5" name="TextBox 4">
            <a:extLst>
              <a:ext uri="{FF2B5EF4-FFF2-40B4-BE49-F238E27FC236}">
                <a16:creationId xmlns:a16="http://schemas.microsoft.com/office/drawing/2014/main" id="{EF236A96-B8AB-4DCF-8A02-55E18A954134}"/>
              </a:ext>
            </a:extLst>
          </p:cNvPr>
          <p:cNvSpPr txBox="1"/>
          <p:nvPr/>
        </p:nvSpPr>
        <p:spPr>
          <a:xfrm>
            <a:off x="777240" y="2786743"/>
            <a:ext cx="3948953" cy="3390220"/>
          </a:xfrm>
          <a:prstGeom prst="rect">
            <a:avLst/>
          </a:prstGeom>
        </p:spPr>
        <p:txBody>
          <a:bodyPr vert="horz" lIns="91440" tIns="45720" rIns="91440" bIns="45720" rtlCol="0" anchor="t">
            <a:normAutofit/>
          </a:bodyPr>
          <a:lstStyle/>
          <a:p>
            <a:pPr indent="-228600">
              <a:lnSpc>
                <a:spcPct val="90000"/>
              </a:lnSpc>
              <a:spcAft>
                <a:spcPts val="600"/>
              </a:spcAft>
              <a:buClr>
                <a:schemeClr val="accent1">
                  <a:lumMod val="60000"/>
                  <a:lumOff val="40000"/>
                </a:schemeClr>
              </a:buClr>
              <a:buFont typeface="Arial" panose="020B0604020202020204" pitchFamily="34" charset="0"/>
              <a:buChar char="•"/>
            </a:pPr>
            <a:r>
              <a:rPr lang="en-US" sz="1400" dirty="0"/>
              <a:t>Sabes que no </a:t>
            </a:r>
            <a:r>
              <a:rPr lang="en-US" sz="1400" dirty="0" err="1"/>
              <a:t>creo</a:t>
            </a:r>
            <a:r>
              <a:rPr lang="en-US" sz="1400" dirty="0"/>
              <a:t> </a:t>
            </a:r>
            <a:r>
              <a:rPr lang="en-US" sz="1400" dirty="0" err="1"/>
              <a:t>en</a:t>
            </a:r>
            <a:r>
              <a:rPr lang="en-US" sz="1400" dirty="0"/>
              <a:t> </a:t>
            </a:r>
            <a:r>
              <a:rPr lang="en-US" sz="1400" dirty="0" err="1"/>
              <a:t>eso</a:t>
            </a:r>
            <a:r>
              <a:rPr lang="en-US" sz="1400" dirty="0"/>
              <a:t>, </a:t>
            </a:r>
            <a:r>
              <a:rPr lang="en-US" sz="1400" dirty="0" err="1"/>
              <a:t>pero</a:t>
            </a:r>
            <a:r>
              <a:rPr lang="en-US" sz="1400" dirty="0"/>
              <a:t> </a:t>
            </a:r>
            <a:r>
              <a:rPr lang="en-US" sz="1400" dirty="0" err="1"/>
              <a:t>desde</a:t>
            </a:r>
            <a:r>
              <a:rPr lang="en-US" sz="1400" dirty="0"/>
              <a:t> </a:t>
            </a:r>
            <a:r>
              <a:rPr lang="en-US" sz="1400" dirty="0" err="1"/>
              <a:t>el</a:t>
            </a:r>
            <a:r>
              <a:rPr lang="en-US" sz="1400" dirty="0"/>
              <a:t> primer día </a:t>
            </a:r>
            <a:r>
              <a:rPr lang="en-US" sz="1400" dirty="0" err="1"/>
              <a:t>en</a:t>
            </a:r>
            <a:r>
              <a:rPr lang="en-US" sz="1400" dirty="0"/>
              <a:t> que </a:t>
            </a:r>
            <a:r>
              <a:rPr lang="en-US" sz="1400" dirty="0" err="1"/>
              <a:t>te</a:t>
            </a:r>
            <a:r>
              <a:rPr lang="en-US" sz="1400" dirty="0"/>
              <a:t> vi supe que eras especial. </a:t>
            </a:r>
            <a:r>
              <a:rPr lang="en-US" sz="1400" dirty="0" err="1"/>
              <a:t>Siempre</a:t>
            </a:r>
            <a:r>
              <a:rPr lang="en-US" sz="1400" dirty="0"/>
              <a:t> </a:t>
            </a:r>
            <a:r>
              <a:rPr lang="en-US" sz="1400" dirty="0" err="1"/>
              <a:t>te</a:t>
            </a:r>
            <a:r>
              <a:rPr lang="en-US" sz="1400" dirty="0"/>
              <a:t> lo </a:t>
            </a:r>
            <a:r>
              <a:rPr lang="en-US" sz="1400" dirty="0" err="1"/>
              <a:t>dije</a:t>
            </a:r>
            <a:r>
              <a:rPr lang="en-US" sz="1400" dirty="0"/>
              <a:t> que </a:t>
            </a:r>
            <a:r>
              <a:rPr lang="en-US" sz="1400" dirty="0" err="1"/>
              <a:t>pensé</a:t>
            </a:r>
            <a:r>
              <a:rPr lang="en-US" sz="1400" dirty="0"/>
              <a:t> que eras </a:t>
            </a:r>
            <a:r>
              <a:rPr lang="en-US" sz="1400" dirty="0" err="1"/>
              <a:t>muy</a:t>
            </a:r>
            <a:r>
              <a:rPr lang="en-US" sz="1400" dirty="0"/>
              <a:t> </a:t>
            </a:r>
            <a:r>
              <a:rPr lang="en-US" sz="1400" dirty="0" err="1"/>
              <a:t>tímida</a:t>
            </a:r>
            <a:r>
              <a:rPr lang="en-US" sz="1400" dirty="0"/>
              <a:t> y </a:t>
            </a:r>
            <a:r>
              <a:rPr lang="en-US" sz="1400" dirty="0" err="1"/>
              <a:t>callada</a:t>
            </a:r>
            <a:r>
              <a:rPr lang="en-US" sz="1400" dirty="0"/>
              <a:t> </a:t>
            </a:r>
            <a:r>
              <a:rPr lang="en-US" sz="1400" dirty="0" err="1"/>
              <a:t>pero</a:t>
            </a:r>
            <a:r>
              <a:rPr lang="en-US" sz="1400" dirty="0"/>
              <a:t> que </a:t>
            </a:r>
            <a:r>
              <a:rPr lang="en-US" sz="1400" dirty="0" err="1"/>
              <a:t>en</a:t>
            </a:r>
            <a:r>
              <a:rPr lang="en-US" sz="1400" dirty="0"/>
              <a:t> </a:t>
            </a:r>
            <a:r>
              <a:rPr lang="en-US" sz="1400" dirty="0" err="1"/>
              <a:t>el</a:t>
            </a:r>
            <a:r>
              <a:rPr lang="en-US" sz="1400" dirty="0"/>
              <a:t> </a:t>
            </a:r>
            <a:r>
              <a:rPr lang="en-US" sz="1400" dirty="0" err="1"/>
              <a:t>fondo</a:t>
            </a:r>
            <a:r>
              <a:rPr lang="en-US" sz="1400" dirty="0"/>
              <a:t> eras una persona que me </a:t>
            </a:r>
            <a:r>
              <a:rPr lang="en-US" sz="1400" dirty="0" err="1"/>
              <a:t>sorprendería</a:t>
            </a:r>
            <a:r>
              <a:rPr lang="en-US" sz="1400" dirty="0"/>
              <a:t> y </a:t>
            </a:r>
            <a:r>
              <a:rPr lang="en-US" sz="1400" dirty="0" err="1"/>
              <a:t>vaya</a:t>
            </a:r>
            <a:r>
              <a:rPr lang="en-US" sz="1400" dirty="0"/>
              <a:t> que </a:t>
            </a:r>
            <a:r>
              <a:rPr lang="en-US" sz="1400" dirty="0" err="1"/>
              <a:t>tuve</a:t>
            </a:r>
            <a:r>
              <a:rPr lang="en-US" sz="1400" dirty="0"/>
              <a:t> </a:t>
            </a:r>
            <a:r>
              <a:rPr lang="en-US" sz="1400" dirty="0" err="1"/>
              <a:t>razón</a:t>
            </a:r>
            <a:r>
              <a:rPr lang="en-US" sz="1400" dirty="0"/>
              <a:t>.</a:t>
            </a:r>
          </a:p>
          <a:p>
            <a:pPr indent="-228600">
              <a:lnSpc>
                <a:spcPct val="90000"/>
              </a:lnSpc>
              <a:spcAft>
                <a:spcPts val="600"/>
              </a:spcAft>
              <a:buClr>
                <a:schemeClr val="accent1">
                  <a:lumMod val="60000"/>
                  <a:lumOff val="40000"/>
                </a:schemeClr>
              </a:buClr>
              <a:buFont typeface="Arial" panose="020B0604020202020204" pitchFamily="34" charset="0"/>
              <a:buChar char="•"/>
            </a:pPr>
            <a:endParaRPr lang="en-US" sz="1400" dirty="0"/>
          </a:p>
          <a:p>
            <a:pPr indent="-228600">
              <a:lnSpc>
                <a:spcPct val="90000"/>
              </a:lnSpc>
              <a:spcAft>
                <a:spcPts val="600"/>
              </a:spcAft>
              <a:buClr>
                <a:schemeClr val="accent1">
                  <a:lumMod val="60000"/>
                  <a:lumOff val="40000"/>
                </a:schemeClr>
              </a:buClr>
              <a:buFont typeface="Arial" panose="020B0604020202020204" pitchFamily="34" charset="0"/>
              <a:buChar char="•"/>
            </a:pPr>
            <a:r>
              <a:rPr lang="en-US" sz="1400" dirty="0"/>
              <a:t>Eres una persona </a:t>
            </a:r>
            <a:r>
              <a:rPr lang="en-US" sz="1400" dirty="0" err="1"/>
              <a:t>única</a:t>
            </a:r>
            <a:r>
              <a:rPr lang="en-US" sz="1400" dirty="0"/>
              <a:t>, </a:t>
            </a:r>
            <a:r>
              <a:rPr lang="en-US" sz="1400" dirty="0" err="1"/>
              <a:t>tienes</a:t>
            </a:r>
            <a:r>
              <a:rPr lang="en-US" sz="1400" dirty="0"/>
              <a:t> </a:t>
            </a:r>
            <a:r>
              <a:rPr lang="en-US" sz="1400" dirty="0" err="1"/>
              <a:t>demasiadas</a:t>
            </a:r>
            <a:r>
              <a:rPr lang="en-US" sz="1400" dirty="0"/>
              <a:t> </a:t>
            </a:r>
            <a:r>
              <a:rPr lang="en-US" sz="1400" dirty="0" err="1"/>
              <a:t>cualidades</a:t>
            </a:r>
            <a:r>
              <a:rPr lang="en-US" sz="1400" dirty="0"/>
              <a:t> las </a:t>
            </a:r>
            <a:r>
              <a:rPr lang="en-US" sz="1400" dirty="0" err="1"/>
              <a:t>cuales</a:t>
            </a:r>
            <a:r>
              <a:rPr lang="en-US" sz="1400" dirty="0"/>
              <a:t> </a:t>
            </a:r>
            <a:r>
              <a:rPr lang="en-US" sz="1400" dirty="0" err="1"/>
              <a:t>admiro</a:t>
            </a:r>
            <a:r>
              <a:rPr lang="en-US" sz="1400" dirty="0"/>
              <a:t> y que me </a:t>
            </a:r>
            <a:r>
              <a:rPr lang="en-US" sz="1400" dirty="0" err="1"/>
              <a:t>hacen</a:t>
            </a:r>
            <a:r>
              <a:rPr lang="en-US" sz="1400" dirty="0"/>
              <a:t> </a:t>
            </a:r>
            <a:r>
              <a:rPr lang="en-US" sz="1400" dirty="0" err="1"/>
              <a:t>enamorarme</a:t>
            </a:r>
            <a:r>
              <a:rPr lang="en-US" sz="1400" dirty="0"/>
              <a:t> </a:t>
            </a:r>
            <a:r>
              <a:rPr lang="en-US" sz="1400" dirty="0" err="1"/>
              <a:t>cada</a:t>
            </a:r>
            <a:r>
              <a:rPr lang="en-US" sz="1400" dirty="0"/>
              <a:t> </a:t>
            </a:r>
            <a:r>
              <a:rPr lang="en-US" sz="1400" dirty="0" err="1"/>
              <a:t>vez</a:t>
            </a:r>
            <a:r>
              <a:rPr lang="en-US" sz="1400" dirty="0"/>
              <a:t> </a:t>
            </a:r>
            <a:r>
              <a:rPr lang="en-US" sz="1400" dirty="0" err="1"/>
              <a:t>más</a:t>
            </a:r>
            <a:r>
              <a:rPr lang="en-US" sz="1400" dirty="0"/>
              <a:t> de </a:t>
            </a:r>
            <a:r>
              <a:rPr lang="en-US" sz="1400" dirty="0" err="1"/>
              <a:t>ti</a:t>
            </a:r>
            <a:r>
              <a:rPr lang="en-US" sz="1400" dirty="0"/>
              <a:t>. </a:t>
            </a:r>
            <a:r>
              <a:rPr lang="en-US" sz="1400" dirty="0" err="1"/>
              <a:t>Desde</a:t>
            </a:r>
            <a:r>
              <a:rPr lang="en-US" sz="1400" dirty="0"/>
              <a:t> </a:t>
            </a:r>
            <a:r>
              <a:rPr lang="en-US" sz="1400" dirty="0" err="1"/>
              <a:t>tu</a:t>
            </a:r>
            <a:r>
              <a:rPr lang="en-US" sz="1400" dirty="0"/>
              <a:t> </a:t>
            </a:r>
            <a:r>
              <a:rPr lang="en-US" sz="1400" dirty="0" err="1"/>
              <a:t>pasión</a:t>
            </a:r>
            <a:r>
              <a:rPr lang="en-US" sz="1400" dirty="0"/>
              <a:t> al </a:t>
            </a:r>
            <a:r>
              <a:rPr lang="en-US" sz="1400" dirty="0" err="1"/>
              <a:t>hacer</a:t>
            </a:r>
            <a:r>
              <a:rPr lang="en-US" sz="1400" dirty="0"/>
              <a:t> las </a:t>
            </a:r>
            <a:r>
              <a:rPr lang="en-US" sz="1400" dirty="0" err="1"/>
              <a:t>cosas</a:t>
            </a:r>
            <a:r>
              <a:rPr lang="en-US" sz="1400" dirty="0"/>
              <a:t> que </a:t>
            </a:r>
            <a:r>
              <a:rPr lang="en-US" sz="1400" dirty="0" err="1"/>
              <a:t>te</a:t>
            </a:r>
            <a:r>
              <a:rPr lang="en-US" sz="1400" dirty="0"/>
              <a:t> </a:t>
            </a:r>
            <a:r>
              <a:rPr lang="en-US" sz="1400" dirty="0" err="1"/>
              <a:t>gustan</a:t>
            </a:r>
            <a:r>
              <a:rPr lang="en-US" sz="1400" dirty="0"/>
              <a:t>, </a:t>
            </a:r>
            <a:r>
              <a:rPr lang="en-US" sz="1400" dirty="0" err="1"/>
              <a:t>pasando</a:t>
            </a:r>
            <a:r>
              <a:rPr lang="en-US" sz="1400" dirty="0"/>
              <a:t> por </a:t>
            </a:r>
            <a:r>
              <a:rPr lang="en-US" sz="1400" dirty="0" err="1"/>
              <a:t>tu</a:t>
            </a:r>
            <a:r>
              <a:rPr lang="en-US" sz="1400" dirty="0"/>
              <a:t> </a:t>
            </a:r>
            <a:r>
              <a:rPr lang="en-US" sz="1400" dirty="0" err="1"/>
              <a:t>inteligencia</a:t>
            </a:r>
            <a:r>
              <a:rPr lang="en-US" sz="1400" dirty="0"/>
              <a:t> y hasta </a:t>
            </a:r>
            <a:r>
              <a:rPr lang="en-US" sz="1400" dirty="0" err="1"/>
              <a:t>tu</a:t>
            </a:r>
            <a:r>
              <a:rPr lang="en-US" sz="1400" dirty="0"/>
              <a:t> </a:t>
            </a:r>
            <a:r>
              <a:rPr lang="en-US" sz="1400" dirty="0" err="1"/>
              <a:t>lealtad</a:t>
            </a:r>
            <a:r>
              <a:rPr lang="en-US" sz="1400" dirty="0"/>
              <a:t> a </a:t>
            </a:r>
            <a:r>
              <a:rPr lang="en-US" sz="1400" dirty="0" err="1"/>
              <a:t>alguien</a:t>
            </a:r>
            <a:r>
              <a:rPr lang="en-US" sz="1400" dirty="0"/>
              <a:t> que </a:t>
            </a:r>
            <a:r>
              <a:rPr lang="en-US" sz="1400" dirty="0" err="1"/>
              <a:t>quieres</a:t>
            </a:r>
            <a:r>
              <a:rPr lang="en-US" sz="1400" dirty="0"/>
              <a:t>, son solo </a:t>
            </a:r>
            <a:r>
              <a:rPr lang="en-US" sz="1400" dirty="0" err="1"/>
              <a:t>algunas</a:t>
            </a:r>
            <a:r>
              <a:rPr lang="en-US" sz="1400" dirty="0"/>
              <a:t> de las </a:t>
            </a:r>
            <a:r>
              <a:rPr lang="en-US" sz="1400" dirty="0" err="1"/>
              <a:t>cosas</a:t>
            </a:r>
            <a:r>
              <a:rPr lang="en-US" sz="1400" dirty="0"/>
              <a:t> que </a:t>
            </a:r>
            <a:r>
              <a:rPr lang="en-US" sz="1400" dirty="0" err="1"/>
              <a:t>adoro</a:t>
            </a:r>
            <a:r>
              <a:rPr lang="en-US" sz="1400" dirty="0"/>
              <a:t> de </a:t>
            </a:r>
            <a:r>
              <a:rPr lang="en-US" sz="1400" dirty="0" err="1"/>
              <a:t>ti</a:t>
            </a:r>
            <a:r>
              <a:rPr lang="en-US" sz="1400" dirty="0"/>
              <a:t> y me </a:t>
            </a:r>
            <a:r>
              <a:rPr lang="en-US" sz="1400" dirty="0" err="1"/>
              <a:t>hacen</a:t>
            </a:r>
            <a:r>
              <a:rPr lang="en-US" sz="1400" dirty="0"/>
              <a:t> </a:t>
            </a:r>
            <a:r>
              <a:rPr lang="en-US" sz="1400" dirty="0" err="1"/>
              <a:t>decir</a:t>
            </a:r>
            <a:r>
              <a:rPr lang="en-US" sz="1400" dirty="0"/>
              <a:t> “</a:t>
            </a:r>
            <a:r>
              <a:rPr lang="en-US" sz="1400" dirty="0" err="1"/>
              <a:t>joder</a:t>
            </a:r>
            <a:r>
              <a:rPr lang="en-US" sz="1400" dirty="0"/>
              <a:t>, </a:t>
            </a:r>
            <a:r>
              <a:rPr lang="en-US" sz="1400" dirty="0" err="1"/>
              <a:t>enserio</a:t>
            </a:r>
            <a:r>
              <a:rPr lang="en-US" sz="1400" dirty="0"/>
              <a:t> me </a:t>
            </a:r>
            <a:r>
              <a:rPr lang="en-US" sz="1400" dirty="0" err="1"/>
              <a:t>saque</a:t>
            </a:r>
            <a:r>
              <a:rPr lang="en-US" sz="1400" dirty="0"/>
              <a:t> la </a:t>
            </a:r>
            <a:r>
              <a:rPr lang="en-US" sz="1400" dirty="0" err="1"/>
              <a:t>lotería</a:t>
            </a:r>
            <a:r>
              <a:rPr lang="en-US" sz="1400" dirty="0"/>
              <a:t> con </a:t>
            </a:r>
            <a:r>
              <a:rPr lang="en-US" sz="1400" dirty="0" err="1"/>
              <a:t>ella</a:t>
            </a:r>
            <a:r>
              <a:rPr lang="en-US" sz="1400" dirty="0"/>
              <a:t>”</a:t>
            </a:r>
          </a:p>
        </p:txBody>
      </p:sp>
      <p:sp>
        <p:nvSpPr>
          <p:cNvPr id="3078" name="Rectangle 74">
            <a:extLst>
              <a:ext uri="{FF2B5EF4-FFF2-40B4-BE49-F238E27FC236}">
                <a16:creationId xmlns:a16="http://schemas.microsoft.com/office/drawing/2014/main" id="{6988DF46-BB01-4433-86D4-321BC88CE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167" y="476600"/>
            <a:ext cx="5888959" cy="5906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screen shot of a computer&#10;&#10;Description automatically generated with low confidence">
            <a:extLst>
              <a:ext uri="{FF2B5EF4-FFF2-40B4-BE49-F238E27FC236}">
                <a16:creationId xmlns:a16="http://schemas.microsoft.com/office/drawing/2014/main" id="{45541C8A-C049-4B6D-8767-32589EA98A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340" b="40408"/>
          <a:stretch/>
        </p:blipFill>
        <p:spPr bwMode="auto">
          <a:xfrm>
            <a:off x="5821119" y="1576155"/>
            <a:ext cx="5888959" cy="3724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27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3F8F94-68FA-4A97-9470-0450D9D4F1D8}"/>
              </a:ext>
            </a:extLst>
          </p:cNvPr>
          <p:cNvSpPr txBox="1"/>
          <p:nvPr/>
        </p:nvSpPr>
        <p:spPr>
          <a:xfrm>
            <a:off x="2635542" y="360727"/>
            <a:ext cx="6920917" cy="830997"/>
          </a:xfrm>
          <a:prstGeom prst="rect">
            <a:avLst/>
          </a:prstGeom>
          <a:noFill/>
        </p:spPr>
        <p:txBody>
          <a:bodyPr wrap="square" rtlCol="0">
            <a:spAutoFit/>
          </a:bodyPr>
          <a:lstStyle/>
          <a:p>
            <a:r>
              <a:rPr lang="es-MX" sz="4800" dirty="0">
                <a:latin typeface="DaddyTimeMono NF" panose="00000509000000000000" pitchFamily="49" charset="0"/>
                <a:ea typeface="DaddyTimeMono NF" panose="00000509000000000000" pitchFamily="49" charset="0"/>
              </a:rPr>
              <a:t>Pequeña “actividad”</a:t>
            </a:r>
          </a:p>
        </p:txBody>
      </p:sp>
      <p:sp>
        <p:nvSpPr>
          <p:cNvPr id="5" name="TextBox 4">
            <a:extLst>
              <a:ext uri="{FF2B5EF4-FFF2-40B4-BE49-F238E27FC236}">
                <a16:creationId xmlns:a16="http://schemas.microsoft.com/office/drawing/2014/main" id="{B41F73A3-C8AA-40B9-800A-E8EA3166819C}"/>
              </a:ext>
            </a:extLst>
          </p:cNvPr>
          <p:cNvSpPr txBox="1"/>
          <p:nvPr/>
        </p:nvSpPr>
        <p:spPr>
          <a:xfrm>
            <a:off x="67111" y="1543574"/>
            <a:ext cx="5924027" cy="1200329"/>
          </a:xfrm>
          <a:prstGeom prst="rect">
            <a:avLst/>
          </a:prstGeom>
          <a:noFill/>
        </p:spPr>
        <p:txBody>
          <a:bodyPr wrap="square" rtlCol="0">
            <a:spAutoFit/>
          </a:bodyPr>
          <a:lstStyle/>
          <a:p>
            <a:r>
              <a:rPr lang="es-MX" dirty="0"/>
              <a:t>Mira si todo lo que estoy planeando sale bien, estamos a lunes 20 de septiembre y estoy contigo en el sillón esperando a que termines de ver todo tu regalo. (si no es así ve el lado de la derecha y olvida este lado)</a:t>
            </a:r>
          </a:p>
        </p:txBody>
      </p:sp>
      <p:sp>
        <p:nvSpPr>
          <p:cNvPr id="6" name="TextBox 5">
            <a:extLst>
              <a:ext uri="{FF2B5EF4-FFF2-40B4-BE49-F238E27FC236}">
                <a16:creationId xmlns:a16="http://schemas.microsoft.com/office/drawing/2014/main" id="{60BEF416-1300-4594-BC70-E3460F3F3413}"/>
              </a:ext>
            </a:extLst>
          </p:cNvPr>
          <p:cNvSpPr txBox="1"/>
          <p:nvPr/>
        </p:nvSpPr>
        <p:spPr>
          <a:xfrm>
            <a:off x="6200863" y="1543574"/>
            <a:ext cx="5991137" cy="1323439"/>
          </a:xfrm>
          <a:prstGeom prst="rect">
            <a:avLst/>
          </a:prstGeom>
          <a:noFill/>
        </p:spPr>
        <p:txBody>
          <a:bodyPr wrap="square" rtlCol="0">
            <a:spAutoFit/>
          </a:bodyPr>
          <a:lstStyle/>
          <a:p>
            <a:r>
              <a:rPr lang="es-MX" sz="1600" dirty="0"/>
              <a:t>Ok decidí no ir por algún motivo y probablemente sea que tienes ingles y no quiero molestarte aunque realmente me quedaría quieto en un rincón (si es que no me meto contigo a ingles, si no estaría contigo escuchando la clase) pero en fin, si paso eso sigue estas indicaciones y no veas la izquierda </a:t>
            </a:r>
            <a:r>
              <a:rPr lang="es-MX" sz="1600" dirty="0" err="1"/>
              <a:t>plox</a:t>
            </a:r>
            <a:r>
              <a:rPr lang="es-MX" sz="1600" dirty="0"/>
              <a:t> </a:t>
            </a:r>
            <a:r>
              <a:rPr lang="es-MX" sz="1600" dirty="0" err="1"/>
              <a:t>xd</a:t>
            </a:r>
            <a:endParaRPr lang="es-MX" sz="1600" dirty="0"/>
          </a:p>
        </p:txBody>
      </p:sp>
      <p:cxnSp>
        <p:nvCxnSpPr>
          <p:cNvPr id="8" name="Straight Connector 7">
            <a:extLst>
              <a:ext uri="{FF2B5EF4-FFF2-40B4-BE49-F238E27FC236}">
                <a16:creationId xmlns:a16="http://schemas.microsoft.com/office/drawing/2014/main" id="{92DEC3CF-3B02-455C-8411-8888FBF54F9F}"/>
              </a:ext>
            </a:extLst>
          </p:cNvPr>
          <p:cNvCxnSpPr>
            <a:cxnSpLocks/>
          </p:cNvCxnSpPr>
          <p:nvPr/>
        </p:nvCxnSpPr>
        <p:spPr>
          <a:xfrm>
            <a:off x="6067513" y="1543574"/>
            <a:ext cx="56975" cy="5314426"/>
          </a:xfrm>
          <a:prstGeom prst="line">
            <a:avLst/>
          </a:prstGeom>
          <a:ln w="76200"/>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C7863A5-FAC7-4ADD-A968-FD5B42F570FA}"/>
              </a:ext>
            </a:extLst>
          </p:cNvPr>
          <p:cNvSpPr txBox="1"/>
          <p:nvPr/>
        </p:nvSpPr>
        <p:spPr>
          <a:xfrm>
            <a:off x="453006" y="2819728"/>
            <a:ext cx="5301842" cy="2308324"/>
          </a:xfrm>
          <a:prstGeom prst="rect">
            <a:avLst/>
          </a:prstGeom>
          <a:noFill/>
        </p:spPr>
        <p:txBody>
          <a:bodyPr wrap="square" rtlCol="0">
            <a:spAutoFit/>
          </a:bodyPr>
          <a:lstStyle/>
          <a:p>
            <a:pPr marL="285750" indent="-285750">
              <a:buFont typeface="Arial" panose="020B0604020202020204" pitchFamily="34" charset="0"/>
              <a:buChar char="•"/>
            </a:pPr>
            <a:r>
              <a:rPr lang="es-MX" dirty="0"/>
              <a:t>Quiero que me voltees a ver y cierres tus ojos.</a:t>
            </a:r>
          </a:p>
          <a:p>
            <a:pPr marL="285750" indent="-285750">
              <a:buFont typeface="Arial" panose="020B0604020202020204" pitchFamily="34" charset="0"/>
              <a:buChar char="•"/>
            </a:pPr>
            <a:r>
              <a:rPr lang="es-MX" dirty="0"/>
              <a:t>Piensa en nosotros, en como nos ves no se, en 2 años por ejemplo y que te gustaría que ya hubiéramos hecho.</a:t>
            </a:r>
          </a:p>
          <a:p>
            <a:pPr marL="285750" indent="-285750">
              <a:buFont typeface="Arial" panose="020B0604020202020204" pitchFamily="34" charset="0"/>
              <a:buChar char="•"/>
            </a:pPr>
            <a:r>
              <a:rPr lang="es-MX" dirty="0"/>
              <a:t>Una vez hecho eso, me vas a decir lo primero que se te venga a la mente ok? No importa que sea tu solo dímelo. (no veas el siguiente paso hasta que lo hayas hecho)</a:t>
            </a:r>
          </a:p>
        </p:txBody>
      </p:sp>
      <p:sp>
        <p:nvSpPr>
          <p:cNvPr id="13" name="TextBox 12">
            <a:extLst>
              <a:ext uri="{FF2B5EF4-FFF2-40B4-BE49-F238E27FC236}">
                <a16:creationId xmlns:a16="http://schemas.microsoft.com/office/drawing/2014/main" id="{79558495-B475-4708-A3E2-AC3A7D90A043}"/>
              </a:ext>
            </a:extLst>
          </p:cNvPr>
          <p:cNvSpPr txBox="1"/>
          <p:nvPr/>
        </p:nvSpPr>
        <p:spPr>
          <a:xfrm>
            <a:off x="252367" y="5203877"/>
            <a:ext cx="5553513" cy="1661993"/>
          </a:xfrm>
          <a:prstGeom prst="rect">
            <a:avLst/>
          </a:prstGeom>
          <a:noFill/>
        </p:spPr>
        <p:txBody>
          <a:bodyPr wrap="square" rtlCol="0">
            <a:spAutoFit/>
          </a:bodyPr>
          <a:lstStyle/>
          <a:p>
            <a:pPr marL="285750" indent="-285750">
              <a:buFont typeface="Arial" panose="020B0604020202020204" pitchFamily="34" charset="0"/>
              <a:buChar char="•"/>
            </a:pPr>
            <a:r>
              <a:rPr lang="es-MX" sz="1400" dirty="0"/>
              <a:t>Quiero que repitas en voz alta lo siguiente: </a:t>
            </a:r>
          </a:p>
          <a:p>
            <a:pPr lvl="1"/>
            <a:r>
              <a:rPr lang="es-MX" sz="1400" dirty="0"/>
              <a:t>El rey de Constantinopla esta </a:t>
            </a:r>
            <a:r>
              <a:rPr lang="es-MX" sz="1400" dirty="0" err="1"/>
              <a:t>constantinoplizado</a:t>
            </a:r>
            <a:r>
              <a:rPr lang="es-MX" sz="1400" dirty="0"/>
              <a:t>.</a:t>
            </a:r>
          </a:p>
          <a:p>
            <a:pPr lvl="1"/>
            <a:r>
              <a:rPr lang="es-MX" sz="1400" dirty="0"/>
              <a:t>Consta que Constanza, no lo pudo </a:t>
            </a:r>
            <a:r>
              <a:rPr lang="es-MX" sz="1400" dirty="0" err="1"/>
              <a:t>desconstantinoplizar</a:t>
            </a:r>
            <a:r>
              <a:rPr lang="es-MX" sz="1400" dirty="0"/>
              <a:t>.</a:t>
            </a:r>
          </a:p>
          <a:p>
            <a:pPr lvl="1"/>
            <a:r>
              <a:rPr lang="es-MX" sz="1400" dirty="0"/>
              <a:t>El </a:t>
            </a:r>
            <a:r>
              <a:rPr lang="es-MX" sz="1400" dirty="0" err="1"/>
              <a:t>desconstantinoplizador</a:t>
            </a:r>
            <a:r>
              <a:rPr lang="es-MX" sz="1400" dirty="0"/>
              <a:t> que </a:t>
            </a:r>
            <a:r>
              <a:rPr lang="es-MX" sz="1400" dirty="0" err="1"/>
              <a:t>desconstantinoplizare</a:t>
            </a:r>
            <a:r>
              <a:rPr lang="es-MX" sz="1400" dirty="0"/>
              <a:t> al rey de Constantinopla,</a:t>
            </a:r>
          </a:p>
          <a:p>
            <a:pPr lvl="1"/>
            <a:r>
              <a:rPr lang="es-MX" sz="1400" dirty="0"/>
              <a:t>buen </a:t>
            </a:r>
            <a:r>
              <a:rPr lang="es-MX" sz="1400" dirty="0" err="1"/>
              <a:t>desconstantinoplizador</a:t>
            </a:r>
            <a:r>
              <a:rPr lang="es-MX" sz="1400" dirty="0"/>
              <a:t> será.</a:t>
            </a:r>
          </a:p>
          <a:p>
            <a:endParaRPr lang="es-MX" dirty="0"/>
          </a:p>
        </p:txBody>
      </p:sp>
      <p:sp>
        <p:nvSpPr>
          <p:cNvPr id="14" name="TextBox 13">
            <a:extLst>
              <a:ext uri="{FF2B5EF4-FFF2-40B4-BE49-F238E27FC236}">
                <a16:creationId xmlns:a16="http://schemas.microsoft.com/office/drawing/2014/main" id="{29FFAF65-9DFD-41F9-8708-765CD94B3716}"/>
              </a:ext>
            </a:extLst>
          </p:cNvPr>
          <p:cNvSpPr txBox="1"/>
          <p:nvPr/>
        </p:nvSpPr>
        <p:spPr>
          <a:xfrm>
            <a:off x="6526635" y="3070371"/>
            <a:ext cx="5377343" cy="3539430"/>
          </a:xfrm>
          <a:prstGeom prst="rect">
            <a:avLst/>
          </a:prstGeom>
          <a:noFill/>
        </p:spPr>
        <p:txBody>
          <a:bodyPr wrap="square" rtlCol="0">
            <a:spAutoFit/>
          </a:bodyPr>
          <a:lstStyle/>
          <a:p>
            <a:pPr marL="285750" indent="-285750">
              <a:buFont typeface="Arial" panose="020B0604020202020204" pitchFamily="34" charset="0"/>
              <a:buChar char="•"/>
            </a:pPr>
            <a:r>
              <a:rPr lang="es-MX" sz="1400" dirty="0"/>
              <a:t>Quiero que cierres los ojos</a:t>
            </a:r>
          </a:p>
          <a:p>
            <a:pPr marL="285750" indent="-285750">
              <a:buFont typeface="Arial" panose="020B0604020202020204" pitchFamily="34" charset="0"/>
              <a:buChar char="•"/>
            </a:pPr>
            <a:r>
              <a:rPr lang="es-MX" sz="1400" dirty="0"/>
              <a:t>Ahora piensa en lo que más te gusta de ti, de mi y de nosotros juntos.</a:t>
            </a:r>
          </a:p>
          <a:p>
            <a:pPr marL="285750" indent="-285750">
              <a:buFont typeface="Arial" panose="020B0604020202020204" pitchFamily="34" charset="0"/>
              <a:buChar char="•"/>
            </a:pPr>
            <a:r>
              <a:rPr lang="es-MX" sz="1400" dirty="0"/>
              <a:t>Piensa en algo que tengas unas ganas enormes de que hagamos.</a:t>
            </a:r>
          </a:p>
          <a:p>
            <a:pPr marL="285750" indent="-285750">
              <a:buFont typeface="Arial" panose="020B0604020202020204" pitchFamily="34" charset="0"/>
              <a:buChar char="•"/>
            </a:pPr>
            <a:r>
              <a:rPr lang="es-MX" sz="1400" dirty="0"/>
              <a:t>Me vas a mandar dos mensajes:</a:t>
            </a:r>
          </a:p>
          <a:p>
            <a:pPr marL="742950" lvl="1" indent="-285750">
              <a:buFont typeface="Arial" panose="020B0604020202020204" pitchFamily="34" charset="0"/>
              <a:buChar char="•"/>
            </a:pPr>
            <a:r>
              <a:rPr lang="es-MX" sz="1400" dirty="0"/>
              <a:t>1. Quiero que con lo que pensaste de lo que te gusta me digas 2 cosas. 1 lo primero que se te venga a la mente no importa que sea, 2 como te sientes en este momento leyendo todo esto.</a:t>
            </a:r>
          </a:p>
          <a:p>
            <a:pPr marL="742950" lvl="1" indent="-285750">
              <a:buFont typeface="Arial" panose="020B0604020202020204" pitchFamily="34" charset="0"/>
              <a:buChar char="•"/>
            </a:pPr>
            <a:r>
              <a:rPr lang="es-MX" sz="1400" dirty="0"/>
              <a:t>2. Que me digas que es lo que tienes unas ganas enormes de hacer y maso en cuanto tiempo quieres que pase y ojo. VAS A ELIMINAR EL MENSAJE INMEDIATAMENTRE pero tienes que anotarlo en algún lado que solo tu veas y cuando pase el tiempo que dijiste y si no lo hemos hecho quiero que me digas “</a:t>
            </a:r>
            <a:r>
              <a:rPr lang="es-MX" sz="1400" dirty="0" err="1"/>
              <a:t>hijole</a:t>
            </a:r>
            <a:r>
              <a:rPr lang="es-MX" sz="1400" dirty="0"/>
              <a:t> mano, no se pudo” y si ya paso lo hicimos, cuando lo hagamos me dirás “</a:t>
            </a:r>
            <a:r>
              <a:rPr lang="es-MX" sz="1400" dirty="0" err="1"/>
              <a:t>hijole</a:t>
            </a:r>
            <a:r>
              <a:rPr lang="es-MX" sz="1400" dirty="0"/>
              <a:t> mano si le sabes”.</a:t>
            </a:r>
          </a:p>
        </p:txBody>
      </p:sp>
    </p:spTree>
    <p:extLst>
      <p:ext uri="{BB962C8B-B14F-4D97-AF65-F5344CB8AC3E}">
        <p14:creationId xmlns:p14="http://schemas.microsoft.com/office/powerpoint/2010/main" val="317457600"/>
      </p:ext>
    </p:extLst>
  </p:cSld>
  <p:clrMapOvr>
    <a:masterClrMapping/>
  </p:clrMapOvr>
</p:sld>
</file>

<file path=ppt/theme/theme1.xml><?xml version="1.0" encoding="utf-8"?>
<a:theme xmlns:a="http://schemas.openxmlformats.org/drawingml/2006/main" name="CelebrationVTI">
  <a:themeElements>
    <a:clrScheme name="AnalogousFromLightSeedRightStep">
      <a:dk1>
        <a:srgbClr val="000000"/>
      </a:dk1>
      <a:lt1>
        <a:srgbClr val="FFFFFF"/>
      </a:lt1>
      <a:dk2>
        <a:srgbClr val="242C41"/>
      </a:dk2>
      <a:lt2>
        <a:srgbClr val="E8E2E2"/>
      </a:lt2>
      <a:accent1>
        <a:srgbClr val="80A9A9"/>
      </a:accent1>
      <a:accent2>
        <a:srgbClr val="7FA1BA"/>
      </a:accent2>
      <a:accent3>
        <a:srgbClr val="969EC6"/>
      </a:accent3>
      <a:accent4>
        <a:srgbClr val="8E7FBA"/>
      </a:accent4>
      <a:accent5>
        <a:srgbClr val="B696C6"/>
      </a:accent5>
      <a:accent6>
        <a:srgbClr val="BA7FB5"/>
      </a:accent6>
      <a:hlink>
        <a:srgbClr val="AE6A69"/>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docProps/app.xml><?xml version="1.0" encoding="utf-8"?>
<Properties xmlns="http://schemas.openxmlformats.org/officeDocument/2006/extended-properties" xmlns:vt="http://schemas.openxmlformats.org/officeDocument/2006/docPropsVTypes">
  <TotalTime>53</TotalTime>
  <Words>751</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AvenirNext LT Pro Medium</vt:lpstr>
      <vt:lpstr>Calibri</vt:lpstr>
      <vt:lpstr>DaddyTimeMono NF</vt:lpstr>
      <vt:lpstr>Gill Sans Nova</vt:lpstr>
      <vt:lpstr>CelebrationVTI</vt:lpstr>
      <vt:lpstr>6 meses ya?</vt:lpstr>
      <vt:lpstr>Ahora que tengo tu atención debo advertirte que si ves este mensaje es porque en la revisión final la presentación quedo algo muy melosa así que por precaución tráete tu insulina.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meses ya?</dc:title>
  <dc:creator>LUIS ARMANDO SANCHEZ ALMAZAN</dc:creator>
  <cp:lastModifiedBy>LUIS ARMANDO SANCHEZ ALMAZAN</cp:lastModifiedBy>
  <cp:revision>11</cp:revision>
  <dcterms:created xsi:type="dcterms:W3CDTF">2021-06-24T21:11:12Z</dcterms:created>
  <dcterms:modified xsi:type="dcterms:W3CDTF">2021-06-27T05:19:36Z</dcterms:modified>
</cp:coreProperties>
</file>