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145E-AE4D-4CF5-B053-B782A946E8A0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E809-E749-4496-A8B0-7B4D88AEB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5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E809-E749-4496-A8B0-7B4D88AEB40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9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7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62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30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08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1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7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7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6FE6-DCDA-4CEC-81AA-D934F295AF1D}" type="datetimeFigureOut">
              <a:rPr lang="de-DE" smtClean="0"/>
              <a:t>27.03.2013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8A5C-622B-4248-A325-B6EA6504F6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2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04248" y="1467701"/>
            <a:ext cx="129614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Kunde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11559" y="5229200"/>
            <a:ext cx="3698049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Fahrzeugklassen (klein, mittel, groß)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11558" y="1468857"/>
            <a:ext cx="1725167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Fahrzeugverleih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707770" y="1467701"/>
            <a:ext cx="1368286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Leihvertrag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707770" y="3433093"/>
            <a:ext cx="1368286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Abrechnung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11559" y="4081165"/>
            <a:ext cx="1296144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Leihwagen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480492" y="4666083"/>
            <a:ext cx="1620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Fahrzeugverleih bietet verschiedene Fahrzeugklassen an.</a:t>
            </a:r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0579" y="2775719"/>
            <a:ext cx="1002165" cy="71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Stellt Fahrzeuge zum Verleih zur Verfügung:</a:t>
            </a:r>
            <a:endParaRPr lang="de-DE" sz="1000" dirty="0"/>
          </a:p>
        </p:txBody>
      </p:sp>
      <p:sp>
        <p:nvSpPr>
          <p:cNvPr id="17" name="Textfeld 16"/>
          <p:cNvSpPr txBox="1"/>
          <p:nvPr/>
        </p:nvSpPr>
        <p:spPr>
          <a:xfrm>
            <a:off x="6441434" y="4419862"/>
            <a:ext cx="1620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Fährt Fahrzeug</a:t>
            </a:r>
            <a:endParaRPr lang="de-DE" sz="1000" dirty="0"/>
          </a:p>
        </p:txBody>
      </p:sp>
      <p:cxnSp>
        <p:nvCxnSpPr>
          <p:cNvPr id="25" name="Gewinkelte Verbindung 24"/>
          <p:cNvCxnSpPr>
            <a:stCxn id="4" idx="3"/>
            <a:endCxn id="10" idx="3"/>
          </p:cNvCxnSpPr>
          <p:nvPr/>
        </p:nvCxnSpPr>
        <p:spPr>
          <a:xfrm flipH="1">
            <a:off x="1907703" y="1791737"/>
            <a:ext cx="6192689" cy="2613464"/>
          </a:xfrm>
          <a:prstGeom prst="bentConnector3">
            <a:avLst>
              <a:gd name="adj1" fmla="val -3691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225474" y="1515894"/>
            <a:ext cx="1074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m</a:t>
            </a:r>
            <a:r>
              <a:rPr lang="de-DE" sz="1000" dirty="0" smtClean="0"/>
              <a:t>ietet Fahrzeug</a:t>
            </a:r>
            <a:endParaRPr lang="de-DE" sz="1000" dirty="0"/>
          </a:p>
        </p:txBody>
      </p:sp>
      <p:cxnSp>
        <p:nvCxnSpPr>
          <p:cNvPr id="28" name="Gerade Verbindung 27"/>
          <p:cNvCxnSpPr>
            <a:stCxn id="7" idx="3"/>
            <a:endCxn id="4" idx="1"/>
          </p:cNvCxnSpPr>
          <p:nvPr/>
        </p:nvCxnSpPr>
        <p:spPr>
          <a:xfrm>
            <a:off x="5076056" y="1791737"/>
            <a:ext cx="1728192" cy="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391185" y="1054229"/>
            <a:ext cx="1172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Registriert Kundendaten.</a:t>
            </a:r>
          </a:p>
          <a:p>
            <a:r>
              <a:rPr lang="de-DE" sz="1000" dirty="0" smtClean="0"/>
              <a:t>Verleiht Fahrzeug an Kunde</a:t>
            </a:r>
            <a:endParaRPr lang="de-DE" sz="1000" dirty="0"/>
          </a:p>
        </p:txBody>
      </p:sp>
      <p:sp>
        <p:nvSpPr>
          <p:cNvPr id="35" name="Textfeld 34"/>
          <p:cNvSpPr txBox="1"/>
          <p:nvPr/>
        </p:nvSpPr>
        <p:spPr>
          <a:xfrm>
            <a:off x="2064781" y="3804166"/>
            <a:ext cx="1052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Fahrzeugverleih stellt Kunden Fahrzeug bereit</a:t>
            </a:r>
            <a:endParaRPr lang="de-DE" sz="1000" dirty="0"/>
          </a:p>
        </p:txBody>
      </p:sp>
      <p:sp>
        <p:nvSpPr>
          <p:cNvPr id="36" name="Textfeld 35"/>
          <p:cNvSpPr txBox="1"/>
          <p:nvPr/>
        </p:nvSpPr>
        <p:spPr>
          <a:xfrm>
            <a:off x="6300192" y="2220019"/>
            <a:ext cx="1008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Kunde zahlt Rechnung an Fahrzeugverleih</a:t>
            </a:r>
            <a:endParaRPr lang="de-DE" sz="1000" dirty="0"/>
          </a:p>
        </p:txBody>
      </p:sp>
      <p:cxnSp>
        <p:nvCxnSpPr>
          <p:cNvPr id="38" name="Gewinkelte Verbindung 37"/>
          <p:cNvCxnSpPr>
            <a:stCxn id="9" idx="3"/>
            <a:endCxn id="4" idx="2"/>
          </p:cNvCxnSpPr>
          <p:nvPr/>
        </p:nvCxnSpPr>
        <p:spPr>
          <a:xfrm flipV="1">
            <a:off x="5076056" y="2115773"/>
            <a:ext cx="2376264" cy="1641356"/>
          </a:xfrm>
          <a:prstGeom prst="bentConnector2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6" idx="1"/>
            <a:endCxn id="10" idx="1"/>
          </p:cNvCxnSpPr>
          <p:nvPr/>
        </p:nvCxnSpPr>
        <p:spPr>
          <a:xfrm rot="10800000" flipH="1" flipV="1">
            <a:off x="611557" y="1792893"/>
            <a:ext cx="1" cy="2612308"/>
          </a:xfrm>
          <a:prstGeom prst="bentConnector3">
            <a:avLst>
              <a:gd name="adj1" fmla="val -22860000000"/>
            </a:avLst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10" idx="2"/>
            <a:endCxn id="5" idx="0"/>
          </p:cNvCxnSpPr>
          <p:nvPr/>
        </p:nvCxnSpPr>
        <p:spPr>
          <a:xfrm rot="16200000" flipH="1">
            <a:off x="1610126" y="4378741"/>
            <a:ext cx="499963" cy="1200953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6" idx="2"/>
            <a:endCxn id="9" idx="1"/>
          </p:cNvCxnSpPr>
          <p:nvPr/>
        </p:nvCxnSpPr>
        <p:spPr>
          <a:xfrm rot="16200000" flipH="1">
            <a:off x="1770856" y="1820215"/>
            <a:ext cx="1640200" cy="22336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6" idx="3"/>
            <a:endCxn id="7" idx="1"/>
          </p:cNvCxnSpPr>
          <p:nvPr/>
        </p:nvCxnSpPr>
        <p:spPr>
          <a:xfrm flipV="1">
            <a:off x="2336725" y="1791737"/>
            <a:ext cx="1371045" cy="1156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51520" y="1685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Objektbeziehung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7884368" y="6453336"/>
            <a:ext cx="106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Q3 – 2013-03-13</a:t>
            </a:r>
            <a:endParaRPr lang="de-DE" sz="1000" dirty="0"/>
          </a:p>
        </p:txBody>
      </p:sp>
      <p:cxnSp>
        <p:nvCxnSpPr>
          <p:cNvPr id="76" name="Gewinkelte Verbindung 75"/>
          <p:cNvCxnSpPr>
            <a:stCxn id="7" idx="0"/>
            <a:endCxn id="10" idx="1"/>
          </p:cNvCxnSpPr>
          <p:nvPr/>
        </p:nvCxnSpPr>
        <p:spPr>
          <a:xfrm rot="16200000" flipH="1" flipV="1">
            <a:off x="1032986" y="1046274"/>
            <a:ext cx="2937500" cy="3780354"/>
          </a:xfrm>
          <a:prstGeom prst="bentConnector4">
            <a:avLst>
              <a:gd name="adj1" fmla="val -17091"/>
              <a:gd name="adj2" fmla="val 1105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590955" y="537856"/>
            <a:ext cx="207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Leihvertrag bezieht sich auf ein Fahrzeug und einen Kunde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423337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rfh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rfh</dc:creator>
  <cp:lastModifiedBy>rfh</cp:lastModifiedBy>
  <cp:revision>11</cp:revision>
  <dcterms:created xsi:type="dcterms:W3CDTF">2013-03-27T18:20:44Z</dcterms:created>
  <dcterms:modified xsi:type="dcterms:W3CDTF">2013-03-27T19:02:16Z</dcterms:modified>
</cp:coreProperties>
</file>