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5.png"/><Relationship Id="rId8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23400" y="0"/>
            <a:ext cx="9190800" cy="5143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1999425" y="3677950"/>
            <a:ext cx="1561800" cy="542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1999425" y="2590375"/>
            <a:ext cx="1561800" cy="542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6440475" y="2590375"/>
            <a:ext cx="1561800" cy="5424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6440475" y="3664825"/>
            <a:ext cx="1561800" cy="5424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6440450" y="689400"/>
            <a:ext cx="1561800" cy="5424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4126825" y="697675"/>
            <a:ext cx="1561800" cy="5424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1901150" y="697675"/>
            <a:ext cx="1561800" cy="542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 rot="-5400000">
            <a:off x="47125" y="1146175"/>
            <a:ext cx="1328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latin typeface="Verdana"/>
                <a:ea typeface="Verdana"/>
                <a:cs typeface="Verdana"/>
                <a:sym typeface="Verdana"/>
              </a:rPr>
              <a:t>ROUND 1</a:t>
            </a:r>
            <a:endParaRPr b="1"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1902125" y="760500"/>
            <a:ext cx="538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Data Processing</a:t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4077275" y="760500"/>
            <a:ext cx="538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Regression</a:t>
            </a:r>
            <a:r>
              <a:rPr lang="es-419"/>
              <a:t> Model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6572425" y="760500"/>
            <a:ext cx="538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Optimization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1999425" y="2661475"/>
            <a:ext cx="538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Data Processing</a:t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6572450" y="2648350"/>
            <a:ext cx="538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Optimization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1999425" y="3749038"/>
            <a:ext cx="538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Data Processing</a:t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6572450" y="3722788"/>
            <a:ext cx="538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Optimization</a:t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4126838" y="2590375"/>
            <a:ext cx="1561800" cy="5424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4126838" y="3664825"/>
            <a:ext cx="1561800" cy="5424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 txBox="1"/>
          <p:nvPr/>
        </p:nvSpPr>
        <p:spPr>
          <a:xfrm>
            <a:off x="4170813" y="2648350"/>
            <a:ext cx="538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Regression</a:t>
            </a:r>
            <a:r>
              <a:rPr lang="es-419"/>
              <a:t> Model</a:t>
            </a:r>
            <a:endParaRPr/>
          </a:p>
        </p:txBody>
      </p:sp>
      <p:sp>
        <p:nvSpPr>
          <p:cNvPr id="73" name="Google Shape;73;p13"/>
          <p:cNvSpPr txBox="1"/>
          <p:nvPr/>
        </p:nvSpPr>
        <p:spPr>
          <a:xfrm>
            <a:off x="4170813" y="3735925"/>
            <a:ext cx="538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Classifier Model</a:t>
            </a:r>
            <a:endParaRPr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6225" y="1339813"/>
            <a:ext cx="2145430" cy="45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 rotWithShape="1">
          <a:blip r:embed="rId4">
            <a:alphaModFix/>
          </a:blip>
          <a:srcRect b="32890" l="18339" r="14703" t="47037"/>
          <a:stretch/>
        </p:blipFill>
        <p:spPr>
          <a:xfrm>
            <a:off x="4077275" y="1369113"/>
            <a:ext cx="1779948" cy="40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63225" y="1405488"/>
            <a:ext cx="773675" cy="558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57950" y="1339834"/>
            <a:ext cx="690324" cy="69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3"/>
          <p:cNvPicPr preferRelativeResize="0"/>
          <p:nvPr/>
        </p:nvPicPr>
        <p:blipFill rotWithShape="1">
          <a:blip r:embed="rId4">
            <a:alphaModFix/>
          </a:blip>
          <a:srcRect b="32890" l="18339" r="14703" t="47037"/>
          <a:stretch/>
        </p:blipFill>
        <p:spPr>
          <a:xfrm>
            <a:off x="4077300" y="3198688"/>
            <a:ext cx="1779948" cy="40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78573" y="4291251"/>
            <a:ext cx="1007553" cy="542399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0" name="Google Shape;8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8662" y="3173526"/>
            <a:ext cx="2145430" cy="45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46083" y="4273150"/>
            <a:ext cx="773676" cy="773676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2" name="Google Shape;82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99425" y="3240811"/>
            <a:ext cx="400215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51950" y="3205263"/>
            <a:ext cx="553907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22588" y="4257288"/>
            <a:ext cx="553907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23975" y="4257311"/>
            <a:ext cx="400215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36888" y="1339813"/>
            <a:ext cx="690324" cy="690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113538" y="3048513"/>
            <a:ext cx="579200" cy="579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012075" y="4167788"/>
            <a:ext cx="579200" cy="579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9" name="Google Shape;89;p13"/>
          <p:cNvSpPr txBox="1"/>
          <p:nvPr/>
        </p:nvSpPr>
        <p:spPr>
          <a:xfrm rot="-5400000">
            <a:off x="194850" y="3269650"/>
            <a:ext cx="1328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latin typeface="Verdana"/>
                <a:ea typeface="Verdana"/>
                <a:cs typeface="Verdana"/>
                <a:sym typeface="Verdana"/>
              </a:rPr>
              <a:t>ROUND 2</a:t>
            </a:r>
            <a:endParaRPr b="1"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1130200" y="2951525"/>
            <a:ext cx="538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Qty</a:t>
            </a:r>
            <a:endParaRPr b="1"/>
          </a:p>
        </p:txBody>
      </p:sp>
      <p:sp>
        <p:nvSpPr>
          <p:cNvPr id="91" name="Google Shape;91;p13"/>
          <p:cNvSpPr txBox="1"/>
          <p:nvPr/>
        </p:nvSpPr>
        <p:spPr>
          <a:xfrm>
            <a:off x="1130200" y="3932788"/>
            <a:ext cx="538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Probs</a:t>
            </a:r>
            <a:endParaRPr b="1"/>
          </a:p>
        </p:txBody>
      </p:sp>
      <p:sp>
        <p:nvSpPr>
          <p:cNvPr id="92" name="Google Shape;92;p13"/>
          <p:cNvSpPr txBox="1"/>
          <p:nvPr/>
        </p:nvSpPr>
        <p:spPr>
          <a:xfrm>
            <a:off x="1056325" y="1155150"/>
            <a:ext cx="538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Qty</a:t>
            </a:r>
            <a:endParaRPr b="1"/>
          </a:p>
        </p:txBody>
      </p:sp>
      <p:sp>
        <p:nvSpPr>
          <p:cNvPr id="93" name="Google Shape;93;p13"/>
          <p:cNvSpPr txBox="1"/>
          <p:nvPr/>
        </p:nvSpPr>
        <p:spPr>
          <a:xfrm>
            <a:off x="8475075" y="1073750"/>
            <a:ext cx="538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9M</a:t>
            </a:r>
            <a:endParaRPr b="1"/>
          </a:p>
        </p:txBody>
      </p:sp>
      <p:sp>
        <p:nvSpPr>
          <p:cNvPr id="94" name="Google Shape;94;p13"/>
          <p:cNvSpPr txBox="1"/>
          <p:nvPr/>
        </p:nvSpPr>
        <p:spPr>
          <a:xfrm>
            <a:off x="8412375" y="3185575"/>
            <a:ext cx="538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10</a:t>
            </a:r>
            <a:r>
              <a:rPr b="1" lang="es-419"/>
              <a:t>M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