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93" r:id="rId3"/>
    <p:sldMasterId id="2147483695" r:id="rId4"/>
    <p:sldMasterId id="2147483719" r:id="rId5"/>
    <p:sldMasterId id="2147483721" r:id="rId6"/>
    <p:sldMasterId id="2147483753" r:id="rId7"/>
  </p:sldMasterIdLst>
  <p:sldIdLst>
    <p:sldId id="256" r:id="rId8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freepik.com/" TargetMode="Externa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1" Type="http://schemas.openxmlformats.org/officeDocument/2006/relationships/slideMaster" Target="../slideMasters/slideMaster6.xml"/><Relationship Id="rId4" Type="http://schemas.openxmlformats.org/officeDocument/2006/relationships/hyperlink" Target="https://www.freepik.com/home" TargetMode="Externa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6" y="105983"/>
            <a:ext cx="758363" cy="88475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586" y="111581"/>
            <a:ext cx="758363" cy="884757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854489" y="915789"/>
            <a:ext cx="10511274" cy="0"/>
          </a:xfrm>
          <a:prstGeom prst="line">
            <a:avLst/>
          </a:prstGeom>
          <a:ln w="28575">
            <a:solidFill>
              <a:srgbClr val="286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31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9" y="5746965"/>
            <a:ext cx="12093435" cy="1059734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V="1">
            <a:off x="776319" y="6578770"/>
            <a:ext cx="10650613" cy="1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6" y="105983"/>
            <a:ext cx="758363" cy="88475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586" y="111581"/>
            <a:ext cx="758363" cy="884757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854489" y="915789"/>
            <a:ext cx="10511274" cy="0"/>
          </a:xfrm>
          <a:prstGeom prst="line">
            <a:avLst/>
          </a:prstGeom>
          <a:ln w="28575">
            <a:solidFill>
              <a:srgbClr val="286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95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776319" y="6578770"/>
            <a:ext cx="10650613" cy="1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6" y="105983"/>
            <a:ext cx="758363" cy="88475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586" y="111581"/>
            <a:ext cx="758363" cy="884757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854489" y="915789"/>
            <a:ext cx="10511274" cy="0"/>
          </a:xfrm>
          <a:prstGeom prst="line">
            <a:avLst/>
          </a:prstGeom>
          <a:ln w="28575">
            <a:solidFill>
              <a:srgbClr val="286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972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776319" y="6578770"/>
            <a:ext cx="10650613" cy="1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437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776319" y="6578770"/>
            <a:ext cx="10650613" cy="1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/>
          <p:cNvGrpSpPr/>
          <p:nvPr/>
        </p:nvGrpSpPr>
        <p:grpSpPr>
          <a:xfrm>
            <a:off x="0" y="5736773"/>
            <a:ext cx="12192000" cy="1121227"/>
            <a:chOff x="0" y="5625646"/>
            <a:chExt cx="11967430" cy="1121227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5661466"/>
              <a:ext cx="8112013" cy="1085407"/>
              <a:chOff x="-104930" y="-49507"/>
              <a:chExt cx="12395812" cy="1422331"/>
            </a:xfrm>
          </p:grpSpPr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04930" y="27410"/>
                <a:ext cx="3487533" cy="1345414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72941" y="1433"/>
                <a:ext cx="3487533" cy="1345414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25479" y="-21021"/>
                <a:ext cx="3487533" cy="1345414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03349" y="-49507"/>
                <a:ext cx="3487533" cy="1345412"/>
              </a:xfrm>
              <a:prstGeom prst="rect">
                <a:avLst/>
              </a:prstGeom>
            </p:spPr>
          </p:pic>
        </p:grp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1904" y="5640251"/>
              <a:ext cx="2282296" cy="1026709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5134" y="5625646"/>
              <a:ext cx="2282296" cy="1026709"/>
            </a:xfrm>
            <a:prstGeom prst="rect">
              <a:avLst/>
            </a:prstGeom>
          </p:spPr>
        </p:pic>
      </p:grpSp>
      <p:grpSp>
        <p:nvGrpSpPr>
          <p:cNvPr id="16" name="Grupo 15"/>
          <p:cNvGrpSpPr/>
          <p:nvPr/>
        </p:nvGrpSpPr>
        <p:grpSpPr>
          <a:xfrm>
            <a:off x="135306" y="105983"/>
            <a:ext cx="11949643" cy="890355"/>
            <a:chOff x="135306" y="105983"/>
            <a:chExt cx="11949643" cy="890355"/>
          </a:xfrm>
        </p:grpSpPr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306" y="105983"/>
              <a:ext cx="758363" cy="884757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6586" y="111581"/>
              <a:ext cx="758363" cy="884757"/>
            </a:xfrm>
            <a:prstGeom prst="rect">
              <a:avLst/>
            </a:prstGeom>
          </p:spPr>
        </p:pic>
        <p:cxnSp>
          <p:nvCxnSpPr>
            <p:cNvPr id="19" name="Conector recto 18"/>
            <p:cNvCxnSpPr/>
            <p:nvPr/>
          </p:nvCxnSpPr>
          <p:spPr>
            <a:xfrm>
              <a:off x="854489" y="915789"/>
              <a:ext cx="10511274" cy="0"/>
            </a:xfrm>
            <a:prstGeom prst="line">
              <a:avLst/>
            </a:prstGeom>
            <a:ln w="28575">
              <a:solidFill>
                <a:srgbClr val="2860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2117" y="131342"/>
              <a:ext cx="816017" cy="8640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5473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27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6" y="105983"/>
            <a:ext cx="758363" cy="88475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586" y="111581"/>
            <a:ext cx="758363" cy="884757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854489" y="915789"/>
            <a:ext cx="10511274" cy="0"/>
          </a:xfrm>
          <a:prstGeom prst="line">
            <a:avLst/>
          </a:prstGeom>
          <a:ln w="28575">
            <a:solidFill>
              <a:srgbClr val="286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429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025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9" y="5746965"/>
            <a:ext cx="12093435" cy="1059734"/>
          </a:xfrm>
          <a:prstGeom prst="rect">
            <a:avLst/>
          </a:prstGeom>
        </p:spPr>
      </p:pic>
      <p:cxnSp>
        <p:nvCxnSpPr>
          <p:cNvPr id="15" name="Conector recto 14"/>
          <p:cNvCxnSpPr/>
          <p:nvPr/>
        </p:nvCxnSpPr>
        <p:spPr>
          <a:xfrm flipV="1">
            <a:off x="776319" y="6578770"/>
            <a:ext cx="10650613" cy="1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17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93412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634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06360" y="6217920"/>
            <a:ext cx="11978960" cy="528320"/>
            <a:chOff x="3211512" y="2989263"/>
            <a:chExt cx="6186489" cy="417512"/>
          </a:xfrm>
          <a:solidFill>
            <a:srgbClr val="28608C"/>
          </a:solidFill>
        </p:grpSpPr>
        <p:sp>
          <p:nvSpPr>
            <p:cNvPr id="8" name="Freeform 17"/>
            <p:cNvSpPr>
              <a:spLocks/>
            </p:cNvSpPr>
            <p:nvPr/>
          </p:nvSpPr>
          <p:spPr bwMode="auto">
            <a:xfrm>
              <a:off x="3421063" y="3228975"/>
              <a:ext cx="5976938" cy="177800"/>
            </a:xfrm>
            <a:custGeom>
              <a:avLst/>
              <a:gdLst>
                <a:gd name="T0" fmla="*/ 0 w 3765"/>
                <a:gd name="T1" fmla="*/ 0 h 112"/>
                <a:gd name="T2" fmla="*/ 3765 w 3765"/>
                <a:gd name="T3" fmla="*/ 0 h 112"/>
                <a:gd name="T4" fmla="*/ 3765 w 3765"/>
                <a:gd name="T5" fmla="*/ 112 h 112"/>
                <a:gd name="T6" fmla="*/ 0 w 3765"/>
                <a:gd name="T7" fmla="*/ 112 h 112"/>
                <a:gd name="T8" fmla="*/ 0 w 3765"/>
                <a:gd name="T9" fmla="*/ 0 h 112"/>
                <a:gd name="T10" fmla="*/ 0 w 3765"/>
                <a:gd name="T1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5" h="112">
                  <a:moveTo>
                    <a:pt x="0" y="0"/>
                  </a:moveTo>
                  <a:lnTo>
                    <a:pt x="3765" y="0"/>
                  </a:lnTo>
                  <a:lnTo>
                    <a:pt x="3765" y="112"/>
                  </a:lnTo>
                  <a:lnTo>
                    <a:pt x="0" y="1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9" name="Freeform 18"/>
            <p:cNvSpPr>
              <a:spLocks/>
            </p:cNvSpPr>
            <p:nvPr/>
          </p:nvSpPr>
          <p:spPr bwMode="auto">
            <a:xfrm>
              <a:off x="3419475" y="2989263"/>
              <a:ext cx="5978525" cy="239712"/>
            </a:xfrm>
            <a:custGeom>
              <a:avLst/>
              <a:gdLst>
                <a:gd name="T0" fmla="*/ 1 w 3766"/>
                <a:gd name="T1" fmla="*/ 0 h 151"/>
                <a:gd name="T2" fmla="*/ 3766 w 3766"/>
                <a:gd name="T3" fmla="*/ 38 h 151"/>
                <a:gd name="T4" fmla="*/ 3765 w 3766"/>
                <a:gd name="T5" fmla="*/ 151 h 151"/>
                <a:gd name="T6" fmla="*/ 0 w 3766"/>
                <a:gd name="T7" fmla="*/ 113 h 151"/>
                <a:gd name="T8" fmla="*/ 1 w 3766"/>
                <a:gd name="T9" fmla="*/ 0 h 151"/>
                <a:gd name="T10" fmla="*/ 1 w 3766"/>
                <a:gd name="T1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6" h="151">
                  <a:moveTo>
                    <a:pt x="1" y="0"/>
                  </a:moveTo>
                  <a:lnTo>
                    <a:pt x="3766" y="38"/>
                  </a:lnTo>
                  <a:lnTo>
                    <a:pt x="3765" y="151"/>
                  </a:lnTo>
                  <a:lnTo>
                    <a:pt x="0" y="11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3211512" y="2989263"/>
              <a:ext cx="136525" cy="417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512279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135306" y="105983"/>
            <a:ext cx="11949643" cy="890355"/>
            <a:chOff x="135306" y="105983"/>
            <a:chExt cx="11949643" cy="890355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306" y="105983"/>
              <a:ext cx="758363" cy="88475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26586" y="111581"/>
              <a:ext cx="758363" cy="884757"/>
            </a:xfrm>
            <a:prstGeom prst="rect">
              <a:avLst/>
            </a:prstGeom>
          </p:spPr>
        </p:pic>
        <p:cxnSp>
          <p:nvCxnSpPr>
            <p:cNvPr id="16" name="Conector recto 15"/>
            <p:cNvCxnSpPr/>
            <p:nvPr/>
          </p:nvCxnSpPr>
          <p:spPr>
            <a:xfrm>
              <a:off x="854489" y="915789"/>
              <a:ext cx="10511274" cy="0"/>
            </a:xfrm>
            <a:prstGeom prst="line">
              <a:avLst/>
            </a:prstGeom>
            <a:ln w="28575">
              <a:solidFill>
                <a:srgbClr val="2860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2117" y="131342"/>
              <a:ext cx="816017" cy="8640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80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6" y="105983"/>
            <a:ext cx="758363" cy="884757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586" y="111581"/>
            <a:ext cx="758363" cy="884757"/>
          </a:xfrm>
          <a:prstGeom prst="rect">
            <a:avLst/>
          </a:prstGeom>
        </p:spPr>
      </p:pic>
      <p:cxnSp>
        <p:nvCxnSpPr>
          <p:cNvPr id="18" name="Conector recto 17"/>
          <p:cNvCxnSpPr/>
          <p:nvPr/>
        </p:nvCxnSpPr>
        <p:spPr>
          <a:xfrm>
            <a:off x="854489" y="915789"/>
            <a:ext cx="10511274" cy="0"/>
          </a:xfrm>
          <a:prstGeom prst="line">
            <a:avLst/>
          </a:prstGeom>
          <a:ln w="28575">
            <a:solidFill>
              <a:srgbClr val="286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6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2440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538317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4961113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/>
        </p:nvSpPr>
        <p:spPr>
          <a:xfrm>
            <a:off x="5796" y="4873507"/>
            <a:ext cx="12192000" cy="1988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/>
        </p:nvSpPr>
        <p:spPr>
          <a:xfrm>
            <a:off x="5796" y="4347"/>
            <a:ext cx="12192000" cy="980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5400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7751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그림 개체 틀 61">
            <a:extLst>
              <a:ext uri="{FF2B5EF4-FFF2-40B4-BE49-F238E27FC236}">
                <a16:creationId xmlns:a16="http://schemas.microsoft.com/office/drawing/2014/main" id="{772C6E91-257C-4021-A28B-037BCE470B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5954" y="982983"/>
            <a:ext cx="5161209" cy="4892039"/>
          </a:xfrm>
          <a:custGeom>
            <a:avLst/>
            <a:gdLst>
              <a:gd name="connsiteX0" fmla="*/ 2101392 w 5161209"/>
              <a:gd name="connsiteY0" fmla="*/ 4079246 h 4892039"/>
              <a:gd name="connsiteX1" fmla="*/ 2054783 w 5161209"/>
              <a:gd name="connsiteY1" fmla="*/ 4533672 h 4892039"/>
              <a:gd name="connsiteX2" fmla="*/ 2469834 w 5161209"/>
              <a:gd name="connsiteY2" fmla="*/ 4346639 h 4892039"/>
              <a:gd name="connsiteX3" fmla="*/ 1648092 w 5161209"/>
              <a:gd name="connsiteY3" fmla="*/ 3634476 h 4892039"/>
              <a:gd name="connsiteX4" fmla="*/ 1752285 w 5161209"/>
              <a:gd name="connsiteY4" fmla="*/ 4079244 h 4892039"/>
              <a:gd name="connsiteX5" fmla="*/ 2083610 w 5161209"/>
              <a:gd name="connsiteY5" fmla="*/ 3767038 h 4892039"/>
              <a:gd name="connsiteX6" fmla="*/ 668202 w 5161209"/>
              <a:gd name="connsiteY6" fmla="*/ 3334067 h 4892039"/>
              <a:gd name="connsiteX7" fmla="*/ 1187244 w 5161209"/>
              <a:gd name="connsiteY7" fmla="*/ 3546042 h 4892039"/>
              <a:gd name="connsiteX8" fmla="*/ 744985 w 5161209"/>
              <a:gd name="connsiteY8" fmla="*/ 3887505 h 4892039"/>
              <a:gd name="connsiteX9" fmla="*/ 1544679 w 5161209"/>
              <a:gd name="connsiteY9" fmla="*/ 3320270 h 4892039"/>
              <a:gd name="connsiteX10" fmla="*/ 1544678 w 5161209"/>
              <a:gd name="connsiteY10" fmla="*/ 3453209 h 4892039"/>
              <a:gd name="connsiteX11" fmla="*/ 1659281 w 5161209"/>
              <a:gd name="connsiteY11" fmla="*/ 3386739 h 4892039"/>
              <a:gd name="connsiteX12" fmla="*/ 1544679 w 5161209"/>
              <a:gd name="connsiteY12" fmla="*/ 2988348 h 4892039"/>
              <a:gd name="connsiteX13" fmla="*/ 1544678 w 5161209"/>
              <a:gd name="connsiteY13" fmla="*/ 3194321 h 4892039"/>
              <a:gd name="connsiteX14" fmla="*/ 1368627 w 5161209"/>
              <a:gd name="connsiteY14" fmla="*/ 3116711 h 4892039"/>
              <a:gd name="connsiteX15" fmla="*/ 643385 w 5161209"/>
              <a:gd name="connsiteY15" fmla="*/ 2721438 h 4892039"/>
              <a:gd name="connsiteX16" fmla="*/ 1098382 w 5161209"/>
              <a:gd name="connsiteY16" fmla="*/ 3045733 h 4892039"/>
              <a:gd name="connsiteX17" fmla="*/ 590960 w 5161209"/>
              <a:gd name="connsiteY17" fmla="*/ 3279640 h 4892039"/>
              <a:gd name="connsiteX18" fmla="*/ 634134 w 5161209"/>
              <a:gd name="connsiteY18" fmla="*/ 2539413 h 4892039"/>
              <a:gd name="connsiteX19" fmla="*/ 391358 w 5161209"/>
              <a:gd name="connsiteY19" fmla="*/ 3131093 h 4892039"/>
              <a:gd name="connsiteX20" fmla="*/ 0 w 5161209"/>
              <a:gd name="connsiteY20" fmla="*/ 2622486 h 4892039"/>
              <a:gd name="connsiteX21" fmla="*/ 1544678 w 5161209"/>
              <a:gd name="connsiteY21" fmla="*/ 2447807 h 4892039"/>
              <a:gd name="connsiteX22" fmla="*/ 1544679 w 5161209"/>
              <a:gd name="connsiteY22" fmla="*/ 2683996 h 4892039"/>
              <a:gd name="connsiteX23" fmla="*/ 1681668 w 5161209"/>
              <a:gd name="connsiteY23" fmla="*/ 2447807 h 4892039"/>
              <a:gd name="connsiteX24" fmla="*/ 385277 w 5161209"/>
              <a:gd name="connsiteY24" fmla="*/ 2054005 h 4892039"/>
              <a:gd name="connsiteX25" fmla="*/ 842087 w 5161209"/>
              <a:gd name="connsiteY25" fmla="*/ 2054005 h 4892039"/>
              <a:gd name="connsiteX26" fmla="*/ 613682 w 5161209"/>
              <a:gd name="connsiteY26" fmla="*/ 2447807 h 4892039"/>
              <a:gd name="connsiteX27" fmla="*/ 1636533 w 5161209"/>
              <a:gd name="connsiteY27" fmla="*/ 1826276 h 4892039"/>
              <a:gd name="connsiteX28" fmla="*/ 1589924 w 5161209"/>
              <a:gd name="connsiteY28" fmla="*/ 2280702 h 4892039"/>
              <a:gd name="connsiteX29" fmla="*/ 2004976 w 5161209"/>
              <a:gd name="connsiteY29" fmla="*/ 2093669 h 4892039"/>
              <a:gd name="connsiteX30" fmla="*/ 1348299 w 5161209"/>
              <a:gd name="connsiteY30" fmla="*/ 1757709 h 4892039"/>
              <a:gd name="connsiteX31" fmla="*/ 1406536 w 5161209"/>
              <a:gd name="connsiteY31" fmla="*/ 2313405 h 4892039"/>
              <a:gd name="connsiteX32" fmla="*/ 895272 w 5161209"/>
              <a:gd name="connsiteY32" fmla="*/ 2088020 h 4892039"/>
              <a:gd name="connsiteX33" fmla="*/ 689469 w 5161209"/>
              <a:gd name="connsiteY33" fmla="*/ 1461813 h 4892039"/>
              <a:gd name="connsiteX34" fmla="*/ 1057911 w 5161209"/>
              <a:gd name="connsiteY34" fmla="*/ 1729206 h 4892039"/>
              <a:gd name="connsiteX35" fmla="*/ 642860 w 5161209"/>
              <a:gd name="connsiteY35" fmla="*/ 1916239 h 4892039"/>
              <a:gd name="connsiteX36" fmla="*/ 190761 w 5161209"/>
              <a:gd name="connsiteY36" fmla="*/ 962010 h 4892039"/>
              <a:gd name="connsiteX37" fmla="*/ 743993 w 5161209"/>
              <a:gd name="connsiteY37" fmla="*/ 1282885 h 4892039"/>
              <a:gd name="connsiteX38" fmla="*/ 190761 w 5161209"/>
              <a:gd name="connsiteY38" fmla="*/ 1603759 h 4892039"/>
              <a:gd name="connsiteX39" fmla="*/ 605460 w 5161209"/>
              <a:gd name="connsiteY39" fmla="*/ 759302 h 4892039"/>
              <a:gd name="connsiteX40" fmla="*/ 886393 w 5161209"/>
              <a:gd name="connsiteY40" fmla="*/ 963186 h 4892039"/>
              <a:gd name="connsiteX41" fmla="*/ 569921 w 5161209"/>
              <a:gd name="connsiteY41" fmla="*/ 1105796 h 4892039"/>
              <a:gd name="connsiteX42" fmla="*/ 1544679 w 5161209"/>
              <a:gd name="connsiteY42" fmla="*/ 582431 h 4892039"/>
              <a:gd name="connsiteX43" fmla="*/ 1544679 w 5161209"/>
              <a:gd name="connsiteY43" fmla="*/ 862757 h 4892039"/>
              <a:gd name="connsiteX44" fmla="*/ 1786340 w 5161209"/>
              <a:gd name="connsiteY44" fmla="*/ 722595 h 4892039"/>
              <a:gd name="connsiteX45" fmla="*/ 1544677 w 5161209"/>
              <a:gd name="connsiteY45" fmla="*/ 0 h 4892039"/>
              <a:gd name="connsiteX46" fmla="*/ 5161209 w 5161209"/>
              <a:gd name="connsiteY46" fmla="*/ 0 h 4892039"/>
              <a:gd name="connsiteX47" fmla="*/ 5161209 w 5161209"/>
              <a:gd name="connsiteY47" fmla="*/ 4892039 h 4892039"/>
              <a:gd name="connsiteX48" fmla="*/ 1544677 w 5161209"/>
              <a:gd name="connsiteY48" fmla="*/ 4892039 h 4892039"/>
              <a:gd name="connsiteX49" fmla="*/ 1544677 w 5161209"/>
              <a:gd name="connsiteY49" fmla="*/ 4446766 h 4892039"/>
              <a:gd name="connsiteX50" fmla="*/ 1629483 w 5161209"/>
              <a:gd name="connsiteY50" fmla="*/ 4459710 h 4892039"/>
              <a:gd name="connsiteX51" fmla="*/ 1544679 w 5161209"/>
              <a:gd name="connsiteY51" fmla="*/ 4243705 h 4892039"/>
              <a:gd name="connsiteX52" fmla="*/ 1544679 w 5161209"/>
              <a:gd name="connsiteY52" fmla="*/ 4446766 h 4892039"/>
              <a:gd name="connsiteX53" fmla="*/ 900486 w 5161209"/>
              <a:gd name="connsiteY53" fmla="*/ 4348437 h 4892039"/>
              <a:gd name="connsiteX54" fmla="*/ 1360911 w 5161209"/>
              <a:gd name="connsiteY54" fmla="*/ 3775626 h 4892039"/>
              <a:gd name="connsiteX55" fmla="*/ 1544677 w 5161209"/>
              <a:gd name="connsiteY55" fmla="*/ 4243697 h 4892039"/>
              <a:gd name="connsiteX56" fmla="*/ 1544677 w 5161209"/>
              <a:gd name="connsiteY56" fmla="*/ 3453210 h 4892039"/>
              <a:gd name="connsiteX57" fmla="*/ 1265479 w 5161209"/>
              <a:gd name="connsiteY57" fmla="*/ 3615145 h 4892039"/>
              <a:gd name="connsiteX58" fmla="*/ 1265480 w 5161209"/>
              <a:gd name="connsiteY58" fmla="*/ 3158335 h 4892039"/>
              <a:gd name="connsiteX59" fmla="*/ 1544677 w 5161209"/>
              <a:gd name="connsiteY59" fmla="*/ 3320269 h 4892039"/>
              <a:gd name="connsiteX60" fmla="*/ 1544677 w 5161209"/>
              <a:gd name="connsiteY60" fmla="*/ 3194322 h 4892039"/>
              <a:gd name="connsiteX61" fmla="*/ 1879890 w 5161209"/>
              <a:gd name="connsiteY61" fmla="*/ 3342097 h 4892039"/>
              <a:gd name="connsiteX62" fmla="*/ 1821652 w 5161209"/>
              <a:gd name="connsiteY62" fmla="*/ 2786400 h 4892039"/>
              <a:gd name="connsiteX63" fmla="*/ 1544677 w 5161209"/>
              <a:gd name="connsiteY63" fmla="*/ 2988348 h 4892039"/>
              <a:gd name="connsiteX64" fmla="*/ 1544677 w 5161209"/>
              <a:gd name="connsiteY64" fmla="*/ 2684000 h 4892039"/>
              <a:gd name="connsiteX65" fmla="*/ 1312948 w 5161209"/>
              <a:gd name="connsiteY65" fmla="*/ 3083533 h 4892039"/>
              <a:gd name="connsiteX66" fmla="*/ 944226 w 5161209"/>
              <a:gd name="connsiteY66" fmla="*/ 2447807 h 4892039"/>
              <a:gd name="connsiteX67" fmla="*/ 1544677 w 5161209"/>
              <a:gd name="connsiteY67" fmla="*/ 2447807 h 4892039"/>
              <a:gd name="connsiteX68" fmla="*/ 1544677 w 5161209"/>
              <a:gd name="connsiteY68" fmla="*/ 1648200 h 4892039"/>
              <a:gd name="connsiteX69" fmla="*/ 1668755 w 5161209"/>
              <a:gd name="connsiteY69" fmla="*/ 1648200 h 4892039"/>
              <a:gd name="connsiteX70" fmla="*/ 1544679 w 5161209"/>
              <a:gd name="connsiteY70" fmla="*/ 1434275 h 4892039"/>
              <a:gd name="connsiteX71" fmla="*/ 1544679 w 5161209"/>
              <a:gd name="connsiteY71" fmla="*/ 1648200 h 4892039"/>
              <a:gd name="connsiteX72" fmla="*/ 1108097 w 5161209"/>
              <a:gd name="connsiteY72" fmla="*/ 1648199 h 4892039"/>
              <a:gd name="connsiteX73" fmla="*/ 1250520 w 5161209"/>
              <a:gd name="connsiteY73" fmla="*/ 1402643 h 4892039"/>
              <a:gd name="connsiteX74" fmla="*/ 873703 w 5161209"/>
              <a:gd name="connsiteY74" fmla="*/ 1572446 h 4892039"/>
              <a:gd name="connsiteX75" fmla="*/ 920312 w 5161209"/>
              <a:gd name="connsiteY75" fmla="*/ 1118020 h 4892039"/>
              <a:gd name="connsiteX76" fmla="*/ 1268879 w 5161209"/>
              <a:gd name="connsiteY76" fmla="*/ 1370989 h 4892039"/>
              <a:gd name="connsiteX77" fmla="*/ 1388426 w 5161209"/>
              <a:gd name="connsiteY77" fmla="*/ 1164873 h 4892039"/>
              <a:gd name="connsiteX78" fmla="*/ 1544677 w 5161209"/>
              <a:gd name="connsiteY78" fmla="*/ 1434270 h 4892039"/>
              <a:gd name="connsiteX79" fmla="*/ 1544677 w 5161209"/>
              <a:gd name="connsiteY79" fmla="*/ 862759 h 4892039"/>
              <a:gd name="connsiteX80" fmla="*/ 1303013 w 5161209"/>
              <a:gd name="connsiteY80" fmla="*/ 1002922 h 4892039"/>
              <a:gd name="connsiteX81" fmla="*/ 1303014 w 5161209"/>
              <a:gd name="connsiteY81" fmla="*/ 442264 h 4892039"/>
              <a:gd name="connsiteX82" fmla="*/ 1544677 w 5161209"/>
              <a:gd name="connsiteY82" fmla="*/ 582428 h 489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61209" h="4892039">
                <a:moveTo>
                  <a:pt x="2101392" y="4079246"/>
                </a:moveTo>
                <a:lnTo>
                  <a:pt x="2054783" y="4533672"/>
                </a:lnTo>
                <a:lnTo>
                  <a:pt x="2469834" y="4346639"/>
                </a:lnTo>
                <a:close/>
                <a:moveTo>
                  <a:pt x="1648092" y="3634476"/>
                </a:moveTo>
                <a:lnTo>
                  <a:pt x="1752285" y="4079244"/>
                </a:lnTo>
                <a:lnTo>
                  <a:pt x="2083610" y="3767038"/>
                </a:lnTo>
                <a:close/>
                <a:moveTo>
                  <a:pt x="668202" y="3334067"/>
                </a:moveTo>
                <a:lnTo>
                  <a:pt x="1187244" y="3546042"/>
                </a:lnTo>
                <a:lnTo>
                  <a:pt x="744985" y="3887505"/>
                </a:lnTo>
                <a:close/>
                <a:moveTo>
                  <a:pt x="1544679" y="3320270"/>
                </a:moveTo>
                <a:lnTo>
                  <a:pt x="1544678" y="3453209"/>
                </a:lnTo>
                <a:lnTo>
                  <a:pt x="1659281" y="3386739"/>
                </a:lnTo>
                <a:close/>
                <a:moveTo>
                  <a:pt x="1544679" y="2988348"/>
                </a:moveTo>
                <a:lnTo>
                  <a:pt x="1544678" y="3194321"/>
                </a:lnTo>
                <a:lnTo>
                  <a:pt x="1368627" y="3116711"/>
                </a:lnTo>
                <a:close/>
                <a:moveTo>
                  <a:pt x="643385" y="2721438"/>
                </a:moveTo>
                <a:lnTo>
                  <a:pt x="1098382" y="3045733"/>
                </a:lnTo>
                <a:lnTo>
                  <a:pt x="590960" y="3279640"/>
                </a:lnTo>
                <a:close/>
                <a:moveTo>
                  <a:pt x="634134" y="2539413"/>
                </a:moveTo>
                <a:lnTo>
                  <a:pt x="391358" y="3131093"/>
                </a:lnTo>
                <a:lnTo>
                  <a:pt x="0" y="2622486"/>
                </a:lnTo>
                <a:close/>
                <a:moveTo>
                  <a:pt x="1544678" y="2447807"/>
                </a:moveTo>
                <a:lnTo>
                  <a:pt x="1544679" y="2683996"/>
                </a:lnTo>
                <a:lnTo>
                  <a:pt x="1681668" y="2447807"/>
                </a:lnTo>
                <a:close/>
                <a:moveTo>
                  <a:pt x="385277" y="2054005"/>
                </a:moveTo>
                <a:lnTo>
                  <a:pt x="842087" y="2054005"/>
                </a:lnTo>
                <a:lnTo>
                  <a:pt x="613682" y="2447807"/>
                </a:lnTo>
                <a:close/>
                <a:moveTo>
                  <a:pt x="1636533" y="1826276"/>
                </a:moveTo>
                <a:lnTo>
                  <a:pt x="1589924" y="2280702"/>
                </a:lnTo>
                <a:lnTo>
                  <a:pt x="2004976" y="2093669"/>
                </a:lnTo>
                <a:close/>
                <a:moveTo>
                  <a:pt x="1348299" y="1757709"/>
                </a:moveTo>
                <a:lnTo>
                  <a:pt x="1406536" y="2313405"/>
                </a:lnTo>
                <a:lnTo>
                  <a:pt x="895272" y="2088020"/>
                </a:lnTo>
                <a:close/>
                <a:moveTo>
                  <a:pt x="689469" y="1461813"/>
                </a:moveTo>
                <a:lnTo>
                  <a:pt x="1057911" y="1729206"/>
                </a:lnTo>
                <a:lnTo>
                  <a:pt x="642860" y="1916239"/>
                </a:lnTo>
                <a:close/>
                <a:moveTo>
                  <a:pt x="190761" y="962010"/>
                </a:moveTo>
                <a:lnTo>
                  <a:pt x="743993" y="1282885"/>
                </a:lnTo>
                <a:lnTo>
                  <a:pt x="190761" y="1603759"/>
                </a:lnTo>
                <a:close/>
                <a:moveTo>
                  <a:pt x="605460" y="759302"/>
                </a:moveTo>
                <a:lnTo>
                  <a:pt x="886393" y="963186"/>
                </a:lnTo>
                <a:lnTo>
                  <a:pt x="569921" y="1105796"/>
                </a:lnTo>
                <a:close/>
                <a:moveTo>
                  <a:pt x="1544679" y="582431"/>
                </a:moveTo>
                <a:lnTo>
                  <a:pt x="1544679" y="862757"/>
                </a:lnTo>
                <a:lnTo>
                  <a:pt x="1786340" y="722595"/>
                </a:lnTo>
                <a:close/>
                <a:moveTo>
                  <a:pt x="1544677" y="0"/>
                </a:moveTo>
                <a:lnTo>
                  <a:pt x="5161209" y="0"/>
                </a:lnTo>
                <a:lnTo>
                  <a:pt x="5161209" y="4892039"/>
                </a:lnTo>
                <a:lnTo>
                  <a:pt x="1544677" y="4892039"/>
                </a:lnTo>
                <a:lnTo>
                  <a:pt x="1544677" y="4446766"/>
                </a:lnTo>
                <a:lnTo>
                  <a:pt x="1629483" y="4459710"/>
                </a:lnTo>
                <a:lnTo>
                  <a:pt x="1544679" y="4243705"/>
                </a:lnTo>
                <a:lnTo>
                  <a:pt x="1544679" y="4446766"/>
                </a:lnTo>
                <a:lnTo>
                  <a:pt x="900486" y="4348437"/>
                </a:lnTo>
                <a:lnTo>
                  <a:pt x="1360911" y="3775626"/>
                </a:lnTo>
                <a:lnTo>
                  <a:pt x="1544677" y="4243697"/>
                </a:lnTo>
                <a:lnTo>
                  <a:pt x="1544677" y="3453210"/>
                </a:lnTo>
                <a:lnTo>
                  <a:pt x="1265479" y="3615145"/>
                </a:lnTo>
                <a:lnTo>
                  <a:pt x="1265480" y="3158335"/>
                </a:lnTo>
                <a:lnTo>
                  <a:pt x="1544677" y="3320269"/>
                </a:lnTo>
                <a:lnTo>
                  <a:pt x="1544677" y="3194322"/>
                </a:lnTo>
                <a:lnTo>
                  <a:pt x="1879890" y="3342097"/>
                </a:lnTo>
                <a:lnTo>
                  <a:pt x="1821652" y="2786400"/>
                </a:lnTo>
                <a:lnTo>
                  <a:pt x="1544677" y="2988348"/>
                </a:lnTo>
                <a:lnTo>
                  <a:pt x="1544677" y="2684000"/>
                </a:lnTo>
                <a:lnTo>
                  <a:pt x="1312948" y="3083533"/>
                </a:lnTo>
                <a:lnTo>
                  <a:pt x="944226" y="2447807"/>
                </a:lnTo>
                <a:lnTo>
                  <a:pt x="1544677" y="2447807"/>
                </a:lnTo>
                <a:lnTo>
                  <a:pt x="1544677" y="1648200"/>
                </a:lnTo>
                <a:lnTo>
                  <a:pt x="1668755" y="1648200"/>
                </a:lnTo>
                <a:lnTo>
                  <a:pt x="1544679" y="1434275"/>
                </a:lnTo>
                <a:lnTo>
                  <a:pt x="1544679" y="1648200"/>
                </a:lnTo>
                <a:lnTo>
                  <a:pt x="1108097" y="1648199"/>
                </a:lnTo>
                <a:lnTo>
                  <a:pt x="1250520" y="1402643"/>
                </a:lnTo>
                <a:lnTo>
                  <a:pt x="873703" y="1572446"/>
                </a:lnTo>
                <a:lnTo>
                  <a:pt x="920312" y="1118020"/>
                </a:lnTo>
                <a:lnTo>
                  <a:pt x="1268879" y="1370989"/>
                </a:lnTo>
                <a:lnTo>
                  <a:pt x="1388426" y="1164873"/>
                </a:lnTo>
                <a:lnTo>
                  <a:pt x="1544677" y="1434270"/>
                </a:lnTo>
                <a:lnTo>
                  <a:pt x="1544677" y="862759"/>
                </a:lnTo>
                <a:lnTo>
                  <a:pt x="1303013" y="1002922"/>
                </a:lnTo>
                <a:lnTo>
                  <a:pt x="1303014" y="442264"/>
                </a:lnTo>
                <a:lnTo>
                  <a:pt x="1544677" y="582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E40DE932-B7CD-464B-8A20-00D52C20CEA6}"/>
              </a:ext>
            </a:extLst>
          </p:cNvPr>
          <p:cNvSpPr/>
          <p:nvPr/>
        </p:nvSpPr>
        <p:spPr>
          <a:xfrm rot="20425887">
            <a:off x="6167670" y="258386"/>
            <a:ext cx="398155" cy="34323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4E0CCDF4-B2DB-4303-A349-E9F1DA4FAE9C}"/>
              </a:ext>
            </a:extLst>
          </p:cNvPr>
          <p:cNvSpPr/>
          <p:nvPr/>
        </p:nvSpPr>
        <p:spPr>
          <a:xfrm rot="1800000">
            <a:off x="6365534" y="1203768"/>
            <a:ext cx="514809" cy="4438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5A3EF16B-DD29-4095-B5C1-0F776241975B}"/>
              </a:ext>
            </a:extLst>
          </p:cNvPr>
          <p:cNvSpPr/>
          <p:nvPr/>
        </p:nvSpPr>
        <p:spPr>
          <a:xfrm rot="2436550">
            <a:off x="7017240" y="1316154"/>
            <a:ext cx="456810" cy="3938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F9558F2-7ACD-4375-B186-B51417F5BE92}"/>
              </a:ext>
            </a:extLst>
          </p:cNvPr>
          <p:cNvSpPr/>
          <p:nvPr/>
        </p:nvSpPr>
        <p:spPr>
          <a:xfrm rot="890839">
            <a:off x="6648640" y="796620"/>
            <a:ext cx="392860" cy="33867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8C2B4F7-F855-4EF8-83BC-135C37133C66}"/>
              </a:ext>
            </a:extLst>
          </p:cNvPr>
          <p:cNvSpPr/>
          <p:nvPr/>
        </p:nvSpPr>
        <p:spPr>
          <a:xfrm rot="10800000">
            <a:off x="6267966" y="873730"/>
            <a:ext cx="290770" cy="2506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775819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C984BCAE-4751-4016-9AB6-7BECCAEB5EE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1114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3510F96-4E4D-4F6A-818D-E299E831CC01}"/>
              </a:ext>
            </a:extLst>
          </p:cNvPr>
          <p:cNvSpPr/>
          <p:nvPr/>
        </p:nvSpPr>
        <p:spPr>
          <a:xfrm>
            <a:off x="6098348" y="731286"/>
            <a:ext cx="4759542" cy="4759542"/>
          </a:xfrm>
          <a:prstGeom prst="donut">
            <a:avLst>
              <a:gd name="adj" fmla="val 18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77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5306" y="105983"/>
            <a:ext cx="11949643" cy="890355"/>
            <a:chOff x="135306" y="105983"/>
            <a:chExt cx="11949643" cy="89035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306" y="105983"/>
              <a:ext cx="758363" cy="884757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6586" y="111581"/>
              <a:ext cx="758363" cy="884757"/>
            </a:xfrm>
            <a:prstGeom prst="rect">
              <a:avLst/>
            </a:prstGeom>
          </p:spPr>
        </p:pic>
        <p:cxnSp>
          <p:nvCxnSpPr>
            <p:cNvPr id="6" name="Conector recto 5"/>
            <p:cNvCxnSpPr/>
            <p:nvPr/>
          </p:nvCxnSpPr>
          <p:spPr>
            <a:xfrm>
              <a:off x="854489" y="915789"/>
              <a:ext cx="10511274" cy="0"/>
            </a:xfrm>
            <a:prstGeom prst="line">
              <a:avLst/>
            </a:prstGeom>
            <a:ln w="28575">
              <a:solidFill>
                <a:srgbClr val="2860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2117" y="131342"/>
              <a:ext cx="816017" cy="8640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2582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7716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0000" y="1204551"/>
            <a:ext cx="5439600" cy="35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0000" y="4667451"/>
            <a:ext cx="3134000" cy="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21054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3464400" y="1351500"/>
            <a:ext cx="127200" cy="415500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7682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473133"/>
            <a:ext cx="10520800" cy="41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24" name="Google Shape;24;p4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21225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8827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68827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24488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24488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6032400" y="1656300"/>
            <a:ext cx="127200" cy="415500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63547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977699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78" name="Google Shape;78;p7"/>
          <p:cNvGrpSpPr/>
          <p:nvPr/>
        </p:nvGrpSpPr>
        <p:grpSpPr>
          <a:xfrm>
            <a:off x="6032400" y="1351500"/>
            <a:ext cx="127200" cy="415500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78991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980000" y="1787800"/>
            <a:ext cx="6232000" cy="32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4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433865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403733" y="2252600"/>
            <a:ext cx="34896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2184400" y="3544867"/>
            <a:ext cx="2708800" cy="8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5335300" y="1920000"/>
            <a:ext cx="5896800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103" name="Google Shape;103;p9"/>
          <p:cNvGrpSpPr/>
          <p:nvPr/>
        </p:nvGrpSpPr>
        <p:grpSpPr>
          <a:xfrm>
            <a:off x="960000" y="1351500"/>
            <a:ext cx="127200" cy="415500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97711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2070100" y="708667"/>
            <a:ext cx="6286400" cy="2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5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346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06360" y="6217920"/>
            <a:ext cx="11978960" cy="528320"/>
            <a:chOff x="3211512" y="2989263"/>
            <a:chExt cx="6186489" cy="417512"/>
          </a:xfrm>
          <a:solidFill>
            <a:srgbClr val="28608C"/>
          </a:solidFill>
        </p:grpSpPr>
        <p:sp>
          <p:nvSpPr>
            <p:cNvPr id="3" name="Freeform 17"/>
            <p:cNvSpPr>
              <a:spLocks/>
            </p:cNvSpPr>
            <p:nvPr/>
          </p:nvSpPr>
          <p:spPr bwMode="auto">
            <a:xfrm>
              <a:off x="3421063" y="3228975"/>
              <a:ext cx="5976938" cy="177800"/>
            </a:xfrm>
            <a:custGeom>
              <a:avLst/>
              <a:gdLst>
                <a:gd name="T0" fmla="*/ 0 w 3765"/>
                <a:gd name="T1" fmla="*/ 0 h 112"/>
                <a:gd name="T2" fmla="*/ 3765 w 3765"/>
                <a:gd name="T3" fmla="*/ 0 h 112"/>
                <a:gd name="T4" fmla="*/ 3765 w 3765"/>
                <a:gd name="T5" fmla="*/ 112 h 112"/>
                <a:gd name="T6" fmla="*/ 0 w 3765"/>
                <a:gd name="T7" fmla="*/ 112 h 112"/>
                <a:gd name="T8" fmla="*/ 0 w 3765"/>
                <a:gd name="T9" fmla="*/ 0 h 112"/>
                <a:gd name="T10" fmla="*/ 0 w 3765"/>
                <a:gd name="T1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5" h="112">
                  <a:moveTo>
                    <a:pt x="0" y="0"/>
                  </a:moveTo>
                  <a:lnTo>
                    <a:pt x="3765" y="0"/>
                  </a:lnTo>
                  <a:lnTo>
                    <a:pt x="3765" y="112"/>
                  </a:lnTo>
                  <a:lnTo>
                    <a:pt x="0" y="1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4" name="Freeform 18"/>
            <p:cNvSpPr>
              <a:spLocks/>
            </p:cNvSpPr>
            <p:nvPr/>
          </p:nvSpPr>
          <p:spPr bwMode="auto">
            <a:xfrm>
              <a:off x="3419475" y="2989263"/>
              <a:ext cx="5978525" cy="239712"/>
            </a:xfrm>
            <a:custGeom>
              <a:avLst/>
              <a:gdLst>
                <a:gd name="T0" fmla="*/ 1 w 3766"/>
                <a:gd name="T1" fmla="*/ 0 h 151"/>
                <a:gd name="T2" fmla="*/ 3766 w 3766"/>
                <a:gd name="T3" fmla="*/ 38 h 151"/>
                <a:gd name="T4" fmla="*/ 3765 w 3766"/>
                <a:gd name="T5" fmla="*/ 151 h 151"/>
                <a:gd name="T6" fmla="*/ 0 w 3766"/>
                <a:gd name="T7" fmla="*/ 113 h 151"/>
                <a:gd name="T8" fmla="*/ 1 w 3766"/>
                <a:gd name="T9" fmla="*/ 0 h 151"/>
                <a:gd name="T10" fmla="*/ 1 w 3766"/>
                <a:gd name="T1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6" h="151">
                  <a:moveTo>
                    <a:pt x="1" y="0"/>
                  </a:moveTo>
                  <a:lnTo>
                    <a:pt x="3766" y="38"/>
                  </a:lnTo>
                  <a:lnTo>
                    <a:pt x="3765" y="151"/>
                  </a:lnTo>
                  <a:lnTo>
                    <a:pt x="0" y="11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5" name="Rectangle 19"/>
            <p:cNvSpPr>
              <a:spLocks noChangeArrowheads="1"/>
            </p:cNvSpPr>
            <p:nvPr/>
          </p:nvSpPr>
          <p:spPr bwMode="auto">
            <a:xfrm>
              <a:off x="3211512" y="2989263"/>
              <a:ext cx="136525" cy="417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9202940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2537667" y="2446451"/>
            <a:ext cx="7116800" cy="1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026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3365600" y="3940767"/>
            <a:ext cx="54608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8960564" y="5045455"/>
            <a:ext cx="3231443" cy="1810055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103" y="-12"/>
            <a:ext cx="3231443" cy="1810055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876925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1989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2536800" y="2016300"/>
            <a:ext cx="7118400" cy="25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932200" y="4446267"/>
            <a:ext cx="83276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667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168054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69843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69843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23472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3"/>
          </p:nvPr>
        </p:nvSpPr>
        <p:spPr>
          <a:xfrm>
            <a:off x="23472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6032400" y="1453100"/>
            <a:ext cx="127200" cy="415500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04084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2" hasCustomPrompt="1"/>
          </p:nvPr>
        </p:nvSpPr>
        <p:spPr>
          <a:xfrm>
            <a:off x="16160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3" hasCustomPrompt="1"/>
          </p:nvPr>
        </p:nvSpPr>
        <p:spPr>
          <a:xfrm>
            <a:off x="41276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>
            <a:spLocks noGrp="1"/>
          </p:cNvSpPr>
          <p:nvPr>
            <p:ph type="title" idx="4" hasCustomPrompt="1"/>
          </p:nvPr>
        </p:nvSpPr>
        <p:spPr>
          <a:xfrm>
            <a:off x="67408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 idx="5" hasCustomPrompt="1"/>
          </p:nvPr>
        </p:nvSpPr>
        <p:spPr>
          <a:xfrm>
            <a:off x="92524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15299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40414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66546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91662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9"/>
          </p:nvPr>
        </p:nvSpPr>
        <p:spPr>
          <a:xfrm>
            <a:off x="1388667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13"/>
          </p:nvPr>
        </p:nvSpPr>
        <p:spPr>
          <a:xfrm>
            <a:off x="3900263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4"/>
          </p:nvPr>
        </p:nvSpPr>
        <p:spPr>
          <a:xfrm>
            <a:off x="6513460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15"/>
          </p:nvPr>
        </p:nvSpPr>
        <p:spPr>
          <a:xfrm>
            <a:off x="9025056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82" name="Google Shape;182;p15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122842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959600" y="3246567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959800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4551492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4551492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8142767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8142767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205880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"/>
          </p:nvPr>
        </p:nvSpPr>
        <p:spPr>
          <a:xfrm>
            <a:off x="959967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2"/>
          </p:nvPr>
        </p:nvSpPr>
        <p:spPr>
          <a:xfrm>
            <a:off x="5285551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3"/>
          </p:nvPr>
        </p:nvSpPr>
        <p:spPr>
          <a:xfrm>
            <a:off x="9522433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4"/>
          </p:nvPr>
        </p:nvSpPr>
        <p:spPr>
          <a:xfrm>
            <a:off x="959967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5"/>
          </p:nvPr>
        </p:nvSpPr>
        <p:spPr>
          <a:xfrm>
            <a:off x="9522433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6"/>
          </p:nvPr>
        </p:nvSpPr>
        <p:spPr>
          <a:xfrm>
            <a:off x="5285551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132719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2456333" y="2158391"/>
            <a:ext cx="2243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890067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2456792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890099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4415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7491884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7491967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7491943" y="2158391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7492035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712979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ubTitle" idx="1"/>
          </p:nvPr>
        </p:nvSpPr>
        <p:spPr>
          <a:xfrm>
            <a:off x="5615567" y="190651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title" idx="2" hasCustomPrompt="1"/>
          </p:nvPr>
        </p:nvSpPr>
        <p:spPr>
          <a:xfrm>
            <a:off x="4441633" y="1924467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3"/>
          </p:nvPr>
        </p:nvSpPr>
        <p:spPr>
          <a:xfrm>
            <a:off x="5615567" y="2259679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4"/>
          </p:nvPr>
        </p:nvSpPr>
        <p:spPr>
          <a:xfrm>
            <a:off x="5615567" y="336160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 idx="5" hasCustomPrompt="1"/>
          </p:nvPr>
        </p:nvSpPr>
        <p:spPr>
          <a:xfrm>
            <a:off x="4441633" y="3354229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6"/>
          </p:nvPr>
        </p:nvSpPr>
        <p:spPr>
          <a:xfrm>
            <a:off x="5615567" y="3714773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ubTitle" idx="7"/>
          </p:nvPr>
        </p:nvSpPr>
        <p:spPr>
          <a:xfrm>
            <a:off x="5615767" y="481670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8" hasCustomPrompt="1"/>
          </p:nvPr>
        </p:nvSpPr>
        <p:spPr>
          <a:xfrm>
            <a:off x="4441633" y="4816703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9"/>
          </p:nvPr>
        </p:nvSpPr>
        <p:spPr>
          <a:xfrm>
            <a:off x="5615767" y="5169868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444469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4551200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455165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814280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3239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3416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881284" y="1897881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8819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881317" y="3266865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881633" y="3768320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7221284" y="1897881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72213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4279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881284" y="4635852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8819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7221051" y="326686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7221500" y="3768335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7221284" y="4635849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72213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6032400" y="1859500"/>
            <a:ext cx="127200" cy="415500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001102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11" y="2225411"/>
            <a:ext cx="3708511" cy="2407176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9411453" y="1429167"/>
            <a:ext cx="2780537" cy="3999652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2517000" y="815633"/>
            <a:ext cx="7158000" cy="1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4059567" y="3073400"/>
            <a:ext cx="40732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971400" y="5535200"/>
            <a:ext cx="62492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816427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10828668" y="6093195"/>
            <a:ext cx="1363345" cy="763663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1" y="1129"/>
            <a:ext cx="1363345" cy="763663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417649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710703" y="4337255"/>
            <a:ext cx="3231443" cy="1810055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9671264" y="710689"/>
            <a:ext cx="3231443" cy="1810055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924594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2846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0" name="Google Shape;50;p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" name="Google Shape;56;p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7" name="Google Shape;57;p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9" name="Google Shape;59;p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" name="Google Shape;60;p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61" name="Google Shape;61;p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454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333">
                <a:solidFill>
                  <a:srgbClr val="434343"/>
                </a:solidFill>
              </a:defRPr>
            </a:lvl1pPr>
            <a:lvl2pPr marL="1219170" lvl="1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224964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" name="Google Shape;75;p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1196451" y="2656800"/>
            <a:ext cx="4520800" cy="5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6474716" y="2656800"/>
            <a:ext cx="4520800" cy="5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1196451" y="3250000"/>
            <a:ext cx="4520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6474717" y="3250000"/>
            <a:ext cx="4520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74369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91" name="Google Shape;91;p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7" name="Google Shape;97;p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98" name="Google Shape;98;p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02" name="Google Shape;102;p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21564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2" name="Google Shape;152;p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953467" y="2063433"/>
            <a:ext cx="6214800" cy="8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953467" y="3074563"/>
            <a:ext cx="6214800" cy="1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44686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953467" y="5392600"/>
            <a:ext cx="10285200" cy="752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341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6" y="105983"/>
            <a:ext cx="758363" cy="88475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586" y="111581"/>
            <a:ext cx="758363" cy="884757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854489" y="915789"/>
            <a:ext cx="10511274" cy="0"/>
          </a:xfrm>
          <a:prstGeom prst="line">
            <a:avLst/>
          </a:prstGeom>
          <a:ln w="28575">
            <a:solidFill>
              <a:srgbClr val="286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899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83" name="Google Shape;183;p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8" name="Google Shape;188;p1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90" name="Google Shape;190;p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92" name="Google Shape;192;p1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11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94" name="Google Shape;194;p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5" name="Google Shape;195;p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98" name="Google Shape;198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45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99" name="Google Shape;199;p11"/>
          <p:cNvSpPr txBox="1">
            <a:spLocks noGrp="1"/>
          </p:cNvSpPr>
          <p:nvPr>
            <p:ph type="subTitle" idx="1"/>
          </p:nvPr>
        </p:nvSpPr>
        <p:spPr>
          <a:xfrm>
            <a:off x="1712000" y="3960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602291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8478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3053400" y="4370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>
            <a:off x="953400" y="1778700"/>
            <a:ext cx="102852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97239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54" name="Google Shape;254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9" name="Google Shape;259;p1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0" name="Google Shape;260;p1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61" name="Google Shape;261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263" name="Google Shape;263;p1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65" name="Google Shape;265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6" name="Google Shape;266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69" name="Google Shape;269;p15"/>
          <p:cNvSpPr txBox="1">
            <a:spLocks noGrp="1"/>
          </p:cNvSpPr>
          <p:nvPr>
            <p:ph type="subTitle" idx="1"/>
          </p:nvPr>
        </p:nvSpPr>
        <p:spPr>
          <a:xfrm>
            <a:off x="2459200" y="3652900"/>
            <a:ext cx="72736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title"/>
          </p:nvPr>
        </p:nvSpPr>
        <p:spPr>
          <a:xfrm>
            <a:off x="2459217" y="1956200"/>
            <a:ext cx="7273600" cy="13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4666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96996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73" name="Google Shape;27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8" name="Google Shape;278;p1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80" name="Google Shape;28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282" name="Google Shape;282;p1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3" name="Google Shape;283;p1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84" name="Google Shape;28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5" name="Google Shape;28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88" name="Google Shape;288;p16"/>
          <p:cNvSpPr txBox="1">
            <a:spLocks noGrp="1"/>
          </p:cNvSpPr>
          <p:nvPr>
            <p:ph type="title"/>
          </p:nvPr>
        </p:nvSpPr>
        <p:spPr>
          <a:xfrm>
            <a:off x="9600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1"/>
          </p:nvPr>
        </p:nvSpPr>
        <p:spPr>
          <a:xfrm>
            <a:off x="9600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 idx="2"/>
          </p:nvPr>
        </p:nvSpPr>
        <p:spPr>
          <a:xfrm>
            <a:off x="45384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subTitle" idx="3"/>
          </p:nvPr>
        </p:nvSpPr>
        <p:spPr>
          <a:xfrm>
            <a:off x="45384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title" idx="4"/>
          </p:nvPr>
        </p:nvSpPr>
        <p:spPr>
          <a:xfrm>
            <a:off x="81168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3" name="Google Shape;293;p16"/>
          <p:cNvSpPr txBox="1">
            <a:spLocks noGrp="1"/>
          </p:cNvSpPr>
          <p:nvPr>
            <p:ph type="subTitle" idx="5"/>
          </p:nvPr>
        </p:nvSpPr>
        <p:spPr>
          <a:xfrm>
            <a:off x="81168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58567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97" name="Google Shape;297;p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1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3" name="Google Shape;303;p1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04" name="Google Shape;304;p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06" name="Google Shape;306;p1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7" name="Google Shape;307;p1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08" name="Google Shape;308;p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09" name="Google Shape;309;p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12" name="Google Shape;312;p17"/>
          <p:cNvSpPr txBox="1">
            <a:spLocks noGrp="1"/>
          </p:cNvSpPr>
          <p:nvPr>
            <p:ph type="title"/>
          </p:nvPr>
        </p:nvSpPr>
        <p:spPr>
          <a:xfrm>
            <a:off x="9600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9600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title" idx="2"/>
          </p:nvPr>
        </p:nvSpPr>
        <p:spPr>
          <a:xfrm>
            <a:off x="44198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3"/>
          </p:nvPr>
        </p:nvSpPr>
        <p:spPr>
          <a:xfrm>
            <a:off x="44198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title" idx="4"/>
          </p:nvPr>
        </p:nvSpPr>
        <p:spPr>
          <a:xfrm>
            <a:off x="78796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5"/>
          </p:nvPr>
        </p:nvSpPr>
        <p:spPr>
          <a:xfrm>
            <a:off x="78796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31761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21" name="Google Shape;321;p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6" name="Google Shape;326;p1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7" name="Google Shape;327;p1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28" name="Google Shape;328;p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30" name="Google Shape;330;p1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1" name="Google Shape;331;p1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32" name="Google Shape;332;p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960000" y="2551951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subTitle" idx="1"/>
          </p:nvPr>
        </p:nvSpPr>
        <p:spPr>
          <a:xfrm>
            <a:off x="960000" y="3232384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title" idx="2"/>
          </p:nvPr>
        </p:nvSpPr>
        <p:spPr>
          <a:xfrm>
            <a:off x="6429200" y="2551951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subTitle" idx="3"/>
          </p:nvPr>
        </p:nvSpPr>
        <p:spPr>
          <a:xfrm>
            <a:off x="6429200" y="3232384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title" idx="4"/>
          </p:nvPr>
        </p:nvSpPr>
        <p:spPr>
          <a:xfrm>
            <a:off x="960000" y="4817833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subTitle" idx="5"/>
          </p:nvPr>
        </p:nvSpPr>
        <p:spPr>
          <a:xfrm>
            <a:off x="960000" y="5498267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title" idx="6"/>
          </p:nvPr>
        </p:nvSpPr>
        <p:spPr>
          <a:xfrm>
            <a:off x="6429200" y="4817833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3" name="Google Shape;343;p18"/>
          <p:cNvSpPr txBox="1">
            <a:spLocks noGrp="1"/>
          </p:cNvSpPr>
          <p:nvPr>
            <p:ph type="subTitle" idx="7"/>
          </p:nvPr>
        </p:nvSpPr>
        <p:spPr>
          <a:xfrm>
            <a:off x="6429200" y="5498267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4" name="Google Shape;344;p1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12402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47" name="Google Shape;347;p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2" name="Google Shape;352;p1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54" name="Google Shape;354;p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56" name="Google Shape;356;p1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7" name="Google Shape;357;p1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58" name="Google Shape;358;p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2" name="Google Shape;362;p19"/>
          <p:cNvSpPr txBox="1">
            <a:spLocks noGrp="1"/>
          </p:cNvSpPr>
          <p:nvPr>
            <p:ph type="title"/>
          </p:nvPr>
        </p:nvSpPr>
        <p:spPr>
          <a:xfrm>
            <a:off x="960000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3" name="Google Shape;363;p19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title" idx="2"/>
          </p:nvPr>
        </p:nvSpPr>
        <p:spPr>
          <a:xfrm>
            <a:off x="4559028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subTitle" idx="3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title" idx="4"/>
          </p:nvPr>
        </p:nvSpPr>
        <p:spPr>
          <a:xfrm>
            <a:off x="960000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7" name="Google Shape;367;p19"/>
          <p:cNvSpPr txBox="1">
            <a:spLocks noGrp="1"/>
          </p:cNvSpPr>
          <p:nvPr>
            <p:ph type="subTitle" idx="5"/>
          </p:nvPr>
        </p:nvSpPr>
        <p:spPr>
          <a:xfrm>
            <a:off x="960000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8" name="Google Shape;368;p19"/>
          <p:cNvSpPr txBox="1">
            <a:spLocks noGrp="1"/>
          </p:cNvSpPr>
          <p:nvPr>
            <p:ph type="title" idx="6"/>
          </p:nvPr>
        </p:nvSpPr>
        <p:spPr>
          <a:xfrm>
            <a:off x="4559028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9" name="Google Shape;369;p19"/>
          <p:cNvSpPr txBox="1">
            <a:spLocks noGrp="1"/>
          </p:cNvSpPr>
          <p:nvPr>
            <p:ph type="subTitle" idx="7"/>
          </p:nvPr>
        </p:nvSpPr>
        <p:spPr>
          <a:xfrm>
            <a:off x="4559025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title" idx="8"/>
          </p:nvPr>
        </p:nvSpPr>
        <p:spPr>
          <a:xfrm>
            <a:off x="8158065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1" name="Google Shape;371;p19"/>
          <p:cNvSpPr txBox="1">
            <a:spLocks noGrp="1"/>
          </p:cNvSpPr>
          <p:nvPr>
            <p:ph type="subTitle" idx="9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2" name="Google Shape;372;p19"/>
          <p:cNvSpPr txBox="1">
            <a:spLocks noGrp="1"/>
          </p:cNvSpPr>
          <p:nvPr>
            <p:ph type="title" idx="13"/>
          </p:nvPr>
        </p:nvSpPr>
        <p:spPr>
          <a:xfrm>
            <a:off x="8158065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subTitle" idx="14"/>
          </p:nvPr>
        </p:nvSpPr>
        <p:spPr>
          <a:xfrm>
            <a:off x="8158060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23003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77" name="Google Shape;377;p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2" name="Google Shape;382;p2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3" name="Google Shape;383;p2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84" name="Google Shape;384;p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86" name="Google Shape;386;p2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7" name="Google Shape;387;p2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88" name="Google Shape;388;p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89" name="Google Shape;389;p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2" name="Google Shape;392;p20"/>
          <p:cNvSpPr txBox="1">
            <a:spLocks noGrp="1"/>
          </p:cNvSpPr>
          <p:nvPr>
            <p:ph type="title" hasCustomPrompt="1"/>
          </p:nvPr>
        </p:nvSpPr>
        <p:spPr>
          <a:xfrm>
            <a:off x="1712000" y="720000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3" name="Google Shape;393;p20"/>
          <p:cNvSpPr txBox="1">
            <a:spLocks noGrp="1"/>
          </p:cNvSpPr>
          <p:nvPr>
            <p:ph type="subTitle" idx="1"/>
          </p:nvPr>
        </p:nvSpPr>
        <p:spPr>
          <a:xfrm>
            <a:off x="1712000" y="1740567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94" name="Google Shape;394;p20"/>
          <p:cNvSpPr txBox="1">
            <a:spLocks noGrp="1"/>
          </p:cNvSpPr>
          <p:nvPr>
            <p:ph type="title" idx="2" hasCustomPrompt="1"/>
          </p:nvPr>
        </p:nvSpPr>
        <p:spPr>
          <a:xfrm>
            <a:off x="1712000" y="2661532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5" name="Google Shape;395;p20"/>
          <p:cNvSpPr txBox="1">
            <a:spLocks noGrp="1"/>
          </p:cNvSpPr>
          <p:nvPr>
            <p:ph type="subTitle" idx="3"/>
          </p:nvPr>
        </p:nvSpPr>
        <p:spPr>
          <a:xfrm>
            <a:off x="1712000" y="3682097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96" name="Google Shape;396;p20"/>
          <p:cNvSpPr txBox="1">
            <a:spLocks noGrp="1"/>
          </p:cNvSpPr>
          <p:nvPr>
            <p:ph type="title" idx="4" hasCustomPrompt="1"/>
          </p:nvPr>
        </p:nvSpPr>
        <p:spPr>
          <a:xfrm>
            <a:off x="1712000" y="4603067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7" name="Google Shape;397;p20"/>
          <p:cNvSpPr txBox="1">
            <a:spLocks noGrp="1"/>
          </p:cNvSpPr>
          <p:nvPr>
            <p:ph type="subTitle" idx="5"/>
          </p:nvPr>
        </p:nvSpPr>
        <p:spPr>
          <a:xfrm>
            <a:off x="1712000" y="5623464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606847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00" name="Google Shape;400;p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5" name="Google Shape;405;p2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6" name="Google Shape;406;p2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07" name="Google Shape;407;p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09" name="Google Shape;409;p2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0" name="Google Shape;410;p21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11" name="Google Shape;411;p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2" name="Google Shape;412;p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15" name="Google Shape;4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16" name="Google Shape;416;p21"/>
          <p:cNvSpPr txBox="1">
            <a:spLocks noGrp="1"/>
          </p:cNvSpPr>
          <p:nvPr>
            <p:ph type="subTitle" idx="1"/>
          </p:nvPr>
        </p:nvSpPr>
        <p:spPr>
          <a:xfrm>
            <a:off x="4603751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17" name="Google Shape;417;p21"/>
          <p:cNvSpPr txBox="1">
            <a:spLocks noGrp="1"/>
          </p:cNvSpPr>
          <p:nvPr>
            <p:ph type="subTitle" idx="2"/>
          </p:nvPr>
        </p:nvSpPr>
        <p:spPr>
          <a:xfrm>
            <a:off x="4603617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subTitle" idx="3"/>
          </p:nvPr>
        </p:nvSpPr>
        <p:spPr>
          <a:xfrm>
            <a:off x="1378884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subTitle" idx="4"/>
          </p:nvPr>
        </p:nvSpPr>
        <p:spPr>
          <a:xfrm>
            <a:off x="1378751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subTitle" idx="5"/>
          </p:nvPr>
        </p:nvSpPr>
        <p:spPr>
          <a:xfrm>
            <a:off x="7828717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21" name="Google Shape;421;p21"/>
          <p:cNvSpPr txBox="1">
            <a:spLocks noGrp="1"/>
          </p:cNvSpPr>
          <p:nvPr>
            <p:ph type="subTitle" idx="6"/>
          </p:nvPr>
        </p:nvSpPr>
        <p:spPr>
          <a:xfrm>
            <a:off x="7828584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22" name="Google Shape;422;p21"/>
          <p:cNvSpPr txBox="1">
            <a:spLocks noGrp="1"/>
          </p:cNvSpPr>
          <p:nvPr>
            <p:ph type="title" idx="7" hasCustomPrompt="1"/>
          </p:nvPr>
        </p:nvSpPr>
        <p:spPr>
          <a:xfrm>
            <a:off x="1895100" y="2644533"/>
            <a:ext cx="19524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3" name="Google Shape;423;p21"/>
          <p:cNvSpPr txBox="1">
            <a:spLocks noGrp="1"/>
          </p:cNvSpPr>
          <p:nvPr>
            <p:ph type="title" idx="8" hasCustomPrompt="1"/>
          </p:nvPr>
        </p:nvSpPr>
        <p:spPr>
          <a:xfrm>
            <a:off x="5119667" y="2644533"/>
            <a:ext cx="19524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4" name="Google Shape;424;p21"/>
          <p:cNvSpPr txBox="1">
            <a:spLocks noGrp="1"/>
          </p:cNvSpPr>
          <p:nvPr>
            <p:ph type="title" idx="9" hasCustomPrompt="1"/>
          </p:nvPr>
        </p:nvSpPr>
        <p:spPr>
          <a:xfrm>
            <a:off x="8344233" y="2644533"/>
            <a:ext cx="19528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5658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06360" y="6217920"/>
            <a:ext cx="11978960" cy="528320"/>
            <a:chOff x="3211512" y="2989263"/>
            <a:chExt cx="6186489" cy="417512"/>
          </a:xfrm>
          <a:solidFill>
            <a:srgbClr val="28608C"/>
          </a:solidFill>
        </p:grpSpPr>
        <p:sp>
          <p:nvSpPr>
            <p:cNvPr id="4" name="Freeform 17"/>
            <p:cNvSpPr>
              <a:spLocks/>
            </p:cNvSpPr>
            <p:nvPr/>
          </p:nvSpPr>
          <p:spPr bwMode="auto">
            <a:xfrm>
              <a:off x="3421063" y="3228975"/>
              <a:ext cx="5976938" cy="177800"/>
            </a:xfrm>
            <a:custGeom>
              <a:avLst/>
              <a:gdLst>
                <a:gd name="T0" fmla="*/ 0 w 3765"/>
                <a:gd name="T1" fmla="*/ 0 h 112"/>
                <a:gd name="T2" fmla="*/ 3765 w 3765"/>
                <a:gd name="T3" fmla="*/ 0 h 112"/>
                <a:gd name="T4" fmla="*/ 3765 w 3765"/>
                <a:gd name="T5" fmla="*/ 112 h 112"/>
                <a:gd name="T6" fmla="*/ 0 w 3765"/>
                <a:gd name="T7" fmla="*/ 112 h 112"/>
                <a:gd name="T8" fmla="*/ 0 w 3765"/>
                <a:gd name="T9" fmla="*/ 0 h 112"/>
                <a:gd name="T10" fmla="*/ 0 w 3765"/>
                <a:gd name="T1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5" h="112">
                  <a:moveTo>
                    <a:pt x="0" y="0"/>
                  </a:moveTo>
                  <a:lnTo>
                    <a:pt x="3765" y="0"/>
                  </a:lnTo>
                  <a:lnTo>
                    <a:pt x="3765" y="112"/>
                  </a:lnTo>
                  <a:lnTo>
                    <a:pt x="0" y="1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auto">
            <a:xfrm>
              <a:off x="3419475" y="2989263"/>
              <a:ext cx="5978525" cy="239712"/>
            </a:xfrm>
            <a:custGeom>
              <a:avLst/>
              <a:gdLst>
                <a:gd name="T0" fmla="*/ 1 w 3766"/>
                <a:gd name="T1" fmla="*/ 0 h 151"/>
                <a:gd name="T2" fmla="*/ 3766 w 3766"/>
                <a:gd name="T3" fmla="*/ 38 h 151"/>
                <a:gd name="T4" fmla="*/ 3765 w 3766"/>
                <a:gd name="T5" fmla="*/ 151 h 151"/>
                <a:gd name="T6" fmla="*/ 0 w 3766"/>
                <a:gd name="T7" fmla="*/ 113 h 151"/>
                <a:gd name="T8" fmla="*/ 1 w 3766"/>
                <a:gd name="T9" fmla="*/ 0 h 151"/>
                <a:gd name="T10" fmla="*/ 1 w 3766"/>
                <a:gd name="T1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6" h="151">
                  <a:moveTo>
                    <a:pt x="1" y="0"/>
                  </a:moveTo>
                  <a:lnTo>
                    <a:pt x="3766" y="38"/>
                  </a:lnTo>
                  <a:lnTo>
                    <a:pt x="3765" y="151"/>
                  </a:lnTo>
                  <a:lnTo>
                    <a:pt x="0" y="11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3211512" y="2989263"/>
              <a:ext cx="136525" cy="417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40437808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42" name="Google Shape;442;p22"/>
          <p:cNvSpPr txBox="1">
            <a:spLocks noGrp="1"/>
          </p:cNvSpPr>
          <p:nvPr>
            <p:ph type="title"/>
          </p:nvPr>
        </p:nvSpPr>
        <p:spPr>
          <a:xfrm>
            <a:off x="953467" y="3161667"/>
            <a:ext cx="710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17344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>
            <a:spLocks noGrp="1"/>
          </p:cNvSpPr>
          <p:nvPr>
            <p:ph type="subTitle" idx="1"/>
          </p:nvPr>
        </p:nvSpPr>
        <p:spPr>
          <a:xfrm>
            <a:off x="953467" y="4727967"/>
            <a:ext cx="71020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765006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47" name="Google Shape;447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2" name="Google Shape;452;p2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54" name="Google Shape;454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7" name="Google Shape;457;p2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58" name="Google Shape;458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62" name="Google Shape;462;p23"/>
          <p:cNvSpPr txBox="1">
            <a:spLocks noGrp="1"/>
          </p:cNvSpPr>
          <p:nvPr>
            <p:ph type="title"/>
          </p:nvPr>
        </p:nvSpPr>
        <p:spPr>
          <a:xfrm>
            <a:off x="2363800" y="3153067"/>
            <a:ext cx="8874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title" idx="2" hasCustomPrompt="1"/>
          </p:nvPr>
        </p:nvSpPr>
        <p:spPr>
          <a:xfrm>
            <a:off x="7037333" y="1725851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4" name="Google Shape;464;p23"/>
          <p:cNvSpPr txBox="1">
            <a:spLocks noGrp="1"/>
          </p:cNvSpPr>
          <p:nvPr>
            <p:ph type="subTitle" idx="1"/>
          </p:nvPr>
        </p:nvSpPr>
        <p:spPr>
          <a:xfrm>
            <a:off x="2363700" y="4719367"/>
            <a:ext cx="88748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134523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>
            <a:spLocks noGrp="1"/>
          </p:cNvSpPr>
          <p:nvPr>
            <p:ph type="subTitle" idx="1"/>
          </p:nvPr>
        </p:nvSpPr>
        <p:spPr>
          <a:xfrm>
            <a:off x="956533" y="2808267"/>
            <a:ext cx="5047600" cy="2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lvl="1" rtl="0">
              <a:spcBef>
                <a:spcPts val="1333"/>
              </a:spcBef>
              <a:spcAft>
                <a:spcPts val="0"/>
              </a:spcAft>
              <a:buSzPts val="1500"/>
              <a:buChar char="○"/>
              <a:defRPr sz="2000"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Char char="■"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67" name="Google Shape;467;p24"/>
          <p:cNvSpPr txBox="1">
            <a:spLocks noGrp="1"/>
          </p:cNvSpPr>
          <p:nvPr>
            <p:ph type="subTitle" idx="2"/>
          </p:nvPr>
        </p:nvSpPr>
        <p:spPr>
          <a:xfrm>
            <a:off x="6193200" y="2808267"/>
            <a:ext cx="5047600" cy="2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lvl="1" rtl="0">
              <a:spcBef>
                <a:spcPts val="1333"/>
              </a:spcBef>
              <a:spcAft>
                <a:spcPts val="0"/>
              </a:spcAft>
              <a:buSzPts val="1500"/>
              <a:buChar char="○"/>
              <a:defRPr sz="2000"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Char char="■"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468" name="Google Shape;468;p2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84" name="Google Shape;484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85" name="Google Shape;485;p24"/>
          <p:cNvSpPr txBox="1">
            <a:spLocks noGrp="1"/>
          </p:cNvSpPr>
          <p:nvPr>
            <p:ph type="subTitle" idx="3"/>
          </p:nvPr>
        </p:nvSpPr>
        <p:spPr>
          <a:xfrm>
            <a:off x="956533" y="2138267"/>
            <a:ext cx="50476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86" name="Google Shape;486;p24"/>
          <p:cNvSpPr txBox="1">
            <a:spLocks noGrp="1"/>
          </p:cNvSpPr>
          <p:nvPr>
            <p:ph type="subTitle" idx="4"/>
          </p:nvPr>
        </p:nvSpPr>
        <p:spPr>
          <a:xfrm>
            <a:off x="6193200" y="2138267"/>
            <a:ext cx="50476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605173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89" name="Google Shape;489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5" name="Google Shape;495;p2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96" name="Google Shape;496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98" name="Google Shape;498;p2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9" name="Google Shape;499;p2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00" name="Google Shape;500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01" name="Google Shape;501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04" name="Google Shape;504;p25"/>
          <p:cNvSpPr txBox="1">
            <a:spLocks noGrp="1"/>
          </p:cNvSpPr>
          <p:nvPr>
            <p:ph type="title"/>
          </p:nvPr>
        </p:nvSpPr>
        <p:spPr>
          <a:xfrm>
            <a:off x="1749284" y="3149284"/>
            <a:ext cx="86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05" name="Google Shape;505;p25"/>
          <p:cNvSpPr txBox="1">
            <a:spLocks noGrp="1"/>
          </p:cNvSpPr>
          <p:nvPr>
            <p:ph type="title" idx="2" hasCustomPrompt="1"/>
          </p:nvPr>
        </p:nvSpPr>
        <p:spPr>
          <a:xfrm>
            <a:off x="3995500" y="16581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06" name="Google Shape;506;p25"/>
          <p:cNvSpPr txBox="1">
            <a:spLocks noGrp="1"/>
          </p:cNvSpPr>
          <p:nvPr>
            <p:ph type="subTitle" idx="1"/>
          </p:nvPr>
        </p:nvSpPr>
        <p:spPr>
          <a:xfrm>
            <a:off x="1749495" y="4787051"/>
            <a:ext cx="86932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722787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09" name="Google Shape;509;p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" name="Google Shape;514;p2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15" name="Google Shape;515;p2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16" name="Google Shape;516;p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18" name="Google Shape;518;p2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9" name="Google Shape;519;p2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20" name="Google Shape;520;p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21" name="Google Shape;521;p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22" name="Google Shape;522;p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24" name="Google Shape;524;p26"/>
          <p:cNvSpPr txBox="1">
            <a:spLocks noGrp="1"/>
          </p:cNvSpPr>
          <p:nvPr>
            <p:ph type="subTitle" idx="1"/>
          </p:nvPr>
        </p:nvSpPr>
        <p:spPr>
          <a:xfrm>
            <a:off x="953467" y="3725317"/>
            <a:ext cx="5551200" cy="1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25" name="Google Shape;525;p26"/>
          <p:cNvSpPr txBox="1">
            <a:spLocks noGrp="1"/>
          </p:cNvSpPr>
          <p:nvPr>
            <p:ph type="title"/>
          </p:nvPr>
        </p:nvSpPr>
        <p:spPr>
          <a:xfrm>
            <a:off x="953467" y="1559067"/>
            <a:ext cx="5551200" cy="1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26775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28" name="Google Shape;528;p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3" name="Google Shape;533;p2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4" name="Google Shape;534;p2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35" name="Google Shape;535;p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37" name="Google Shape;537;p2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8" name="Google Shape;538;p2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39" name="Google Shape;539;p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40" name="Google Shape;540;p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41" name="Google Shape;541;p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43" name="Google Shape;543;p27"/>
          <p:cNvSpPr txBox="1">
            <a:spLocks noGrp="1"/>
          </p:cNvSpPr>
          <p:nvPr>
            <p:ph type="subTitle" idx="1"/>
          </p:nvPr>
        </p:nvSpPr>
        <p:spPr>
          <a:xfrm>
            <a:off x="6298300" y="2642200"/>
            <a:ext cx="4940000" cy="1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44" name="Google Shape;544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197228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47" name="Google Shape;547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2" name="Google Shape;552;p2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54" name="Google Shape;554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56" name="Google Shape;556;p2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p28"/>
          <p:cNvSpPr txBox="1">
            <a:spLocks noGrp="1"/>
          </p:cNvSpPr>
          <p:nvPr>
            <p:ph type="subTitle" idx="1"/>
          </p:nvPr>
        </p:nvSpPr>
        <p:spPr>
          <a:xfrm>
            <a:off x="961333" y="2524800"/>
            <a:ext cx="5242400" cy="18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58" name="Google Shape;558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559" name="Google Shape;559;p2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60" name="Google Shape;560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61" name="Google Shape;561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824942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66" name="Google Shape;566;p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1" name="Google Shape;571;p2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2" name="Google Shape;572;p2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73" name="Google Shape;573;p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75" name="Google Shape;575;p2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6" name="Google Shape;576;p2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77" name="Google Shape;577;p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78" name="Google Shape;578;p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81" name="Google Shape;581;p29"/>
          <p:cNvSpPr txBox="1">
            <a:spLocks noGrp="1"/>
          </p:cNvSpPr>
          <p:nvPr>
            <p:ph type="subTitle" idx="1"/>
          </p:nvPr>
        </p:nvSpPr>
        <p:spPr>
          <a:xfrm>
            <a:off x="950800" y="1512167"/>
            <a:ext cx="4986000" cy="4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82" name="Google Shape;582;p29"/>
          <p:cNvSpPr txBox="1">
            <a:spLocks noGrp="1"/>
          </p:cNvSpPr>
          <p:nvPr>
            <p:ph type="subTitle" idx="2"/>
          </p:nvPr>
        </p:nvSpPr>
        <p:spPr>
          <a:xfrm>
            <a:off x="6252533" y="1512167"/>
            <a:ext cx="4986000" cy="4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83" name="Google Shape;583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454407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86" name="Google Shape;586;p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1" name="Google Shape;591;p3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92" name="Google Shape;592;p3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93" name="Google Shape;593;p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95" name="Google Shape;595;p3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6" name="Google Shape;596;p3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97" name="Google Shape;597;p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98" name="Google Shape;598;p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1" name="Google Shape;601;p30"/>
          <p:cNvSpPr txBox="1">
            <a:spLocks noGrp="1"/>
          </p:cNvSpPr>
          <p:nvPr>
            <p:ph type="ctrTitle"/>
          </p:nvPr>
        </p:nvSpPr>
        <p:spPr>
          <a:xfrm>
            <a:off x="3233333" y="963667"/>
            <a:ext cx="5730400" cy="1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02" name="Google Shape;602;p30"/>
          <p:cNvSpPr txBox="1">
            <a:spLocks noGrp="1"/>
          </p:cNvSpPr>
          <p:nvPr>
            <p:ph type="subTitle" idx="1"/>
          </p:nvPr>
        </p:nvSpPr>
        <p:spPr>
          <a:xfrm>
            <a:off x="3235933" y="2276300"/>
            <a:ext cx="5725200" cy="11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03" name="Google Shape;603;p30"/>
          <p:cNvSpPr txBox="1"/>
          <p:nvPr/>
        </p:nvSpPr>
        <p:spPr>
          <a:xfrm>
            <a:off x="2381767" y="4467167"/>
            <a:ext cx="7462800" cy="11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81147974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9013733" y="157072"/>
            <a:ext cx="2881600" cy="34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11617149" y="182872"/>
            <a:ext cx="177251" cy="290773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5732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06359" y="6217920"/>
            <a:ext cx="11941261" cy="528320"/>
            <a:chOff x="3211512" y="2989263"/>
            <a:chExt cx="6186489" cy="417512"/>
          </a:xfrm>
          <a:solidFill>
            <a:srgbClr val="28608C"/>
          </a:solidFill>
        </p:grpSpPr>
        <p:sp>
          <p:nvSpPr>
            <p:cNvPr id="3" name="Freeform 17"/>
            <p:cNvSpPr>
              <a:spLocks/>
            </p:cNvSpPr>
            <p:nvPr/>
          </p:nvSpPr>
          <p:spPr bwMode="auto">
            <a:xfrm>
              <a:off x="3421063" y="3228975"/>
              <a:ext cx="5976938" cy="177800"/>
            </a:xfrm>
            <a:custGeom>
              <a:avLst/>
              <a:gdLst>
                <a:gd name="T0" fmla="*/ 0 w 3765"/>
                <a:gd name="T1" fmla="*/ 0 h 112"/>
                <a:gd name="T2" fmla="*/ 3765 w 3765"/>
                <a:gd name="T3" fmla="*/ 0 h 112"/>
                <a:gd name="T4" fmla="*/ 3765 w 3765"/>
                <a:gd name="T5" fmla="*/ 112 h 112"/>
                <a:gd name="T6" fmla="*/ 0 w 3765"/>
                <a:gd name="T7" fmla="*/ 112 h 112"/>
                <a:gd name="T8" fmla="*/ 0 w 3765"/>
                <a:gd name="T9" fmla="*/ 0 h 112"/>
                <a:gd name="T10" fmla="*/ 0 w 3765"/>
                <a:gd name="T1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5" h="112">
                  <a:moveTo>
                    <a:pt x="0" y="0"/>
                  </a:moveTo>
                  <a:lnTo>
                    <a:pt x="3765" y="0"/>
                  </a:lnTo>
                  <a:lnTo>
                    <a:pt x="3765" y="112"/>
                  </a:lnTo>
                  <a:lnTo>
                    <a:pt x="0" y="1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4" name="Freeform 18"/>
            <p:cNvSpPr>
              <a:spLocks/>
            </p:cNvSpPr>
            <p:nvPr/>
          </p:nvSpPr>
          <p:spPr bwMode="auto">
            <a:xfrm>
              <a:off x="3419475" y="2989263"/>
              <a:ext cx="5978525" cy="239712"/>
            </a:xfrm>
            <a:custGeom>
              <a:avLst/>
              <a:gdLst>
                <a:gd name="T0" fmla="*/ 1 w 3766"/>
                <a:gd name="T1" fmla="*/ 0 h 151"/>
                <a:gd name="T2" fmla="*/ 3766 w 3766"/>
                <a:gd name="T3" fmla="*/ 38 h 151"/>
                <a:gd name="T4" fmla="*/ 3765 w 3766"/>
                <a:gd name="T5" fmla="*/ 151 h 151"/>
                <a:gd name="T6" fmla="*/ 0 w 3766"/>
                <a:gd name="T7" fmla="*/ 113 h 151"/>
                <a:gd name="T8" fmla="*/ 1 w 3766"/>
                <a:gd name="T9" fmla="*/ 0 h 151"/>
                <a:gd name="T10" fmla="*/ 1 w 3766"/>
                <a:gd name="T1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6" h="151">
                  <a:moveTo>
                    <a:pt x="1" y="0"/>
                  </a:moveTo>
                  <a:lnTo>
                    <a:pt x="3766" y="38"/>
                  </a:lnTo>
                  <a:lnTo>
                    <a:pt x="3765" y="151"/>
                  </a:lnTo>
                  <a:lnTo>
                    <a:pt x="0" y="11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5" name="Rectangle 19"/>
            <p:cNvSpPr>
              <a:spLocks noChangeArrowheads="1"/>
            </p:cNvSpPr>
            <p:nvPr/>
          </p:nvSpPr>
          <p:spPr bwMode="auto">
            <a:xfrm>
              <a:off x="3211512" y="2989263"/>
              <a:ext cx="136525" cy="417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03042308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name="adj1" fmla="val 34916"/>
                <a:gd name="adj2" fmla="val 25000"/>
                <a:gd name="adj3" fmla="val 35030"/>
                <a:gd name="adj4" fmla="val 4812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2"/>
          <p:cNvSpPr/>
          <p:nvPr/>
        </p:nvSpPr>
        <p:spPr>
          <a:xfrm>
            <a:off x="9013733" y="157072"/>
            <a:ext cx="2881600" cy="34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4" name="Google Shape;654;p32"/>
          <p:cNvSpPr/>
          <p:nvPr/>
        </p:nvSpPr>
        <p:spPr>
          <a:xfrm>
            <a:off x="11587993" y="182867"/>
            <a:ext cx="203200" cy="2908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7143277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93918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667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06360" y="6217920"/>
            <a:ext cx="5749008" cy="528320"/>
            <a:chOff x="3211512" y="2989263"/>
            <a:chExt cx="6186489" cy="417512"/>
          </a:xfrm>
          <a:solidFill>
            <a:srgbClr val="28608C"/>
          </a:solidFill>
        </p:grpSpPr>
        <p:sp>
          <p:nvSpPr>
            <p:cNvPr id="3" name="Freeform 17"/>
            <p:cNvSpPr>
              <a:spLocks/>
            </p:cNvSpPr>
            <p:nvPr/>
          </p:nvSpPr>
          <p:spPr bwMode="auto">
            <a:xfrm>
              <a:off x="3421063" y="3228975"/>
              <a:ext cx="5976938" cy="177800"/>
            </a:xfrm>
            <a:custGeom>
              <a:avLst/>
              <a:gdLst>
                <a:gd name="T0" fmla="*/ 0 w 3765"/>
                <a:gd name="T1" fmla="*/ 0 h 112"/>
                <a:gd name="T2" fmla="*/ 3765 w 3765"/>
                <a:gd name="T3" fmla="*/ 0 h 112"/>
                <a:gd name="T4" fmla="*/ 3765 w 3765"/>
                <a:gd name="T5" fmla="*/ 112 h 112"/>
                <a:gd name="T6" fmla="*/ 0 w 3765"/>
                <a:gd name="T7" fmla="*/ 112 h 112"/>
                <a:gd name="T8" fmla="*/ 0 w 3765"/>
                <a:gd name="T9" fmla="*/ 0 h 112"/>
                <a:gd name="T10" fmla="*/ 0 w 3765"/>
                <a:gd name="T1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5" h="112">
                  <a:moveTo>
                    <a:pt x="0" y="0"/>
                  </a:moveTo>
                  <a:lnTo>
                    <a:pt x="3765" y="0"/>
                  </a:lnTo>
                  <a:lnTo>
                    <a:pt x="3765" y="112"/>
                  </a:lnTo>
                  <a:lnTo>
                    <a:pt x="0" y="1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4" name="Freeform 18"/>
            <p:cNvSpPr>
              <a:spLocks/>
            </p:cNvSpPr>
            <p:nvPr/>
          </p:nvSpPr>
          <p:spPr bwMode="auto">
            <a:xfrm>
              <a:off x="3419475" y="2989263"/>
              <a:ext cx="5978525" cy="239712"/>
            </a:xfrm>
            <a:custGeom>
              <a:avLst/>
              <a:gdLst>
                <a:gd name="T0" fmla="*/ 1 w 3766"/>
                <a:gd name="T1" fmla="*/ 0 h 151"/>
                <a:gd name="T2" fmla="*/ 3766 w 3766"/>
                <a:gd name="T3" fmla="*/ 38 h 151"/>
                <a:gd name="T4" fmla="*/ 3765 w 3766"/>
                <a:gd name="T5" fmla="*/ 151 h 151"/>
                <a:gd name="T6" fmla="*/ 0 w 3766"/>
                <a:gd name="T7" fmla="*/ 113 h 151"/>
                <a:gd name="T8" fmla="*/ 1 w 3766"/>
                <a:gd name="T9" fmla="*/ 0 h 151"/>
                <a:gd name="T10" fmla="*/ 1 w 3766"/>
                <a:gd name="T1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6" h="151">
                  <a:moveTo>
                    <a:pt x="1" y="0"/>
                  </a:moveTo>
                  <a:lnTo>
                    <a:pt x="3766" y="38"/>
                  </a:lnTo>
                  <a:lnTo>
                    <a:pt x="3765" y="151"/>
                  </a:lnTo>
                  <a:lnTo>
                    <a:pt x="0" y="11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5" name="Rectangle 19"/>
            <p:cNvSpPr>
              <a:spLocks noChangeArrowheads="1"/>
            </p:cNvSpPr>
            <p:nvPr/>
          </p:nvSpPr>
          <p:spPr bwMode="auto">
            <a:xfrm>
              <a:off x="3211512" y="2989263"/>
              <a:ext cx="136525" cy="417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16653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27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slideLayout" Target="../slideLayouts/slideLayout26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467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489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62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3226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06" name="Google Shape;506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36389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66065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9" r:id="rId4"/>
    <p:sldLayoutId id="2147483730" r:id="rId5"/>
    <p:sldLayoutId id="2147483731" r:id="rId6"/>
    <p:sldLayoutId id="2147483732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  <p:sldLayoutId id="2147483751" r:id="rId25"/>
    <p:sldLayoutId id="2147483752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7" name="Google Shape;657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25709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79A5D75-24FD-4142-B8CF-8F64613328B7}"/>
              </a:ext>
            </a:extLst>
          </p:cNvPr>
          <p:cNvSpPr txBox="1"/>
          <p:nvPr/>
        </p:nvSpPr>
        <p:spPr>
          <a:xfrm>
            <a:off x="1009403" y="1116281"/>
            <a:ext cx="106165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CREAR UNA CARPETA, DE PREFERENCIA EN EL DISCO DURO C.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DESCARGAR LOS 2 PROYECTOS Y COLOCARLOS DENTRO DE LA CARPETA CREADA: </a:t>
            </a:r>
            <a:r>
              <a:rPr lang="es-PE" b="1" i="0" dirty="0" err="1">
                <a:solidFill>
                  <a:srgbClr val="1F2328"/>
                </a:solidFill>
                <a:effectLst/>
                <a:latin typeface="-apple-system"/>
              </a:rPr>
              <a:t>taquistore</a:t>
            </a:r>
            <a:r>
              <a:rPr lang="es-PE" b="1" i="0" dirty="0">
                <a:solidFill>
                  <a:srgbClr val="1F2328"/>
                </a:solidFill>
                <a:effectLst/>
                <a:latin typeface="-apple-system"/>
              </a:rPr>
              <a:t>-</a:t>
            </a:r>
            <a:r>
              <a:rPr lang="es-PE" b="1" i="0" dirty="0" err="1">
                <a:solidFill>
                  <a:srgbClr val="1F2328"/>
                </a:solidFill>
                <a:effectLst/>
                <a:latin typeface="-apple-system"/>
              </a:rPr>
              <a:t>spring</a:t>
            </a:r>
            <a:r>
              <a:rPr lang="es-PE" b="1" i="0" dirty="0">
                <a:solidFill>
                  <a:srgbClr val="1F2328"/>
                </a:solidFill>
                <a:effectLst/>
                <a:latin typeface="-apple-system"/>
              </a:rPr>
              <a:t>-backend y</a:t>
            </a:r>
            <a:r>
              <a:rPr lang="es-ES" dirty="0"/>
              <a:t> </a:t>
            </a:r>
            <a:r>
              <a:rPr lang="es-PE" b="1" dirty="0" err="1">
                <a:solidFill>
                  <a:srgbClr val="1F2328"/>
                </a:solidFill>
                <a:latin typeface="-apple-system"/>
              </a:rPr>
              <a:t>taquistore</a:t>
            </a:r>
            <a:r>
              <a:rPr lang="es-PE" b="1" dirty="0">
                <a:solidFill>
                  <a:srgbClr val="1F2328"/>
                </a:solidFill>
                <a:latin typeface="-apple-system"/>
              </a:rPr>
              <a:t>-</a:t>
            </a:r>
            <a:r>
              <a:rPr lang="es-PE" b="1" dirty="0" err="1">
                <a:solidFill>
                  <a:srgbClr val="1F2328"/>
                </a:solidFill>
                <a:latin typeface="-apple-system"/>
              </a:rPr>
              <a:t>reactjs</a:t>
            </a:r>
            <a:r>
              <a:rPr lang="es-PE" b="1" dirty="0">
                <a:solidFill>
                  <a:srgbClr val="1F2328"/>
                </a:solidFill>
                <a:latin typeface="-apple-system"/>
              </a:rPr>
              <a:t>-frontend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EJECUTAR EL PROYECTO HECHO CON SPRING BOOT EN NETBEANS IDE 18 (JDK 20) MEDIANTE LA EJECUCIÓN DE LA CLASE PRINCIPAL.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INTRODUCIR DATOS A LA BASE DE DATOS (</a:t>
            </a:r>
            <a:r>
              <a:rPr lang="fr-FR" b="0" i="0" dirty="0">
                <a:solidFill>
                  <a:srgbClr val="1F2328"/>
                </a:solidFill>
                <a:effectLst/>
                <a:latin typeface="-apple-system"/>
              </a:rPr>
              <a:t>Script de la base de datos.txt</a:t>
            </a:r>
            <a:r>
              <a:rPr lang="es-ES" dirty="0"/>
              <a:t>) CON MYSQL WORKBENCH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IMPORTAR EL ARCHIVO JSON (</a:t>
            </a:r>
            <a:r>
              <a:rPr lang="es-PE" b="1" i="0" dirty="0" err="1">
                <a:solidFill>
                  <a:srgbClr val="1F2328"/>
                </a:solidFill>
                <a:effectLst/>
                <a:latin typeface="-apple-system"/>
              </a:rPr>
              <a:t>ServicioProductos.postman_collection.json</a:t>
            </a:r>
            <a:r>
              <a:rPr lang="es-ES" dirty="0"/>
              <a:t>) A POSTMAN PARA TENER LAS CONSULTAS LISTAS Y PROBAR CADA UNA DE ELLAS.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EJECUTAR EL PROYECTO HECHO CON REACTJS EN VISUAL STUDIO CODE MEDIANTE EL COMANDO “</a:t>
            </a:r>
            <a:r>
              <a:rPr lang="es-ES" dirty="0" err="1"/>
              <a:t>npm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”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EL PROYECTO EN REACTJS TARDA EN EJECUTARSE, PERO AUTOMATICAMENTE ABRE LA PAGINA WEB EN EL PUERTO 3000.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2074784"/>
      </p:ext>
    </p:extLst>
  </p:cSld>
  <p:clrMapOvr>
    <a:masterClrMapping/>
  </p:clrMapOvr>
</p:sld>
</file>

<file path=ppt/theme/theme1.xml><?xml version="1.0" encoding="utf-8"?>
<a:theme xmlns:a="http://schemas.openxmlformats.org/drawingml/2006/main" name="Red de computadoras 1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 de computadoras 1" id="{8B0F7267-65A9-46BD-BE87-B1D06D5E6903}" vid="{5772BB78-975B-45FD-BF03-9FE30EF3CEF4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oftware Development Business Plan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ware Development Business Plan" id="{B69BF74B-72A0-41D9-8F34-710F35C437CA}" vid="{02C78DB8-E433-45F6-A0E8-417CBF761E0E}"/>
    </a:ext>
  </a:extLst>
</a:theme>
</file>

<file path=ppt/theme/theme5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Especialización en software y aplicaciones multimedia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pecialización en software y aplicaciones multimedia" id="{1112A653-A768-4AB5-AE65-49A8FD258B56}" vid="{AC4F172B-578B-4BBB-9A03-8353CB941F04}"/>
    </a:ext>
  </a:extLst>
</a:theme>
</file>

<file path=ppt/theme/theme7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 de computadoras 1</Template>
  <TotalTime>1004</TotalTime>
  <Words>133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1</vt:i4>
      </vt:variant>
    </vt:vector>
  </HeadingPairs>
  <TitlesOfParts>
    <vt:vector size="22" baseType="lpstr">
      <vt:lpstr>-apple-system</vt:lpstr>
      <vt:lpstr>Arial</vt:lpstr>
      <vt:lpstr>Bebas Neue</vt:lpstr>
      <vt:lpstr>Chakra Petch Medium</vt:lpstr>
      <vt:lpstr>Fira Code</vt:lpstr>
      <vt:lpstr>Livvic</vt:lpstr>
      <vt:lpstr>Oswald</vt:lpstr>
      <vt:lpstr>Poppins</vt:lpstr>
      <vt:lpstr>Proxima Nova</vt:lpstr>
      <vt:lpstr>Proxima Nova Semibold</vt:lpstr>
      <vt:lpstr>Raleway</vt:lpstr>
      <vt:lpstr>Red Hat Text</vt:lpstr>
      <vt:lpstr>Roboto</vt:lpstr>
      <vt:lpstr>Roboto Condensed Light</vt:lpstr>
      <vt:lpstr>Red de computadoras 1</vt:lpstr>
      <vt:lpstr>Contents Slide Master</vt:lpstr>
      <vt:lpstr>Section Break Slide Master</vt:lpstr>
      <vt:lpstr>Software Development Business Plan</vt:lpstr>
      <vt:lpstr>Slidesgo Final Pages</vt:lpstr>
      <vt:lpstr>Especialización en software y aplicaciones multimedia</vt:lpstr>
      <vt:lpstr>1_Slidesgo Final Pages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27</cp:revision>
  <dcterms:created xsi:type="dcterms:W3CDTF">2023-08-06T00:13:01Z</dcterms:created>
  <dcterms:modified xsi:type="dcterms:W3CDTF">2023-08-09T02:59:20Z</dcterms:modified>
</cp:coreProperties>
</file>