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 guigang" initials="xg" lastIdx="1" clrIdx="0">
    <p:extLst>
      <p:ext uri="{19B8F6BF-5375-455C-9EA6-DF929625EA0E}">
        <p15:presenceInfo xmlns:p15="http://schemas.microsoft.com/office/powerpoint/2012/main" userId="ae9b61088bbb7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8T11:35:49.9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D24C-6AF1-4D8F-9900-48B46B3015F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58ED-0900-486E-BFA1-47505482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6101" y="1238960"/>
            <a:ext cx="11905899" cy="5524668"/>
            <a:chOff x="237889" y="418750"/>
            <a:chExt cx="11905899" cy="5524668"/>
          </a:xfrm>
        </p:grpSpPr>
        <p:sp>
          <p:nvSpPr>
            <p:cNvPr id="4" name="Rectangle 3"/>
            <p:cNvSpPr/>
            <p:nvPr/>
          </p:nvSpPr>
          <p:spPr>
            <a:xfrm>
              <a:off x="237889" y="418751"/>
              <a:ext cx="10301831" cy="428779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37889" y="4706546"/>
              <a:ext cx="691942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37889" y="418751"/>
              <a:ext cx="3439446" cy="42877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100274" y="418750"/>
              <a:ext cx="3439446" cy="42877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37889" y="418750"/>
              <a:ext cx="10301831" cy="4287797"/>
            </a:xfrm>
            <a:prstGeom prst="straightConnector1">
              <a:avLst/>
            </a:prstGeom>
            <a:ln w="635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14158" y="1259651"/>
                  <a:ext cx="4001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158" y="1259651"/>
                  <a:ext cx="400154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657761" y="20919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46460" y="2849552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F1’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74273" y="479128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7703327" y="4131247"/>
              <a:ext cx="276293" cy="48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979620" y="415254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1-a2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663724" y="2725960"/>
                  <a:ext cx="2480064" cy="61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1"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724" y="2725960"/>
                  <a:ext cx="2480064" cy="616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1519615" y="4227890"/>
              <a:ext cx="59205" cy="383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81732" y="42090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49792" y="5315361"/>
                  <a:ext cx="2759153" cy="62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2" y="5315361"/>
                  <a:ext cx="2759153" cy="628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01" y="125282"/>
            <a:ext cx="10515600" cy="929014"/>
          </a:xfrm>
        </p:spPr>
        <p:txBody>
          <a:bodyPr/>
          <a:lstStyle/>
          <a:p>
            <a:r>
              <a:rPr lang="en-US" dirty="0" smtClean="0"/>
              <a:t>Parallelogram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Coulombs Law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4665" y="1818319"/>
            <a:ext cx="9657116" cy="4820825"/>
            <a:chOff x="894665" y="1818319"/>
            <a:chExt cx="9657116" cy="482082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999550" y="2001032"/>
              <a:ext cx="2937799" cy="2071087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864671" y="3857693"/>
              <a:ext cx="352168" cy="35216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761265" y="1818319"/>
              <a:ext cx="352168" cy="35216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039309" y="4033777"/>
              <a:ext cx="2001446" cy="1328841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6249" y="4033776"/>
                  <a:ext cx="1367426" cy="627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6249" y="4033776"/>
                  <a:ext cx="1367426" cy="6278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894665" y="5362618"/>
              <a:ext cx="9657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2909267" y="4864192"/>
              <a:ext cx="130765" cy="45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74649" y="486419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2046980" y="1940668"/>
              <a:ext cx="6578" cy="433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65157" y="5970050"/>
                  <a:ext cx="2156424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157" y="5970050"/>
                  <a:ext cx="2156424" cy="6690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4990330" y="2474113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1-p2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2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Parallelogram Law</vt:lpstr>
      <vt:lpstr>Coulombs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30</cp:revision>
  <dcterms:created xsi:type="dcterms:W3CDTF">2017-07-08T02:38:26Z</dcterms:created>
  <dcterms:modified xsi:type="dcterms:W3CDTF">2017-07-08T04:02:47Z</dcterms:modified>
</cp:coreProperties>
</file>