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1592-FC84-4702-AED8-0F45FE33E35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A769-C10B-48E9-B94B-B435494F1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1592-FC84-4702-AED8-0F45FE33E35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A769-C10B-48E9-B94B-B435494F1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74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1592-FC84-4702-AED8-0F45FE33E35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A769-C10B-48E9-B94B-B435494F1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1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1592-FC84-4702-AED8-0F45FE33E35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A769-C10B-48E9-B94B-B435494F1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9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1592-FC84-4702-AED8-0F45FE33E35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A769-C10B-48E9-B94B-B435494F1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5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1592-FC84-4702-AED8-0F45FE33E35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A769-C10B-48E9-B94B-B435494F1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4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1592-FC84-4702-AED8-0F45FE33E35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A769-C10B-48E9-B94B-B435494F1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6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1592-FC84-4702-AED8-0F45FE33E35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A769-C10B-48E9-B94B-B435494F1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3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1592-FC84-4702-AED8-0F45FE33E35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A769-C10B-48E9-B94B-B435494F1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3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1592-FC84-4702-AED8-0F45FE33E35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A769-C10B-48E9-B94B-B435494F1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0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1592-FC84-4702-AED8-0F45FE33E35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A769-C10B-48E9-B94B-B435494F1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0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F1592-FC84-4702-AED8-0F45FE33E35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0A769-C10B-48E9-B94B-B435494F1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7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7944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http://gcmodeller.org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 guigang</dc:creator>
  <cp:lastModifiedBy>xie guigang</cp:lastModifiedBy>
  <cp:revision>1</cp:revision>
  <dcterms:created xsi:type="dcterms:W3CDTF">2017-04-24T11:30:19Z</dcterms:created>
  <dcterms:modified xsi:type="dcterms:W3CDTF">2017-04-24T11:30:42Z</dcterms:modified>
</cp:coreProperties>
</file>