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7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1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8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2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5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5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99742" y="418750"/>
            <a:ext cx="11905899" cy="5524668"/>
            <a:chOff x="237889" y="418750"/>
            <a:chExt cx="11905899" cy="5524668"/>
          </a:xfrm>
        </p:grpSpPr>
        <p:sp>
          <p:nvSpPr>
            <p:cNvPr id="4" name="Rectangle 3"/>
            <p:cNvSpPr/>
            <p:nvPr/>
          </p:nvSpPr>
          <p:spPr>
            <a:xfrm>
              <a:off x="237889" y="418751"/>
              <a:ext cx="10301831" cy="428779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37889" y="4706546"/>
              <a:ext cx="691942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37889" y="418751"/>
              <a:ext cx="3439446" cy="42877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100274" y="418750"/>
              <a:ext cx="3439446" cy="42877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37889" y="418750"/>
              <a:ext cx="10301831" cy="4287797"/>
            </a:xfrm>
            <a:prstGeom prst="straightConnector1">
              <a:avLst/>
            </a:prstGeom>
            <a:ln w="635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914158" y="1259651"/>
                  <a:ext cx="40015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158" y="1259651"/>
                  <a:ext cx="400154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657761" y="209193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46460" y="2849552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F1’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4273" y="479128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7703327" y="4131247"/>
              <a:ext cx="276293" cy="48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979620" y="415254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1-a2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663724" y="2725960"/>
                  <a:ext cx="2480064" cy="616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1"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3724" y="2725960"/>
                  <a:ext cx="2480064" cy="616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1519615" y="4227890"/>
              <a:ext cx="59205" cy="383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581732" y="420901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49792" y="5315361"/>
                  <a:ext cx="2759153" cy="6280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92" y="5315361"/>
                  <a:ext cx="2759153" cy="6280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60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15</cp:revision>
  <dcterms:created xsi:type="dcterms:W3CDTF">2017-07-08T02:38:26Z</dcterms:created>
  <dcterms:modified xsi:type="dcterms:W3CDTF">2017-07-08T02:53:19Z</dcterms:modified>
</cp:coreProperties>
</file>