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22E2A-9109-489E-AE31-6A7A2679F50C}" type="doc">
      <dgm:prSet loTypeId="urn:microsoft.com/office/officeart/2005/8/layout/pyramid2" loCatId="list" qsTypeId="urn:microsoft.com/office/officeart/2005/8/quickstyle/simple1" qsCatId="simple" csTypeId="urn:microsoft.com/office/officeart/2005/8/colors/colorful5" csCatId="colorful" phldr="1"/>
      <dgm:spPr/>
    </dgm:pt>
    <dgm:pt modelId="{22C66359-3C69-4231-9041-711E77A18D22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err="1" smtClean="0">
              <a:latin typeface="Footlight MT Light" panose="0204060206030A020304" pitchFamily="18" charset="0"/>
            </a:rPr>
            <a:t>Angelio</a:t>
          </a:r>
          <a:r>
            <a:rPr lang="en-US" dirty="0" smtClean="0">
              <a:latin typeface="Footlight MT Light" panose="0204060206030A020304" pitchFamily="18" charset="0"/>
            </a:rPr>
            <a:t> </a:t>
          </a:r>
          <a:r>
            <a:rPr lang="en-US" dirty="0" err="1" smtClean="0">
              <a:latin typeface="Footlight MT Light" panose="0204060206030A020304" pitchFamily="18" charset="0"/>
            </a:rPr>
            <a:t>Ngolo</a:t>
          </a:r>
          <a:r>
            <a:rPr lang="en-US" dirty="0" smtClean="0">
              <a:latin typeface="Footlight MT Light" panose="0204060206030A020304" pitchFamily="18" charset="0"/>
            </a:rPr>
            <a:t> </a:t>
          </a:r>
          <a:r>
            <a:rPr lang="en-US" dirty="0" err="1" smtClean="0">
              <a:latin typeface="Footlight MT Light" panose="0204060206030A020304" pitchFamily="18" charset="0"/>
            </a:rPr>
            <a:t>Valeta</a:t>
          </a:r>
          <a:endParaRPr lang="en-US" dirty="0">
            <a:latin typeface="Footlight MT Light" panose="0204060206030A020304" pitchFamily="18" charset="0"/>
          </a:endParaRPr>
        </a:p>
      </dgm:t>
    </dgm:pt>
    <dgm:pt modelId="{A5EB9B90-0902-4BAE-B9A2-8CBFD113DE66}" type="parTrans" cxnId="{E215B0C2-751F-4F1F-A449-ECB1895EA602}">
      <dgm:prSet/>
      <dgm:spPr/>
      <dgm:t>
        <a:bodyPr/>
        <a:lstStyle/>
        <a:p>
          <a:endParaRPr lang="en-US"/>
        </a:p>
      </dgm:t>
    </dgm:pt>
    <dgm:pt modelId="{13B68F8B-B148-4AFE-960E-84EA71FCB130}" type="sibTrans" cxnId="{E215B0C2-751F-4F1F-A449-ECB1895EA602}">
      <dgm:prSet/>
      <dgm:spPr/>
      <dgm:t>
        <a:bodyPr/>
        <a:lstStyle/>
        <a:p>
          <a:endParaRPr lang="en-US"/>
        </a:p>
      </dgm:t>
    </dgm:pt>
    <dgm:pt modelId="{A55775F4-3FD5-41F8-8BC0-0C7890613E1C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>
              <a:latin typeface="Footlight MT Light" panose="0204060206030A020304" pitchFamily="18" charset="0"/>
            </a:rPr>
            <a:t>Armando Katito</a:t>
          </a:r>
          <a:endParaRPr lang="en-US" dirty="0">
            <a:latin typeface="Footlight MT Light" panose="0204060206030A020304" pitchFamily="18" charset="0"/>
          </a:endParaRPr>
        </a:p>
      </dgm:t>
    </dgm:pt>
    <dgm:pt modelId="{70ED5BFC-4F22-4068-9816-78BE65D30F06}" type="parTrans" cxnId="{3A2A6C43-D3BE-4C5A-9048-8D87C837DF64}">
      <dgm:prSet/>
      <dgm:spPr/>
      <dgm:t>
        <a:bodyPr/>
        <a:lstStyle/>
        <a:p>
          <a:endParaRPr lang="en-US"/>
        </a:p>
      </dgm:t>
    </dgm:pt>
    <dgm:pt modelId="{01FFE422-C446-4B74-B126-026CEAB3D18B}" type="sibTrans" cxnId="{3A2A6C43-D3BE-4C5A-9048-8D87C837DF64}">
      <dgm:prSet/>
      <dgm:spPr/>
      <dgm:t>
        <a:bodyPr/>
        <a:lstStyle/>
        <a:p>
          <a:endParaRPr lang="en-US"/>
        </a:p>
      </dgm:t>
    </dgm:pt>
    <dgm:pt modelId="{DA10D75C-ACA0-4C06-A637-F66301333AEC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err="1" smtClean="0">
              <a:latin typeface="Footlight MT Light" panose="0204060206030A020304" pitchFamily="18" charset="0"/>
            </a:rPr>
            <a:t>Bonefácio</a:t>
          </a:r>
          <a:r>
            <a:rPr lang="en-US" dirty="0" smtClean="0">
              <a:latin typeface="Footlight MT Light" panose="0204060206030A020304" pitchFamily="18" charset="0"/>
            </a:rPr>
            <a:t> </a:t>
          </a:r>
          <a:r>
            <a:rPr lang="en-US" dirty="0" err="1" smtClean="0">
              <a:latin typeface="Footlight MT Light" panose="0204060206030A020304" pitchFamily="18" charset="0"/>
            </a:rPr>
            <a:t>Canutula</a:t>
          </a:r>
          <a:endParaRPr lang="en-US" dirty="0">
            <a:latin typeface="Footlight MT Light" panose="0204060206030A020304" pitchFamily="18" charset="0"/>
          </a:endParaRPr>
        </a:p>
      </dgm:t>
    </dgm:pt>
    <dgm:pt modelId="{C32DAB5B-D761-460C-B14E-5B39F51160F2}" type="parTrans" cxnId="{79E5D29C-E8AE-46E4-BD6D-DA1F02E1AB4A}">
      <dgm:prSet/>
      <dgm:spPr/>
      <dgm:t>
        <a:bodyPr/>
        <a:lstStyle/>
        <a:p>
          <a:endParaRPr lang="en-US"/>
        </a:p>
      </dgm:t>
    </dgm:pt>
    <dgm:pt modelId="{1C77722E-296D-42A0-8F47-055E90BE06D1}" type="sibTrans" cxnId="{79E5D29C-E8AE-46E4-BD6D-DA1F02E1AB4A}">
      <dgm:prSet/>
      <dgm:spPr/>
      <dgm:t>
        <a:bodyPr/>
        <a:lstStyle/>
        <a:p>
          <a:endParaRPr lang="en-US"/>
        </a:p>
      </dgm:t>
    </dgm:pt>
    <dgm:pt modelId="{21714E31-B266-4FEC-9845-69A5D72B4D66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>
              <a:latin typeface="Footlight MT Light" panose="0204060206030A020304" pitchFamily="18" charset="0"/>
            </a:rPr>
            <a:t>Alex </a:t>
          </a:r>
          <a:r>
            <a:rPr lang="en-US" dirty="0" err="1" smtClean="0">
              <a:latin typeface="Footlight MT Light" panose="0204060206030A020304" pitchFamily="18" charset="0"/>
            </a:rPr>
            <a:t>Camati</a:t>
          </a:r>
          <a:endParaRPr lang="en-US" dirty="0">
            <a:latin typeface="Footlight MT Light" panose="0204060206030A020304" pitchFamily="18" charset="0"/>
          </a:endParaRPr>
        </a:p>
      </dgm:t>
    </dgm:pt>
    <dgm:pt modelId="{DEA80963-CEDF-4127-8C35-B5577A07C796}" type="parTrans" cxnId="{58E1F235-13AB-4C32-B0DA-6F3EFD37389E}">
      <dgm:prSet/>
      <dgm:spPr/>
      <dgm:t>
        <a:bodyPr/>
        <a:lstStyle/>
        <a:p>
          <a:endParaRPr lang="en-US"/>
        </a:p>
      </dgm:t>
    </dgm:pt>
    <dgm:pt modelId="{4963DF5B-DFD6-4AEC-A63B-D876E266C937}" type="sibTrans" cxnId="{58E1F235-13AB-4C32-B0DA-6F3EFD37389E}">
      <dgm:prSet/>
      <dgm:spPr/>
      <dgm:t>
        <a:bodyPr/>
        <a:lstStyle/>
        <a:p>
          <a:endParaRPr lang="en-US"/>
        </a:p>
      </dgm:t>
    </dgm:pt>
    <dgm:pt modelId="{F9DA07FE-6E2E-49EA-95DC-E3ED05C70A28}" type="pres">
      <dgm:prSet presAssocID="{F4322E2A-9109-489E-AE31-6A7A2679F50C}" presName="compositeShape" presStyleCnt="0">
        <dgm:presLayoutVars>
          <dgm:dir/>
          <dgm:resizeHandles/>
        </dgm:presLayoutVars>
      </dgm:prSet>
      <dgm:spPr/>
    </dgm:pt>
    <dgm:pt modelId="{431AF44D-47CE-400F-A3E2-553602287A76}" type="pres">
      <dgm:prSet presAssocID="{F4322E2A-9109-489E-AE31-6A7A2679F50C}" presName="pyramid" presStyleLbl="node1" presStyleIdx="0" presStyleCnt="1" custScaleX="76483" custScaleY="49592" custLinFactNeighborX="-2242" custLinFactNeighborY="-15964"/>
      <dgm:spPr/>
    </dgm:pt>
    <dgm:pt modelId="{54E9B5F4-E18B-4D35-B6C0-7CDD5A1143FD}" type="pres">
      <dgm:prSet presAssocID="{F4322E2A-9109-489E-AE31-6A7A2679F50C}" presName="theList" presStyleCnt="0"/>
      <dgm:spPr/>
    </dgm:pt>
    <dgm:pt modelId="{05EF613C-C786-4B7A-9F60-3066988F91E1}" type="pres">
      <dgm:prSet presAssocID="{22C66359-3C69-4231-9041-711E77A18D22}" presName="aNode" presStyleLbl="fgAcc1" presStyleIdx="0" presStyleCnt="4" custScaleY="7952" custLinFactNeighborX="-2765" custLinFactNeighborY="-4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10A22-25B0-42A2-A89F-4EC14002EE7C}" type="pres">
      <dgm:prSet presAssocID="{22C66359-3C69-4231-9041-711E77A18D22}" presName="aSpace" presStyleCnt="0"/>
      <dgm:spPr/>
    </dgm:pt>
    <dgm:pt modelId="{122D2ACD-D6F6-4B76-B041-B508021A6D27}" type="pres">
      <dgm:prSet presAssocID="{21714E31-B266-4FEC-9845-69A5D72B4D66}" presName="aNode" presStyleLbl="fgAcc1" presStyleIdx="1" presStyleCnt="4" custScaleY="9303" custLinFactNeighborX="-2765" custLinFactNeighborY="-81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6DD46-C764-4E5E-90F5-DA916718EFDB}" type="pres">
      <dgm:prSet presAssocID="{21714E31-B266-4FEC-9845-69A5D72B4D66}" presName="aSpace" presStyleCnt="0"/>
      <dgm:spPr/>
    </dgm:pt>
    <dgm:pt modelId="{F35FF960-52B5-4C4A-BC25-430B4E20A1D8}" type="pres">
      <dgm:prSet presAssocID="{A55775F4-3FD5-41F8-8BC0-0C7890613E1C}" presName="aNode" presStyleLbl="fgAcc1" presStyleIdx="2" presStyleCnt="4" custScaleY="11949" custLinFactY="-7277" custLinFactNeighborX="-27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03206-B792-41DA-8CA1-A6EA17A1505B}" type="pres">
      <dgm:prSet presAssocID="{A55775F4-3FD5-41F8-8BC0-0C7890613E1C}" presName="aSpace" presStyleCnt="0"/>
      <dgm:spPr/>
    </dgm:pt>
    <dgm:pt modelId="{E984A834-5954-4D3A-BCC8-CF51FE176480}" type="pres">
      <dgm:prSet presAssocID="{DA10D75C-ACA0-4C06-A637-F66301333AEC}" presName="aNode" presStyleLbl="fgAcc1" presStyleIdx="3" presStyleCnt="4" custScaleY="9383" custLinFactY="-17640" custLinFactNeighborX="-27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8C776-0921-43BF-ABAB-BEEB8A69C585}" type="pres">
      <dgm:prSet presAssocID="{DA10D75C-ACA0-4C06-A637-F66301333AEC}" presName="aSpace" presStyleCnt="0"/>
      <dgm:spPr/>
    </dgm:pt>
  </dgm:ptLst>
  <dgm:cxnLst>
    <dgm:cxn modelId="{79E5D29C-E8AE-46E4-BD6D-DA1F02E1AB4A}" srcId="{F4322E2A-9109-489E-AE31-6A7A2679F50C}" destId="{DA10D75C-ACA0-4C06-A637-F66301333AEC}" srcOrd="3" destOrd="0" parTransId="{C32DAB5B-D761-460C-B14E-5B39F51160F2}" sibTransId="{1C77722E-296D-42A0-8F47-055E90BE06D1}"/>
    <dgm:cxn modelId="{FB5D29AC-ED5D-461A-8BD3-6EE0C3A7ACD2}" type="presOf" srcId="{DA10D75C-ACA0-4C06-A637-F66301333AEC}" destId="{E984A834-5954-4D3A-BCC8-CF51FE176480}" srcOrd="0" destOrd="0" presId="urn:microsoft.com/office/officeart/2005/8/layout/pyramid2"/>
    <dgm:cxn modelId="{EDEDE4FF-298E-4F76-AB1E-CCE763FC5EB8}" type="presOf" srcId="{A55775F4-3FD5-41F8-8BC0-0C7890613E1C}" destId="{F35FF960-52B5-4C4A-BC25-430B4E20A1D8}" srcOrd="0" destOrd="0" presId="urn:microsoft.com/office/officeart/2005/8/layout/pyramid2"/>
    <dgm:cxn modelId="{2301F18C-8B1E-48DF-BA95-4CD553DDBC34}" type="presOf" srcId="{F4322E2A-9109-489E-AE31-6A7A2679F50C}" destId="{F9DA07FE-6E2E-49EA-95DC-E3ED05C70A28}" srcOrd="0" destOrd="0" presId="urn:microsoft.com/office/officeart/2005/8/layout/pyramid2"/>
    <dgm:cxn modelId="{6F2089C5-A56B-4A88-A0B1-D0D74D89E339}" type="presOf" srcId="{21714E31-B266-4FEC-9845-69A5D72B4D66}" destId="{122D2ACD-D6F6-4B76-B041-B508021A6D27}" srcOrd="0" destOrd="0" presId="urn:microsoft.com/office/officeart/2005/8/layout/pyramid2"/>
    <dgm:cxn modelId="{E215B0C2-751F-4F1F-A449-ECB1895EA602}" srcId="{F4322E2A-9109-489E-AE31-6A7A2679F50C}" destId="{22C66359-3C69-4231-9041-711E77A18D22}" srcOrd="0" destOrd="0" parTransId="{A5EB9B90-0902-4BAE-B9A2-8CBFD113DE66}" sibTransId="{13B68F8B-B148-4AFE-960E-84EA71FCB130}"/>
    <dgm:cxn modelId="{58E1F235-13AB-4C32-B0DA-6F3EFD37389E}" srcId="{F4322E2A-9109-489E-AE31-6A7A2679F50C}" destId="{21714E31-B266-4FEC-9845-69A5D72B4D66}" srcOrd="1" destOrd="0" parTransId="{DEA80963-CEDF-4127-8C35-B5577A07C796}" sibTransId="{4963DF5B-DFD6-4AEC-A63B-D876E266C937}"/>
    <dgm:cxn modelId="{3A2A6C43-D3BE-4C5A-9048-8D87C837DF64}" srcId="{F4322E2A-9109-489E-AE31-6A7A2679F50C}" destId="{A55775F4-3FD5-41F8-8BC0-0C7890613E1C}" srcOrd="2" destOrd="0" parTransId="{70ED5BFC-4F22-4068-9816-78BE65D30F06}" sibTransId="{01FFE422-C446-4B74-B126-026CEAB3D18B}"/>
    <dgm:cxn modelId="{6C20E959-F6EB-43C7-8A36-24288970BF27}" type="presOf" srcId="{22C66359-3C69-4231-9041-711E77A18D22}" destId="{05EF613C-C786-4B7A-9F60-3066988F91E1}" srcOrd="0" destOrd="0" presId="urn:microsoft.com/office/officeart/2005/8/layout/pyramid2"/>
    <dgm:cxn modelId="{41039D54-C0CC-464F-8C54-67D86F745A17}" type="presParOf" srcId="{F9DA07FE-6E2E-49EA-95DC-E3ED05C70A28}" destId="{431AF44D-47CE-400F-A3E2-553602287A76}" srcOrd="0" destOrd="0" presId="urn:microsoft.com/office/officeart/2005/8/layout/pyramid2"/>
    <dgm:cxn modelId="{02D04DDD-A44E-444B-9592-D4880B4CE7D2}" type="presParOf" srcId="{F9DA07FE-6E2E-49EA-95DC-E3ED05C70A28}" destId="{54E9B5F4-E18B-4D35-B6C0-7CDD5A1143FD}" srcOrd="1" destOrd="0" presId="urn:microsoft.com/office/officeart/2005/8/layout/pyramid2"/>
    <dgm:cxn modelId="{A6ECB4E1-80F8-4149-9341-79CB6EE0B3EF}" type="presParOf" srcId="{54E9B5F4-E18B-4D35-B6C0-7CDD5A1143FD}" destId="{05EF613C-C786-4B7A-9F60-3066988F91E1}" srcOrd="0" destOrd="0" presId="urn:microsoft.com/office/officeart/2005/8/layout/pyramid2"/>
    <dgm:cxn modelId="{89D512F1-A0B0-4AFE-A084-DB9DCFC105AF}" type="presParOf" srcId="{54E9B5F4-E18B-4D35-B6C0-7CDD5A1143FD}" destId="{BCA10A22-25B0-42A2-A89F-4EC14002EE7C}" srcOrd="1" destOrd="0" presId="urn:microsoft.com/office/officeart/2005/8/layout/pyramid2"/>
    <dgm:cxn modelId="{712F1736-B676-4B20-925F-B2DF6D44A599}" type="presParOf" srcId="{54E9B5F4-E18B-4D35-B6C0-7CDD5A1143FD}" destId="{122D2ACD-D6F6-4B76-B041-B508021A6D27}" srcOrd="2" destOrd="0" presId="urn:microsoft.com/office/officeart/2005/8/layout/pyramid2"/>
    <dgm:cxn modelId="{36218253-878D-48E3-9108-DDF73511B972}" type="presParOf" srcId="{54E9B5F4-E18B-4D35-B6C0-7CDD5A1143FD}" destId="{0BB6DD46-C764-4E5E-90F5-DA916718EFDB}" srcOrd="3" destOrd="0" presId="urn:microsoft.com/office/officeart/2005/8/layout/pyramid2"/>
    <dgm:cxn modelId="{221684B7-B436-42D7-90E4-CDE65AE4C88D}" type="presParOf" srcId="{54E9B5F4-E18B-4D35-B6C0-7CDD5A1143FD}" destId="{F35FF960-52B5-4C4A-BC25-430B4E20A1D8}" srcOrd="4" destOrd="0" presId="urn:microsoft.com/office/officeart/2005/8/layout/pyramid2"/>
    <dgm:cxn modelId="{E955E849-042B-4FC1-8833-9A6914A9E899}" type="presParOf" srcId="{54E9B5F4-E18B-4D35-B6C0-7CDD5A1143FD}" destId="{D6203206-B792-41DA-8CA1-A6EA17A1505B}" srcOrd="5" destOrd="0" presId="urn:microsoft.com/office/officeart/2005/8/layout/pyramid2"/>
    <dgm:cxn modelId="{702E4398-7A6B-4430-84F8-CF3C3C9E1509}" type="presParOf" srcId="{54E9B5F4-E18B-4D35-B6C0-7CDD5A1143FD}" destId="{E984A834-5954-4D3A-BCC8-CF51FE176480}" srcOrd="6" destOrd="0" presId="urn:microsoft.com/office/officeart/2005/8/layout/pyramid2"/>
    <dgm:cxn modelId="{02CE2153-1CF0-41AB-B6D0-F7CD84139C5B}" type="presParOf" srcId="{54E9B5F4-E18B-4D35-B6C0-7CDD5A1143FD}" destId="{6D28C776-0921-43BF-ABAB-BEEB8A69C58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5F9CC-BA75-43F4-8065-6E61D9398605}" type="doc">
      <dgm:prSet loTypeId="urn:microsoft.com/office/officeart/2005/8/layout/radial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9002E-ADCA-4E7D-B072-023A001FAB4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3600" dirty="0" smtClean="0"/>
            <a:t> </a:t>
          </a:r>
          <a:r>
            <a:rPr lang="en-US" sz="3200" dirty="0" smtClean="0">
              <a:latin typeface="Footlight MT Light" panose="0204060206030A020304" pitchFamily="18" charset="0"/>
            </a:rPr>
            <a:t>3AB SHOP</a:t>
          </a:r>
          <a:endParaRPr lang="en-US" sz="3200" dirty="0">
            <a:latin typeface="Footlight MT Light" panose="0204060206030A020304" pitchFamily="18" charset="0"/>
          </a:endParaRPr>
        </a:p>
      </dgm:t>
    </dgm:pt>
    <dgm:pt modelId="{2636DC76-F3FE-4460-9F2F-8DDC563E8125}" type="parTrans" cxnId="{329EE5E3-6EF7-46FB-B93C-C61E37349F8A}">
      <dgm:prSet/>
      <dgm:spPr/>
      <dgm:t>
        <a:bodyPr/>
        <a:lstStyle/>
        <a:p>
          <a:endParaRPr lang="en-US"/>
        </a:p>
      </dgm:t>
    </dgm:pt>
    <dgm:pt modelId="{78B95CE0-3087-4A4A-A9C7-9FBF07C93393}" type="sibTrans" cxnId="{329EE5E3-6EF7-46FB-B93C-C61E37349F8A}">
      <dgm:prSet/>
      <dgm:spPr/>
      <dgm:t>
        <a:bodyPr/>
        <a:lstStyle/>
        <a:p>
          <a:endParaRPr lang="en-US"/>
        </a:p>
      </dgm:t>
    </dgm:pt>
    <dgm:pt modelId="{8EBD4FAE-D6AE-48F9-A14E-ED06158F0669}">
      <dgm:prSet phldrT="[Text]"/>
      <dgm:spPr/>
      <dgm:t>
        <a:bodyPr/>
        <a:lstStyle/>
        <a:p>
          <a:r>
            <a:rPr lang="en-US" dirty="0" err="1" smtClean="0">
              <a:latin typeface="Footlight MT Light" panose="0204060206030A020304" pitchFamily="18" charset="0"/>
            </a:rPr>
            <a:t>Plataforma</a:t>
          </a:r>
          <a:r>
            <a:rPr lang="en-US" dirty="0" smtClean="0">
              <a:latin typeface="Footlight MT Light" panose="0204060206030A020304" pitchFamily="18" charset="0"/>
            </a:rPr>
            <a:t> de compras e vendas </a:t>
          </a:r>
          <a:r>
            <a:rPr lang="en-US" dirty="0" err="1" smtClean="0">
              <a:latin typeface="Footlight MT Light" panose="0204060206030A020304" pitchFamily="18" charset="0"/>
            </a:rPr>
            <a:t>virtuais</a:t>
          </a:r>
          <a:endParaRPr lang="en-US" dirty="0">
            <a:latin typeface="Footlight MT Light" panose="0204060206030A020304" pitchFamily="18" charset="0"/>
          </a:endParaRPr>
        </a:p>
      </dgm:t>
    </dgm:pt>
    <dgm:pt modelId="{B7864431-B595-4BB6-9F00-4261E6D4169E}" type="parTrans" cxnId="{645A8F0E-BECA-43A2-8C64-2B0481BDFDDE}">
      <dgm:prSet/>
      <dgm:spPr/>
      <dgm:t>
        <a:bodyPr/>
        <a:lstStyle/>
        <a:p>
          <a:endParaRPr lang="en-US"/>
        </a:p>
      </dgm:t>
    </dgm:pt>
    <dgm:pt modelId="{DD3F5000-764C-4FB5-A37F-1135CAFB4D81}" type="sibTrans" cxnId="{645A8F0E-BECA-43A2-8C64-2B0481BDFDDE}">
      <dgm:prSet/>
      <dgm:spPr/>
      <dgm:t>
        <a:bodyPr/>
        <a:lstStyle/>
        <a:p>
          <a:endParaRPr lang="en-US"/>
        </a:p>
      </dgm:t>
    </dgm:pt>
    <dgm:pt modelId="{0B60F832-452D-41B4-AAAA-8687CC96F889}">
      <dgm:prSet phldrT="[Text]"/>
      <dgm:spPr/>
      <dgm:t>
        <a:bodyPr/>
        <a:lstStyle/>
        <a:p>
          <a:r>
            <a:rPr lang="en-US" dirty="0" smtClean="0">
              <a:latin typeface="Footlight MT Light" panose="0204060206030A020304" pitchFamily="18" charset="0"/>
            </a:rPr>
            <a:t>MARKET PLACE</a:t>
          </a:r>
          <a:endParaRPr lang="en-US" dirty="0">
            <a:latin typeface="Footlight MT Light" panose="0204060206030A020304" pitchFamily="18" charset="0"/>
          </a:endParaRPr>
        </a:p>
      </dgm:t>
    </dgm:pt>
    <dgm:pt modelId="{088F3921-E20E-419C-9B25-09C9CD53A18C}" type="parTrans" cxnId="{EE1E6D3B-F1F3-4875-9DC5-ECEEB41B9CB0}">
      <dgm:prSet/>
      <dgm:spPr/>
      <dgm:t>
        <a:bodyPr/>
        <a:lstStyle/>
        <a:p>
          <a:endParaRPr lang="en-US"/>
        </a:p>
      </dgm:t>
    </dgm:pt>
    <dgm:pt modelId="{27A86041-7941-449C-A69A-C383D09B3BF8}" type="sibTrans" cxnId="{EE1E6D3B-F1F3-4875-9DC5-ECEEB41B9CB0}">
      <dgm:prSet/>
      <dgm:spPr/>
      <dgm:t>
        <a:bodyPr/>
        <a:lstStyle/>
        <a:p>
          <a:endParaRPr lang="en-US"/>
        </a:p>
      </dgm:t>
    </dgm:pt>
    <dgm:pt modelId="{6C5911C1-62BA-4B47-9EA0-56C2CB038C03}">
      <dgm:prSet phldrT="[Text]"/>
      <dgm:spPr/>
      <dgm:t>
        <a:bodyPr/>
        <a:lstStyle/>
        <a:p>
          <a:r>
            <a:rPr lang="en-US" dirty="0" smtClean="0">
              <a:latin typeface="Footlight MT Light" panose="0204060206030A020304" pitchFamily="18" charset="0"/>
            </a:rPr>
            <a:t>PROVEDOR DE SERVIÇOS</a:t>
          </a:r>
          <a:endParaRPr lang="en-US" dirty="0">
            <a:latin typeface="Footlight MT Light" panose="0204060206030A020304" pitchFamily="18" charset="0"/>
          </a:endParaRPr>
        </a:p>
      </dgm:t>
    </dgm:pt>
    <dgm:pt modelId="{2A46BE15-F38F-47CC-96DD-19C6B6C27635}" type="parTrans" cxnId="{8E3062FC-E7E3-4759-970B-B5C3EEB0A6B4}">
      <dgm:prSet/>
      <dgm:spPr/>
      <dgm:t>
        <a:bodyPr/>
        <a:lstStyle/>
        <a:p>
          <a:endParaRPr lang="en-US"/>
        </a:p>
      </dgm:t>
    </dgm:pt>
    <dgm:pt modelId="{4AEFA528-8BF6-42CE-83A0-982908092CF2}" type="sibTrans" cxnId="{8E3062FC-E7E3-4759-970B-B5C3EEB0A6B4}">
      <dgm:prSet/>
      <dgm:spPr/>
      <dgm:t>
        <a:bodyPr/>
        <a:lstStyle/>
        <a:p>
          <a:endParaRPr lang="en-US"/>
        </a:p>
      </dgm:t>
    </dgm:pt>
    <dgm:pt modelId="{7D4B393F-7A3E-4411-BDBE-8A1A5CC03865}">
      <dgm:prSet phldrT="[Text]"/>
      <dgm:spPr/>
      <dgm:t>
        <a:bodyPr/>
        <a:lstStyle/>
        <a:p>
          <a:r>
            <a:rPr lang="en-US" dirty="0" err="1" smtClean="0">
              <a:latin typeface="Footlight MT Light" panose="0204060206030A020304" pitchFamily="18" charset="0"/>
            </a:rPr>
            <a:t>Recurso</a:t>
          </a:r>
          <a:r>
            <a:rPr lang="en-US" dirty="0" smtClean="0">
              <a:latin typeface="Footlight MT Light" panose="0204060206030A020304" pitchFamily="18" charset="0"/>
            </a:rPr>
            <a:t> </a:t>
          </a:r>
          <a:r>
            <a:rPr lang="en-US" dirty="0" err="1" smtClean="0">
              <a:latin typeface="Footlight MT Light" panose="0204060206030A020304" pitchFamily="18" charset="0"/>
            </a:rPr>
            <a:t>Moderno</a:t>
          </a:r>
          <a:r>
            <a:rPr lang="en-US" dirty="0" smtClean="0">
              <a:latin typeface="Footlight MT Light" panose="0204060206030A020304" pitchFamily="18" charset="0"/>
            </a:rPr>
            <a:t> de vendas</a:t>
          </a:r>
          <a:endParaRPr lang="en-US" dirty="0">
            <a:latin typeface="Footlight MT Light" panose="0204060206030A020304" pitchFamily="18" charset="0"/>
          </a:endParaRPr>
        </a:p>
      </dgm:t>
    </dgm:pt>
    <dgm:pt modelId="{05BE4665-8873-4D8A-9F91-78ADFAC091ED}" type="parTrans" cxnId="{D60A07C7-BA77-4117-844A-03584235486E}">
      <dgm:prSet/>
      <dgm:spPr/>
      <dgm:t>
        <a:bodyPr/>
        <a:lstStyle/>
        <a:p>
          <a:endParaRPr lang="en-US"/>
        </a:p>
      </dgm:t>
    </dgm:pt>
    <dgm:pt modelId="{3AB4E681-3825-4F61-A40F-0B280EF578F1}" type="sibTrans" cxnId="{D60A07C7-BA77-4117-844A-03584235486E}">
      <dgm:prSet/>
      <dgm:spPr/>
      <dgm:t>
        <a:bodyPr/>
        <a:lstStyle/>
        <a:p>
          <a:endParaRPr lang="en-US"/>
        </a:p>
      </dgm:t>
    </dgm:pt>
    <dgm:pt modelId="{1AC291E7-4FBA-4F24-887F-CAE9C074784F}" type="pres">
      <dgm:prSet presAssocID="{3C35F9CC-BA75-43F4-8065-6E61D939860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27C03-AE41-40F3-8000-0F04339E7149}" type="pres">
      <dgm:prSet presAssocID="{3C35F9CC-BA75-43F4-8065-6E61D9398605}" presName="radial" presStyleCnt="0">
        <dgm:presLayoutVars>
          <dgm:animLvl val="ctr"/>
        </dgm:presLayoutVars>
      </dgm:prSet>
      <dgm:spPr/>
    </dgm:pt>
    <dgm:pt modelId="{5872D0F9-729A-4000-A6A4-7C542BCE2BAE}" type="pres">
      <dgm:prSet presAssocID="{2889002E-ADCA-4E7D-B072-023A001FAB45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8DC1938B-5DEE-4047-BBAE-D293453A51F1}" type="pres">
      <dgm:prSet presAssocID="{8EBD4FAE-D6AE-48F9-A14E-ED06158F0669}" presName="node" presStyleLbl="vennNode1" presStyleIdx="1" presStyleCnt="5" custScaleX="227142" custRadScaleRad="93754" custRadScaleInc="-1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074D1-8AD6-46D8-8FCF-F7D594E752D4}" type="pres">
      <dgm:prSet presAssocID="{0B60F832-452D-41B4-AAAA-8687CC96F889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10EC7-A0FF-41AD-A5D8-F31F485FD433}" type="pres">
      <dgm:prSet presAssocID="{6C5911C1-62BA-4B47-9EA0-56C2CB038C03}" presName="node" presStyleLbl="vennNode1" presStyleIdx="3" presStyleCnt="5" custScaleX="198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363E9-5CBF-4898-82A5-CB4DD91CAD15}" type="pres">
      <dgm:prSet presAssocID="{7D4B393F-7A3E-4411-BDBE-8A1A5CC03865}" presName="node" presStyleLbl="vennNode1" presStyleIdx="4" presStyleCnt="5" custScaleX="151177" custRadScaleRad="103676" custRadScaleInc="-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9EE5E3-6EF7-46FB-B93C-C61E37349F8A}" srcId="{3C35F9CC-BA75-43F4-8065-6E61D9398605}" destId="{2889002E-ADCA-4E7D-B072-023A001FAB45}" srcOrd="0" destOrd="0" parTransId="{2636DC76-F3FE-4460-9F2F-8DDC563E8125}" sibTransId="{78B95CE0-3087-4A4A-A9C7-9FBF07C93393}"/>
    <dgm:cxn modelId="{FE215D2B-9029-45AE-BB2E-8B562A6C4517}" type="presOf" srcId="{0B60F832-452D-41B4-AAAA-8687CC96F889}" destId="{04D074D1-8AD6-46D8-8FCF-F7D594E752D4}" srcOrd="0" destOrd="0" presId="urn:microsoft.com/office/officeart/2005/8/layout/radial3"/>
    <dgm:cxn modelId="{8E3062FC-E7E3-4759-970B-B5C3EEB0A6B4}" srcId="{2889002E-ADCA-4E7D-B072-023A001FAB45}" destId="{6C5911C1-62BA-4B47-9EA0-56C2CB038C03}" srcOrd="2" destOrd="0" parTransId="{2A46BE15-F38F-47CC-96DD-19C6B6C27635}" sibTransId="{4AEFA528-8BF6-42CE-83A0-982908092CF2}"/>
    <dgm:cxn modelId="{EE1E6D3B-F1F3-4875-9DC5-ECEEB41B9CB0}" srcId="{2889002E-ADCA-4E7D-B072-023A001FAB45}" destId="{0B60F832-452D-41B4-AAAA-8687CC96F889}" srcOrd="1" destOrd="0" parTransId="{088F3921-E20E-419C-9B25-09C9CD53A18C}" sibTransId="{27A86041-7941-449C-A69A-C383D09B3BF8}"/>
    <dgm:cxn modelId="{9B1DD182-B272-4644-A934-D08A42F79755}" type="presOf" srcId="{7D4B393F-7A3E-4411-BDBE-8A1A5CC03865}" destId="{063363E9-5CBF-4898-82A5-CB4DD91CAD15}" srcOrd="0" destOrd="0" presId="urn:microsoft.com/office/officeart/2005/8/layout/radial3"/>
    <dgm:cxn modelId="{645A8F0E-BECA-43A2-8C64-2B0481BDFDDE}" srcId="{2889002E-ADCA-4E7D-B072-023A001FAB45}" destId="{8EBD4FAE-D6AE-48F9-A14E-ED06158F0669}" srcOrd="0" destOrd="0" parTransId="{B7864431-B595-4BB6-9F00-4261E6D4169E}" sibTransId="{DD3F5000-764C-4FB5-A37F-1135CAFB4D81}"/>
    <dgm:cxn modelId="{35281CED-9906-41CD-B238-3600BDE0B130}" type="presOf" srcId="{3C35F9CC-BA75-43F4-8065-6E61D9398605}" destId="{1AC291E7-4FBA-4F24-887F-CAE9C074784F}" srcOrd="0" destOrd="0" presId="urn:microsoft.com/office/officeart/2005/8/layout/radial3"/>
    <dgm:cxn modelId="{22601B1B-CF97-4E92-BE67-B9EA6B61D801}" type="presOf" srcId="{6C5911C1-62BA-4B47-9EA0-56C2CB038C03}" destId="{DE010EC7-A0FF-41AD-A5D8-F31F485FD433}" srcOrd="0" destOrd="0" presId="urn:microsoft.com/office/officeart/2005/8/layout/radial3"/>
    <dgm:cxn modelId="{1A570EB7-634D-46C2-AEA2-55DA4C7BA503}" type="presOf" srcId="{8EBD4FAE-D6AE-48F9-A14E-ED06158F0669}" destId="{8DC1938B-5DEE-4047-BBAE-D293453A51F1}" srcOrd="0" destOrd="0" presId="urn:microsoft.com/office/officeart/2005/8/layout/radial3"/>
    <dgm:cxn modelId="{D60A07C7-BA77-4117-844A-03584235486E}" srcId="{2889002E-ADCA-4E7D-B072-023A001FAB45}" destId="{7D4B393F-7A3E-4411-BDBE-8A1A5CC03865}" srcOrd="3" destOrd="0" parTransId="{05BE4665-8873-4D8A-9F91-78ADFAC091ED}" sibTransId="{3AB4E681-3825-4F61-A40F-0B280EF578F1}"/>
    <dgm:cxn modelId="{9EB3F51B-7D25-4BDA-A755-6F6187938457}" type="presOf" srcId="{2889002E-ADCA-4E7D-B072-023A001FAB45}" destId="{5872D0F9-729A-4000-A6A4-7C542BCE2BAE}" srcOrd="0" destOrd="0" presId="urn:microsoft.com/office/officeart/2005/8/layout/radial3"/>
    <dgm:cxn modelId="{441EC54C-B7BD-4C10-8342-150AB88DAEE4}" type="presParOf" srcId="{1AC291E7-4FBA-4F24-887F-CAE9C074784F}" destId="{57F27C03-AE41-40F3-8000-0F04339E7149}" srcOrd="0" destOrd="0" presId="urn:microsoft.com/office/officeart/2005/8/layout/radial3"/>
    <dgm:cxn modelId="{8BBF0AA4-25F0-4969-8634-72F62D439C25}" type="presParOf" srcId="{57F27C03-AE41-40F3-8000-0F04339E7149}" destId="{5872D0F9-729A-4000-A6A4-7C542BCE2BAE}" srcOrd="0" destOrd="0" presId="urn:microsoft.com/office/officeart/2005/8/layout/radial3"/>
    <dgm:cxn modelId="{A6879D52-0D70-4911-AEB6-072A385ACFE7}" type="presParOf" srcId="{57F27C03-AE41-40F3-8000-0F04339E7149}" destId="{8DC1938B-5DEE-4047-BBAE-D293453A51F1}" srcOrd="1" destOrd="0" presId="urn:microsoft.com/office/officeart/2005/8/layout/radial3"/>
    <dgm:cxn modelId="{1C5DF1F0-34F8-40D1-A93A-73969D6F95D4}" type="presParOf" srcId="{57F27C03-AE41-40F3-8000-0F04339E7149}" destId="{04D074D1-8AD6-46D8-8FCF-F7D594E752D4}" srcOrd="2" destOrd="0" presId="urn:microsoft.com/office/officeart/2005/8/layout/radial3"/>
    <dgm:cxn modelId="{BDD13B27-B4DC-417F-9DDB-B7C77D3CEBE0}" type="presParOf" srcId="{57F27C03-AE41-40F3-8000-0F04339E7149}" destId="{DE010EC7-A0FF-41AD-A5D8-F31F485FD433}" srcOrd="3" destOrd="0" presId="urn:microsoft.com/office/officeart/2005/8/layout/radial3"/>
    <dgm:cxn modelId="{AFC38D7F-FA12-4A68-9048-03414B84F2A9}" type="presParOf" srcId="{57F27C03-AE41-40F3-8000-0F04339E7149}" destId="{063363E9-5CBF-4898-82A5-CB4DD91CAD1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07A0E3-864E-4A7C-A437-E011FFC2DD7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5B9ABF1D-B9BF-45F3-9AE7-0CF03CFA0F43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Cadastro</a:t>
          </a:r>
          <a:r>
            <a:rPr lang="en-US" sz="2400" dirty="0" smtClean="0">
              <a:solidFill>
                <a:schemeClr val="bg1"/>
              </a:solidFill>
              <a:latin typeface="Footlight MT Light" panose="0204060206030A020304" pitchFamily="18" charset="0"/>
            </a:rPr>
            <a:t>-Users, </a:t>
          </a:r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Produtos</a:t>
          </a:r>
          <a:r>
            <a:rPr lang="en-US" sz="24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>
            <a:solidFill>
              <a:schemeClr val="bg1"/>
            </a:solidFill>
            <a:latin typeface="+mj-lt"/>
          </a:endParaRPr>
        </a:p>
      </dgm:t>
    </dgm:pt>
    <dgm:pt modelId="{16AB7008-7572-4B58-81BD-0451CE8EBAA5}" type="parTrans" cxnId="{30711204-1C25-4B82-B689-9FAC037D1A99}">
      <dgm:prSet/>
      <dgm:spPr/>
      <dgm:t>
        <a:bodyPr/>
        <a:lstStyle/>
        <a:p>
          <a:endParaRPr lang="en-US"/>
        </a:p>
      </dgm:t>
    </dgm:pt>
    <dgm:pt modelId="{5EC0FC77-9C9F-4282-9701-20CE978E52A8}" type="sibTrans" cxnId="{30711204-1C25-4B82-B689-9FAC037D1A99}">
      <dgm:prSet/>
      <dgm:spPr/>
      <dgm:t>
        <a:bodyPr/>
        <a:lstStyle/>
        <a:p>
          <a:endParaRPr lang="en-US"/>
        </a:p>
      </dgm:t>
    </dgm:pt>
    <dgm:pt modelId="{B9BCE415-4C1D-4D24-A6C8-3C3D3CAB194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Consultas</a:t>
          </a:r>
          <a:r>
            <a:rPr lang="en-US" sz="24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Encomendas</a:t>
          </a:r>
          <a:endParaRPr lang="en-US" sz="240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DE9887FE-2296-447D-A279-387AAA1AB7E8}" type="parTrans" cxnId="{CF8DE0D5-D875-4EAF-BC9A-49CD6D2F38EC}">
      <dgm:prSet/>
      <dgm:spPr/>
      <dgm:t>
        <a:bodyPr/>
        <a:lstStyle/>
        <a:p>
          <a:endParaRPr lang="en-US"/>
        </a:p>
      </dgm:t>
    </dgm:pt>
    <dgm:pt modelId="{B03CD413-12CD-4442-BCD9-64CF81EC8216}" type="sibTrans" cxnId="{CF8DE0D5-D875-4EAF-BC9A-49CD6D2F38EC}">
      <dgm:prSet/>
      <dgm:spPr/>
      <dgm:t>
        <a:bodyPr/>
        <a:lstStyle/>
        <a:p>
          <a:endParaRPr lang="en-US"/>
        </a:p>
      </dgm:t>
    </dgm:pt>
    <dgm:pt modelId="{33F5772D-511C-4C64-9392-7399F07F569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Método</a:t>
          </a:r>
          <a:r>
            <a:rPr lang="en-US" sz="24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pagamento</a:t>
          </a:r>
          <a:endParaRPr lang="en-US" sz="240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4950DAEB-120C-4C22-8CF3-F2933DFFC27D}" type="parTrans" cxnId="{A610C723-C201-44A5-BA9B-CEFED4901347}">
      <dgm:prSet/>
      <dgm:spPr/>
      <dgm:t>
        <a:bodyPr/>
        <a:lstStyle/>
        <a:p>
          <a:endParaRPr lang="en-US"/>
        </a:p>
      </dgm:t>
    </dgm:pt>
    <dgm:pt modelId="{0C2169B0-C250-40AD-97AD-F4CB013E864C}" type="sibTrans" cxnId="{A610C723-C201-44A5-BA9B-CEFED4901347}">
      <dgm:prSet/>
      <dgm:spPr/>
      <dgm:t>
        <a:bodyPr/>
        <a:lstStyle/>
        <a:p>
          <a:endParaRPr lang="en-US"/>
        </a:p>
      </dgm:t>
    </dgm:pt>
    <dgm:pt modelId="{572069CF-6330-4B7F-9992-C05D5B89A13B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Autenticidade</a:t>
          </a:r>
          <a:endParaRPr lang="en-US" sz="240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C257448A-039A-4F0E-8F6F-68A7BE2C1483}" type="parTrans" cxnId="{67AEBD79-0A3B-44B4-B53C-33368550A401}">
      <dgm:prSet/>
      <dgm:spPr/>
      <dgm:t>
        <a:bodyPr/>
        <a:lstStyle/>
        <a:p>
          <a:endParaRPr lang="en-US"/>
        </a:p>
      </dgm:t>
    </dgm:pt>
    <dgm:pt modelId="{B9FEA381-9778-4D3F-8A3B-93DAB62BAF41}" type="sibTrans" cxnId="{67AEBD79-0A3B-44B4-B53C-33368550A401}">
      <dgm:prSet/>
      <dgm:spPr/>
      <dgm:t>
        <a:bodyPr/>
        <a:lstStyle/>
        <a:p>
          <a:endParaRPr lang="en-US"/>
        </a:p>
      </dgm:t>
    </dgm:pt>
    <dgm:pt modelId="{9046025C-8C78-4D9F-A4AE-66A6ED7EA57B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Demonstração</a:t>
          </a:r>
          <a:r>
            <a:rPr lang="en-US" sz="24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produtos</a:t>
          </a:r>
          <a:endParaRPr lang="en-US" sz="240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FA44CC75-2CBC-4888-B881-D94C7853A84D}" type="parTrans" cxnId="{7BE85317-7C01-4B2B-808C-EB7A8AD75D5E}">
      <dgm:prSet/>
      <dgm:spPr/>
      <dgm:t>
        <a:bodyPr/>
        <a:lstStyle/>
        <a:p>
          <a:endParaRPr lang="en-US"/>
        </a:p>
      </dgm:t>
    </dgm:pt>
    <dgm:pt modelId="{A8394A91-2613-4158-BEA0-260D16E28A0D}" type="sibTrans" cxnId="{7BE85317-7C01-4B2B-808C-EB7A8AD75D5E}">
      <dgm:prSet/>
      <dgm:spPr/>
      <dgm:t>
        <a:bodyPr/>
        <a:lstStyle/>
        <a:p>
          <a:endParaRPr lang="en-US"/>
        </a:p>
      </dgm:t>
    </dgm:pt>
    <dgm:pt modelId="{9A257B01-2A7F-4F5E-8DF1-9EBBA63B4F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Realização</a:t>
          </a:r>
          <a:r>
            <a:rPr lang="en-US" sz="24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compras</a:t>
          </a:r>
          <a:endParaRPr lang="en-US" sz="240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7B84E0DD-D3AD-4321-9B8B-EDAE5013DE52}" type="parTrans" cxnId="{D1438C17-A1DD-4E07-A7CC-F726EBD807C1}">
      <dgm:prSet/>
      <dgm:spPr/>
      <dgm:t>
        <a:bodyPr/>
        <a:lstStyle/>
        <a:p>
          <a:endParaRPr lang="en-US"/>
        </a:p>
      </dgm:t>
    </dgm:pt>
    <dgm:pt modelId="{E169E24E-45A6-45E5-A6E8-9945301183F8}" type="sibTrans" cxnId="{D1438C17-A1DD-4E07-A7CC-F726EBD807C1}">
      <dgm:prSet/>
      <dgm:spPr/>
      <dgm:t>
        <a:bodyPr/>
        <a:lstStyle/>
        <a:p>
          <a:endParaRPr lang="en-US"/>
        </a:p>
      </dgm:t>
    </dgm:pt>
    <dgm:pt modelId="{E6BFD531-965C-461C-A2EC-F389512C18BC}" type="pres">
      <dgm:prSet presAssocID="{9A07A0E3-864E-4A7C-A437-E011FFC2DD76}" presName="compositeShape" presStyleCnt="0">
        <dgm:presLayoutVars>
          <dgm:dir/>
          <dgm:resizeHandles/>
        </dgm:presLayoutVars>
      </dgm:prSet>
      <dgm:spPr/>
    </dgm:pt>
    <dgm:pt modelId="{FAEC35BF-833C-450C-8998-690C0BD636A8}" type="pres">
      <dgm:prSet presAssocID="{9A07A0E3-864E-4A7C-A437-E011FFC2DD76}" presName="pyramid" presStyleLbl="node1" presStyleIdx="0" presStyleCnt="1"/>
      <dgm:spPr/>
    </dgm:pt>
    <dgm:pt modelId="{C84CFD34-D336-424C-8D36-99DACB349758}" type="pres">
      <dgm:prSet presAssocID="{9A07A0E3-864E-4A7C-A437-E011FFC2DD76}" presName="theList" presStyleCnt="0"/>
      <dgm:spPr/>
    </dgm:pt>
    <dgm:pt modelId="{B2A39905-55AC-4A88-B052-51FEABCBE065}" type="pres">
      <dgm:prSet presAssocID="{5B9ABF1D-B9BF-45F3-9AE7-0CF03CFA0F43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70091-0FC3-4E7A-ACA9-94543E600B45}" type="pres">
      <dgm:prSet presAssocID="{5B9ABF1D-B9BF-45F3-9AE7-0CF03CFA0F43}" presName="aSpace" presStyleCnt="0"/>
      <dgm:spPr/>
    </dgm:pt>
    <dgm:pt modelId="{79AA029B-7E47-486F-8E37-9240349DF3CC}" type="pres">
      <dgm:prSet presAssocID="{572069CF-6330-4B7F-9992-C05D5B89A13B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4BC0A-92FD-418B-8F05-A622C1F828B2}" type="pres">
      <dgm:prSet presAssocID="{572069CF-6330-4B7F-9992-C05D5B89A13B}" presName="aSpace" presStyleCnt="0"/>
      <dgm:spPr/>
    </dgm:pt>
    <dgm:pt modelId="{F2B2CD89-7475-4E23-8C13-B0B1FD22549E}" type="pres">
      <dgm:prSet presAssocID="{9046025C-8C78-4D9F-A4AE-66A6ED7EA57B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9BDB4-52F4-421C-B867-E8E8D3776C44}" type="pres">
      <dgm:prSet presAssocID="{9046025C-8C78-4D9F-A4AE-66A6ED7EA57B}" presName="aSpace" presStyleCnt="0"/>
      <dgm:spPr/>
    </dgm:pt>
    <dgm:pt modelId="{4B03E067-A86F-42D5-88DC-559DADE31076}" type="pres">
      <dgm:prSet presAssocID="{9A257B01-2A7F-4F5E-8DF1-9EBBA63B4FE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A2CA6-A155-4B8A-9EA2-B663F74A4948}" type="pres">
      <dgm:prSet presAssocID="{9A257B01-2A7F-4F5E-8DF1-9EBBA63B4FE0}" presName="aSpace" presStyleCnt="0"/>
      <dgm:spPr/>
    </dgm:pt>
    <dgm:pt modelId="{E16C8FFF-33B6-4AB7-9DE3-3DF21F36D8C2}" type="pres">
      <dgm:prSet presAssocID="{B9BCE415-4C1D-4D24-A6C8-3C3D3CAB1940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5256D-49DF-413E-AEDC-105425530931}" type="pres">
      <dgm:prSet presAssocID="{B9BCE415-4C1D-4D24-A6C8-3C3D3CAB1940}" presName="aSpace" presStyleCnt="0"/>
      <dgm:spPr/>
    </dgm:pt>
    <dgm:pt modelId="{EE51AF04-0EE5-4DA6-9209-6A181B1628DF}" type="pres">
      <dgm:prSet presAssocID="{33F5772D-511C-4C64-9392-7399F07F569A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50C4D-EF9E-4A6E-A85D-42C8826F844A}" type="pres">
      <dgm:prSet presAssocID="{33F5772D-511C-4C64-9392-7399F07F569A}" presName="aSpace" presStyleCnt="0"/>
      <dgm:spPr/>
    </dgm:pt>
  </dgm:ptLst>
  <dgm:cxnLst>
    <dgm:cxn modelId="{67AEBD79-0A3B-44B4-B53C-33368550A401}" srcId="{9A07A0E3-864E-4A7C-A437-E011FFC2DD76}" destId="{572069CF-6330-4B7F-9992-C05D5B89A13B}" srcOrd="1" destOrd="0" parTransId="{C257448A-039A-4F0E-8F6F-68A7BE2C1483}" sibTransId="{B9FEA381-9778-4D3F-8A3B-93DAB62BAF41}"/>
    <dgm:cxn modelId="{3A56B6E6-F88B-4EC4-813D-4B54F4C5F647}" type="presOf" srcId="{B9BCE415-4C1D-4D24-A6C8-3C3D3CAB1940}" destId="{E16C8FFF-33B6-4AB7-9DE3-3DF21F36D8C2}" srcOrd="0" destOrd="0" presId="urn:microsoft.com/office/officeart/2005/8/layout/pyramid2"/>
    <dgm:cxn modelId="{CF8DE0D5-D875-4EAF-BC9A-49CD6D2F38EC}" srcId="{9A07A0E3-864E-4A7C-A437-E011FFC2DD76}" destId="{B9BCE415-4C1D-4D24-A6C8-3C3D3CAB1940}" srcOrd="4" destOrd="0" parTransId="{DE9887FE-2296-447D-A279-387AAA1AB7E8}" sibTransId="{B03CD413-12CD-4442-BCD9-64CF81EC8216}"/>
    <dgm:cxn modelId="{DCE24663-8AB0-47BC-BCF9-6DA03D676789}" type="presOf" srcId="{9046025C-8C78-4D9F-A4AE-66A6ED7EA57B}" destId="{F2B2CD89-7475-4E23-8C13-B0B1FD22549E}" srcOrd="0" destOrd="0" presId="urn:microsoft.com/office/officeart/2005/8/layout/pyramid2"/>
    <dgm:cxn modelId="{A610C723-C201-44A5-BA9B-CEFED4901347}" srcId="{9A07A0E3-864E-4A7C-A437-E011FFC2DD76}" destId="{33F5772D-511C-4C64-9392-7399F07F569A}" srcOrd="5" destOrd="0" parTransId="{4950DAEB-120C-4C22-8CF3-F2933DFFC27D}" sibTransId="{0C2169B0-C250-40AD-97AD-F4CB013E864C}"/>
    <dgm:cxn modelId="{472407E7-B832-4683-AD34-D05349E8E608}" type="presOf" srcId="{9A07A0E3-864E-4A7C-A437-E011FFC2DD76}" destId="{E6BFD531-965C-461C-A2EC-F389512C18BC}" srcOrd="0" destOrd="0" presId="urn:microsoft.com/office/officeart/2005/8/layout/pyramid2"/>
    <dgm:cxn modelId="{889610BE-A94D-4D29-B64E-FB7B086B0D79}" type="presOf" srcId="{33F5772D-511C-4C64-9392-7399F07F569A}" destId="{EE51AF04-0EE5-4DA6-9209-6A181B1628DF}" srcOrd="0" destOrd="0" presId="urn:microsoft.com/office/officeart/2005/8/layout/pyramid2"/>
    <dgm:cxn modelId="{7BE85317-7C01-4B2B-808C-EB7A8AD75D5E}" srcId="{9A07A0E3-864E-4A7C-A437-E011FFC2DD76}" destId="{9046025C-8C78-4D9F-A4AE-66A6ED7EA57B}" srcOrd="2" destOrd="0" parTransId="{FA44CC75-2CBC-4888-B881-D94C7853A84D}" sibTransId="{A8394A91-2613-4158-BEA0-260D16E28A0D}"/>
    <dgm:cxn modelId="{D1438C17-A1DD-4E07-A7CC-F726EBD807C1}" srcId="{9A07A0E3-864E-4A7C-A437-E011FFC2DD76}" destId="{9A257B01-2A7F-4F5E-8DF1-9EBBA63B4FE0}" srcOrd="3" destOrd="0" parTransId="{7B84E0DD-D3AD-4321-9B8B-EDAE5013DE52}" sibTransId="{E169E24E-45A6-45E5-A6E8-9945301183F8}"/>
    <dgm:cxn modelId="{90B0B15B-8BA0-4595-B747-066428E0BBAD}" type="presOf" srcId="{572069CF-6330-4B7F-9992-C05D5B89A13B}" destId="{79AA029B-7E47-486F-8E37-9240349DF3CC}" srcOrd="0" destOrd="0" presId="urn:microsoft.com/office/officeart/2005/8/layout/pyramid2"/>
    <dgm:cxn modelId="{BA91C048-BF3C-4FA1-8BA5-835A0DBD6C76}" type="presOf" srcId="{5B9ABF1D-B9BF-45F3-9AE7-0CF03CFA0F43}" destId="{B2A39905-55AC-4A88-B052-51FEABCBE065}" srcOrd="0" destOrd="0" presId="urn:microsoft.com/office/officeart/2005/8/layout/pyramid2"/>
    <dgm:cxn modelId="{30711204-1C25-4B82-B689-9FAC037D1A99}" srcId="{9A07A0E3-864E-4A7C-A437-E011FFC2DD76}" destId="{5B9ABF1D-B9BF-45F3-9AE7-0CF03CFA0F43}" srcOrd="0" destOrd="0" parTransId="{16AB7008-7572-4B58-81BD-0451CE8EBAA5}" sibTransId="{5EC0FC77-9C9F-4282-9701-20CE978E52A8}"/>
    <dgm:cxn modelId="{ED9803DA-D60E-4BEE-9028-DD1D4D88120B}" type="presOf" srcId="{9A257B01-2A7F-4F5E-8DF1-9EBBA63B4FE0}" destId="{4B03E067-A86F-42D5-88DC-559DADE31076}" srcOrd="0" destOrd="0" presId="urn:microsoft.com/office/officeart/2005/8/layout/pyramid2"/>
    <dgm:cxn modelId="{954211D7-698B-46E6-AB5E-2A687FBACA19}" type="presParOf" srcId="{E6BFD531-965C-461C-A2EC-F389512C18BC}" destId="{FAEC35BF-833C-450C-8998-690C0BD636A8}" srcOrd="0" destOrd="0" presId="urn:microsoft.com/office/officeart/2005/8/layout/pyramid2"/>
    <dgm:cxn modelId="{054324B5-0DC7-493F-91E3-095EFC635995}" type="presParOf" srcId="{E6BFD531-965C-461C-A2EC-F389512C18BC}" destId="{C84CFD34-D336-424C-8D36-99DACB349758}" srcOrd="1" destOrd="0" presId="urn:microsoft.com/office/officeart/2005/8/layout/pyramid2"/>
    <dgm:cxn modelId="{3E1C8779-FFEE-401F-B44F-CB576CDD9EC4}" type="presParOf" srcId="{C84CFD34-D336-424C-8D36-99DACB349758}" destId="{B2A39905-55AC-4A88-B052-51FEABCBE065}" srcOrd="0" destOrd="0" presId="urn:microsoft.com/office/officeart/2005/8/layout/pyramid2"/>
    <dgm:cxn modelId="{D14656DB-F30B-4E35-AFF2-9A1A8BD94DDA}" type="presParOf" srcId="{C84CFD34-D336-424C-8D36-99DACB349758}" destId="{30370091-0FC3-4E7A-ACA9-94543E600B45}" srcOrd="1" destOrd="0" presId="urn:microsoft.com/office/officeart/2005/8/layout/pyramid2"/>
    <dgm:cxn modelId="{4F662406-647A-4242-AD49-96746ED9A729}" type="presParOf" srcId="{C84CFD34-D336-424C-8D36-99DACB349758}" destId="{79AA029B-7E47-486F-8E37-9240349DF3CC}" srcOrd="2" destOrd="0" presId="urn:microsoft.com/office/officeart/2005/8/layout/pyramid2"/>
    <dgm:cxn modelId="{AF9F4D72-3FC9-4861-9C87-C3670939866A}" type="presParOf" srcId="{C84CFD34-D336-424C-8D36-99DACB349758}" destId="{06B4BC0A-92FD-418B-8F05-A622C1F828B2}" srcOrd="3" destOrd="0" presId="urn:microsoft.com/office/officeart/2005/8/layout/pyramid2"/>
    <dgm:cxn modelId="{9C71C2F7-CCE3-4F4B-AB49-9C7CB4C2B20C}" type="presParOf" srcId="{C84CFD34-D336-424C-8D36-99DACB349758}" destId="{F2B2CD89-7475-4E23-8C13-B0B1FD22549E}" srcOrd="4" destOrd="0" presId="urn:microsoft.com/office/officeart/2005/8/layout/pyramid2"/>
    <dgm:cxn modelId="{39D41D90-997C-46CB-96BC-67ACCB24DE2E}" type="presParOf" srcId="{C84CFD34-D336-424C-8D36-99DACB349758}" destId="{1359BDB4-52F4-421C-B867-E8E8D3776C44}" srcOrd="5" destOrd="0" presId="urn:microsoft.com/office/officeart/2005/8/layout/pyramid2"/>
    <dgm:cxn modelId="{8D48C989-8DB3-46E4-9162-F8AF85B1D391}" type="presParOf" srcId="{C84CFD34-D336-424C-8D36-99DACB349758}" destId="{4B03E067-A86F-42D5-88DC-559DADE31076}" srcOrd="6" destOrd="0" presId="urn:microsoft.com/office/officeart/2005/8/layout/pyramid2"/>
    <dgm:cxn modelId="{E0894471-F47B-456F-B803-1FC380C401B9}" type="presParOf" srcId="{C84CFD34-D336-424C-8D36-99DACB349758}" destId="{1FDA2CA6-A155-4B8A-9EA2-B663F74A4948}" srcOrd="7" destOrd="0" presId="urn:microsoft.com/office/officeart/2005/8/layout/pyramid2"/>
    <dgm:cxn modelId="{ADB6C090-DA78-43F4-9D38-82B7DDCDB43B}" type="presParOf" srcId="{C84CFD34-D336-424C-8D36-99DACB349758}" destId="{E16C8FFF-33B6-4AB7-9DE3-3DF21F36D8C2}" srcOrd="8" destOrd="0" presId="urn:microsoft.com/office/officeart/2005/8/layout/pyramid2"/>
    <dgm:cxn modelId="{A223ABE7-4D59-4414-AF72-9DCBF29E77EB}" type="presParOf" srcId="{C84CFD34-D336-424C-8D36-99DACB349758}" destId="{05A5256D-49DF-413E-AEDC-105425530931}" srcOrd="9" destOrd="0" presId="urn:microsoft.com/office/officeart/2005/8/layout/pyramid2"/>
    <dgm:cxn modelId="{57ABCF4A-E1E2-484A-9A91-835F7549D5DA}" type="presParOf" srcId="{C84CFD34-D336-424C-8D36-99DACB349758}" destId="{EE51AF04-0EE5-4DA6-9209-6A181B1628DF}" srcOrd="10" destOrd="0" presId="urn:microsoft.com/office/officeart/2005/8/layout/pyramid2"/>
    <dgm:cxn modelId="{F143501F-CDE8-490E-B208-F976E1ADFEDE}" type="presParOf" srcId="{C84CFD34-D336-424C-8D36-99DACB349758}" destId="{32B50C4D-EF9E-4A6E-A85D-42C8826F844A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AF44D-47CE-400F-A3E2-553602287A76}">
      <dsp:nvSpPr>
        <dsp:cNvPr id="0" name=""/>
        <dsp:cNvSpPr/>
      </dsp:nvSpPr>
      <dsp:spPr>
        <a:xfrm>
          <a:off x="767456" y="586796"/>
          <a:ext cx="2049686" cy="314939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F613C-C786-4B7A-9F60-3066988F91E1}">
      <dsp:nvSpPr>
        <dsp:cNvPr id="0" name=""/>
        <dsp:cNvSpPr/>
      </dsp:nvSpPr>
      <dsp:spPr>
        <a:xfrm>
          <a:off x="1804218" y="898904"/>
          <a:ext cx="1741950" cy="4040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Footlight MT Light" panose="0204060206030A020304" pitchFamily="18" charset="0"/>
            </a:rPr>
            <a:t>Angelio</a:t>
          </a:r>
          <a:r>
            <a:rPr lang="en-US" sz="1400" kern="1200" dirty="0" smtClean="0">
              <a:latin typeface="Footlight MT Light" panose="0204060206030A020304" pitchFamily="18" charset="0"/>
            </a:rPr>
            <a:t> </a:t>
          </a:r>
          <a:r>
            <a:rPr lang="en-US" sz="1400" kern="1200" dirty="0" err="1" smtClean="0">
              <a:latin typeface="Footlight MT Light" panose="0204060206030A020304" pitchFamily="18" charset="0"/>
            </a:rPr>
            <a:t>Ngolo</a:t>
          </a:r>
          <a:r>
            <a:rPr lang="en-US" sz="1400" kern="1200" dirty="0" smtClean="0">
              <a:latin typeface="Footlight MT Light" panose="0204060206030A020304" pitchFamily="18" charset="0"/>
            </a:rPr>
            <a:t> </a:t>
          </a:r>
          <a:r>
            <a:rPr lang="en-US" sz="1400" kern="1200" dirty="0" err="1" smtClean="0">
              <a:latin typeface="Footlight MT Light" panose="0204060206030A020304" pitchFamily="18" charset="0"/>
            </a:rPr>
            <a:t>Valeta</a:t>
          </a:r>
          <a:endParaRPr lang="en-US" sz="1400" kern="1200" dirty="0">
            <a:latin typeface="Footlight MT Light" panose="0204060206030A020304" pitchFamily="18" charset="0"/>
          </a:endParaRPr>
        </a:p>
      </dsp:txBody>
      <dsp:txXfrm>
        <a:off x="1823940" y="918626"/>
        <a:ext cx="1702506" cy="364556"/>
      </dsp:txXfrm>
    </dsp:sp>
    <dsp:sp modelId="{122D2ACD-D6F6-4B76-B041-B508021A6D27}">
      <dsp:nvSpPr>
        <dsp:cNvPr id="0" name=""/>
        <dsp:cNvSpPr/>
      </dsp:nvSpPr>
      <dsp:spPr>
        <a:xfrm>
          <a:off x="1804218" y="1447540"/>
          <a:ext cx="1741950" cy="47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Footlight MT Light" panose="0204060206030A020304" pitchFamily="18" charset="0"/>
            </a:rPr>
            <a:t>Alex </a:t>
          </a:r>
          <a:r>
            <a:rPr lang="en-US" sz="1400" kern="1200" dirty="0" err="1" smtClean="0">
              <a:latin typeface="Footlight MT Light" panose="0204060206030A020304" pitchFamily="18" charset="0"/>
            </a:rPr>
            <a:t>Camati</a:t>
          </a:r>
          <a:endParaRPr lang="en-US" sz="1400" kern="1200" dirty="0">
            <a:latin typeface="Footlight MT Light" panose="0204060206030A020304" pitchFamily="18" charset="0"/>
          </a:endParaRPr>
        </a:p>
      </dsp:txBody>
      <dsp:txXfrm>
        <a:off x="1827290" y="1470612"/>
        <a:ext cx="1695806" cy="426494"/>
      </dsp:txXfrm>
    </dsp:sp>
    <dsp:sp modelId="{F35FF960-52B5-4C4A-BC25-430B4E20A1D8}">
      <dsp:nvSpPr>
        <dsp:cNvPr id="0" name=""/>
        <dsp:cNvSpPr/>
      </dsp:nvSpPr>
      <dsp:spPr>
        <a:xfrm>
          <a:off x="1804218" y="2066972"/>
          <a:ext cx="1741950" cy="6070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Footlight MT Light" panose="0204060206030A020304" pitchFamily="18" charset="0"/>
            </a:rPr>
            <a:t>Armando Katito</a:t>
          </a:r>
          <a:endParaRPr lang="en-US" sz="1400" kern="1200" dirty="0">
            <a:latin typeface="Footlight MT Light" panose="0204060206030A020304" pitchFamily="18" charset="0"/>
          </a:endParaRPr>
        </a:p>
      </dsp:txBody>
      <dsp:txXfrm>
        <a:off x="1833853" y="2096607"/>
        <a:ext cx="1682680" cy="547797"/>
      </dsp:txXfrm>
    </dsp:sp>
    <dsp:sp modelId="{E984A834-5954-4D3A-BCC8-CF51FE176480}">
      <dsp:nvSpPr>
        <dsp:cNvPr id="0" name=""/>
        <dsp:cNvSpPr/>
      </dsp:nvSpPr>
      <dsp:spPr>
        <a:xfrm>
          <a:off x="1804218" y="2782610"/>
          <a:ext cx="1741950" cy="4767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Footlight MT Light" panose="0204060206030A020304" pitchFamily="18" charset="0"/>
            </a:rPr>
            <a:t>Bonefácio</a:t>
          </a:r>
          <a:r>
            <a:rPr lang="en-US" sz="1400" kern="1200" dirty="0" smtClean="0">
              <a:latin typeface="Footlight MT Light" panose="0204060206030A020304" pitchFamily="18" charset="0"/>
            </a:rPr>
            <a:t> </a:t>
          </a:r>
          <a:r>
            <a:rPr lang="en-US" sz="1400" kern="1200" dirty="0" err="1" smtClean="0">
              <a:latin typeface="Footlight MT Light" panose="0204060206030A020304" pitchFamily="18" charset="0"/>
            </a:rPr>
            <a:t>Canutula</a:t>
          </a:r>
          <a:endParaRPr lang="en-US" sz="1400" kern="1200" dirty="0">
            <a:latin typeface="Footlight MT Light" panose="0204060206030A020304" pitchFamily="18" charset="0"/>
          </a:endParaRPr>
        </a:p>
      </dsp:txBody>
      <dsp:txXfrm>
        <a:off x="1827489" y="2805881"/>
        <a:ext cx="1695408" cy="43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D0F9-729A-4000-A6A4-7C542BCE2BAE}">
      <dsp:nvSpPr>
        <dsp:cNvPr id="0" name=""/>
        <dsp:cNvSpPr/>
      </dsp:nvSpPr>
      <dsp:spPr>
        <a:xfrm>
          <a:off x="2753442" y="1206500"/>
          <a:ext cx="3005666" cy="3005666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r>
            <a:rPr lang="en-US" sz="3200" kern="1200" dirty="0" smtClean="0">
              <a:latin typeface="Footlight MT Light" panose="0204060206030A020304" pitchFamily="18" charset="0"/>
            </a:rPr>
            <a:t>3AB SHOP</a:t>
          </a:r>
          <a:endParaRPr lang="en-US" sz="3200" kern="1200" dirty="0">
            <a:latin typeface="Footlight MT Light" panose="0204060206030A020304" pitchFamily="18" charset="0"/>
          </a:endParaRPr>
        </a:p>
      </dsp:txBody>
      <dsp:txXfrm>
        <a:off x="3193612" y="1646670"/>
        <a:ext cx="2125326" cy="2125326"/>
      </dsp:txXfrm>
    </dsp:sp>
    <dsp:sp modelId="{8DC1938B-5DEE-4047-BBAE-D293453A51F1}">
      <dsp:nvSpPr>
        <dsp:cNvPr id="0" name=""/>
        <dsp:cNvSpPr/>
      </dsp:nvSpPr>
      <dsp:spPr>
        <a:xfrm>
          <a:off x="2518852" y="123050"/>
          <a:ext cx="3413565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Footlight MT Light" panose="0204060206030A020304" pitchFamily="18" charset="0"/>
            </a:rPr>
            <a:t>Plataforma</a:t>
          </a:r>
          <a:r>
            <a:rPr lang="en-US" sz="2100" kern="1200" dirty="0" smtClean="0">
              <a:latin typeface="Footlight MT Light" panose="0204060206030A020304" pitchFamily="18" charset="0"/>
            </a:rPr>
            <a:t> de compras e vendas </a:t>
          </a:r>
          <a:r>
            <a:rPr lang="en-US" sz="2100" kern="1200" dirty="0" err="1" smtClean="0">
              <a:latin typeface="Footlight MT Light" panose="0204060206030A020304" pitchFamily="18" charset="0"/>
            </a:rPr>
            <a:t>virtuais</a:t>
          </a:r>
          <a:endParaRPr lang="en-US" sz="2100" kern="1200" dirty="0">
            <a:latin typeface="Footlight MT Light" panose="0204060206030A020304" pitchFamily="18" charset="0"/>
          </a:endParaRPr>
        </a:p>
      </dsp:txBody>
      <dsp:txXfrm>
        <a:off x="3018757" y="343135"/>
        <a:ext cx="2413755" cy="1062663"/>
      </dsp:txXfrm>
    </dsp:sp>
    <dsp:sp modelId="{04D074D1-8AD6-46D8-8FCF-F7D594E752D4}">
      <dsp:nvSpPr>
        <dsp:cNvPr id="0" name=""/>
        <dsp:cNvSpPr/>
      </dsp:nvSpPr>
      <dsp:spPr>
        <a:xfrm>
          <a:off x="5462239" y="195791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ootlight MT Light" panose="0204060206030A020304" pitchFamily="18" charset="0"/>
            </a:rPr>
            <a:t>MARKET PLACE</a:t>
          </a:r>
          <a:endParaRPr lang="en-US" sz="2100" kern="1200" dirty="0">
            <a:latin typeface="Footlight MT Light" panose="0204060206030A020304" pitchFamily="18" charset="0"/>
          </a:endParaRPr>
        </a:p>
      </dsp:txBody>
      <dsp:txXfrm>
        <a:off x="5682324" y="2178001"/>
        <a:ext cx="1062663" cy="1062663"/>
      </dsp:txXfrm>
    </dsp:sp>
    <dsp:sp modelId="{DE010EC7-A0FF-41AD-A5D8-F31F485FD433}">
      <dsp:nvSpPr>
        <dsp:cNvPr id="0" name=""/>
        <dsp:cNvSpPr/>
      </dsp:nvSpPr>
      <dsp:spPr>
        <a:xfrm>
          <a:off x="2768388" y="3915297"/>
          <a:ext cx="2975775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ootlight MT Light" panose="0204060206030A020304" pitchFamily="18" charset="0"/>
            </a:rPr>
            <a:t>PROVEDOR DE SERVIÇOS</a:t>
          </a:r>
          <a:endParaRPr lang="en-US" sz="2100" kern="1200" dirty="0">
            <a:latin typeface="Footlight MT Light" panose="0204060206030A020304" pitchFamily="18" charset="0"/>
          </a:endParaRPr>
        </a:p>
      </dsp:txBody>
      <dsp:txXfrm>
        <a:off x="3204180" y="4135382"/>
        <a:ext cx="2104191" cy="1062663"/>
      </dsp:txXfrm>
    </dsp:sp>
    <dsp:sp modelId="{063363E9-5CBF-4898-82A5-CB4DD91CAD15}">
      <dsp:nvSpPr>
        <dsp:cNvPr id="0" name=""/>
        <dsp:cNvSpPr/>
      </dsp:nvSpPr>
      <dsp:spPr>
        <a:xfrm>
          <a:off x="1091107" y="1981218"/>
          <a:ext cx="2271938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Footlight MT Light" panose="0204060206030A020304" pitchFamily="18" charset="0"/>
            </a:rPr>
            <a:t>Recurso</a:t>
          </a:r>
          <a:r>
            <a:rPr lang="en-US" sz="2100" kern="1200" dirty="0" smtClean="0">
              <a:latin typeface="Footlight MT Light" panose="0204060206030A020304" pitchFamily="18" charset="0"/>
            </a:rPr>
            <a:t> </a:t>
          </a:r>
          <a:r>
            <a:rPr lang="en-US" sz="2100" kern="1200" dirty="0" err="1" smtClean="0">
              <a:latin typeface="Footlight MT Light" panose="0204060206030A020304" pitchFamily="18" charset="0"/>
            </a:rPr>
            <a:t>Moderno</a:t>
          </a:r>
          <a:r>
            <a:rPr lang="en-US" sz="2100" kern="1200" dirty="0" smtClean="0">
              <a:latin typeface="Footlight MT Light" panose="0204060206030A020304" pitchFamily="18" charset="0"/>
            </a:rPr>
            <a:t> de vendas</a:t>
          </a:r>
          <a:endParaRPr lang="en-US" sz="2100" kern="1200" dirty="0">
            <a:latin typeface="Footlight MT Light" panose="0204060206030A020304" pitchFamily="18" charset="0"/>
          </a:endParaRPr>
        </a:p>
      </dsp:txBody>
      <dsp:txXfrm>
        <a:off x="1423825" y="2201303"/>
        <a:ext cx="1606502" cy="1062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C35BF-833C-450C-8998-690C0BD636A8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9905-55AC-4A88-B052-51FEABCBE065}">
      <dsp:nvSpPr>
        <dsp:cNvPr id="0" name=""/>
        <dsp:cNvSpPr/>
      </dsp:nvSpPr>
      <dsp:spPr>
        <a:xfrm>
          <a:off x="3657599" y="544777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Cadastro</a:t>
          </a:r>
          <a:r>
            <a:rPr lang="en-US" sz="2400" kern="1200" dirty="0" smtClean="0">
              <a:solidFill>
                <a:schemeClr val="bg1"/>
              </a:solidFill>
              <a:latin typeface="Footlight MT Light" panose="0204060206030A020304" pitchFamily="18" charset="0"/>
            </a:rPr>
            <a:t>-Users, </a:t>
          </a: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Produtos</a:t>
          </a:r>
          <a:r>
            <a:rPr lang="en-US" sz="24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>
            <a:solidFill>
              <a:schemeClr val="bg1"/>
            </a:solidFill>
            <a:latin typeface="+mj-lt"/>
          </a:endParaRPr>
        </a:p>
      </dsp:txBody>
      <dsp:txXfrm>
        <a:off x="3688907" y="576085"/>
        <a:ext cx="3459517" cy="578734"/>
      </dsp:txXfrm>
    </dsp:sp>
    <dsp:sp modelId="{79AA029B-7E47-486F-8E37-9240349DF3CC}">
      <dsp:nvSpPr>
        <dsp:cNvPr id="0" name=""/>
        <dsp:cNvSpPr/>
      </dsp:nvSpPr>
      <dsp:spPr>
        <a:xfrm>
          <a:off x="3657599" y="1266295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Autenticidade</a:t>
          </a:r>
          <a:endParaRPr lang="en-US" sz="2400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688907" y="1297603"/>
        <a:ext cx="3459517" cy="578734"/>
      </dsp:txXfrm>
    </dsp:sp>
    <dsp:sp modelId="{F2B2CD89-7475-4E23-8C13-B0B1FD22549E}">
      <dsp:nvSpPr>
        <dsp:cNvPr id="0" name=""/>
        <dsp:cNvSpPr/>
      </dsp:nvSpPr>
      <dsp:spPr>
        <a:xfrm>
          <a:off x="3657599" y="1987814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Demonstração</a:t>
          </a:r>
          <a:r>
            <a:rPr lang="en-US" sz="2400" kern="12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produtos</a:t>
          </a:r>
          <a:endParaRPr lang="en-US" sz="2400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688907" y="2019122"/>
        <a:ext cx="3459517" cy="578734"/>
      </dsp:txXfrm>
    </dsp:sp>
    <dsp:sp modelId="{4B03E067-A86F-42D5-88DC-559DADE31076}">
      <dsp:nvSpPr>
        <dsp:cNvPr id="0" name=""/>
        <dsp:cNvSpPr/>
      </dsp:nvSpPr>
      <dsp:spPr>
        <a:xfrm>
          <a:off x="3657599" y="2709333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Realização</a:t>
          </a:r>
          <a:r>
            <a:rPr lang="en-US" sz="2400" kern="12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compras</a:t>
          </a:r>
          <a:endParaRPr lang="en-US" sz="2400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688907" y="2740641"/>
        <a:ext cx="3459517" cy="578734"/>
      </dsp:txXfrm>
    </dsp:sp>
    <dsp:sp modelId="{E16C8FFF-33B6-4AB7-9DE3-3DF21F36D8C2}">
      <dsp:nvSpPr>
        <dsp:cNvPr id="0" name=""/>
        <dsp:cNvSpPr/>
      </dsp:nvSpPr>
      <dsp:spPr>
        <a:xfrm>
          <a:off x="3657599" y="3430852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Consultas</a:t>
          </a:r>
          <a:r>
            <a:rPr lang="en-US" sz="2400" kern="12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Encomendas</a:t>
          </a:r>
          <a:endParaRPr lang="en-US" sz="2400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688907" y="3462160"/>
        <a:ext cx="3459517" cy="578734"/>
      </dsp:txXfrm>
    </dsp:sp>
    <dsp:sp modelId="{EE51AF04-0EE5-4DA6-9209-6A181B1628DF}">
      <dsp:nvSpPr>
        <dsp:cNvPr id="0" name=""/>
        <dsp:cNvSpPr/>
      </dsp:nvSpPr>
      <dsp:spPr>
        <a:xfrm>
          <a:off x="3657599" y="4152371"/>
          <a:ext cx="3522133" cy="641350"/>
        </a:xfrm>
        <a:prstGeom prst="roundRect">
          <a:avLst/>
        </a:prstGeom>
        <a:solidFill>
          <a:schemeClr val="accent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Método</a:t>
          </a:r>
          <a:r>
            <a:rPr lang="en-US" sz="2400" kern="1200" dirty="0" smtClean="0">
              <a:solidFill>
                <a:schemeClr val="bg1"/>
              </a:solidFill>
              <a:latin typeface="Footlight MT Light" panose="0204060206030A020304" pitchFamily="18" charset="0"/>
            </a:rPr>
            <a:t> de </a:t>
          </a:r>
          <a:r>
            <a:rPr lang="en-US" sz="2400" kern="1200" dirty="0" err="1" smtClean="0">
              <a:solidFill>
                <a:schemeClr val="bg1"/>
              </a:solidFill>
              <a:latin typeface="Footlight MT Light" panose="0204060206030A020304" pitchFamily="18" charset="0"/>
            </a:rPr>
            <a:t>pagamento</a:t>
          </a:r>
          <a:endParaRPr lang="en-US" sz="2400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688907" y="4183679"/>
        <a:ext cx="3459517" cy="5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C427-40F5-44D2-8444-4239FC7709A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117-74C2-43E7-A6DF-F98291F961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914133" y="5653658"/>
            <a:ext cx="263795" cy="3866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599" y="4466544"/>
            <a:ext cx="405415" cy="593558"/>
          </a:xfrm>
          <a:prstGeom prst="ellipse">
            <a:avLst/>
          </a:prstGeom>
          <a:gradFill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44066" y="5211108"/>
            <a:ext cx="240116" cy="5935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65063" y="5653659"/>
            <a:ext cx="213624" cy="4114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61851" y="5060101"/>
            <a:ext cx="287401" cy="3678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9492199" y="-22264"/>
            <a:ext cx="12087497" cy="6929525"/>
            <a:chOff x="11622738" y="2"/>
            <a:chExt cx="12087497" cy="6929525"/>
          </a:xfrm>
        </p:grpSpPr>
        <p:sp>
          <p:nvSpPr>
            <p:cNvPr id="12" name="Rectangle 11"/>
            <p:cNvSpPr/>
            <p:nvPr/>
          </p:nvSpPr>
          <p:spPr>
            <a:xfrm>
              <a:off x="11630530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10372262" y="5213085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1043717" y="5022591"/>
              <a:ext cx="1865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APRESENTAÇÃO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58599" y="2"/>
            <a:ext cx="12093157" cy="6857998"/>
            <a:chOff x="10683631" y="71017"/>
            <a:chExt cx="12093157" cy="6857998"/>
          </a:xfrm>
        </p:grpSpPr>
        <p:sp>
          <p:nvSpPr>
            <p:cNvPr id="10" name="Rectangle 9"/>
            <p:cNvSpPr/>
            <p:nvPr/>
          </p:nvSpPr>
          <p:spPr>
            <a:xfrm>
              <a:off x="10697083" y="71017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9431196" y="4207518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627193" y="4196060"/>
              <a:ext cx="2512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FUNCIONALIDADES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21492" y="-46382"/>
            <a:ext cx="12110110" cy="6857998"/>
            <a:chOff x="10398254" y="0"/>
            <a:chExt cx="12110110" cy="6857998"/>
          </a:xfrm>
        </p:grpSpPr>
        <p:sp>
          <p:nvSpPr>
            <p:cNvPr id="8" name="Rectangle 7"/>
            <p:cNvSpPr/>
            <p:nvPr/>
          </p:nvSpPr>
          <p:spPr>
            <a:xfrm>
              <a:off x="10428659" y="0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9135941" y="2764744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029776">
              <a:off x="9665345" y="2746681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TECNOLOGIAS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838555" y="-117909"/>
            <a:ext cx="12235806" cy="6883141"/>
            <a:chOff x="9413830" y="-25142"/>
            <a:chExt cx="12235806" cy="6883141"/>
          </a:xfrm>
        </p:grpSpPr>
        <p:sp>
          <p:nvSpPr>
            <p:cNvPr id="4" name="Rectangle 3"/>
            <p:cNvSpPr/>
            <p:nvPr/>
          </p:nvSpPr>
          <p:spPr>
            <a:xfrm>
              <a:off x="9457636" y="0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8306366" y="1126128"/>
              <a:ext cx="2751720" cy="449180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8680921" y="1052197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DEMO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9047298" y="4466543"/>
            <a:ext cx="211200" cy="4051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2559" y="5211108"/>
            <a:ext cx="271163" cy="4425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64"/>
            <a:ext cx="9397266" cy="44227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37328" y="396493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Footlight MT Light" panose="0204060206030A020304" pitchFamily="18" charset="0"/>
              </a:rPr>
              <a:t>COMÉRCIO ELECTRÔNICO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Footlight MT Light" panose="0204060206030A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979" y="3306914"/>
            <a:ext cx="8063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A SUA MARCA DO SÉCULO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2795" y="-22264"/>
            <a:ext cx="12090080" cy="6882117"/>
            <a:chOff x="11620155" y="2"/>
            <a:chExt cx="12090080" cy="6882117"/>
          </a:xfrm>
        </p:grpSpPr>
        <p:sp>
          <p:nvSpPr>
            <p:cNvPr id="12" name="Rectangle 11"/>
            <p:cNvSpPr/>
            <p:nvPr/>
          </p:nvSpPr>
          <p:spPr>
            <a:xfrm>
              <a:off x="11630530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10374500" y="5165677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0887246" y="5186073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APRESENTAÇÃO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37951" y="-57515"/>
            <a:ext cx="12139449" cy="6869132"/>
            <a:chOff x="10721114" y="2"/>
            <a:chExt cx="12139449" cy="6869132"/>
          </a:xfrm>
        </p:grpSpPr>
        <p:sp>
          <p:nvSpPr>
            <p:cNvPr id="10" name="Rectangle 9"/>
            <p:cNvSpPr/>
            <p:nvPr/>
          </p:nvSpPr>
          <p:spPr>
            <a:xfrm>
              <a:off x="10780858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9498280" y="5152692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805799" y="5175158"/>
              <a:ext cx="2230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FUNCIONALIDADES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23304" y="-57515"/>
            <a:ext cx="12111627" cy="6857998"/>
            <a:chOff x="10396737" y="0"/>
            <a:chExt cx="12111627" cy="6857998"/>
          </a:xfrm>
        </p:grpSpPr>
        <p:sp>
          <p:nvSpPr>
            <p:cNvPr id="8" name="Rectangle 7"/>
            <p:cNvSpPr/>
            <p:nvPr/>
          </p:nvSpPr>
          <p:spPr>
            <a:xfrm>
              <a:off x="10428659" y="0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9147734" y="4211589"/>
              <a:ext cx="2987840" cy="445043"/>
            </a:xfrm>
            <a:prstGeom prst="trapezoid">
              <a:avLst>
                <a:gd name="adj" fmla="val 123561"/>
              </a:avLst>
            </a:prstGeom>
            <a:gradFill>
              <a:gsLst>
                <a:gs pos="0">
                  <a:srgbClr val="0070C0"/>
                </a:gs>
                <a:gs pos="88000">
                  <a:srgbClr val="00B050"/>
                </a:gs>
              </a:gsLst>
              <a:lin ang="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029776">
              <a:off x="9663828" y="3861327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TECNOLOGIAS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10190882" y="2587009"/>
            <a:ext cx="18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Dependecias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69347" y="-83781"/>
            <a:ext cx="12222895" cy="6882118"/>
            <a:chOff x="9426741" y="-24119"/>
            <a:chExt cx="12222895" cy="6882118"/>
          </a:xfrm>
        </p:grpSpPr>
        <p:sp>
          <p:nvSpPr>
            <p:cNvPr id="4" name="Rectangle 3"/>
            <p:cNvSpPr/>
            <p:nvPr/>
          </p:nvSpPr>
          <p:spPr>
            <a:xfrm>
              <a:off x="9457636" y="0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8319277" y="1127151"/>
              <a:ext cx="2751720" cy="449180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8693832" y="1053220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92677902"/>
              </p:ext>
            </p:extLst>
          </p:nvPr>
        </p:nvGraphicFramePr>
        <p:xfrm>
          <a:off x="82890" y="1506071"/>
          <a:ext cx="4421875" cy="635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0484" y="555651"/>
            <a:ext cx="327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Footlight MT Light" panose="0204060206030A020304" pitchFamily="18" charset="0"/>
              </a:rPr>
              <a:t>Integrantes</a:t>
            </a:r>
            <a:r>
              <a:rPr lang="en-US" sz="2400" dirty="0" smtClean="0">
                <a:latin typeface="Footlight MT Light" panose="0204060206030A020304" pitchFamily="18" charset="0"/>
              </a:rPr>
              <a:t> do </a:t>
            </a:r>
            <a:r>
              <a:rPr lang="en-US" sz="2400" dirty="0" err="1" smtClean="0">
                <a:latin typeface="Footlight MT Light" panose="0204060206030A020304" pitchFamily="18" charset="0"/>
              </a:rPr>
              <a:t>Grupo</a:t>
            </a:r>
            <a:endParaRPr lang="en-US" sz="2400" dirty="0">
              <a:latin typeface="Footlight MT Light" panose="0204060206030A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01973" y="41351"/>
            <a:ext cx="68028" cy="6829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212186499"/>
              </p:ext>
            </p:extLst>
          </p:nvPr>
        </p:nvGraphicFramePr>
        <p:xfrm>
          <a:off x="2878891" y="10809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 20"/>
          <p:cNvSpPr/>
          <p:nvPr/>
        </p:nvSpPr>
        <p:spPr>
          <a:xfrm>
            <a:off x="4013341" y="83627"/>
            <a:ext cx="5891477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O QUE É 3AB SHOP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1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0" grpId="0">
        <p:bldAsOne/>
      </p:bldGraphic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969" y="-22264"/>
            <a:ext cx="12114906" cy="6867497"/>
            <a:chOff x="11595329" y="2"/>
            <a:chExt cx="12114906" cy="6867497"/>
          </a:xfrm>
        </p:grpSpPr>
        <p:sp>
          <p:nvSpPr>
            <p:cNvPr id="12" name="Rectangle 11"/>
            <p:cNvSpPr/>
            <p:nvPr/>
          </p:nvSpPr>
          <p:spPr>
            <a:xfrm>
              <a:off x="11630530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10358070" y="5151057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1016308" y="4972255"/>
              <a:ext cx="1865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APRESENTAÇÃO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0937" y="-3269"/>
            <a:ext cx="12114907" cy="6857998"/>
            <a:chOff x="10745656" y="2"/>
            <a:chExt cx="12114907" cy="6857998"/>
          </a:xfrm>
        </p:grpSpPr>
        <p:sp>
          <p:nvSpPr>
            <p:cNvPr id="10" name="Rectangle 9"/>
            <p:cNvSpPr/>
            <p:nvPr/>
          </p:nvSpPr>
          <p:spPr>
            <a:xfrm>
              <a:off x="10780858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9511206" y="4214862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687186" y="4182747"/>
              <a:ext cx="2517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FUNCIONALIDADES</a:t>
              </a:r>
              <a:endParaRPr lang="en-US" b="1" u="sng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75522" y="-46382"/>
            <a:ext cx="12124661" cy="6857998"/>
            <a:chOff x="10383703" y="0"/>
            <a:chExt cx="12124661" cy="6857998"/>
          </a:xfrm>
        </p:grpSpPr>
        <p:sp>
          <p:nvSpPr>
            <p:cNvPr id="8" name="Rectangle 7"/>
            <p:cNvSpPr/>
            <p:nvPr/>
          </p:nvSpPr>
          <p:spPr>
            <a:xfrm>
              <a:off x="10428659" y="0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9134701" y="4089429"/>
              <a:ext cx="2987840" cy="445043"/>
            </a:xfrm>
            <a:prstGeom prst="trapezoid">
              <a:avLst>
                <a:gd name="adj" fmla="val 123561"/>
              </a:avLst>
            </a:prstGeom>
            <a:gradFill>
              <a:gsLst>
                <a:gs pos="0">
                  <a:srgbClr val="0070C0"/>
                </a:gs>
                <a:gs pos="88000">
                  <a:srgbClr val="00B050"/>
                </a:gs>
              </a:gsLst>
              <a:lin ang="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029776">
              <a:off x="9650794" y="4047583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TECNOLOGIAS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64460" y="-55881"/>
            <a:ext cx="12192000" cy="6857999"/>
            <a:chOff x="9457636" y="0"/>
            <a:chExt cx="12192000" cy="6857999"/>
          </a:xfrm>
        </p:grpSpPr>
        <p:sp>
          <p:nvSpPr>
            <p:cNvPr id="4" name="Rectangle 3"/>
            <p:cNvSpPr/>
            <p:nvPr/>
          </p:nvSpPr>
          <p:spPr>
            <a:xfrm>
              <a:off x="9457636" y="0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8330452" y="1200924"/>
              <a:ext cx="2751720" cy="449180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8726045" y="1069377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DEMO</a:t>
              </a:r>
              <a:endParaRPr lang="en-US" b="1" u="sng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56167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8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9714" y="-22264"/>
            <a:ext cx="12093161" cy="6857998"/>
            <a:chOff x="11617074" y="2"/>
            <a:chExt cx="12093161" cy="6857998"/>
          </a:xfrm>
        </p:grpSpPr>
        <p:sp>
          <p:nvSpPr>
            <p:cNvPr id="12" name="Rectangle 11"/>
            <p:cNvSpPr/>
            <p:nvPr/>
          </p:nvSpPr>
          <p:spPr>
            <a:xfrm>
              <a:off x="11630530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10389828" y="5124066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1038053" y="4942672"/>
              <a:ext cx="1865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APRESENTAÇÃO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5694" y="-22264"/>
            <a:ext cx="12085765" cy="6857998"/>
            <a:chOff x="10774798" y="2"/>
            <a:chExt cx="12085765" cy="6857998"/>
          </a:xfrm>
        </p:grpSpPr>
        <p:sp>
          <p:nvSpPr>
            <p:cNvPr id="10" name="Rectangle 9"/>
            <p:cNvSpPr/>
            <p:nvPr/>
          </p:nvSpPr>
          <p:spPr>
            <a:xfrm>
              <a:off x="10780858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9539733" y="4390594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656666" y="4237328"/>
              <a:ext cx="2636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FUNCIONALIDADES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1451" y="-22264"/>
            <a:ext cx="12089131" cy="6857998"/>
            <a:chOff x="10419233" y="0"/>
            <a:chExt cx="12089131" cy="6857998"/>
          </a:xfrm>
        </p:grpSpPr>
        <p:sp>
          <p:nvSpPr>
            <p:cNvPr id="8" name="Rectangle 7"/>
            <p:cNvSpPr/>
            <p:nvPr/>
          </p:nvSpPr>
          <p:spPr>
            <a:xfrm>
              <a:off x="10428659" y="0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9147835" y="2510003"/>
              <a:ext cx="2987840" cy="445043"/>
            </a:xfrm>
            <a:prstGeom prst="trapezoid">
              <a:avLst>
                <a:gd name="adj" fmla="val 123561"/>
              </a:avLst>
            </a:prstGeom>
            <a:gradFill>
              <a:gsLst>
                <a:gs pos="0">
                  <a:srgbClr val="0070C0"/>
                </a:gs>
                <a:gs pos="88000">
                  <a:srgbClr val="00B050"/>
                </a:gs>
              </a:gsLst>
              <a:lin ang="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699644" y="2552077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TECNOLOGIAS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548168" y="15865"/>
            <a:ext cx="12249368" cy="6880265"/>
            <a:chOff x="9400268" y="-22266"/>
            <a:chExt cx="12249368" cy="6880265"/>
          </a:xfrm>
        </p:grpSpPr>
        <p:sp>
          <p:nvSpPr>
            <p:cNvPr id="4" name="Rectangle 3"/>
            <p:cNvSpPr/>
            <p:nvPr/>
          </p:nvSpPr>
          <p:spPr>
            <a:xfrm>
              <a:off x="9457636" y="0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8292804" y="1129004"/>
              <a:ext cx="2751720" cy="449180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8667359" y="1055073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DEMO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sp>
        <p:nvSpPr>
          <p:cNvPr id="3" name="Round Diagonal Corner Rectangle 2"/>
          <p:cNvSpPr/>
          <p:nvPr/>
        </p:nvSpPr>
        <p:spPr>
          <a:xfrm>
            <a:off x="2614059" y="1050262"/>
            <a:ext cx="2504097" cy="1152093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47000">
                <a:srgbClr val="00B0F0"/>
              </a:gs>
              <a:gs pos="90000">
                <a:srgbClr val="0070C0"/>
              </a:gs>
            </a:gsLst>
            <a:lin ang="5400000" scaled="1"/>
          </a:gradFill>
          <a:ln>
            <a:gradFill>
              <a:gsLst>
                <a:gs pos="47000">
                  <a:srgbClr val="00B050"/>
                </a:gs>
                <a:gs pos="90000">
                  <a:srgbClr val="0070C0"/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04601" y="1032915"/>
            <a:ext cx="107576" cy="1151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81120" y="1046193"/>
            <a:ext cx="5801578" cy="1151951"/>
            <a:chOff x="3579242" y="918962"/>
            <a:chExt cx="5801578" cy="1151951"/>
          </a:xfrm>
        </p:grpSpPr>
        <p:sp>
          <p:nvSpPr>
            <p:cNvPr id="2" name="Rectangle 1"/>
            <p:cNvSpPr/>
            <p:nvPr/>
          </p:nvSpPr>
          <p:spPr>
            <a:xfrm>
              <a:off x="3579242" y="918962"/>
              <a:ext cx="5801578" cy="1151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286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9665" y="922252"/>
              <a:ext cx="275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Node JS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5105" y="1291584"/>
              <a:ext cx="526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Footlight MT Light" panose="0204060206030A020304" pitchFamily="18" charset="0"/>
                </a:rPr>
                <a:t>U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sado</a:t>
              </a:r>
              <a:r>
                <a:rPr lang="en-US" dirty="0" smtClean="0">
                  <a:latin typeface="Footlight MT Light" panose="0204060206030A020304" pitchFamily="18" charset="0"/>
                </a:rPr>
                <a:t>  </a:t>
              </a:r>
              <a:r>
                <a:rPr lang="en-US" dirty="0" smtClean="0">
                  <a:latin typeface="Footlight MT Light" panose="0204060206030A020304" pitchFamily="18" charset="0"/>
                </a:rPr>
                <a:t>para 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executar</a:t>
              </a:r>
              <a:r>
                <a:rPr lang="en-US" dirty="0" smtClean="0">
                  <a:latin typeface="Footlight MT Light" panose="0204060206030A020304" pitchFamily="18" charset="0"/>
                </a:rPr>
                <a:t>  JavaScript no 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servidor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</p:grpSp>
      <p:sp>
        <p:nvSpPr>
          <p:cNvPr id="53" name="Round Diagonal Corner Rectangle 52"/>
          <p:cNvSpPr/>
          <p:nvPr/>
        </p:nvSpPr>
        <p:spPr>
          <a:xfrm>
            <a:off x="1057234" y="4933745"/>
            <a:ext cx="2504097" cy="1152093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90279" y="4920609"/>
            <a:ext cx="107576" cy="11519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066798" y="4878297"/>
            <a:ext cx="5801578" cy="1207541"/>
            <a:chOff x="3579242" y="863372"/>
            <a:chExt cx="5801578" cy="1207541"/>
          </a:xfrm>
        </p:grpSpPr>
        <p:sp>
          <p:nvSpPr>
            <p:cNvPr id="61" name="Rectangle 60"/>
            <p:cNvSpPr/>
            <p:nvPr/>
          </p:nvSpPr>
          <p:spPr>
            <a:xfrm>
              <a:off x="3579242" y="918962"/>
              <a:ext cx="5801578" cy="1151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286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85119" y="863372"/>
              <a:ext cx="275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React.JS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05105" y="1291584"/>
              <a:ext cx="526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4" name="Round Diagonal Corner Rectangle 63"/>
          <p:cNvSpPr/>
          <p:nvPr/>
        </p:nvSpPr>
        <p:spPr>
          <a:xfrm>
            <a:off x="1626838" y="3699727"/>
            <a:ext cx="2504097" cy="1152093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50000">
                <a:srgbClr val="00B0F0"/>
              </a:gs>
              <a:gs pos="100000">
                <a:srgbClr val="00B050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59883" y="3686591"/>
            <a:ext cx="107576" cy="11519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636402" y="3699869"/>
            <a:ext cx="5801578" cy="1151951"/>
            <a:chOff x="3579242" y="918962"/>
            <a:chExt cx="5801578" cy="1151951"/>
          </a:xfrm>
        </p:grpSpPr>
        <p:sp>
          <p:nvSpPr>
            <p:cNvPr id="68" name="Rectangle 67"/>
            <p:cNvSpPr/>
            <p:nvPr/>
          </p:nvSpPr>
          <p:spPr>
            <a:xfrm>
              <a:off x="3579242" y="918962"/>
              <a:ext cx="5801578" cy="1151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286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79665" y="922252"/>
              <a:ext cx="275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MongoDB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05105" y="1291584"/>
              <a:ext cx="526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Banco de Dados 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NoSql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</p:grpSp>
      <p:sp>
        <p:nvSpPr>
          <p:cNvPr id="71" name="Round Diagonal Corner Rectangle 70"/>
          <p:cNvSpPr/>
          <p:nvPr/>
        </p:nvSpPr>
        <p:spPr>
          <a:xfrm>
            <a:off x="2163414" y="2436903"/>
            <a:ext cx="2504097" cy="1152093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47000">
                <a:srgbClr val="0070C0"/>
              </a:gs>
              <a:gs pos="90000">
                <a:srgbClr val="00B0F0"/>
              </a:gs>
            </a:gsLst>
            <a:lin ang="5400000" scaled="1"/>
          </a:gra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996459" y="2423767"/>
            <a:ext cx="107576" cy="1151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172978" y="2437045"/>
            <a:ext cx="5801578" cy="1151951"/>
            <a:chOff x="3579242" y="918962"/>
            <a:chExt cx="5801578" cy="1151951"/>
          </a:xfrm>
        </p:grpSpPr>
        <p:sp>
          <p:nvSpPr>
            <p:cNvPr id="75" name="Rectangle 74"/>
            <p:cNvSpPr/>
            <p:nvPr/>
          </p:nvSpPr>
          <p:spPr>
            <a:xfrm>
              <a:off x="3579242" y="918962"/>
              <a:ext cx="5801578" cy="1151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286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79665" y="922252"/>
              <a:ext cx="275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Express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05105" y="1291584"/>
              <a:ext cx="5260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Footlight MT Light" panose="0204060206030A020304" pitchFamily="18" charset="0"/>
                </a:rPr>
                <a:t>Framework JavaScript para </a:t>
              </a:r>
              <a:r>
                <a:rPr lang="en-US" dirty="0" err="1">
                  <a:latin typeface="Footlight MT Light" panose="0204060206030A020304" pitchFamily="18" charset="0"/>
                </a:rPr>
                <a:t>d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esenvolvimento</a:t>
              </a:r>
              <a:r>
                <a:rPr lang="en-US" dirty="0" smtClean="0">
                  <a:latin typeface="Footlight MT Light" panose="0204060206030A020304" pitchFamily="18" charset="0"/>
                </a:rPr>
                <a:t> e 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optimização</a:t>
              </a:r>
              <a:r>
                <a:rPr lang="en-US" dirty="0" smtClean="0">
                  <a:latin typeface="Footlight MT Light" panose="0204060206030A020304" pitchFamily="18" charset="0"/>
                </a:rPr>
                <a:t> </a:t>
              </a:r>
              <a:r>
                <a:rPr lang="en-US" dirty="0" smtClean="0">
                  <a:latin typeface="Footlight MT Light" panose="0204060206030A020304" pitchFamily="18" charset="0"/>
                </a:rPr>
                <a:t>de </a:t>
              </a:r>
              <a:r>
                <a:rPr lang="en-US" dirty="0" err="1" smtClean="0">
                  <a:latin typeface="Footlight MT Light" panose="0204060206030A020304" pitchFamily="18" charset="0"/>
                </a:rPr>
                <a:t>aplicações</a:t>
              </a:r>
              <a:r>
                <a:rPr lang="en-US" dirty="0" smtClean="0">
                  <a:latin typeface="Footlight MT Light" panose="0204060206030A020304" pitchFamily="18" charset="0"/>
                </a:rPr>
                <a:t> web.</a:t>
              </a:r>
              <a:endParaRPr lang="en-US" dirty="0">
                <a:latin typeface="Footlight MT Light" panose="0204060206030A020304" pitchFamily="18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55" y="5080000"/>
            <a:ext cx="1332379" cy="743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2" y="3776775"/>
            <a:ext cx="353787" cy="1074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78" y="2990286"/>
            <a:ext cx="1353487" cy="3155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30" y="1216340"/>
            <a:ext cx="1075081" cy="848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45270" y="5451762"/>
            <a:ext cx="519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ootlight MT Light" panose="0204060206030A020304" pitchFamily="18" charset="0"/>
              </a:rPr>
              <a:t>Uma Biblioteca JavaScript de </a:t>
            </a:r>
            <a:r>
              <a:rPr lang="en-US" dirty="0" err="1" smtClean="0">
                <a:latin typeface="Footlight MT Light" panose="0204060206030A020304" pitchFamily="18" charset="0"/>
              </a:rPr>
              <a:t>código</a:t>
            </a:r>
            <a:r>
              <a:rPr lang="en-US" dirty="0" smtClean="0">
                <a:latin typeface="Footlight MT Light" panose="0204060206030A020304" pitchFamily="18" charset="0"/>
              </a:rPr>
              <a:t> </a:t>
            </a:r>
            <a:r>
              <a:rPr lang="en-US" dirty="0" err="1" smtClean="0">
                <a:latin typeface="Footlight MT Light" panose="0204060206030A020304" pitchFamily="18" charset="0"/>
              </a:rPr>
              <a:t>aberto</a:t>
            </a:r>
            <a:r>
              <a:rPr lang="en-US" dirty="0" smtClean="0">
                <a:latin typeface="Footlight MT Light" panose="0204060206030A020304" pitchFamily="18" charset="0"/>
              </a:rPr>
              <a:t>, com </a:t>
            </a:r>
            <a:r>
              <a:rPr lang="en-US" dirty="0" err="1" smtClean="0">
                <a:latin typeface="Footlight MT Light" panose="0204060206030A020304" pitchFamily="18" charset="0"/>
              </a:rPr>
              <a:t>foco</a:t>
            </a:r>
            <a:r>
              <a:rPr lang="en-US" dirty="0" smtClean="0">
                <a:latin typeface="Footlight MT Light" panose="0204060206030A020304" pitchFamily="18" charset="0"/>
              </a:rPr>
              <a:t> em </a:t>
            </a:r>
            <a:r>
              <a:rPr lang="en-US" dirty="0" err="1" smtClean="0">
                <a:latin typeface="Footlight MT Light" panose="0204060206030A020304" pitchFamily="18" charset="0"/>
              </a:rPr>
              <a:t>criar</a:t>
            </a:r>
            <a:r>
              <a:rPr lang="en-US" dirty="0" smtClean="0">
                <a:latin typeface="Footlight MT Light" panose="0204060206030A020304" pitchFamily="18" charset="0"/>
              </a:rPr>
              <a:t> interfaces de usuários em </a:t>
            </a:r>
            <a:r>
              <a:rPr lang="en-US" dirty="0" err="1" smtClean="0">
                <a:latin typeface="Footlight MT Light" panose="0204060206030A020304" pitchFamily="18" charset="0"/>
              </a:rPr>
              <a:t>páginas</a:t>
            </a:r>
            <a:r>
              <a:rPr lang="en-US" dirty="0" smtClean="0">
                <a:latin typeface="Footlight MT Light" panose="0204060206030A020304" pitchFamily="18" charset="0"/>
              </a:rPr>
              <a:t> web.</a:t>
            </a:r>
            <a:endParaRPr lang="en-US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9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53" grpId="0" animBg="1"/>
      <p:bldP spid="54" grpId="0" animBg="1"/>
      <p:bldP spid="64" grpId="0" animBg="1"/>
      <p:bldP spid="65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571" y="-22264"/>
            <a:ext cx="12113304" cy="6857998"/>
            <a:chOff x="11596931" y="2"/>
            <a:chExt cx="12113304" cy="6857998"/>
          </a:xfrm>
        </p:grpSpPr>
        <p:sp>
          <p:nvSpPr>
            <p:cNvPr id="12" name="Rectangle 11"/>
            <p:cNvSpPr/>
            <p:nvPr/>
          </p:nvSpPr>
          <p:spPr>
            <a:xfrm>
              <a:off x="11630530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10370386" y="5122564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1017910" y="5034464"/>
              <a:ext cx="1865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APRESENTAÇÃO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5013" y="-3269"/>
            <a:ext cx="12140831" cy="6857998"/>
            <a:chOff x="10719732" y="2"/>
            <a:chExt cx="12140831" cy="6857998"/>
          </a:xfrm>
        </p:grpSpPr>
        <p:sp>
          <p:nvSpPr>
            <p:cNvPr id="10" name="Rectangle 9"/>
            <p:cNvSpPr/>
            <p:nvPr/>
          </p:nvSpPr>
          <p:spPr>
            <a:xfrm>
              <a:off x="10780858" y="2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9510329" y="4310902"/>
              <a:ext cx="2987840" cy="445043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610145" y="4217398"/>
              <a:ext cx="2619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FUNCIONALIDADE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53232" y="-27495"/>
            <a:ext cx="12130270" cy="6857998"/>
            <a:chOff x="10378094" y="0"/>
            <a:chExt cx="12130270" cy="6857998"/>
          </a:xfrm>
        </p:grpSpPr>
        <p:sp>
          <p:nvSpPr>
            <p:cNvPr id="8" name="Rectangle 7"/>
            <p:cNvSpPr/>
            <p:nvPr/>
          </p:nvSpPr>
          <p:spPr>
            <a:xfrm>
              <a:off x="10428659" y="0"/>
              <a:ext cx="12079705" cy="6857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9133417" y="3429060"/>
              <a:ext cx="2987840" cy="445043"/>
            </a:xfrm>
            <a:prstGeom prst="trapezoid">
              <a:avLst>
                <a:gd name="adj" fmla="val 123561"/>
              </a:avLst>
            </a:prstGeom>
            <a:gradFill>
              <a:gsLst>
                <a:gs pos="0">
                  <a:srgbClr val="0070C0"/>
                </a:gs>
                <a:gs pos="88000">
                  <a:srgbClr val="00B050"/>
                </a:gs>
              </a:gsLst>
              <a:lin ang="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492353" y="3451526"/>
              <a:ext cx="2171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TECONOLOGIAS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98275" y="7176"/>
            <a:ext cx="12237879" cy="6861270"/>
            <a:chOff x="9411757" y="-3271"/>
            <a:chExt cx="12237879" cy="6861270"/>
          </a:xfrm>
        </p:grpSpPr>
        <p:sp>
          <p:nvSpPr>
            <p:cNvPr id="4" name="Rectangle 3"/>
            <p:cNvSpPr/>
            <p:nvPr/>
          </p:nvSpPr>
          <p:spPr>
            <a:xfrm>
              <a:off x="9457636" y="0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8304293" y="1147999"/>
              <a:ext cx="2751720" cy="449180"/>
            </a:xfrm>
            <a:prstGeom prst="trapezoid">
              <a:avLst>
                <a:gd name="adj" fmla="val 123561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8678848" y="1074068"/>
              <a:ext cx="186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ootlight MT Light" panose="0204060206030A020304" pitchFamily="18" charset="0"/>
                </a:rPr>
                <a:t>DEMO</a:t>
              </a:r>
              <a:endParaRPr lang="en-US" b="1" dirty="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87" y="1929482"/>
            <a:ext cx="6389401" cy="488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89" y="1917441"/>
            <a:ext cx="5046180" cy="485901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99124" y="990856"/>
            <a:ext cx="914400" cy="9144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50843" y="1013212"/>
            <a:ext cx="914400" cy="9144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96663" y="1013212"/>
            <a:ext cx="914400" cy="9144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80815" y="1013212"/>
            <a:ext cx="914400" cy="9144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46287" y="109938"/>
            <a:ext cx="348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ootlight MT Light" panose="0204060206030A020304" pitchFamily="18" charset="0"/>
              </a:rPr>
              <a:t>DEMONSTRAÇÃO</a:t>
            </a:r>
            <a:endParaRPr lang="en-US" sz="32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74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Footlight MT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TÉCNICO</cp:lastModifiedBy>
  <cp:revision>192</cp:revision>
  <dcterms:created xsi:type="dcterms:W3CDTF">2021-04-25T02:04:40Z</dcterms:created>
  <dcterms:modified xsi:type="dcterms:W3CDTF">2021-06-17T10:03:05Z</dcterms:modified>
</cp:coreProperties>
</file>