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115_B7F6FC64.xml" ContentType="application/vnd.ms-powerpoint.comments+xml"/>
  <Override PartName="/ppt/notesSlides/notesSlide15.xml" ContentType="application/vnd.openxmlformats-officedocument.presentationml.notesSlide+xml"/>
  <Override PartName="/ppt/comments/modernComment_116_713B9B84.xml" ContentType="application/vnd.ms-powerpoint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61" r:id="rId3"/>
    <p:sldId id="269" r:id="rId4"/>
    <p:sldId id="268" r:id="rId5"/>
    <p:sldId id="267" r:id="rId6"/>
    <p:sldId id="262" r:id="rId7"/>
    <p:sldId id="264" r:id="rId8"/>
    <p:sldId id="265" r:id="rId9"/>
    <p:sldId id="263" r:id="rId10"/>
    <p:sldId id="270" r:id="rId11"/>
    <p:sldId id="266" r:id="rId12"/>
    <p:sldId id="271" r:id="rId13"/>
    <p:sldId id="272" r:id="rId14"/>
    <p:sldId id="273" r:id="rId15"/>
    <p:sldId id="274" r:id="rId16"/>
    <p:sldId id="277" r:id="rId17"/>
    <p:sldId id="278" r:id="rId18"/>
    <p:sldId id="276" r:id="rId19"/>
    <p:sldId id="282" r:id="rId20"/>
    <p:sldId id="280" r:id="rId21"/>
    <p:sldId id="28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E53CA2-3938-43B3-94AD-13569440EA3D}">
          <p14:sldIdLst>
            <p14:sldId id="260"/>
            <p14:sldId id="261"/>
            <p14:sldId id="269"/>
          </p14:sldIdLst>
        </p14:section>
        <p14:section name="Main Session" id="{1D33F1F6-157F-43DB-84C9-FCDFC5799BF6}">
          <p14:sldIdLst>
            <p14:sldId id="268"/>
            <p14:sldId id="267"/>
            <p14:sldId id="262"/>
            <p14:sldId id="264"/>
            <p14:sldId id="265"/>
            <p14:sldId id="263"/>
            <p14:sldId id="270"/>
            <p14:sldId id="266"/>
            <p14:sldId id="271"/>
            <p14:sldId id="272"/>
            <p14:sldId id="273"/>
            <p14:sldId id="274"/>
            <p14:sldId id="277"/>
            <p14:sldId id="278"/>
            <p14:sldId id="276"/>
          </p14:sldIdLst>
        </p14:section>
        <p14:section name="Summary" id="{5E4D7E58-8DC7-42C1-A916-223FDC27764D}">
          <p14:sldIdLst>
            <p14:sldId id="282"/>
            <p14:sldId id="280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65252E-1BB0-0843-442F-60712C7DE67E}" name="Armando Lacerda" initials="AL" userId="S::me@armandolacerda.com::6ac139bb-b445-447a-8efe-92d4a0b8d73e" providerId="AD"/>
  <p188:author id="{8E7DC0B3-B421-F710-F349-6FDC6B50363B}" name="Guest User" initials="GU" userId="S::urn:spo:anon#c45ff92ac012dddab5bbe5641f560d9674b64d134617cc2e9e830bb7c616ee78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BEF6B-2795-45FA-B16E-51975331B5CC}" v="130" dt="2023-08-29T16:59:59.982"/>
    <p1510:client id="{75217BA6-262B-88F1-0DA4-A5C70DBAB973}" v="3" dt="2023-08-29T09:30:02.735"/>
    <p1510:client id="{81D110AA-CC46-48FC-B5A4-335B7A1A5BAC}" v="2" dt="2023-08-29T10:48:40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3173" autoAdjust="0"/>
  </p:normalViewPr>
  <p:slideViewPr>
    <p:cSldViewPr snapToGrid="0">
      <p:cViewPr varScale="1">
        <p:scale>
          <a:sx n="101" d="100"/>
          <a:sy n="101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Lacerda" userId="6ac139bb-b445-447a-8efe-92d4a0b8d73e" providerId="ADAL" clId="{25CBEF6B-2795-45FA-B16E-51975331B5CC}"/>
    <pc:docChg chg="undo redo custSel addSld delSld modSld sldOrd modMainMaster addSection modSection">
      <pc:chgData name="Armando Lacerda" userId="6ac139bb-b445-447a-8efe-92d4a0b8d73e" providerId="ADAL" clId="{25CBEF6B-2795-45FA-B16E-51975331B5CC}" dt="2023-08-29T18:42:10.649" v="1613" actId="20577"/>
      <pc:docMkLst>
        <pc:docMk/>
      </pc:docMkLst>
      <pc:sldChg chg="delSp add del mod">
        <pc:chgData name="Armando Lacerda" userId="6ac139bb-b445-447a-8efe-92d4a0b8d73e" providerId="ADAL" clId="{25CBEF6B-2795-45FA-B16E-51975331B5CC}" dt="2023-08-28T22:15:02.056" v="84" actId="47"/>
        <pc:sldMkLst>
          <pc:docMk/>
          <pc:sldMk cId="3486741280" sldId="256"/>
        </pc:sldMkLst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9" creationId="{FC77D1B9-DEDD-74EF-0803-34AC177255F7}"/>
          </ac:spMkLst>
        </pc:spChg>
      </pc:sldChg>
      <pc:sldChg chg="delSp del mod">
        <pc:chgData name="Armando Lacerda" userId="6ac139bb-b445-447a-8efe-92d4a0b8d73e" providerId="ADAL" clId="{25CBEF6B-2795-45FA-B16E-51975331B5CC}" dt="2023-08-28T22:13:52.114" v="74" actId="47"/>
        <pc:sldMkLst>
          <pc:docMk/>
          <pc:sldMk cId="1925267139" sldId="258"/>
        </pc:sldMkLst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9" creationId="{FC77D1B9-DEDD-74EF-0803-34AC177255F7}"/>
          </ac:spMkLst>
        </pc:spChg>
        <pc:picChg chg="del">
          <ac:chgData name="Armando Lacerda" userId="6ac139bb-b445-447a-8efe-92d4a0b8d73e" providerId="ADAL" clId="{25CBEF6B-2795-45FA-B16E-51975331B5CC}" dt="2023-08-28T22:12:19.617" v="58" actId="21"/>
          <ac:picMkLst>
            <pc:docMk/>
            <pc:sldMk cId="1925267139" sldId="258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8T22:11:27.209" v="48" actId="21"/>
          <ac:picMkLst>
            <pc:docMk/>
            <pc:sldMk cId="1925267139" sldId="258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8T22:11:18.097" v="46" actId="21"/>
          <ac:picMkLst>
            <pc:docMk/>
            <pc:sldMk cId="1925267139" sldId="258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8T22:12:28.575" v="60" actId="21"/>
          <ac:picMkLst>
            <pc:docMk/>
            <pc:sldMk cId="1925267139" sldId="258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8T22:11:44.082" v="52" actId="21"/>
          <ac:picMkLst>
            <pc:docMk/>
            <pc:sldMk cId="1925267139" sldId="258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8T22:11:57.719" v="54" actId="21"/>
          <ac:picMkLst>
            <pc:docMk/>
            <pc:sldMk cId="1925267139" sldId="258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8T22:11:35.785" v="50" actId="21"/>
          <ac:picMkLst>
            <pc:docMk/>
            <pc:sldMk cId="1925267139" sldId="258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8T22:12:09.430" v="56" actId="21"/>
          <ac:picMkLst>
            <pc:docMk/>
            <pc:sldMk cId="1925267139" sldId="258"/>
            <ac:picMk id="19" creationId="{225F4732-A265-BB07-7BE3-0F121983CD4A}"/>
          </ac:picMkLst>
        </pc:picChg>
      </pc:sldChg>
      <pc:sldChg chg="del">
        <pc:chgData name="Armando Lacerda" userId="6ac139bb-b445-447a-8efe-92d4a0b8d73e" providerId="ADAL" clId="{25CBEF6B-2795-45FA-B16E-51975331B5CC}" dt="2023-08-28T22:14:06.221" v="75" actId="47"/>
        <pc:sldMkLst>
          <pc:docMk/>
          <pc:sldMk cId="3540952526" sldId="259"/>
        </pc:sldMkLst>
      </pc:sldChg>
      <pc:sldChg chg="addSp delSp modSp 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50343982" sldId="260"/>
        </pc:sldMkLst>
        <pc:spChg chg="add del mod">
          <ac:chgData name="Armando Lacerda" userId="6ac139bb-b445-447a-8efe-92d4a0b8d73e" providerId="ADAL" clId="{25CBEF6B-2795-45FA-B16E-51975331B5CC}" dt="2023-08-29T00:24:44.499" v="371" actId="21"/>
          <ac:spMkLst>
            <pc:docMk/>
            <pc:sldMk cId="50343982" sldId="260"/>
            <ac:spMk id="2" creationId="{BA7992EA-2BCC-5C8B-9A1B-A7DAF3725CD9}"/>
          </ac:spMkLst>
        </pc:spChg>
      </pc:sldChg>
      <pc:sldChg chg="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1668804900" sldId="261"/>
        </pc:sldMkLst>
      </pc:sldChg>
      <pc:sldChg chg="addSp delSp modSp add mod ord setBg modAnim modNotesTx">
        <pc:chgData name="Armando Lacerda" userId="6ac139bb-b445-447a-8efe-92d4a0b8d73e" providerId="ADAL" clId="{25CBEF6B-2795-45FA-B16E-51975331B5CC}" dt="2023-08-29T18:34:38.780" v="956" actId="20577"/>
        <pc:sldMkLst>
          <pc:docMk/>
          <pc:sldMk cId="166890380" sldId="262"/>
        </pc:sldMkLst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2" creationId="{67182CE4-8B54-EC33-5513-66082921C7B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3" creationId="{5CFE2799-6C63-BB03-747A-142C884DAF95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4" creationId="{F421DB4B-8C58-37DE-3054-5F716B634B3A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6" creationId="{E5A0409B-6BCB-8D87-FE99-A5FDAEF91D03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8" creationId="{90729BCC-ED77-CCAE-E87E-259DA2B5A8FC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0" creationId="{61C54496-4A91-D1FB-CC88-7FABDB492CC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2" creationId="{803AD776-6BFA-F89C-DB71-4D8A8E37C34F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4" creationId="{19847AE9-60FF-A58B-511F-7E6F8FEF969E}"/>
          </ac:spMkLst>
        </pc:spChg>
        <pc:spChg chg="add mod">
          <ac:chgData name="Armando Lacerda" userId="6ac139bb-b445-447a-8efe-92d4a0b8d73e" providerId="ADAL" clId="{25CBEF6B-2795-45FA-B16E-51975331B5CC}" dt="2023-08-28T22:17:53.485" v="105" actId="20577"/>
          <ac:spMkLst>
            <pc:docMk/>
            <pc:sldMk cId="166890380" sldId="262"/>
            <ac:spMk id="16" creationId="{F31E30D6-D359-3990-B0A9-92C4DC28BC6F}"/>
          </ac:spMkLst>
        </pc:spChg>
        <pc:spChg chg="add mod">
          <ac:chgData name="Armando Lacerda" userId="6ac139bb-b445-447a-8efe-92d4a0b8d73e" providerId="ADAL" clId="{25CBEF6B-2795-45FA-B16E-51975331B5CC}" dt="2023-08-28T22:18:28.501" v="131" actId="1076"/>
          <ac:spMkLst>
            <pc:docMk/>
            <pc:sldMk cId="166890380" sldId="262"/>
            <ac:spMk id="18" creationId="{A1A40910-98A9-F38B-F1D7-ECC4F648E12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9" creationId="{FC77D1B9-DEDD-74EF-0803-34AC177255F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0" creationId="{D11B4F78-C29C-6907-1758-A18A613E639E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1" creationId="{853118C8-9B72-4C3D-3792-8BA7CAE64D7C}"/>
          </ac:spMkLst>
        </pc:spChg>
        <pc:spChg chg="add mod">
          <ac:chgData name="Armando Lacerda" userId="6ac139bb-b445-447a-8efe-92d4a0b8d73e" providerId="ADAL" clId="{25CBEF6B-2795-45FA-B16E-51975331B5CC}" dt="2023-08-28T22:19:11.168" v="164" actId="1076"/>
          <ac:spMkLst>
            <pc:docMk/>
            <pc:sldMk cId="166890380" sldId="262"/>
            <ac:spMk id="32" creationId="{7F4E9875-5ED0-860B-3450-7B23BEB5E423}"/>
          </ac:spMkLst>
        </pc:spChg>
        <pc:spChg chg="add mod">
          <ac:chgData name="Armando Lacerda" userId="6ac139bb-b445-447a-8efe-92d4a0b8d73e" providerId="ADAL" clId="{25CBEF6B-2795-45FA-B16E-51975331B5CC}" dt="2023-08-28T22:18:55.766" v="162" actId="1076"/>
          <ac:spMkLst>
            <pc:docMk/>
            <pc:sldMk cId="166890380" sldId="262"/>
            <ac:spMk id="33" creationId="{CAC8FBB6-28FE-8202-EAD8-2043ED9F0BB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4" creationId="{90F6E646-0D97-B182-9694-556F44D6C601}"/>
          </ac:spMkLst>
        </pc:spChg>
        <pc:spChg chg="add mod">
          <ac:chgData name="Armando Lacerda" userId="6ac139bb-b445-447a-8efe-92d4a0b8d73e" providerId="ADAL" clId="{25CBEF6B-2795-45FA-B16E-51975331B5CC}" dt="2023-08-28T22:18:43.695" v="145" actId="1076"/>
          <ac:spMkLst>
            <pc:docMk/>
            <pc:sldMk cId="166890380" sldId="262"/>
            <ac:spMk id="35" creationId="{98C3BE25-5996-2E83-C73C-ABB17C4549C6}"/>
          </ac:spMkLst>
        </pc:sp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7" creationId="{C784C9BC-31C7-AA58-4DC4-7D117D8D8757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9" creationId="{225F4732-A265-BB07-7BE3-0F121983CD4A}"/>
          </ac:picMkLst>
        </pc:picChg>
      </pc:sldChg>
      <pc:sldChg chg="addSp delSp modSp add mod modTransition">
        <pc:chgData name="Armando Lacerda" userId="6ac139bb-b445-447a-8efe-92d4a0b8d73e" providerId="ADAL" clId="{25CBEF6B-2795-45FA-B16E-51975331B5CC}" dt="2023-08-29T16:59:59.982" v="925"/>
        <pc:sldMkLst>
          <pc:docMk/>
          <pc:sldMk cId="1804377006" sldId="263"/>
        </pc:sldMkLst>
        <pc:spChg chg="add del mod">
          <ac:chgData name="Armando Lacerda" userId="6ac139bb-b445-447a-8efe-92d4a0b8d73e" providerId="ADAL" clId="{25CBEF6B-2795-45FA-B16E-51975331B5CC}" dt="2023-08-28T22:17:23.611" v="95" actId="1076"/>
          <ac:spMkLst>
            <pc:docMk/>
            <pc:sldMk cId="1804377006" sldId="263"/>
            <ac:spMk id="2" creationId="{B06FA689-B5BE-CBFD-93A8-249A859B58A6}"/>
          </ac:spMkLst>
        </pc:spChg>
        <pc:spChg chg="add del mod">
          <ac:chgData name="Armando Lacerda" userId="6ac139bb-b445-447a-8efe-92d4a0b8d73e" providerId="ADAL" clId="{25CBEF6B-2795-45FA-B16E-51975331B5CC}" dt="2023-08-28T22:16:47.091" v="92" actId="1076"/>
          <ac:spMkLst>
            <pc:docMk/>
            <pc:sldMk cId="1804377006" sldId="263"/>
            <ac:spMk id="3" creationId="{325AD8D8-47BA-4598-0963-37F4C1C6D2B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4" creationId="{C6ED2028-2AB2-E4B6-E319-9CB10D33D5CA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6" creationId="{D91EB1BF-1596-51C4-2745-5A72D08A797F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8" creationId="{03D38873-1DE0-3659-1BB7-8519C008C38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10" creationId="{6AE9EB60-8415-E33D-5C29-390A4778B270}"/>
          </ac:spMkLst>
        </pc:spChg>
        <pc:spChg chg="add del mod">
          <ac:chgData name="Armando Lacerda" userId="6ac139bb-b445-447a-8efe-92d4a0b8d73e" providerId="ADAL" clId="{25CBEF6B-2795-45FA-B16E-51975331B5CC}" dt="2023-08-28T22:17:01.448" v="93" actId="1076"/>
          <ac:spMkLst>
            <pc:docMk/>
            <pc:sldMk cId="1804377006" sldId="263"/>
            <ac:spMk id="12" creationId="{4F275398-589F-EF75-F08B-78399D2DAA30}"/>
          </ac:spMkLst>
        </pc:spChg>
        <pc:spChg chg="add del mod">
          <ac:chgData name="Armando Lacerda" userId="6ac139bb-b445-447a-8efe-92d4a0b8d73e" providerId="ADAL" clId="{25CBEF6B-2795-45FA-B16E-51975331B5CC}" dt="2023-08-28T22:16:22.710" v="90" actId="408"/>
          <ac:spMkLst>
            <pc:docMk/>
            <pc:sldMk cId="1804377006" sldId="263"/>
            <ac:spMk id="14" creationId="{8410D9A2-2FE2-7571-4901-CEA4EBCC5426}"/>
          </ac:spMkLst>
        </pc:spChg>
        <pc:spChg chg="add mod">
          <ac:chgData name="Armando Lacerda" userId="6ac139bb-b445-447a-8efe-92d4a0b8d73e" providerId="ADAL" clId="{25CBEF6B-2795-45FA-B16E-51975331B5CC}" dt="2023-08-29T01:30:22.135" v="754" actId="1582"/>
          <ac:spMkLst>
            <pc:docMk/>
            <pc:sldMk cId="1804377006" sldId="263"/>
            <ac:spMk id="25" creationId="{F7D58C6F-707D-ADA4-E34B-ACD02715416E}"/>
          </ac:spMkLst>
        </pc:sp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11:23.874" v="47" actId="14826"/>
          <ac:picMkLst>
            <pc:docMk/>
            <pc:sldMk cId="1804377006" sldId="263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12:34.241" v="61" actId="14826"/>
          <ac:picMkLst>
            <pc:docMk/>
            <pc:sldMk cId="1804377006" sldId="263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11:49.457" v="53" actId="14826"/>
          <ac:picMkLst>
            <pc:docMk/>
            <pc:sldMk cId="1804377006" sldId="263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12:03.191" v="55" actId="14826"/>
          <ac:picMkLst>
            <pc:docMk/>
            <pc:sldMk cId="1804377006" sldId="263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17" creationId="{C784C9BC-31C7-AA58-4DC4-7D117D8D8757}"/>
          </ac:picMkLst>
        </pc:picChg>
        <pc:picChg chg="add del mod">
          <ac:chgData name="Armando Lacerda" userId="6ac139bb-b445-447a-8efe-92d4a0b8d73e" providerId="ADAL" clId="{25CBEF6B-2795-45FA-B16E-51975331B5CC}" dt="2023-08-28T22:39:15.347" v="228"/>
          <ac:picMkLst>
            <pc:docMk/>
            <pc:sldMk cId="1804377006" sldId="263"/>
            <ac:picMk id="18" creationId="{087BC109-57F6-DC49-B83E-4A903CAC11A7}"/>
          </ac:picMkLst>
        </pc:pic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19" creationId="{225F4732-A265-BB07-7BE3-0F121983CD4A}"/>
          </ac:picMkLst>
        </pc:picChg>
        <pc:picChg chg="add del mod">
          <ac:chgData name="Armando Lacerda" userId="6ac139bb-b445-447a-8efe-92d4a0b8d73e" providerId="ADAL" clId="{25CBEF6B-2795-45FA-B16E-51975331B5CC}" dt="2023-08-28T22:39:19.797" v="230"/>
          <ac:picMkLst>
            <pc:docMk/>
            <pc:sldMk cId="1804377006" sldId="263"/>
            <ac:picMk id="21" creationId="{52BFC7FF-DC74-70A7-BB60-6B302DFD9BE1}"/>
          </ac:picMkLst>
        </pc:picChg>
        <pc:picChg chg="add mod ord">
          <ac:chgData name="Armando Lacerda" userId="6ac139bb-b445-447a-8efe-92d4a0b8d73e" providerId="ADAL" clId="{25CBEF6B-2795-45FA-B16E-51975331B5CC}" dt="2023-08-28T22:40:52.786" v="239" actId="166"/>
          <ac:picMkLst>
            <pc:docMk/>
            <pc:sldMk cId="1804377006" sldId="263"/>
            <ac:picMk id="23" creationId="{DC8F94C6-250F-A73A-87FC-4475CA352CE8}"/>
          </ac:picMkLst>
        </pc:picChg>
      </pc:sldChg>
      <pc:sldChg chg="add del">
        <pc:chgData name="Armando Lacerda" userId="6ac139bb-b445-447a-8efe-92d4a0b8d73e" providerId="ADAL" clId="{25CBEF6B-2795-45FA-B16E-51975331B5CC}" dt="2023-08-28T22:14:24.105" v="78" actId="2890"/>
        <pc:sldMkLst>
          <pc:docMk/>
          <pc:sldMk cId="1153217764" sldId="264"/>
        </pc:sldMkLst>
      </pc:sldChg>
      <pc:sldChg chg="add del">
        <pc:chgData name="Armando Lacerda" userId="6ac139bb-b445-447a-8efe-92d4a0b8d73e" providerId="ADAL" clId="{25CBEF6B-2795-45FA-B16E-51975331B5CC}" dt="2023-08-28T22:14:43.709" v="80" actId="2890"/>
        <pc:sldMkLst>
          <pc:docMk/>
          <pc:sldMk cId="3397169953" sldId="264"/>
        </pc:sldMkLst>
      </pc:sldChg>
      <pc:sldChg chg="addSp modSp add mod modTransition modNotesTx">
        <pc:chgData name="Armando Lacerda" userId="6ac139bb-b445-447a-8efe-92d4a0b8d73e" providerId="ADAL" clId="{25CBEF6B-2795-45FA-B16E-51975331B5CC}" dt="2023-08-29T18:34:42.101" v="957"/>
        <pc:sldMkLst>
          <pc:docMk/>
          <pc:sldMk cId="4231599728" sldId="264"/>
        </pc:sldMkLst>
        <pc:spChg chg="add mod">
          <ac:chgData name="Armando Lacerda" userId="6ac139bb-b445-447a-8efe-92d4a0b8d73e" providerId="ADAL" clId="{25CBEF6B-2795-45FA-B16E-51975331B5CC}" dt="2023-08-29T01:29:48.439" v="752" actId="1582"/>
          <ac:spMkLst>
            <pc:docMk/>
            <pc:sldMk cId="4231599728" sldId="264"/>
            <ac:spMk id="2" creationId="{22A5834F-29C9-9CC5-4CDC-BA9EA3F849BC}"/>
          </ac:spMkLst>
        </pc:spChg>
        <pc:picChg chg="add mod">
          <ac:chgData name="Armando Lacerda" userId="6ac139bb-b445-447a-8efe-92d4a0b8d73e" providerId="ADAL" clId="{25CBEF6B-2795-45FA-B16E-51975331B5CC}" dt="2023-08-28T22:21:37.677" v="173" actId="1076"/>
          <ac:picMkLst>
            <pc:docMk/>
            <pc:sldMk cId="4231599728" sldId="264"/>
            <ac:picMk id="4" creationId="{4919D1FE-DED8-C56A-A837-F5F32F2573B8}"/>
          </ac:picMkLst>
        </pc:picChg>
      </pc:sldChg>
      <pc:sldChg chg="addSp delSp modSp add mod modTransition modNotesTx">
        <pc:chgData name="Armando Lacerda" userId="6ac139bb-b445-447a-8efe-92d4a0b8d73e" providerId="ADAL" clId="{25CBEF6B-2795-45FA-B16E-51975331B5CC}" dt="2023-08-29T18:34:44.601" v="958"/>
        <pc:sldMkLst>
          <pc:docMk/>
          <pc:sldMk cId="290515348" sldId="265"/>
        </pc:sldMkLst>
        <pc:spChg chg="del mod">
          <ac:chgData name="Armando Lacerda" userId="6ac139bb-b445-447a-8efe-92d4a0b8d73e" providerId="ADAL" clId="{25CBEF6B-2795-45FA-B16E-51975331B5CC}" dt="2023-08-28T22:36:56.507" v="220" actId="478"/>
          <ac:spMkLst>
            <pc:docMk/>
            <pc:sldMk cId="290515348" sldId="265"/>
            <ac:spMk id="2" creationId="{22A5834F-29C9-9CC5-4CDC-BA9EA3F849BC}"/>
          </ac:spMkLst>
        </pc:spChg>
        <pc:spChg chg="add mod ord">
          <ac:chgData name="Armando Lacerda" userId="6ac139bb-b445-447a-8efe-92d4a0b8d73e" providerId="ADAL" clId="{25CBEF6B-2795-45FA-B16E-51975331B5CC}" dt="2023-08-28T22:35:50.304" v="208" actId="1076"/>
          <ac:spMkLst>
            <pc:docMk/>
            <pc:sldMk cId="290515348" sldId="265"/>
            <ac:spMk id="20" creationId="{7B800CF5-0895-DBA9-CC80-88683799E17D}"/>
          </ac:spMkLst>
        </pc:spChg>
        <pc:spChg chg="add mod">
          <ac:chgData name="Armando Lacerda" userId="6ac139bb-b445-447a-8efe-92d4a0b8d73e" providerId="ADAL" clId="{25CBEF6B-2795-45FA-B16E-51975331B5CC}" dt="2023-08-28T22:36:18.745" v="216" actId="2085"/>
          <ac:spMkLst>
            <pc:docMk/>
            <pc:sldMk cId="290515348" sldId="265"/>
            <ac:spMk id="21" creationId="{3E70B986-FF9E-3D32-29E0-E12DE0BDFAB9}"/>
          </ac:spMkLst>
        </pc:spChg>
        <pc:spChg chg="add mod">
          <ac:chgData name="Armando Lacerda" userId="6ac139bb-b445-447a-8efe-92d4a0b8d73e" providerId="ADAL" clId="{25CBEF6B-2795-45FA-B16E-51975331B5CC}" dt="2023-08-29T01:29:57.359" v="753" actId="1582"/>
          <ac:spMkLst>
            <pc:docMk/>
            <pc:sldMk cId="290515348" sldId="265"/>
            <ac:spMk id="22" creationId="{2AA4E872-2398-5841-A394-D83E0C11D6FF}"/>
          </ac:spMkLst>
        </pc:spChg>
        <pc:spChg chg="mod">
          <ac:chgData name="Armando Lacerda" userId="6ac139bb-b445-447a-8efe-92d4a0b8d73e" providerId="ADAL" clId="{25CBEF6B-2795-45FA-B16E-51975331B5CC}" dt="2023-08-29T09:05:14.659" v="844" actId="20577"/>
          <ac:spMkLst>
            <pc:docMk/>
            <pc:sldMk cId="290515348" sldId="265"/>
            <ac:spMk id="32" creationId="{7F4E9875-5ED0-860B-3450-7B23BEB5E423}"/>
          </ac:spMkLst>
        </pc:spChg>
        <pc:picChg chg="add del mod">
          <ac:chgData name="Armando Lacerda" userId="6ac139bb-b445-447a-8efe-92d4a0b8d73e" providerId="ADAL" clId="{25CBEF6B-2795-45FA-B16E-51975331B5CC}" dt="2023-08-28T22:23:09.390" v="176"/>
          <ac:picMkLst>
            <pc:docMk/>
            <pc:sldMk cId="290515348" sldId="265"/>
            <ac:picMk id="6" creationId="{E75C336E-2F48-1E69-C2C3-56AA7496A4FE}"/>
          </ac:picMkLst>
        </pc:picChg>
        <pc:picChg chg="add del mod">
          <ac:chgData name="Armando Lacerda" userId="6ac139bb-b445-447a-8efe-92d4a0b8d73e" providerId="ADAL" clId="{25CBEF6B-2795-45FA-B16E-51975331B5CC}" dt="2023-08-28T22:24:16.810" v="180" actId="21"/>
          <ac:picMkLst>
            <pc:docMk/>
            <pc:sldMk cId="290515348" sldId="265"/>
            <ac:picMk id="10" creationId="{57851E38-900A-B688-19F2-4E67F35E3C58}"/>
          </ac:picMkLst>
        </pc:picChg>
        <pc:picChg chg="mod ord">
          <ac:chgData name="Armando Lacerda" userId="6ac139bb-b445-447a-8efe-92d4a0b8d73e" providerId="ADAL" clId="{25CBEF6B-2795-45FA-B16E-51975331B5CC}" dt="2023-08-28T22:36:26.930" v="217" actId="166"/>
          <ac:picMkLst>
            <pc:docMk/>
            <pc:sldMk cId="290515348" sldId="265"/>
            <ac:picMk id="13" creationId="{B8D65E63-1C8A-5D1B-FC1D-CAEEF49F2281}"/>
          </ac:picMkLst>
        </pc:picChg>
        <pc:picChg chg="add del mod">
          <ac:chgData name="Armando Lacerda" userId="6ac139bb-b445-447a-8efe-92d4a0b8d73e" providerId="ADAL" clId="{25CBEF6B-2795-45FA-B16E-51975331B5CC}" dt="2023-08-28T22:34:17.742" v="182" actId="21"/>
          <ac:picMkLst>
            <pc:docMk/>
            <pc:sldMk cId="290515348" sldId="265"/>
            <ac:picMk id="14" creationId="{6966221D-8A47-F04C-42DF-F7F2F4C4EB2E}"/>
          </ac:picMkLst>
        </pc:picChg>
        <pc:picChg chg="mod">
          <ac:chgData name="Armando Lacerda" userId="6ac139bb-b445-447a-8efe-92d4a0b8d73e" providerId="ADAL" clId="{25CBEF6B-2795-45FA-B16E-51975331B5CC}" dt="2023-08-28T22:37:46.271" v="224" actId="14100"/>
          <ac:picMkLst>
            <pc:docMk/>
            <pc:sldMk cId="290515348" sldId="265"/>
            <ac:picMk id="17" creationId="{C784C9BC-31C7-AA58-4DC4-7D117D8D8757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6:34.784" v="1067" actId="20577"/>
        <pc:sldMkLst>
          <pc:docMk/>
          <pc:sldMk cId="111765456" sldId="266"/>
        </pc:sldMkLst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4" creationId="{8410D9A2-2FE2-7571-4901-CEA4EBCC5426}"/>
          </ac:spMkLst>
        </pc:spChg>
        <pc:spChg chg="del">
          <ac:chgData name="Armando Lacerda" userId="6ac139bb-b445-447a-8efe-92d4a0b8d73e" providerId="ADAL" clId="{25CBEF6B-2795-45FA-B16E-51975331B5CC}" dt="2023-08-28T22:41:57.130" v="241" actId="478"/>
          <ac:spMkLst>
            <pc:docMk/>
            <pc:sldMk cId="111765456" sldId="266"/>
            <ac:spMk id="25" creationId="{F7D58C6F-707D-ADA4-E34B-ACD02715416E}"/>
          </ac:spMkLst>
        </pc:sp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9" creationId="{225F4732-A265-BB07-7BE3-0F121983CD4A}"/>
          </ac:picMkLst>
        </pc:picChg>
        <pc:picChg chg="del">
          <ac:chgData name="Armando Lacerda" userId="6ac139bb-b445-447a-8efe-92d4a0b8d73e" providerId="ADAL" clId="{25CBEF6B-2795-45FA-B16E-51975331B5CC}" dt="2023-08-28T22:41:57.130" v="241" actId="478"/>
          <ac:picMkLst>
            <pc:docMk/>
            <pc:sldMk cId="111765456" sldId="266"/>
            <ac:picMk id="23" creationId="{DC8F94C6-250F-A73A-87FC-4475CA352CE8}"/>
          </ac:picMkLst>
        </pc:picChg>
      </pc:sldChg>
      <pc:sldChg chg="addSp delSp modSp new mod modTransition modAnim modNotesTx">
        <pc:chgData name="Armando Lacerda" userId="6ac139bb-b445-447a-8efe-92d4a0b8d73e" providerId="ADAL" clId="{25CBEF6B-2795-45FA-B16E-51975331B5CC}" dt="2023-08-29T18:34:29.241" v="949" actId="20577"/>
        <pc:sldMkLst>
          <pc:docMk/>
          <pc:sldMk cId="962972893" sldId="267"/>
        </pc:sldMkLst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5" creationId="{E7B16B9A-5A7C-9315-BC4B-0CE248435C7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6" creationId="{B81FF8E3-E9D5-A519-DD97-94B284EEF4BB}"/>
          </ac:spMkLst>
        </pc:spChg>
        <pc:spChg chg="add del">
          <ac:chgData name="Armando Lacerda" userId="6ac139bb-b445-447a-8efe-92d4a0b8d73e" providerId="ADAL" clId="{25CBEF6B-2795-45FA-B16E-51975331B5CC}" dt="2023-08-29T00:15:40.550" v="267" actId="478"/>
          <ac:spMkLst>
            <pc:docMk/>
            <pc:sldMk cId="962972893" sldId="267"/>
            <ac:spMk id="7" creationId="{923E43BB-2C0A-AC47-A7C4-29AA0F5D16AE}"/>
          </ac:spMkLst>
        </pc:spChg>
        <pc:spChg chg="add del mod">
          <ac:chgData name="Armando Lacerda" userId="6ac139bb-b445-447a-8efe-92d4a0b8d73e" providerId="ADAL" clId="{25CBEF6B-2795-45FA-B16E-51975331B5CC}" dt="2023-08-29T00:15:43.669" v="268" actId="21"/>
          <ac:spMkLst>
            <pc:docMk/>
            <pc:sldMk cId="962972893" sldId="267"/>
            <ac:spMk id="9" creationId="{2D12A047-E091-C87B-BDE4-331A79AF2A9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1" creationId="{3B263B4A-D6EB-BA8A-3917-6E200815EA89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4" creationId="{CAEB136E-8012-23D5-2C0F-C5A2F378F02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6" creationId="{A32403DC-1C38-A237-EC74-2AA5017F19A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9" creationId="{162C747D-CBC0-DB53-0F97-84F6346F7DDA}"/>
          </ac:spMkLst>
        </pc:spChg>
        <pc:spChg chg="add mod">
          <ac:chgData name="Armando Lacerda" userId="6ac139bb-b445-447a-8efe-92d4a0b8d73e" providerId="ADAL" clId="{25CBEF6B-2795-45FA-B16E-51975331B5CC}" dt="2023-08-29T01:25:27.951" v="742" actId="1076"/>
          <ac:spMkLst>
            <pc:docMk/>
            <pc:sldMk cId="962972893" sldId="267"/>
            <ac:spMk id="21" creationId="{22A66C60-EFDE-F5A8-2B72-958DA64B1303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24" creationId="{87F67E44-4D7B-10DA-F7E2-FD101F1DC54B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5" creationId="{D9A7BE2F-2D73-D9AC-E74F-DED8E20ABEF3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7" creationId="{7C0F50E3-C3D9-BD0C-7B46-D063B5221F2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0" creationId="{5348BE4A-08BF-A9F7-D86E-C9709765B1EE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1" creationId="{8B358C49-A977-8BD1-1487-E0B37FD7C37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6" creationId="{E873BE55-9AD6-176B-EE25-A28338F3B2E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39" creationId="{F44D8653-A4C7-5289-DD88-E82AD54DA85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0" creationId="{1A1D8CB1-0BE1-78B0-9606-2E393A38AE3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1" creationId="{39DE9365-913D-C773-0CE6-A5B81D4A629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2" creationId="{86FACEFC-26E6-7D7A-6244-00EB42FBAB92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3" creationId="{7F86F5B6-8DE9-6D21-3045-8FD81EA223DC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4" creationId="{C2A3C693-238C-BC16-0ADA-D7084976A8F3}"/>
          </ac:spMkLst>
        </pc:sp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2" creationId="{5C5C60C1-3EA3-6D91-E854-9E3B36DE37D9}"/>
          </ac:picMkLst>
        </pc:picChg>
        <pc:picChg chg="add del mod">
          <ac:chgData name="Armando Lacerda" userId="6ac139bb-b445-447a-8efe-92d4a0b8d73e" providerId="ADAL" clId="{25CBEF6B-2795-45FA-B16E-51975331B5CC}" dt="2023-08-28T22:42:57.038" v="248" actId="21"/>
          <ac:picMkLst>
            <pc:docMk/>
            <pc:sldMk cId="962972893" sldId="267"/>
            <ac:picMk id="3" creationId="{C54B1187-3CDE-FD0B-7F14-9D7574898AD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4" creationId="{5265885B-24D1-7ED8-8FE6-5BD0B6512D8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8" creationId="{67B3B4B4-1806-8655-5E18-170F48B4FB04}"/>
          </ac:picMkLst>
        </pc:picChg>
        <pc:picChg chg="add del mod or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0" creationId="{97E855CB-2D5C-7229-D288-D95D6BA99C46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2" creationId="{59F7E347-140C-E220-8304-CFE20C72575F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3" creationId="{BBD4239D-E2AC-5A8F-3551-7F0AAB77B2FB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15" creationId="{2B242989-C3A4-AD2E-1B98-0F88A1D55B94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7" creationId="{8736585A-D552-01E7-7F01-FFF1D8A7BB2A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8" creationId="{F7C0A13F-7722-B50D-2A1D-AE187ADD1A12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20" creationId="{90C6EC6A-3906-D954-338D-B3C339DC821C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2" creationId="{4803EB56-24FA-EE59-B047-C9D378410D53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3" creationId="{E902AD07-CAA7-7371-51EC-3C52A072B49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6" creationId="{3B1588FB-EE02-B215-3A1F-B1084783FD65}"/>
          </ac:picMkLst>
        </pc:picChg>
        <pc:picChg chg="add del mod">
          <ac:chgData name="Armando Lacerda" userId="6ac139bb-b445-447a-8efe-92d4a0b8d73e" providerId="ADAL" clId="{25CBEF6B-2795-45FA-B16E-51975331B5CC}" dt="2023-08-29T00:29:17.056" v="399" actId="21"/>
          <ac:picMkLst>
            <pc:docMk/>
            <pc:sldMk cId="962972893" sldId="267"/>
            <ac:picMk id="28" creationId="{9A7F8EF6-C598-1F1F-A1FC-93EF5661FC38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9" creationId="{334A5248-641D-0246-8C69-41CC780610D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2" creationId="{75A4344C-DF9D-CFA4-46C7-8380763BD221}"/>
          </ac:picMkLst>
        </pc:picChg>
        <pc:picChg chg="add del">
          <ac:chgData name="Armando Lacerda" userId="6ac139bb-b445-447a-8efe-92d4a0b8d73e" providerId="ADAL" clId="{25CBEF6B-2795-45FA-B16E-51975331B5CC}" dt="2023-08-29T00:31:38.357" v="421" actId="21"/>
          <ac:picMkLst>
            <pc:docMk/>
            <pc:sldMk cId="962972893" sldId="267"/>
            <ac:picMk id="33" creationId="{3D1957A0-9B57-BD39-C080-A4B1282AABE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4" creationId="{5A64F13A-3386-7020-F93E-73DDE7C08BC1}"/>
          </ac:picMkLst>
        </pc:picChg>
        <pc:picChg chg="add del mod">
          <ac:chgData name="Armando Lacerda" userId="6ac139bb-b445-447a-8efe-92d4a0b8d73e" providerId="ADAL" clId="{25CBEF6B-2795-45FA-B16E-51975331B5CC}" dt="2023-08-29T00:33:05.972" v="433" actId="21"/>
          <ac:picMkLst>
            <pc:docMk/>
            <pc:sldMk cId="962972893" sldId="267"/>
            <ac:picMk id="35" creationId="{7EFC0A47-8838-3960-6F10-B221CD7DF67D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7" creationId="{94875D17-7319-D8C9-6116-1AF9D6510F3D}"/>
          </ac:picMkLst>
        </pc:picChg>
        <pc:picChg chg="add del mod">
          <ac:chgData name="Armando Lacerda" userId="6ac139bb-b445-447a-8efe-92d4a0b8d73e" providerId="ADAL" clId="{25CBEF6B-2795-45FA-B16E-51975331B5CC}" dt="2023-08-29T00:35:41.818" v="452" actId="21"/>
          <ac:picMkLst>
            <pc:docMk/>
            <pc:sldMk cId="962972893" sldId="267"/>
            <ac:picMk id="38" creationId="{DB632BA9-834E-04EF-95DB-3BFDA1FCC182}"/>
          </ac:picMkLst>
        </pc:picChg>
        <pc:picChg chg="add del mod">
          <ac:chgData name="Armando Lacerda" userId="6ac139bb-b445-447a-8efe-92d4a0b8d73e" providerId="ADAL" clId="{25CBEF6B-2795-45FA-B16E-51975331B5CC}" dt="2023-08-29T00:30:41.296" v="416" actId="21"/>
          <ac:picMkLst>
            <pc:docMk/>
            <pc:sldMk cId="962972893" sldId="267"/>
            <ac:picMk id="3074" creationId="{68575233-2845-348B-3241-26978BBA9FDB}"/>
          </ac:picMkLst>
        </pc:picChg>
        <pc:picChg chg="add del mod">
          <ac:chgData name="Armando Lacerda" userId="6ac139bb-b445-447a-8efe-92d4a0b8d73e" providerId="ADAL" clId="{25CBEF6B-2795-45FA-B16E-51975331B5CC}" dt="2023-08-29T00:34:45.264" v="448" actId="21"/>
          <ac:picMkLst>
            <pc:docMk/>
            <pc:sldMk cId="962972893" sldId="267"/>
            <ac:picMk id="3076" creationId="{6E7AAFD1-E4C2-085B-45F0-C41CF059A14C}"/>
          </ac:picMkLst>
        </pc:picChg>
      </pc:sldChg>
      <pc:sldChg chg="delSp modSp add mod ord modAnim modNotesTx">
        <pc:chgData name="Armando Lacerda" userId="6ac139bb-b445-447a-8efe-92d4a0b8d73e" providerId="ADAL" clId="{25CBEF6B-2795-45FA-B16E-51975331B5CC}" dt="2023-08-29T18:34:21.806" v="936" actId="20577"/>
        <pc:sldMkLst>
          <pc:docMk/>
          <pc:sldMk cId="1886314929" sldId="268"/>
        </pc:sldMkLst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5" creationId="{E7B16B9A-5A7C-9315-BC4B-0CE248435C7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6" creationId="{B81FF8E3-E9D5-A519-DD97-94B284EEF4B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1" creationId="{3B263B4A-D6EB-BA8A-3917-6E200815EA89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4" creationId="{CAEB136E-8012-23D5-2C0F-C5A2F378F02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1" creationId="{22A66C60-EFDE-F5A8-2B72-958DA64B1303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4" creationId="{87F67E44-4D7B-10DA-F7E2-FD101F1DC54B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5" creationId="{D9A7BE2F-2D73-D9AC-E74F-DED8E20ABEF3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7" creationId="{7C0F50E3-C3D9-BD0C-7B46-D063B5221F2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0" creationId="{5348BE4A-08BF-A9F7-D86E-C9709765B1EE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1" creationId="{8B358C49-A977-8BD1-1487-E0B37FD7C37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6" creationId="{E873BE55-9AD6-176B-EE25-A28338F3B2E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39" creationId="{F44D8653-A4C7-5289-DD88-E82AD54DA85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0" creationId="{1A1D8CB1-0BE1-78B0-9606-2E393A38AE3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1" creationId="{39DE9365-913D-C773-0CE6-A5B81D4A629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2" creationId="{86FACEFC-26E6-7D7A-6244-00EB42FBAB92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3" creationId="{7F86F5B6-8DE9-6D21-3045-8FD81EA223DC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4" creationId="{C2A3C693-238C-BC16-0ADA-D7084976A8F3}"/>
          </ac:spMkLst>
        </pc:sp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" creationId="{5C5C60C1-3EA3-6D91-E854-9E3B36DE37D9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4" creationId="{5265885B-24D1-7ED8-8FE6-5BD0B6512D87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8" creationId="{67B3B4B4-1806-8655-5E18-170F48B4FB0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0" creationId="{97E855CB-2D5C-7229-D288-D95D6BA99C46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2" creationId="{59F7E347-140C-E220-8304-CFE20C72575F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3" creationId="{BBD4239D-E2AC-5A8F-3551-7F0AAB77B2FB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5" creationId="{2B242989-C3A4-AD2E-1B98-0F88A1D55B9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2" creationId="{4803EB56-24FA-EE59-B047-C9D378410D53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3" creationId="{E902AD07-CAA7-7371-51EC-3C52A072B49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6" creationId="{3B1588FB-EE02-B215-3A1F-B1084783FD65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9" creationId="{334A5248-641D-0246-8C69-41CC780610D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2" creationId="{75A4344C-DF9D-CFA4-46C7-8380763BD22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4" creationId="{5A64F13A-3386-7020-F93E-73DDE7C08BC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7" creationId="{94875D17-7319-D8C9-6116-1AF9D6510F3D}"/>
          </ac:picMkLst>
        </pc:picChg>
      </pc:sldChg>
      <pc:sldChg chg="add del">
        <pc:chgData name="Armando Lacerda" userId="6ac139bb-b445-447a-8efe-92d4a0b8d73e" providerId="ADAL" clId="{25CBEF6B-2795-45FA-B16E-51975331B5CC}" dt="2023-08-29T00:41:03.921" v="512" actId="2890"/>
        <pc:sldMkLst>
          <pc:docMk/>
          <pc:sldMk cId="4059837263" sldId="269"/>
        </pc:sldMkLst>
      </pc:sldChg>
      <pc:sldChg chg="addSp modSp new mod modNotesTx">
        <pc:chgData name="Armando Lacerda" userId="6ac139bb-b445-447a-8efe-92d4a0b8d73e" providerId="ADAL" clId="{25CBEF6B-2795-45FA-B16E-51975331B5CC}" dt="2023-08-29T18:34:18.643" v="929" actId="20577"/>
        <pc:sldMkLst>
          <pc:docMk/>
          <pc:sldMk cId="4215762931" sldId="269"/>
        </pc:sldMkLst>
        <pc:spChg chg="add mod">
          <ac:chgData name="Armando Lacerda" userId="6ac139bb-b445-447a-8efe-92d4a0b8d73e" providerId="ADAL" clId="{25CBEF6B-2795-45FA-B16E-51975331B5CC}" dt="2023-08-29T01:38:15.487" v="831" actId="207"/>
          <ac:spMkLst>
            <pc:docMk/>
            <pc:sldMk cId="4215762931" sldId="269"/>
            <ac:spMk id="3" creationId="{8689F898-B53E-EDFC-8FDB-7ED3601D517A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4" creationId="{A2D57629-D96A-76F7-DD09-39EE4C4DA695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5" creationId="{EDD48D05-DABA-464E-79A7-4FCD78DACE72}"/>
          </ac:spMkLst>
        </pc:spChg>
        <pc:picChg chg="add mod">
          <ac:chgData name="Armando Lacerda" userId="6ac139bb-b445-447a-8efe-92d4a0b8d73e" providerId="ADAL" clId="{25CBEF6B-2795-45FA-B16E-51975331B5CC}" dt="2023-08-29T00:41:18.604" v="517" actId="1076"/>
          <ac:picMkLst>
            <pc:docMk/>
            <pc:sldMk cId="4215762931" sldId="269"/>
            <ac:picMk id="2" creationId="{7015C073-F5B5-1D06-FC5F-19AAA1822223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6" creationId="{431D6752-85E3-3A33-B6E2-2B56588857DA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8" creationId="{47391659-2FDC-D820-F6DF-C6CF645C0051}"/>
          </ac:picMkLst>
        </pc:picChg>
      </pc:sldChg>
      <pc:sldChg chg="delSp add mod ord modNotesTx">
        <pc:chgData name="Armando Lacerda" userId="6ac139bb-b445-447a-8efe-92d4a0b8d73e" providerId="ADAL" clId="{25CBEF6B-2795-45FA-B16E-51975331B5CC}" dt="2023-08-29T18:36:09.160" v="1004" actId="20577"/>
        <pc:sldMkLst>
          <pc:docMk/>
          <pc:sldMk cId="2482732293" sldId="270"/>
        </pc:sldMkLst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9" creationId="{225F4732-A265-BB07-7BE3-0F121983CD4A}"/>
          </ac:picMkLst>
        </pc:picChg>
      </pc:sldChg>
      <pc:sldChg chg="addSp delSp add mod modNotesTx">
        <pc:chgData name="Armando Lacerda" userId="6ac139bb-b445-447a-8efe-92d4a0b8d73e" providerId="ADAL" clId="{25CBEF6B-2795-45FA-B16E-51975331B5CC}" dt="2023-08-29T18:37:10.861" v="1165" actId="20577"/>
        <pc:sldMkLst>
          <pc:docMk/>
          <pc:sldMk cId="1096368585" sldId="271"/>
        </pc:sldMkLst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3" creationId="{325AD8D8-47BA-4598-0963-37F4C1C6D2B6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6" creationId="{D91EB1BF-1596-51C4-2745-5A72D08A797F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5" creationId="{935FC8E5-CC26-834E-4408-8AA406B3FFE9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1" creationId="{DB86D336-7338-4210-2BE3-1589906CE60F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7:56.793" v="1266" actId="20577"/>
        <pc:sldMkLst>
          <pc:docMk/>
          <pc:sldMk cId="4272693023" sldId="272"/>
        </pc:sldMkLst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8:49.830" v="1334" actId="20577"/>
        <pc:sldMkLst>
          <pc:docMk/>
          <pc:sldMk cId="2581644574" sldId="273"/>
        </pc:sldMkLst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9:18.545" v="1401" actId="20577"/>
        <pc:sldMkLst>
          <pc:docMk/>
          <pc:sldMk cId="2955989480" sldId="274"/>
        </pc:sldMkLst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11" creationId="{DB86D336-7338-4210-2BE3-1589906CE60F}"/>
          </ac:picMkLst>
        </pc:picChg>
      </pc:sldChg>
      <pc:sldChg chg="delSp add del mod">
        <pc:chgData name="Armando Lacerda" userId="6ac139bb-b445-447a-8efe-92d4a0b8d73e" providerId="ADAL" clId="{25CBEF6B-2795-45FA-B16E-51975331B5CC}" dt="2023-08-29T18:39:52.610" v="1402" actId="47"/>
        <pc:sldMkLst>
          <pc:docMk/>
          <pc:sldMk cId="3125144335" sldId="275"/>
        </pc:sldMkLst>
        <pc:spChg chg="del">
          <ac:chgData name="Armando Lacerda" userId="6ac139bb-b445-447a-8efe-92d4a0b8d73e" providerId="ADAL" clId="{25CBEF6B-2795-45FA-B16E-51975331B5CC}" dt="2023-08-29T01:34:52.828" v="774" actId="478"/>
          <ac:spMkLst>
            <pc:docMk/>
            <pc:sldMk cId="3125144335" sldId="275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52.828" v="774" actId="478"/>
          <ac:picMkLst>
            <pc:docMk/>
            <pc:sldMk cId="3125144335" sldId="275"/>
            <ac:picMk id="11" creationId="{DB86D336-7338-4210-2BE3-1589906CE60F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1:39.849" v="1575" actId="20577"/>
        <pc:sldMkLst>
          <pc:docMk/>
          <pc:sldMk cId="1257119810" sldId="276"/>
        </pc:sldMkLst>
      </pc:sldChg>
      <pc:sldChg chg="addSp delSp modSp add mod modNotesTx">
        <pc:chgData name="Armando Lacerda" userId="6ac139bb-b445-447a-8efe-92d4a0b8d73e" providerId="ADAL" clId="{25CBEF6B-2795-45FA-B16E-51975331B5CC}" dt="2023-08-29T18:40:29.159" v="1516" actId="20577"/>
        <pc:sldMkLst>
          <pc:docMk/>
          <pc:sldMk cId="3086416996" sldId="277"/>
        </pc:sldMkLst>
        <pc:spChg chg="del">
          <ac:chgData name="Armando Lacerda" userId="6ac139bb-b445-447a-8efe-92d4a0b8d73e" providerId="ADAL" clId="{25CBEF6B-2795-45FA-B16E-51975331B5CC}" dt="2023-08-29T01:35:27.507" v="777" actId="478"/>
          <ac:spMkLst>
            <pc:docMk/>
            <pc:sldMk cId="3086416996" sldId="277"/>
            <ac:spMk id="3" creationId="{325AD8D8-47BA-4598-0963-37F4C1C6D2B6}"/>
          </ac:spMkLst>
        </pc:spChg>
        <pc:spChg chg="add mod">
          <ac:chgData name="Armando Lacerda" userId="6ac139bb-b445-447a-8efe-92d4a0b8d73e" providerId="ADAL" clId="{25CBEF6B-2795-45FA-B16E-51975331B5CC}" dt="2023-08-29T01:35:27.884" v="778"/>
          <ac:spMkLst>
            <pc:docMk/>
            <pc:sldMk cId="3086416996" sldId="277"/>
            <ac:spMk id="11" creationId="{462ED484-6777-321A-98E0-5C5EB7E33AE6}"/>
          </ac:spMkLst>
        </pc:spChg>
        <pc:picChg chg="del">
          <ac:chgData name="Armando Lacerda" userId="6ac139bb-b445-447a-8efe-92d4a0b8d73e" providerId="ADAL" clId="{25CBEF6B-2795-45FA-B16E-51975331B5CC}" dt="2023-08-29T01:35:27.507" v="777" actId="478"/>
          <ac:picMkLst>
            <pc:docMk/>
            <pc:sldMk cId="3086416996" sldId="277"/>
            <ac:picMk id="5" creationId="{935FC8E5-CC26-834E-4408-8AA406B3FFE9}"/>
          </ac:picMkLst>
        </pc:picChg>
        <pc:picChg chg="add mod">
          <ac:chgData name="Armando Lacerda" userId="6ac139bb-b445-447a-8efe-92d4a0b8d73e" providerId="ADAL" clId="{25CBEF6B-2795-45FA-B16E-51975331B5CC}" dt="2023-08-29T01:35:27.884" v="778"/>
          <ac:picMkLst>
            <pc:docMk/>
            <pc:sldMk cId="3086416996" sldId="277"/>
            <ac:picMk id="6" creationId="{4C20E659-65B6-16B9-CA7C-646EA0B1CD14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0:43.787" v="1556" actId="20577"/>
        <pc:sldMkLst>
          <pc:docMk/>
          <pc:sldMk cId="1899731844" sldId="278"/>
        </pc:sldMkLst>
      </pc:sldChg>
      <pc:sldChg chg="addSp delSp modSp add mod ord modNotesTx">
        <pc:chgData name="Armando Lacerda" userId="6ac139bb-b445-447a-8efe-92d4a0b8d73e" providerId="ADAL" clId="{25CBEF6B-2795-45FA-B16E-51975331B5CC}" dt="2023-08-29T18:42:10.649" v="1613" actId="20577"/>
        <pc:sldMkLst>
          <pc:docMk/>
          <pc:sldMk cId="418171170" sldId="279"/>
        </pc:sldMkLst>
        <pc:spChg chg="mod">
          <ac:chgData name="Armando Lacerda" userId="6ac139bb-b445-447a-8efe-92d4a0b8d73e" providerId="ADAL" clId="{25CBEF6B-2795-45FA-B16E-51975331B5CC}" dt="2023-08-29T01:36:43.511" v="827" actId="20577"/>
          <ac:spMkLst>
            <pc:docMk/>
            <pc:sldMk cId="418171170" sldId="279"/>
            <ac:spMk id="3" creationId="{8689F898-B53E-EDFC-8FDB-7ED3601D517A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4" creationId="{A2D57629-D96A-76F7-DD09-39EE4C4DA695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7" creationId="{10D487E5-9EAC-F715-477D-BED2FE10DD18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9" creationId="{00A55661-B3A5-BD10-AA9D-50A075618655}"/>
          </ac:spMkLst>
        </pc:sp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6" creationId="{431D6752-85E3-3A33-B6E2-2B56588857DA}"/>
          </ac:picMkLst>
        </pc:pic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0" creationId="{FC4C5E7C-20B9-3FFC-40A5-88727EA7D31A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1" creationId="{CBC98618-545C-588E-BA26-8EE31BD665F1}"/>
          </ac:picMkLst>
        </pc:picChg>
      </pc:sldChg>
      <pc:sldChg chg="addSp delSp modSp add mod modAnim modNotesTx">
        <pc:chgData name="Armando Lacerda" userId="6ac139bb-b445-447a-8efe-92d4a0b8d73e" providerId="ADAL" clId="{25CBEF6B-2795-45FA-B16E-51975331B5CC}" dt="2023-08-29T18:42:00.472" v="1589" actId="20577"/>
        <pc:sldMkLst>
          <pc:docMk/>
          <pc:sldMk cId="1868718338" sldId="280"/>
        </pc:sldMkLst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2" creationId="{B06FA689-B5BE-CBFD-93A8-249A859B58A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5" creationId="{F633B9CD-4FB8-1963-0D81-F4F2A146A894}"/>
          </ac:picMkLst>
        </pc:picChg>
        <pc:picChg chg="add mod">
          <ac:chgData name="Armando Lacerda" userId="6ac139bb-b445-447a-8efe-92d4a0b8d73e" providerId="ADAL" clId="{25CBEF6B-2795-45FA-B16E-51975331B5CC}" dt="2023-08-29T11:15:17.621" v="882" actId="1582"/>
          <ac:picMkLst>
            <pc:docMk/>
            <pc:sldMk cId="1868718338" sldId="280"/>
            <ac:picMk id="16" creationId="{4DCF0BB4-82BA-D4A4-D1D2-EC107B9867C7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7" creationId="{C784C9BC-31C7-AA58-4DC4-7D117D8D8757}"/>
          </ac:picMkLst>
        </pc:picChg>
        <pc:picChg chg="add del">
          <ac:chgData name="Armando Lacerda" userId="6ac139bb-b445-447a-8efe-92d4a0b8d73e" providerId="ADAL" clId="{25CBEF6B-2795-45FA-B16E-51975331B5CC}" dt="2023-08-29T11:10:17.113" v="855" actId="21"/>
          <ac:picMkLst>
            <pc:docMk/>
            <pc:sldMk cId="1868718338" sldId="280"/>
            <ac:picMk id="18" creationId="{6E65D9AC-02AA-7504-6FF9-70FF5F13AC2A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9" creationId="{225F4732-A265-BB07-7BE3-0F121983CD4A}"/>
          </ac:picMkLst>
        </pc:picChg>
        <pc:picChg chg="add mod">
          <ac:chgData name="Armando Lacerda" userId="6ac139bb-b445-447a-8efe-92d4a0b8d73e" providerId="ADAL" clId="{25CBEF6B-2795-45FA-B16E-51975331B5CC}" dt="2023-08-29T11:13:25.344" v="877" actId="1076"/>
          <ac:picMkLst>
            <pc:docMk/>
            <pc:sldMk cId="1868718338" sldId="280"/>
            <ac:picMk id="20" creationId="{CCBB3E29-C67C-4578-8E91-7C3343EC7F47}"/>
          </ac:picMkLst>
        </pc:picChg>
        <pc:picChg chg="add del mod">
          <ac:chgData name="Armando Lacerda" userId="6ac139bb-b445-447a-8efe-92d4a0b8d73e" providerId="ADAL" clId="{25CBEF6B-2795-45FA-B16E-51975331B5CC}" dt="2023-08-29T11:15:57.285" v="888" actId="21"/>
          <ac:picMkLst>
            <pc:docMk/>
            <pc:sldMk cId="1868718338" sldId="280"/>
            <ac:picMk id="21" creationId="{BF832912-146C-16D8-3805-EB5927973F26}"/>
          </ac:picMkLst>
        </pc:picChg>
      </pc:sldChg>
      <pc:sldChg chg="new del">
        <pc:chgData name="Armando Lacerda" userId="6ac139bb-b445-447a-8efe-92d4a0b8d73e" providerId="ADAL" clId="{25CBEF6B-2795-45FA-B16E-51975331B5CC}" dt="2023-08-29T11:08:31.517" v="846" actId="680"/>
        <pc:sldMkLst>
          <pc:docMk/>
          <pc:sldMk cId="1869843686" sldId="280"/>
        </pc:sldMkLst>
      </pc:sldChg>
      <pc:sldChg chg="new del">
        <pc:chgData name="Armando Lacerda" userId="6ac139bb-b445-447a-8efe-92d4a0b8d73e" providerId="ADAL" clId="{25CBEF6B-2795-45FA-B16E-51975331B5CC}" dt="2023-08-29T11:08:38.849" v="848" actId="680"/>
        <pc:sldMkLst>
          <pc:docMk/>
          <pc:sldMk cId="3479044982" sldId="280"/>
        </pc:sldMkLst>
      </pc:sldChg>
      <pc:sldChg chg="addSp delSp modSp add mod modTransition modNotesTx">
        <pc:chgData name="Armando Lacerda" userId="6ac139bb-b445-447a-8efe-92d4a0b8d73e" providerId="ADAL" clId="{25CBEF6B-2795-45FA-B16E-51975331B5CC}" dt="2023-08-29T18:42:04.112" v="1596" actId="20577"/>
        <pc:sldMkLst>
          <pc:docMk/>
          <pc:sldMk cId="601533493" sldId="281"/>
        </pc:sldMkLst>
        <pc:picChg chg="add del mod">
          <ac:chgData name="Armando Lacerda" userId="6ac139bb-b445-447a-8efe-92d4a0b8d73e" providerId="ADAL" clId="{25CBEF6B-2795-45FA-B16E-51975331B5CC}" dt="2023-08-29T11:15:49.406" v="885" actId="21"/>
          <ac:picMkLst>
            <pc:docMk/>
            <pc:sldMk cId="601533493" sldId="281"/>
            <ac:picMk id="2" creationId="{9889CA0B-ACD5-CBCD-0728-F532DA47C673}"/>
          </ac:picMkLst>
        </pc:picChg>
        <pc:picChg chg="add mod">
          <ac:chgData name="Armando Lacerda" userId="6ac139bb-b445-447a-8efe-92d4a0b8d73e" providerId="ADAL" clId="{25CBEF6B-2795-45FA-B16E-51975331B5CC}" dt="2023-08-29T11:15:31.459" v="884"/>
          <ac:picMkLst>
            <pc:docMk/>
            <pc:sldMk cId="601533493" sldId="281"/>
            <ac:picMk id="3" creationId="{6FC07618-A0CE-9123-DFA7-2B3C3DDDAADA}"/>
          </ac:picMkLst>
        </pc:picChg>
        <pc:picChg chg="add mod">
          <ac:chgData name="Armando Lacerda" userId="6ac139bb-b445-447a-8efe-92d4a0b8d73e" providerId="ADAL" clId="{25CBEF6B-2795-45FA-B16E-51975331B5CC}" dt="2023-08-29T11:15:59.588" v="889"/>
          <ac:picMkLst>
            <pc:docMk/>
            <pc:sldMk cId="601533493" sldId="281"/>
            <ac:picMk id="4" creationId="{DDA29F9F-47AD-0225-50C8-A037631BF7DC}"/>
          </ac:picMkLst>
        </pc:picChg>
        <pc:picChg chg="del">
          <ac:chgData name="Armando Lacerda" userId="6ac139bb-b445-447a-8efe-92d4a0b8d73e" providerId="ADAL" clId="{25CBEF6B-2795-45FA-B16E-51975331B5CC}" dt="2023-08-29T11:12:30.457" v="867" actId="478"/>
          <ac:picMkLst>
            <pc:docMk/>
            <pc:sldMk cId="601533493" sldId="281"/>
            <ac:picMk id="16" creationId="{4DCF0BB4-82BA-D4A4-D1D2-EC107B9867C7}"/>
          </ac:picMkLst>
        </pc:picChg>
        <pc:picChg chg="del mod">
          <ac:chgData name="Armando Lacerda" userId="6ac139bb-b445-447a-8efe-92d4a0b8d73e" providerId="ADAL" clId="{25CBEF6B-2795-45FA-B16E-51975331B5CC}" dt="2023-08-29T11:15:30.611" v="883" actId="478"/>
          <ac:picMkLst>
            <pc:docMk/>
            <pc:sldMk cId="601533493" sldId="281"/>
            <ac:picMk id="20" creationId="{CCBB3E29-C67C-4578-8E91-7C3343EC7F47}"/>
          </ac:picMkLst>
        </pc:picChg>
      </pc:sldChg>
      <pc:sldChg chg="addSp modSp new mod ord modNotesTx">
        <pc:chgData name="Armando Lacerda" userId="6ac139bb-b445-447a-8efe-92d4a0b8d73e" providerId="ADAL" clId="{25CBEF6B-2795-45FA-B16E-51975331B5CC}" dt="2023-08-29T18:41:57.479" v="1582" actId="20577"/>
        <pc:sldMkLst>
          <pc:docMk/>
          <pc:sldMk cId="2894434822" sldId="282"/>
        </pc:sldMkLst>
        <pc:spChg chg="add mod">
          <ac:chgData name="Armando Lacerda" userId="6ac139bb-b445-447a-8efe-92d4a0b8d73e" providerId="ADAL" clId="{25CBEF6B-2795-45FA-B16E-51975331B5CC}" dt="2023-08-29T16:41:17.331" v="919" actId="1076"/>
          <ac:spMkLst>
            <pc:docMk/>
            <pc:sldMk cId="2894434822" sldId="282"/>
            <ac:spMk id="2" creationId="{B297E65F-DB6A-1862-417B-057FB99E6BB0}"/>
          </ac:spMkLst>
        </pc:spChg>
      </pc:sldChg>
      <pc:sldMasterChg chg="delSp modSp mod modSldLayout">
        <pc:chgData name="Armando Lacerda" userId="6ac139bb-b445-447a-8efe-92d4a0b8d73e" providerId="ADAL" clId="{25CBEF6B-2795-45FA-B16E-51975331B5CC}" dt="2023-08-28T22:10:43.563" v="42" actId="478"/>
        <pc:sldMasterMkLst>
          <pc:docMk/>
          <pc:sldMasterMk cId="2449754922" sldId="2147483648"/>
        </pc:sldMasterMkLst>
        <pc:spChg chg="mod">
          <ac:chgData name="Armando Lacerda" userId="6ac139bb-b445-447a-8efe-92d4a0b8d73e" providerId="ADAL" clId="{25CBEF6B-2795-45FA-B16E-51975331B5CC}" dt="2023-08-28T22:07:47.018" v="18" actId="14100"/>
          <ac:spMkLst>
            <pc:docMk/>
            <pc:sldMasterMk cId="2449754922" sldId="2147483648"/>
            <ac:spMk id="2" creationId="{E7481F6C-7F5E-A681-12F8-CB3815ADDB62}"/>
          </ac:spMkLst>
        </pc:spChg>
        <pc:spChg chg="mod">
          <ac:chgData name="Armando Lacerda" userId="6ac139bb-b445-447a-8efe-92d4a0b8d73e" providerId="ADAL" clId="{25CBEF6B-2795-45FA-B16E-51975331B5CC}" dt="2023-08-28T22:08:45.681" v="25" actId="12"/>
          <ac:spMkLst>
            <pc:docMk/>
            <pc:sldMasterMk cId="2449754922" sldId="2147483648"/>
            <ac:spMk id="3" creationId="{5A945962-F63B-9B12-73A5-54C89766B13C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4" creationId="{1D244715-C679-8C49-7947-70B989659E0F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5" creationId="{91477EAE-3307-ECA1-F4D7-DB03D3C28530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6" creationId="{4093958E-9C72-C47C-6087-3E19BA042B35}"/>
          </ac:spMkLst>
        </pc:spChg>
        <pc:sldLayoutChg chg="delSp mod">
          <pc:chgData name="Armando Lacerda" userId="6ac139bb-b445-447a-8efe-92d4a0b8d73e" providerId="ADAL" clId="{25CBEF6B-2795-45FA-B16E-51975331B5CC}" dt="2023-08-28T22:08:13.569" v="22" actId="478"/>
          <pc:sldLayoutMkLst>
            <pc:docMk/>
            <pc:sldMasterMk cId="2449754922" sldId="2147483648"/>
            <pc:sldLayoutMk cId="1943412119" sldId="2147483649"/>
          </pc:sldLayoutMkLst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4" creationId="{69C4D202-2180-A61D-85C5-426954CFDB4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5" creationId="{588A67DB-9CD6-9260-02A4-77A61CFB3D6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6" creationId="{12341700-4F66-A87E-0CBB-EFE803B52B97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8:38.942" v="24" actId="12"/>
          <pc:sldLayoutMkLst>
            <pc:docMk/>
            <pc:sldMasterMk cId="2449754922" sldId="2147483648"/>
            <pc:sldLayoutMk cId="1023104916" sldId="2147483650"/>
          </pc:sldLayoutMkLst>
          <pc:spChg chg="mod">
            <ac:chgData name="Armando Lacerda" userId="6ac139bb-b445-447a-8efe-92d4a0b8d73e" providerId="ADAL" clId="{25CBEF6B-2795-45FA-B16E-51975331B5CC}" dt="2023-08-28T22:08:38.942" v="24" actId="12"/>
            <ac:spMkLst>
              <pc:docMk/>
              <pc:sldMasterMk cId="2449754922" sldId="2147483648"/>
              <pc:sldLayoutMk cId="1023104916" sldId="2147483650"/>
              <ac:spMk id="3" creationId="{824E83EA-21E8-C012-65B3-841ED0E4B2B9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4" creationId="{DF91461F-7D16-F2FB-CA59-7A31AA817E8A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5" creationId="{B30DD537-16FE-F026-5901-DCCF0CE90384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6" creationId="{AFD050FF-2703-98BF-3D59-47FDE51B561E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01.949" v="27" actId="478"/>
          <pc:sldLayoutMkLst>
            <pc:docMk/>
            <pc:sldMasterMk cId="2449754922" sldId="2147483648"/>
            <pc:sldLayoutMk cId="3582007084" sldId="2147483652"/>
          </pc:sldLayoutMkLst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3" creationId="{2EFAEBCF-21E5-3D64-D004-6BB8F67AA26D}"/>
            </ac:spMkLst>
          </pc:spChg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4" creationId="{9915175D-9B63-66D5-4DDF-CA28DC27F8E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5" creationId="{D97D5EBF-D29F-8CA5-28B0-EB7440738244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6" creationId="{3EC7EFE6-A24E-3B0A-B727-B1805836B3D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7" creationId="{10672DAB-582B-B475-0406-7EBE1436DA3A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47.597" v="32" actId="478"/>
          <pc:sldLayoutMkLst>
            <pc:docMk/>
            <pc:sldMasterMk cId="2449754922" sldId="2147483648"/>
            <pc:sldLayoutMk cId="403897208" sldId="2147483653"/>
          </pc:sldLayoutMkLst>
          <pc:spChg chg="mod">
            <ac:chgData name="Armando Lacerda" userId="6ac139bb-b445-447a-8efe-92d4a0b8d73e" providerId="ADAL" clId="{25CBEF6B-2795-45FA-B16E-51975331B5CC}" dt="2023-08-28T22:09:27.023" v="29" actId="1076"/>
            <ac:spMkLst>
              <pc:docMk/>
              <pc:sldMasterMk cId="2449754922" sldId="2147483648"/>
              <pc:sldLayoutMk cId="403897208" sldId="2147483653"/>
              <ac:spMk id="2" creationId="{D6281CD2-ED12-9BAB-54DB-2DA895BBFB54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3" creationId="{AF4390DA-B9DB-3FC4-821F-7B203D37CCAF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4" creationId="{B3DA3EC9-F630-1C9A-CE30-36E539559D40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5" creationId="{CC13E630-F541-3AB6-B019-CCABEB0444F0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6" creationId="{B7FD341A-461B-A379-289B-F0654D1753D4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7" creationId="{07553AA2-D830-89A9-1CF2-C6ED9BF110E6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8" creationId="{2683D8B7-A23C-0C70-24F0-1998A562C1B1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9" creationId="{572F3DFC-06FF-924B-524D-CA3C48866520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09:54.510" v="33" actId="478"/>
          <pc:sldLayoutMkLst>
            <pc:docMk/>
            <pc:sldMasterMk cId="2449754922" sldId="2147483648"/>
            <pc:sldLayoutMk cId="2366993992" sldId="2147483654"/>
          </pc:sldLayoutMkLst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3" creationId="{F84691E8-5EB3-263F-715F-3B990F78D6E6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4" creationId="{9EB475A6-E6A9-8B68-9E1E-3A195F74F687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5" creationId="{03AA7C13-139A-DDFB-24E6-661EB7DEEB1C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01.677" v="35" actId="478"/>
          <pc:sldLayoutMkLst>
            <pc:docMk/>
            <pc:sldMasterMk cId="2449754922" sldId="2147483648"/>
            <pc:sldLayoutMk cId="87489628" sldId="2147483655"/>
          </pc:sldLayoutMkLst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2" creationId="{4C9E8A1F-6740-8F39-ACBB-20AC6003B167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3" creationId="{54CAD90A-96A7-1347-CEED-EFCAF6A6ABEE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4" creationId="{60A5BEBF-D590-D46E-358C-6CD348FC1EB5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0.338" v="36" actId="478"/>
          <pc:sldLayoutMkLst>
            <pc:docMk/>
            <pc:sldMasterMk cId="2449754922" sldId="2147483648"/>
            <pc:sldLayoutMk cId="754274787" sldId="2147483656"/>
          </pc:sldLayoutMkLst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5" creationId="{B805C9CA-07BE-E157-0C87-2AC6561073E9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6" creationId="{A3F68501-555C-C953-7005-609C87C18147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7" creationId="{22751FEF-3BF9-6959-C508-B0796F2DAF01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5.527" v="37" actId="478"/>
          <pc:sldLayoutMkLst>
            <pc:docMk/>
            <pc:sldMasterMk cId="2449754922" sldId="2147483648"/>
            <pc:sldLayoutMk cId="3662726393" sldId="2147483657"/>
          </pc:sldLayoutMkLst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5" creationId="{399032E4-4571-6BF1-53D4-44C18EA0F0CF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6" creationId="{27B3D7D6-B32E-844F-75AF-B30574F42015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7" creationId="{854065A6-1CC8-AAA6-18C4-7864DCFC8AA6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21.713" v="38" actId="478"/>
          <pc:sldLayoutMkLst>
            <pc:docMk/>
            <pc:sldMasterMk cId="2449754922" sldId="2147483648"/>
            <pc:sldLayoutMk cId="915556495" sldId="2147483658"/>
          </pc:sldLayoutMkLst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4" creationId="{D8D90A9A-FF3D-763F-C28B-583B184C9562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5" creationId="{DEE935F9-16D5-2B2E-7042-2242607950A1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6" creationId="{4DC4B40D-CC09-4AA4-3CD4-2C0062F911D9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43.563" v="42" actId="478"/>
          <pc:sldLayoutMkLst>
            <pc:docMk/>
            <pc:sldMasterMk cId="2449754922" sldId="2147483648"/>
            <pc:sldLayoutMk cId="1510987784" sldId="2147483659"/>
          </pc:sldLayoutMkLst>
          <pc:spChg chg="mod">
            <ac:chgData name="Armando Lacerda" userId="6ac139bb-b445-447a-8efe-92d4a0b8d73e" providerId="ADAL" clId="{25CBEF6B-2795-45FA-B16E-51975331B5CC}" dt="2023-08-28T22:10:35.928" v="40" actId="1076"/>
            <ac:spMkLst>
              <pc:docMk/>
              <pc:sldMasterMk cId="2449754922" sldId="2147483648"/>
              <pc:sldLayoutMk cId="1510987784" sldId="2147483659"/>
              <ac:spMk id="2" creationId="{B2F37646-719D-51BB-5C15-05DB9034598F}"/>
            </ac:spMkLst>
          </pc:spChg>
          <pc:spChg chg="mod">
            <ac:chgData name="Armando Lacerda" userId="6ac139bb-b445-447a-8efe-92d4a0b8d73e" providerId="ADAL" clId="{25CBEF6B-2795-45FA-B16E-51975331B5CC}" dt="2023-08-28T22:10:40.388" v="41" actId="14100"/>
            <ac:spMkLst>
              <pc:docMk/>
              <pc:sldMasterMk cId="2449754922" sldId="2147483648"/>
              <pc:sldLayoutMk cId="1510987784" sldId="2147483659"/>
              <ac:spMk id="3" creationId="{0B8D4D37-D53E-4CA3-DADE-DB7313AC140C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4" creationId="{ADCD2736-82E2-FC2F-A9B5-D38640D103D5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5" creationId="{8CFB3000-04C8-5AB8-C3E9-2EDD4C202A09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6" creationId="{0F934102-F34C-0E02-6C68-02FDE9936283}"/>
            </ac:spMkLst>
          </pc:spChg>
        </pc:sldLayoutChg>
      </pc:sldMasterChg>
    </pc:docChg>
  </pc:docChgLst>
  <pc:docChgLst>
    <pc:chgData name="Armando Lacerda" userId="S::me@armandolacerda.com::6ac139bb-b445-447a-8efe-92d4a0b8d73e" providerId="AD" clId="Web-{81D110AA-CC46-48FC-B5A4-335B7A1A5BAC}"/>
    <pc:docChg chg="mod">
      <pc:chgData name="Armando Lacerda" userId="S::me@armandolacerda.com::6ac139bb-b445-447a-8efe-92d4a0b8d73e" providerId="AD" clId="Web-{81D110AA-CC46-48FC-B5A4-335B7A1A5BAC}" dt="2023-08-29T10:48:40.117" v="1"/>
      <pc:docMkLst>
        <pc:docMk/>
      </pc:docMkLst>
      <pc:sldChg chg="modCm">
        <pc:chgData name="Armando Lacerda" userId="S::me@armandolacerda.com::6ac139bb-b445-447a-8efe-92d4a0b8d73e" providerId="AD" clId="Web-{81D110AA-CC46-48FC-B5A4-335B7A1A5BAC}" dt="2023-08-29T10:48:40.117" v="1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rmando Lacerda" userId="S::me@armandolacerda.com::6ac139bb-b445-447a-8efe-92d4a0b8d73e" providerId="AD" clId="Web-{81D110AA-CC46-48FC-B5A4-335B7A1A5BAC}" dt="2023-08-29T10:48:40.117" v="1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  <pc226:cmRplyChg chg="add">
                <pc226:chgData name="Armando Lacerda" userId="S::me@armandolacerda.com::6ac139bb-b445-447a-8efe-92d4a0b8d73e" providerId="AD" clId="Web-{81D110AA-CC46-48FC-B5A4-335B7A1A5BAC}" dt="2023-08-29T10:48:40.117" v="1"/>
                <pc2:cmRplyMkLst xmlns:pc2="http://schemas.microsoft.com/office/powerpoint/2019/9/main/command">
                  <pc:docMk/>
                  <pc:sldMk cId="1899731844" sldId="278"/>
                  <pc2:cmMk id="{067498DD-4037-4602-9A7E-61E14633CE83}"/>
                  <pc2:cmRplyMk id="{5DAC93FB-2ADF-4B2D-9DBB-731F5B3E8311}"/>
                </pc2:cmRplyMkLst>
              </pc226:cmRplyChg>
            </pc226:cmChg>
          </p:ext>
        </pc:extLst>
      </pc:sldChg>
    </pc:docChg>
  </pc:docChgLst>
  <pc:docChgLst>
    <pc:chgData name="Guest User" userId="S::urn:spo:anon#c45ff92ac012dddab5bbe5641f560d9674b64d134617cc2e9e830bb7c616ee78::" providerId="AD" clId="Web-{75217BA6-262B-88F1-0DA4-A5C70DBAB973}"/>
    <pc:docChg chg="mod">
      <pc:chgData name="Guest User" userId="S::urn:spo:anon#c45ff92ac012dddab5bbe5641f560d9674b64d134617cc2e9e830bb7c616ee78::" providerId="AD" clId="Web-{75217BA6-262B-88F1-0DA4-A5C70DBAB973}" dt="2023-08-29T09:30:02.735" v="2"/>
      <pc:docMkLst>
        <pc:docMk/>
      </pc:docMkLst>
      <pc:sldChg chg="addCm">
        <pc:chgData name="Guest User" userId="S::urn:spo:anon#c45ff92ac012dddab5bbe5641f560d9674b64d134617cc2e9e830bb7c616ee78::" providerId="AD" clId="Web-{75217BA6-262B-88F1-0DA4-A5C70DBAB973}" dt="2023-08-29T09:29:02.996" v="1"/>
        <pc:sldMkLst>
          <pc:docMk/>
          <pc:sldMk cId="3086416996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29:02.996" v="1"/>
              <pc2:cmMkLst xmlns:pc2="http://schemas.microsoft.com/office/powerpoint/2019/9/main/command">
                <pc:docMk/>
                <pc:sldMk cId="3086416996" sldId="277"/>
                <pc2:cmMk id="{D2B6A06A-3EC9-4D0D-ACC4-69A3AF446E96}"/>
              </pc2:cmMkLst>
            </pc226:cmChg>
          </p:ext>
        </pc:extLst>
      </pc:sldChg>
      <pc:sldChg chg="addCm">
        <pc:chgData name="Guest User" userId="S::urn:spo:anon#c45ff92ac012dddab5bbe5641f560d9674b64d134617cc2e9e830bb7c616ee78::" providerId="AD" clId="Web-{75217BA6-262B-88F1-0DA4-A5C70DBAB973}" dt="2023-08-29T09:30:02.735" v="2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30:02.735" v="2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</pc226:cmChg>
          </p:ext>
        </pc:extLst>
      </pc:sldChg>
    </pc:docChg>
  </pc:docChgLst>
</pc:chgInfo>
</file>

<file path=ppt/comments/modernComment_115_B7F6FC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B6A06A-3EC9-4D0D-ACC4-69A3AF446E96}" authorId="{8E7DC0B3-B421-F710-F349-6FDC6B50363B}" created="2023-08-29T09:29:02.996">
    <pc:sldMkLst xmlns:pc="http://schemas.microsoft.com/office/powerpoint/2013/main/command">
      <pc:docMk/>
      <pc:sldMk cId="3086416996" sldId="277"/>
    </pc:sldMkLst>
    <p188:txBody>
      <a:bodyPr/>
      <a:lstStyle/>
      <a:p>
        <a:r>
          <a:rPr lang="en-US"/>
          <a:t>Nao entendi esse slide.</a:t>
        </a:r>
      </a:p>
    </p188:txBody>
  </p188:cm>
</p188:cmLst>
</file>

<file path=ppt/comments/modernComment_116_713B9B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7498DD-4037-4602-9A7E-61E14633CE83}" authorId="{8E7DC0B3-B421-F710-F349-6FDC6B50363B}" created="2023-08-29T09:30:02.735">
    <pc:sldMkLst xmlns:pc="http://schemas.microsoft.com/office/powerpoint/2013/main/command">
      <pc:docMk/>
      <pc:sldMk cId="1899731844" sldId="278"/>
    </pc:sldMkLst>
    <p188:replyLst>
      <p188:reply id="{5DAC93FB-2ADF-4B2D-9DBB-731F5B3E8311}" authorId="{8965252E-1BB0-0843-442F-60712C7DE67E}" created="2023-08-29T10:48:40.117">
        <p188:txBody>
          <a:bodyPr/>
          <a:lstStyle/>
          <a:p>
            <a:r>
              <a:rPr lang="en-US"/>
              <a:t>Esse é aquele caso onde o Data Activator não tem gêmeo fora do Fabric. 
O slide anterior mostra o stream analytics, que só vai ter uma referência (sem demo) e esse é para levar para a demo do Data Activator.
A história do beiço de bode. ;)</a:t>
            </a:r>
          </a:p>
        </p188:txBody>
      </p188:reply>
    </p188:replyLst>
    <p188:txBody>
      <a:bodyPr/>
      <a:lstStyle/>
      <a:p>
        <a:r>
          <a:rPr lang="en-US"/>
          <a:t>slide 16 é igual. Talvez pq eu nao entendi o slide 17 esse faça sentido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3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1 5063 0 0,'0'0'3992'0'0,"-29"-1"-876"0"0,-43 17-4583 0 0,-71 25 0 0 0,97-24 1968 0 0,0 1 1 0 0,2 3-1 0 0,0 1 0 0 0,-71 49 0 0 0,98-57-678 0 0,-1-2-1 0 0,-1 0 1 0 0,0-1-1 0 0,0-1 1 0 0,-34 11-1 0 0,22-8-692 0 0,30-12 863 0 0,0-1 0 0 0,0 0 1 0 0,0 1-1 0 0,0-1 0 0 0,0 0 0 0 0,1 1 1 0 0,-1-1-1 0 0,0 1 0 0 0,0 0 1 0 0,1-1-1 0 0,-1 1 0 0 0,0 0 0 0 0,0-1 1 0 0,1 1-1 0 0,-1 0 0 0 0,1 0 1 0 0,-1-1-1 0 0,1 1 0 0 0,-1 0 0 0 0,1 0 1 0 0,0 0-1 0 0,-1 0 0 0 0,1 0 1 0 0,0 0-1 0 0,-1 0 0 0 0,1 0 0 0 0,0 0 1 0 0,0 0-1 0 0,0-1 0 0 0,0 1 0 0 0,0 0 1 0 0,0 0-1 0 0,1 2 0 0 0,8 3-41 0 0,36 22 36 0 0,13-9 26 0 0,-11-8 56 0 0,-38-9 26 0 0,2 1-13 0 0,56 13 224 0 0,-30-9-139 0 0,-28-5 6 0 0,1 2 5 0 0,32 9 12 0 0,-31-10 7 0 0,0 2 2 0 0,35 14-16 0 0,-35-14-66 0 0,2 1-29 0 0,59 28 59 0 0,-27-8-135 0 0,8 8-23 0 0,-2 5-33 0 0,-6 4 20 0 0,-31-25-25 0 0,13 29 36 0 0,-1 2 27 0 0,-6-9 58 0 0,-16-32 15 0 0,-1 0-2 0 0,4 27-24 0 0,-7-32-51 0 0,0 0 0 0 0,0 0-1 0 0,-1 0 1 0 0,1-1-1 0 0,-1 1 1 0 0,0 0-1 0 0,0 0 1 0 0,0-1 0 0 0,0 1-1 0 0,0-1 1 0 0,0 1-1 0 0,-1-1 1 0 0,1 1 0 0 0,-1-1-1 0 0,0 0 1 0 0,1 1-1 0 0,-1-1 1 0 0,0 0 0 0 0,0-1-1 0 0,-5 4 1 0 0,-3 3 124 0 0,-1-1 1 0 0,0-1 0 0 0,-14 7-1 0 0,15-8-38 0 0,-10 4 20 0 0,0-1 0 0 0,0-2 0 0 0,0 1 0 0 0,-35 4 0 0 0,-85 3 0 0 0,101-14 126 0 0,0-2-1 0 0,0-2 1 0 0,0-1-1 0 0,1-2 0 0 0,-70-23 1 0 0,81 22-258 0 0,1-2 1 0 0,0-1-1 0 0,0-1 0 0 0,1-1 1 0 0,1-1-1 0 0,1-1 0 0 0,0-1 1 0 0,-31-29-1 0 0,43 30-1861 0 0,27 12-2356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 7367 0 0,'0'0'77'0'0,"0"-1"-1"0"0,1 0 0 0 0,-1 1 0 0 0,1-1 0 0 0,-1 1 0 0 0,1-1 0 0 0,0 1 1 0 0,-1-1-1 0 0,1 1 0 0 0,0-1 0 0 0,-1 1 0 0 0,1-1 0 0 0,0 1 0 0 0,-1 0 1 0 0,1 0-1 0 0,0-1 0 0 0,0 1 0 0 0,-1 0 0 0 0,1 0 0 0 0,0 0 0 0 0,0 0 1 0 0,-1 0-1 0 0,1 0 0 0 0,0 0 0 0 0,0 0 0 0 0,1 0 0 0 0,28 2 384 0 0,-22-2 1136 0 0,-5 10-1180 0 0,11 27-510 0 0,-13-37 86 0 0,-1 1 1 0 0,0-1 0 0 0,1 0 0 0 0,-1 1 0 0 0,0-1-1 0 0,0 1 1 0 0,0-1 0 0 0,1 1 0 0 0,-1-1 0 0 0,0 1-1 0 0,0-1 1 0 0,0 1 0 0 0,0-1 0 0 0,0 1 0 0 0,0-1-1 0 0,0 1 1 0 0,0-1 0 0 0,0 1 0 0 0,0-1 0 0 0,0 1-1 0 0,0-1 1 0 0,0 1 0 0 0,-1-1 0 0 0,1 1 0 0 0,0-1-1 0 0,0 0 1 0 0,0 1 0 0 0,-1-1 0 0 0,1 1 0 0 0,-28 40-532 0 0,-36 41 1 0 0,41-55 1025 0 0,1 1 0 0 0,1 1 0 0 0,2 1 0 0 0,-20 40 0 0 0,28-38 259 0 0,9-24-601 0 0,0-1 275 0 0,2 2-11 0 0,-2 26-1 0 0,1-26 408 0 0,5-1-408 0 0,9 25 0 0 0,-10-24 360 0 0,6-4-609 0 0,27 18 9 0 0,-26-17 60 0 0,24-1 289 0 0,-27-5-266 0 0,2 0-58 0 0,45-5 131 0 0,-18 0-190 0 0,7-4-108 0 0,29-13-370 0 0,-59 17-8 0 0,-1 0 0 0 0,0-1 0 0 0,12-7 0 0 0,-21 11 70 0 0,1 0 0 0 0,-1-1 0 0 0,0 1 0 0 0,0-1 0 0 0,0 1 0 0 0,0-1 0 0 0,0 0 0 0 0,-1 0 0 0 0,1 0 0 0 0,-1-1 0 0 0,0 1 0 0 0,3-6 0 0 0,-1-4-1004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5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62 7367 0 0,'15'-8'787'0'0,"-10"4"-752"0"0,-3 3 215 0 0,0-12 208 0 0,-3 11-388 0 0,0 0 1 0 0,0 0-1 0 0,0 0 1 0 0,0 0 0 0 0,0 0-1 0 0,0 1 1 0 0,0-1-1 0 0,-1 0 1 0 0,1 1 0 0 0,-1-1-1 0 0,0 1 1 0 0,1-1-1 0 0,-1 1 1 0 0,0 0 0 0 0,0-1-1 0 0,0 1 1 0 0,0 0-1 0 0,0 0 1 0 0,0 1-1 0 0,0-1 1 0 0,0 0 0 0 0,0 1-1 0 0,0-1 1 0 0,0 1-1 0 0,-4-1 1 0 0,-2 0 7 0 0,-1 1 0 0 0,1 0-1 0 0,0 0 1 0 0,-1 0 0 0 0,1 1 0 0 0,-10 3 0 0 0,-21 5-68 0 0,-12 11-10 0 0,-6 5 0 0 0,-6 5 0 0 0,33-15 9 0 0,0 2 0 0 0,2 1 0 0 0,0 1-1 0 0,1 2 1 0 0,0 0 0 0 0,2 2-1 0 0,1 1 1 0 0,1 1 0 0 0,1 0 0 0 0,-35 54-1 0 0,33-37 165 0 0,1 2 0 0 0,2 0 0 0 0,1 1 0 0 0,-19 72-1 0 0,37-112-133 0 0,0 0 1 0 0,0 1-1 0 0,1-1 0 0 0,0 1 0 0 0,0-1 0 0 0,1 0 0 0 0,-1 12 1 0 0,1-5 34 0 0,-1-8-42 0 0,1-1 0 0 0,-1 0-1 0 0,1 1 1 0 0,0-1 0 0 0,0 0-1 0 0,0 1 1 0 0,0-1 0 0 0,1 0-1 0 0,-1 1 1 0 0,1-1 0 0 0,0 0-1 0 0,1 4 1 0 0,1 2 48 0 0,-3-6-30 0 0,1 0 0 0 0,-1 0 0 0 0,1 1 0 0 0,-1-1 0 0 0,1 0 0 0 0,0 0 0 0 0,0 0 0 0 0,0-1 0 0 0,1 1 0 0 0,-1 0 0 0 0,3 4 0 0 0,1 0 110 0 0,4 7 387 0 0,-3-5-363 0 0,-4-6-90 0 0,0 0 0 0 0,1 0-1 0 0,-1 0 1 0 0,1 0 0 0 0,-1 0-1 0 0,1-1 1 0 0,0 1 0 0 0,0-1 0 0 0,7 4-1 0 0,8 6 260 0 0,0-1 0 0 0,1 0 0 0 0,1-1-1 0 0,-1-1 1 0 0,2-1 0 0 0,39 10 0 0 0,-28-14 88 0 0,0-1 0 0 0,0-1 0 0 0,1-2 0 0 0,44-5 1 0 0,129-29 597 0 0,182-82 117 0 0,-291 83-1066 0 0,-88 28 17 0 0,-5 3-1007 0 0,0 2-2714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5:0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71 119 2303 0 0,'-7'-14'1050'0'0,"-2"-2"300"0"0,2 0-1 0 0,0 0 1 0 0,-10-35-1 0 0,17 52-1342 0 0,0-1-1 0 0,0 0 0 0 0,0 0 0 0 0,1 0 0 0 0,-1 0 1 0 0,0 0-1 0 0,0 0 0 0 0,0 0 0 0 0,0 0 1 0 0,0 0-1 0 0,1 0 0 0 0,-1 0 0 0 0,0 0 0 0 0,0 0 1 0 0,0 0-1 0 0,0 0 0 0 0,0-1 0 0 0,0 1 1 0 0,1 0-1 0 0,-1 0 0 0 0,0 0 0 0 0,0 0 0 0 0,0 0 1 0 0,0 0-1 0 0,0 0 0 0 0,0 0 0 0 0,0 0 1 0 0,1 0-1 0 0,-1-1 0 0 0,0 1 0 0 0,0 0 0 0 0,0 0 1 0 0,0 0-1 0 0,0 0 0 0 0,0 0 0 0 0,0 0 1 0 0,0-1-1 0 0,0 1 0 0 0,0 0 0 0 0,0 0 0 0 0,0 0 1 0 0,0 0-1 0 0,0 0 0 0 0,0-1 0 0 0,0 1 1 0 0,0 0-1 0 0,0 0 0 0 0,0 0 0 0 0,0 0 0 0 0,0 0 1 0 0,0-1-1 0 0,0 1 0 0 0,0 0 0 0 0,0 0 0 0 0,0 0 1 0 0,0 0-1 0 0,0 0 0 0 0,0 0 0 0 0,0 0 1 0 0,-1-1-1 0 0,1 1 0 0 0,0 0 0 0 0,0 0 0 0 0,0 0 1 0 0,0 0-1 0 0,8 8-218 0 0,-7-7 155 0 0,-1 0-178 0 0,7 6-737 0 0,17 22 895 0 0,-17-21-17 0 0,-3 1 12 0 0,12 28 8 0 0,-12-28 2 0 0,-2 2 12 0 0,1 2 50 0 0,-1-6-10 0 0,0 1 0 0 0,0-1 1 0 0,-1 1-1 0 0,0 14 0 0 0,3 33-40 0 0,-3 25 49 0 0,-45 432 731 0 0,22-323-10 0 0,10-69-393 0 0,5-35-176 0 0,-2 1 9 0 0,2 1 230 0 0,-1-8 41 0 0,5-12-93 0 0,1-56-276 0 0,1-7-24 0 0,1 0 0 0 0,0 0 0 0 0,-1 0 0 0 0,1 0 0 0 0,1 0-1 0 0,-1 0 1 0 0,0-1 0 0 0,1 1 0 0 0,0 0 0 0 0,2 7 0 0 0,8 32-6 0 0,-3-25 41 0 0,15 12 24 0 0,-9-16-9 0 0,-4-6-64 0 0,-6-3 1 0 0,1-1 1 0 0,0-1 0 0 0,0 1-1 0 0,0-1 1 0 0,0 0-1 0 0,7 3 1 0 0,-5-1 13 0 0,-4-3-17 0 0,-1 0 0 0 0,1-1-1 0 0,0 1 1 0 0,0-1 0 0 0,0 1-1 0 0,0-1 1 0 0,0 0-1 0 0,0 0 1 0 0,0 0 0 0 0,4 0-1 0 0,43 11 141 0 0,-24-10-128 0 0,0 0-1 0 0,1-2 0 0 0,-1-1 1 0 0,0-1-1 0 0,0-1 1 0 0,0-1-1 0 0,0-1 0 0 0,-1-2 1 0 0,0-1-1 0 0,0 0 1 0 0,-1-2-1 0 0,27-14 0 0 0,43-25 41 0 0,98-68 0 0 0,-179 108-64 0 0,-6 4 0 0 0,1-1 0 0 0,0 2 0 0 0,0-1 0 0 0,11-3 0 0 0,6-5 0 0 0,-21 12 2 0 0,25-1-76 0 0,-11 0 62 0 0,-18 2 11 0 0,1 0-1 0 0,-1 0 1 0 0,0 0 0 0 0,1 0-1 0 0,-1 0 1 0 0,1 0-1 0 0,-1 0 1 0 0,0 0-1 0 0,1 1 1 0 0,-1-1-1 0 0,0 0 1 0 0,1 0-1 0 0,-1 0 1 0 0,0 0-1 0 0,1 1 1 0 0,-1-1 0 0 0,0 0-1 0 0,0 0 1 0 0,1 1-1 0 0,-1-1 1 0 0,0 0-1 0 0,0 0 1 0 0,1 1-1 0 0,-1-1 1 0 0,0 0-1 0 0,0 1 1 0 0,0-1 0 0 0,0 0-1 0 0,0 1 1 0 0,1-1-1 0 0,-1 0 1 0 0,0 2-1 0 0,4 7-7 0 0,-2-6 2 0 0,0 1 1 0 0,-1-1-1 0 0,1 0 1 0 0,0 0-1 0 0,1 0 1 0 0,-1 0-1 0 0,5 5 1 0 0,-8 2 37 0 0,-1 32-9 0 0,2-32 129 0 0,2 0-92 0 0,4 28-59 0 0,-4-29-58 0 0,3-8-215 0 0,-5-1 262 0 0,1 0 1 0 0,0 0-1 0 0,0 1 1 0 0,-1-1-1 0 0,1 0 1 0 0,0 0-1 0 0,0 0 1 0 0,-1 0-1 0 0,1 0 1 0 0,0 0-1 0 0,0-1 0 0 0,-1 1 1 0 0,1 0-1 0 0,0 0 1 0 0,-1 0-1 0 0,1-1 1 0 0,0 1-1 0 0,0 0 1 0 0,-1-1-1 0 0,1 1 1 0 0,-1-1-1 0 0,1 1 0 0 0,0-1 1 0 0,-1 1-1 0 0,1-1 1 0 0,-1 1-1 0 0,1-1 1 0 0,-1 1-1 0 0,1-1 1 0 0,-1 0-1 0 0,0 1 1 0 0,1-1-1 0 0,-1 0 0 0 0,0 1 1 0 0,1-1-1 0 0,-1 0 1 0 0,0-1-1 0 0,1-3-70 0 0,-1-1-1 0 0,0 1 1 0 0,-1-1 0 0 0,1 1-1 0 0,-3-9 1 0 0,-6-32-668 0 0,-2 1-1 0 0,-2 1 1 0 0,-2 0 0 0 0,-1 1 0 0 0,-46-84 5728 0 0,92 153-4966 0 0,-27-24-13 0 0,1-1 0 0 0,-1 1 0 0 0,0-1 0 0 0,0 1 0 0 0,1-1 0 0 0,-1 0 0 0 0,5 1 0 0 0,23 2-27 0 0,0-1-1 0 0,0-2 1 0 0,57-5-1 0 0,13 1 2 0 0,-63 4 562 0 0,-1 3 0 0 0,69 13 0 0 0,-99-15-224 0 0,-5-2-271 0 0,0 0-1 0 0,0 1 1 0 0,0-1-1 0 0,0 1 0 0 0,0 0 1 0 0,1 0-1 0 0,-1-1 1 0 0,0 1-1 0 0,-1 1 1 0 0,1-1-1 0 0,0 0 0 0 0,2 2 1 0 0,1 0 49 0 0,2 0 694 0 0,-7 1-752 0 0,0-1 1 0 0,0 0-1 0 0,1 0 0 0 0,-1 1 0 0 0,1-1 0 0 0,0 0 0 0 0,0 0 0 0 0,0 0 0 0 0,1 0 1 0 0,1 3-1 0 0,1 3 18 0 0,-1 0 81 0 0,-9 1-10 0 0,-5 6-101 0 0,1 0 0 0 0,-2-1 0 0 0,0-1 0 0 0,-1 0 0 0 0,-22 19 0 0 0,-26 10-635 0 0,-2-2 0 0 0,-107 51 0 0 0,120-67-269 0 0,-43 24-3891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2759 0 0,'0'0'3256'0'0,"8"0"-1600"0"0,38-2 976 0 0,160-26 360 0 0,-175 22-2891 0 0,-1-1 0 0 0,1-2-1 0 0,-2-1 1 0 0,55-26 0 0 0,-78 33-189 0 0,-1 0 0 0 0,1-1 0 0 0,-1 1 0 0 0,0-1 0 0 0,0 0 0 0 0,7-9 0 0 0,0-8-3513 0 0,-9 6-526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199 222 1375 0 0,'-26'-1'1146'0'0,"1"1"-1"0"0,-51 7 0 0 0,30-2 589 0 0,31-4-1044 0 0,5 0 5298 0 0,72-26-2940 0 0,30-20-1435 0 0,-28 14-866 0 0,1 2 0 0 0,80-25 0 0 0,-101 41-737 0 0,6-2-10 0 0,-6 4-18 0 0,-10 4-72 0 0,-27 6 0 0 0,1 1-80 0 0,0-2-54 0 0,-5 2 22 0 0,0-1 0 0 0,0 1 0 0 0,-1-1 0 0 0,1 1-1 0 0,0 0 1 0 0,0 0 0 0 0,-1 0 0 0 0,1 1 0 0 0,0-1 0 0 0,-1 0 0 0 0,1 1 0 0 0,0 0 0 0 0,2 1 0 0 0,33 9-5921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10591 0 0,'0'0'3288'0'0,"6"7"-3173"0"0,19 22 144 0 0,-19-22 3182 0 0,2-4-3237 0 0,26 9-39 0 0,-26-9 1089 0 0,-4 5-1172 0 0,2-1-57 0 0,-4-5-16 0 0,0 0 0 0 0,-1 0-1 0 0,1 1 1 0 0,-1-1 0 0 0,1 1-1 0 0,-1-1 1 0 0,0 1 0 0 0,0-1-1 0 0,0 1 1 0 0,0 0 0 0 0,0-1 0 0 0,-1 1-1 0 0,1 4 1 0 0,9 42 64 0 0,-4-2-61 0 0,13 346-570 0 0,-33 4-92 0 0,13-365 525 0 0,-1 7-61 0 0,-9 51-1 0 0,4-51 173 0 0,-4 21 8 0 0,8-54 51 0 0,1-1 147 0 0,1-1 33 0 0,-4 10 826 0 0,11-34-1127 0 0,10-38-513 0 0,-14 45 508 0 0,0 0 1 0 0,-1 0 0 0 0,0 0 0 0 0,-1-1 0 0 0,-1 1 0 0 0,0 0 0 0 0,-1 0 0 0 0,0 0-1 0 0,-1 0 1 0 0,-7-20 0 0 0,10 33 31 0 0,0 0-1 0 0,0 0 1 0 0,0 0-1 0 0,0 0 1 0 0,0 1-1 0 0,0-1 1 0 0,0 0-1 0 0,0 0 1 0 0,0 0-1 0 0,0 0 1 0 0,0 1-1 0 0,0-1 1 0 0,0 0-1 0 0,0 0 1 0 0,0 0-1 0 0,0 0 1 0 0,0 0-1 0 0,-1 1 1 0 0,1-1-1 0 0,0 0 1 0 0,0 0-1 0 0,0 0 1 0 0,0 0-1 0 0,0 0 1 0 0,0 0-1 0 0,0 1 1 0 0,-1-1-1 0 0,1 0 1 0 0,0 0-1 0 0,0 0 1 0 0,0 0-1 0 0,0 0 1 0 0,0 0-1 0 0,-1 0 1 0 0,1 0-1 0 0,0 0 1 0 0,0 0-1 0 0,0 0 1 0 0,0 0-1 0 0,-1 0 1 0 0,1 0-1 0 0,0 0 1 0 0,0 0-1 0 0,0 0 1 0 0,0 0-1 0 0,-1 0 1 0 0,1 0-1 0 0,0 0 1 0 0,0 0-1 0 0,0 0 1 0 0,0 0-1 0 0,0 0 0 0 0,-1 0 1 0 0,1 0-1 0 0,0-1 1 0 0,0 1-1 0 0,0 0 1 0 0,0 0-1 0 0,0 0 1 0 0,0 0-1 0 0,-1 0 1 0 0,1 0-1 0 0,0 0 1 0 0,0-1-1 0 0,0 1 1 0 0,0 0-1 0 0,0 0 1 0 0,0 0-1 0 0,0-1 1 0 0,-1 4-214 0 0,1-1 0 0 0,-1 0 1 0 0,1 0-1 0 0,0 0 0 0 0,0 1 0 0 0,0-1 1 0 0,0 0-1 0 0,1 0 0 0 0,-1 1 0 0 0,0-1 0 0 0,2 4 1 0 0,8 27 898 0 0,-8-25-34 0 0,1-1-184 0 0,9 19-88 0 0,-8-19 269 0 0,-1 0-460 0 0,12 21-62 0 0,-11-22 187 0 0,1 1-101 0 0,12 21 11 0 0,-13-21 554 0 0,-8 5-423 0 0,1 0-1820 0 0,3-12 1511 0 0,0 0 1 0 0,-1 0 0 0 0,1 0-1 0 0,0 0 1 0 0,0 1 0 0 0,0-1-1 0 0,0 0 1 0 0,-1 0-1 0 0,1 0 1 0 0,0 0 0 0 0,0 0-1 0 0,0 0 1 0 0,0 0 0 0 0,-1 0-1 0 0,1 0 1 0 0,0 0 0 0 0,0 0-1 0 0,0 0 1 0 0,-1 0 0 0 0,1 0-1 0 0,0 0 1 0 0,0 0 0 0 0,0 0-1 0 0,0 0 1 0 0,-1 0 0 0 0,1 0-1 0 0,0-1 1 0 0,0 1 0 0 0,0 0-1 0 0,0 0 1 0 0,-1 0-1 0 0,1 0 1 0 0,0 0 0 0 0,0 0-1 0 0,0 0 1 0 0,0-1 0 0 0,0 1-1 0 0,0 0 1 0 0,0 0 0 0 0,-1 0-1 0 0,1 0 1 0 0,0 0 0 0 0,0-1-1 0 0,0 1 1 0 0,0 0 0 0 0,0 0-1 0 0,0 0 1 0 0,0 0 0 0 0,0-1-1 0 0,0 1 1 0 0,-9-10 152 0 0,-12-29 1416 0 0,-37-49-1 0 0,25 40-182 0 0,3-1-469 0 0,64 54-3481 0 0,-26-4 2643 0 0,1-1-16 0 0,45 2 31 0 0,-2 1-74 0 0,1-1-16 0 0,-3-6 0 0 0,-4-3 0 0 0,-3-4 0 0 0,-2-1 11 0 0,32-13 117 0 0,-66 23-43 0 0,-4 2-71 0 0,-1 0-1 0 0,1-1 1 0 0,0 1-1 0 0,0-1 0 0 0,0 0 1 0 0,-1 1-1 0 0,1-1 1 0 0,0 0-1 0 0,-1-1 1 0 0,5-1-1 0 0,0-1 15 0 0,2 1 62 0 0,-1 2 4 0 0,23-4-3 0 0,-23 4 313 0 0,-9 5-105 0 0,0 5-85 0 0,-1 0 0 0 0,-1-1 1 0 0,1 1-1 0 0,-1-1 1 0 0,-1 0-1 0 0,-6 11 0 0 0,-34 54 591 0 0,13-23-829 0 0,-41 90-1540 0 0,41-77-1017 0 0,22-46 1395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15 12895 0 0,'-7'-4'354'0'0,"-23"-5"739"0"0,26 9-993 0 0,0-1 0 0 0,0 1 0 0 0,0 0 0 0 0,0 0 0 0 0,0 0 1 0 0,0 1-1 0 0,1-1 0 0 0,-1 1 0 0 0,0 0 0 0 0,0 0 0 0 0,0 0 0 0 0,-6 3 0 0 0,-3 3-88 0 0,-1 6-12 0 0,-9 10 40 0 0,20-16-14 0 0,1-2-1 0 0,-1 1 13 0 0,1 0 1 0 0,-1 0-1 0 0,1 0 0 0 0,1 1 1 0 0,-1-1-1 0 0,1 1 1 0 0,0-1-1 0 0,0 9 0 0 0,0-9-26 0 0,0 10 68 0 0,1 31-64 0 0,0 17-32 0 0,2 95-169 0 0,-3-79-254 0 0,0-11-37 0 0,1-58 383 0 0,1 35-426 0 0,-1-37 400 0 0,5 29-887 0 0,-2-30 597 0 0,2 8 405 0 0,-3-1-7872 0 0,-4-16 6966 0 0,-10-3-718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18 268 4607 0 0,'-17'-21'1900'0'0,"17"21"-1787"0"0,0-1 0 0 0,0 0-1 0 0,0 1 1 0 0,0-1 0 0 0,0 1-1 0 0,0-1 1 0 0,1 1-1 0 0,-1 0 1 0 0,0-1 0 0 0,0 1-1 0 0,1-1 1 0 0,-1 1 0 0 0,0-1-1 0 0,0 1 1 0 0,1 0-1 0 0,-1-1 1 0 0,1 1 0 0 0,-1 0-1 0 0,0-1 1 0 0,1 1-1 0 0,-1 0 1 0 0,1-1 0 0 0,-1 1-1 0 0,1 0 1 0 0,-1 0 0 0 0,1 0-1 0 0,-1-1 1 0 0,1 1-1 0 0,-1 0 1 0 0,1 0 0 0 0,0 0-1 0 0,22-5 486 0 0,-17 4-280 0 0,2-1-118 0 0,162-50 2261 0 0,-25 5 98 0 0,-140 46-2509 0 0,23-7 784 0 0,0 1-1 0 0,39-3 1 0 0,-60 8-989 0 0,11-1 536 0 0,-3 5-6002 0 0</inkml:trace>
  <inkml:trace contextRef="#ctx0" brushRef="#br0" timeOffset="1">1374 1 4607 0 0,'0'0'3658'0'0,"4"9"-2588"0"0,23 49 342 0 0,-3 2-234 0 0,0 9-496 0 0,-5-1-146 0 0,-7-13-417 0 0,-2 5-8 0 0,-4-16 117 0 0,-5-36 34 0 0,0 1 2 0 0,6 41 135 0 0,-1-20-806 0 0,-5-22-190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17 428 7367 0 0,'-2'-3'229'0'0,"0"0"0"0"0,0 0 0 0 0,0 0 0 0 0,0 0 0 0 0,1 0 0 0 0,0-1 0 0 0,0 1-1 0 0,-1-4 1 0 0,1-4-97 0 0,0 0-1 0 0,1 0 1 0 0,1 0-1 0 0,0 0 1 0 0,0 0-1 0 0,1 0 0 0 0,1 0 1 0 0,0 0-1 0 0,0 1 1 0 0,1-1-1 0 0,0 1 1 0 0,1 0-1 0 0,0 0 0 0 0,1 0 1 0 0,0 1-1 0 0,0 0 1 0 0,1 0-1 0 0,13-13 1 0 0,-3 4 27 0 0,1 0 0 0 0,0 2 0 0 0,1 0 0 0 0,1 1 0 0 0,1 1 0 0 0,0 1 0 0 0,1 1 0 0 0,0 0 0 0 0,1 2 0 0 0,0 1 0 0 0,0 1 0 0 0,1 0 0 0 0,0 2 0 0 0,25-3 0 0 0,-5 6 397 0 0,-37 3-304 0 0,3 2-11 0 0,26 7-1 0 0,-27-7 2 0 0,-1 4 4 0 0,24 17 2 0 0,-24-18 0 0 0,-1 2 7 0 0,22 22 29 0 0,-22-22 17 0 0,-1 2 3 0 0,16 26-36 0 0,-13-17-148 0 0,2 29-62 0 0,-10-39-79 0 0,0-1 0 0 0,0 1 0 0 0,-1-1 1 0 0,-1 1-1 0 0,1 0 0 0 0,-1-1 1 0 0,0 0-1 0 0,-1 1 0 0 0,1-1 1 0 0,-2 0-1 0 0,1 1 0 0 0,-1-1 0 0 0,0-1 1 0 0,0 1-1 0 0,-1 0 0 0 0,0-1 1 0 0,0 0-1 0 0,-1 0 0 0 0,1 0 1 0 0,-12 10-1 0 0,7-7-36 0 0,-6 5-47 0 0,-36 25-208 0 0,45-34 257 0 0,-5 6 31 0 0,8-9-41 0 0,23-7-547 0 0,-15 3 645 0 0,0 1 302 0 0,-5 0-448 0 0,1 0 1 0 0,0 1 0 0 0,0-1 0 0 0,-1 0 0 0 0,1 0 0 0 0,-1 0-1 0 0,1 1 1 0 0,-1-1 0 0 0,1 0 0 0 0,-1 0 0 0 0,1 0-1 0 0,-1 0 1 0 0,0 0 0 0 0,1-1 0 0 0,-12-3-1672 0 0,1 4-3099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6447 0 0,'0'0'2062'0'0,"1"9"-1836"0"0,0 26-2 0 0,-1-26-25 0 0,2 1-114 0 0,12 52-19 0 0,1-7 54 0 0,4 8 66 0 0,2 12 30 0 0,1 2 48 0 0,-2 1-50 0 0,-1-9-84 0 0,-3-19-76 0 0,3 6-44 0 0,1-9-22 0 0,-16-37-501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6447 0 0,'5'-11'686'0'0,"3"3"-676"0"0,4-3-10 0 0,0 1 0 0 0,0 1 0 0 0,1 0 0 0 0,27-14 0 0 0,-14 9 0 0 0,6-5 53 0 0,2 1 1 0 0,0 1-1 0 0,0 2 0 0 0,52-14 0 0 0,-81 27-6 0 0,0 1 1 0 0,1 0 0 0 0,-1 0-1 0 0,0 1 1 0 0,1-1 0 0 0,6 2-1 0 0,0-1 26 0 0,-6-1-19 0 0,-1 0-1 0 0,1 1 0 0 0,-1 0 1 0 0,1 0-1 0 0,-1 1 0 0 0,12 2 1 0 0,-6-1 19 0 0,1-1 50 0 0,-8-1-97 0 0,0 0 0 0 0,0 0 0 0 0,-1 1 1 0 0,1-1-1 0 0,0 1 0 0 0,0 0 0 0 0,-1 0 0 0 0,5 2 0 0 0,21 8 265 0 0,5 2-84 0 0,-25-10-40 0 0,0 3-21 0 0,29 16-2 0 0,-28-16 20 0 0,-4 1 84 0 0,17 22 38 0 0,-17-22 8 0 0,-3 2 8 0 0,6 28 22 0 0,-7-20 10 0 0,-3-8-224 0 0,1-5-44 0 0,0 0-1 0 0,0 0 1 0 0,-1 0 0 0 0,1 0-1 0 0,-1 0 1 0 0,0 0-1 0 0,-3 6 1 0 0,-5 13-45 0 0,0 0-1 0 0,-2-1 1 0 0,0 0 0 0 0,-1 0-1 0 0,-2-2 1 0 0,0 0 0 0 0,-33 36-1 0 0,15-23 388 0 0,-1-2 0 0 0,-2 0 0 0 0,-57 37 0 0 0,89-66 74 0 0,6-5-340 0 0,26-16-139 0 0,0 1 0 0 0,1 1-1 0 0,1 2 1 0 0,43-16 0 0 0,-46 20-44 0 0,-6 4 29 0 0,4 1-49 0 0,45-10 127 0 0,-44 17 30 0 0,-15 0-78 0 0,7-2 66 0 0,0 4-39 0 0,0 2 82 0 0,20 5-57 0 0,-22-3 15 0 0,20 19-26 0 0,-6 5-29 0 0,-22-15 66 0 0,4 19 4 0 0,-10-26-4 0 0,-2 2-16 0 0,-2 45-53 0 0,-7 0 16 0 0,-11-1-33 0 0,8-32 39 0 0,-1-1 0 0 0,-2 1 0 0 0,0-2 0 0 0,-1 0 0 0 0,-1-1-1 0 0,-1-1 1 0 0,-1 0 0 0 0,0-1 0 0 0,-2-1 0 0 0,0-1 0 0 0,0 0 0 0 0,-2-2-1 0 0,0-1 1 0 0,0 0 0 0 0,-1-2 0 0 0,-44 16 0 0 0,62-25-21 0 0,0-1-1 0 0,0 1 1 0 0,-1-1-1 0 0,1 0 1 0 0,0 0 0 0 0,-1-1-1 0 0,1 1 1 0 0,-1-1-1 0 0,1 0 1 0 0,0-1 0 0 0,-1 1-1 0 0,1-1 1 0 0,0 0 0 0 0,-1-1-1 0 0,1 1 1 0 0,0-1-1 0 0,0 0 1 0 0,0 0 0 0 0,0-1-1 0 0,1 1 1 0 0,-1-1 0 0 0,1 0-1 0 0,-1-1 1 0 0,1 1-1 0 0,0-1 1 0 0,0 1 0 0 0,0-1-1 0 0,1 0 1 0 0,0-1-1 0 0,-1 1 1 0 0,1-1 0 0 0,1 1-1 0 0,-1-1 1 0 0,-3-8 0 0 0,-2-5-908 0 0,-26-66-1315 0 0,32 77 1731 0 0,0 0 0 0 0,0 0 0 0 0,1-1 0 0 0,-1 1 0 0 0,2-1 0 0 0,-1 1 0 0 0,1-1 0 0 0,0 0 0 0 0,2-10 0 0 0,1 5-3211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83 919 0 0,'0'0'644'0'0,"-1"5"-478"0"0,-1 14 8 0 0,2-14 2474 0 0,8-40 2047 0 0,-4 27-4185 0 0,0-1 0 0 0,1 1 0 0 0,0 0 0 0 0,0 0 0 0 0,11-13-1 0 0,-14 19-455 0 0,0-1 186 0 0,1 1-58 0 0,-3 2-155 0 0,0-1-1 0 0,1 1 1 0 0,-1-1-1 0 0,0 1 1 0 0,0 0-1 0 0,0-1 1 0 0,1 1-1 0 0,-1 0 1 0 0,0-1-1 0 0,1 1 1 0 0,-1 0-1 0 0,0-1 1 0 0,1 1-1 0 0,-1 0 1 0 0,1-1-1 0 0,-1 1 1 0 0,0 0-1 0 0,1 0 1 0 0,-1 0-1 0 0,1-1 1 0 0,-1 1-1 0 0,1 0 1 0 0,-1 0-1 0 0,1 0 1 0 0,-1 0-1 0 0,0 0 1 0 0,1 0-1 0 0,-1 0 1 0 0,1 0-1 0 0,-1 0 1 0 0,1 0-1 0 0,-1 0 1 0 0,1 0-1 0 0,-1 0 1 0 0,1 1-1 0 0,-1-1 1 0 0,0 0-1 0 0,1 0 1 0 0,-1 0-1 0 0,1 1 1 0 0,-1-1-1 0 0,0 0 1 0 0,1 0-1 0 0,-1 1 1 0 0,1-1-1 0 0,-1 0 1 0 0,0 1-1 0 0,0-1 1 0 0,1 0-1 0 0,-1 1 1 0 0,1 0-1 0 0,20 35 166 0 0,-15-27 0 0 0,-3 1-21 0 0,10 39-83 0 0,-2 7-24 0 0,-3 4-51 0 0,-3-20 3 0 0,-3 1 0 0 0,-1 0 0 0 0,-9 72 0 0 0,3-78-16 0 0,-5 14 0 0 0,-1-6 0 0 0,2-8 0 0 0,-1 10 26 0 0,9-41-79 0 0,-5 9-345 0 0,5-11 185 0 0,-6 13-308 0 0,-3-4-4902 0 0,-1-2 1797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3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117 138 4607 0 0,'-12'-11'581'0'0,"1"0"0"0"0,0-1 0 0 0,0 0 0 0 0,-11-18 0 0 0,10 13 1116 0 0,-25-27 0 0 0,36 43-1622 0 0,5 30 75 0 0,3 20 96 0 0,-1 1 232 0 0,0 11 28 0 0,22 192 1456 0 0,-24-222-1600 0 0,1-7-195 0 0,2-5 100 0 0,3 14-3 0 0,-7-25 0 0 0,1 3 0 0 0,14 36 0 0 0,-13-35-29 0 0,-1-2-132 0 0,12 31-75 0 0,-12-31 42 0 0,2-2 26 0 0,15 23-13 0 0,-15-23-10 0 0,2-3-13 0 0,27 17-78 0 0,-27-16-144 0 0,0-8-2096 0 0,-5 1 2201 0 0,0 1-132 0 0,1-1 0 0 0,-1 0 0 0 0,0 0-1 0 0,1 0 1 0 0,-1 0 0 0 0,0 0 0 0 0,0-1-1 0 0,0 1 1 0 0,0-1 0 0 0,0 0 0 0 0,0 0-1 0 0,0 0 1 0 0,-1 0 0 0 0,1-1 0 0 0,-1 1-1 0 0,1-1 1 0 0,2-4 0 0 0,11-18-3594 0 0,-8 10 647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5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14743 0 0,'51'0'975'0'0,"-39"0"-1052"0"0,35-1 23 0 0,1-4 450 0 0,7-1-30 0 0,6-6-92 0 0,7-4 14 0 0,8-1 16 0 0,14 0-171 0 0,263-53-64 0 0,-254 52-455 0 0,-52 13 81 0 0,-35 5 224 0 0,-3 0-182 0 0,3 2-8 0 0,33 7-110 0 0,-34-7-460 0 0,-3 3-205 0 0,22 16-726 0 0,-22-16-2756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5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66 235 7831 0 0,'-40'-18'1403'0'0,"38"18"-1133"0"0,0-1 0 0 0,1 0 0 0 0,-1 0 0 0 0,1 0 0 0 0,-1 0 0 0 0,1 0-1 0 0,-1 0 1 0 0,1-1 0 0 0,0 1 0 0 0,0 0 0 0 0,0 0 0 0 0,0-1 0 0 0,0 1 0 0 0,0-1 0 0 0,0 1-1 0 0,0-1 1 0 0,0 0 0 0 0,1 1 0 0 0,-1-1 0 0 0,0-2 0 0 0,5 1 275 0 0,47-25 571 0 0,42-5-91 0 0,-82 29-986 0 0,24-7 77 0 0,-6 3-103 0 0,9 1 62 0 0,235-30-137 0 0,87-11-1748 0 0,-333 45 1025 0 0,41-3-158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0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 3679 0 0,'0'-2'168'0'0,"0"1"0"0"0,0-1 0 0 0,-1 0-1 0 0,1 0 1 0 0,0 1 0 0 0,0-1-1 0 0,1 0 1 0 0,-1 0 0 0 0,0 1-1 0 0,1-1 1 0 0,-1 0 0 0 0,1 0 0 0 0,-1 1-1 0 0,2-3 1 0 0,3-15 2850 0 0,-6 25-2840 0 0,-2 17-2 0 0,3-18-4 0 0,-2 3-17 0 0,-11 66 286 0 0,10-46-73 0 0,0 55-1 0 0,3-64-314 0 0,12 424 2950 0 0,-8-421-2826 0 0,7 28-30 0 0,4-2-134 0 0,-12-39-125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0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59 630 7831 0 0,'-6'-7'189'0'0,"0"0"0"0"0,0-1 0 0 0,1 1 0 0 0,0-1 0 0 0,0 0 0 0 0,1-1 0 0 0,0 1 0 0 0,1-1 0 0 0,-1 0-1 0 0,2 0 1 0 0,-1 0 0 0 0,1 0 0 0 0,1-1 0 0 0,0 1 0 0 0,0 0 0 0 0,1-1 0 0 0,0 1 0 0 0,2-16 0 0 0,1 11-163 0 0,0 0 1 0 0,1 0 0 0 0,0 1 0 0 0,1 0 0 0 0,1 0 0 0 0,0 0-1 0 0,1 0 1 0 0,0 1 0 0 0,1 0 0 0 0,0 1 0 0 0,1 0 0 0 0,0 0-1 0 0,12-10 1 0 0,18-15-201 0 0,2 2-1 0 0,50-32 1 0 0,-69 51 132 0 0,-15 10 24 0 0,22-16-144 0 0,57-31 0 0 0,-72 45 136 0 0,1 1-1 0 0,-1 1 1 0 0,1 0-1 0 0,0 1 0 0 0,0 1 1 0 0,1 0-1 0 0,26-1 1 0 0,23 4 12 0 0,-43 2 20 0 0,38 7-1 0 0,10 10 51 0 0,-43-7 21 0 0,-10-5-50 0 0,47 28 106 0 0,14 14 61 0 0,-62-41-155 0 0,47 34 160 0 0,15 16-199 0 0,-63-47-48 0 0,40 35-217 0 0,-42-34 207 0 0,35 35-341 0 0,-15-13 96 0 0,-30-32 260 0 0,-1 1 1 0 0,1 0-1 0 0,0-1 1 0 0,-1 1-1 0 0,0 0 1 0 0,0 0-1 0 0,0 1 0 0 0,0-1 1 0 0,0 0-1 0 0,0 1 1 0 0,1 4-1 0 0,1 2-41 0 0,-2-7 62 0 0,-1 0 0 0 0,1 0 0 0 0,0 0-1 0 0,-1 1 1 0 0,1-1 0 0 0,-1 0 0 0 0,0 1-1 0 0,0-1 1 0 0,0 0 0 0 0,0 7-1 0 0,0-1-14 0 0,2 10-69 0 0,-2 34 20 0 0,-2-32 120 0 0,0-1 1 0 0,-1 1 0 0 0,-2 0-1 0 0,0-1 1 0 0,-1 0 0 0 0,-1 0-1 0 0,-1 0 1 0 0,0-1 0 0 0,-2 0-1 0 0,0 0 1 0 0,-1-1 0 0 0,-1 0-1 0 0,-1-1 1 0 0,0-1 0 0 0,-1 1-1 0 0,-1-2 1 0 0,0 0 0 0 0,-1-1-1 0 0,-33 24 1 0 0,9-10 999 0 0,-1-2 1 0 0,-55 26-1 0 0,77-43-738 0 0,-1-2 1 0 0,0 0-1 0 0,0 0 0 0 0,-1-2 0 0 0,1-1 0 0 0,-1 0 0 0 0,-41 1 0 0 0,30 0-2265 0 0,28-4 747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0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603 366 11055 0 0,'0'0'1002'0'0,"-1"-1"-824"0"0,-4 0 3234 0 0,5-2-3339 0 0,0 0-1 0 0,0 0 1 0 0,-1 0 0 0 0,0 0-1 0 0,1-1 1 0 0,-1 1-1 0 0,0 1 1 0 0,-3-6 0 0 0,4 7-52 0 0,-14-29 261 0 0,-1 0 1 0 0,-2 1-1 0 0,0 0 1 0 0,-2 2-1 0 0,-2 0 1 0 0,0 1-1 0 0,-46-43 1 0 0,59 62-198 0 0,1 1-1 0 0,-2-1 1 0 0,1 1-1 0 0,-1 1 1 0 0,0 0 0 0 0,0 0-1 0 0,0 1 1 0 0,0 0-1 0 0,-1 1 1 0 0,0-1 0 0 0,0 2-1 0 0,-15-3 1 0 0,17 5-103 0 0,1 0-1 0 0,0 0 1 0 0,-1 0-1 0 0,1 1 1 0 0,0 0 0 0 0,-1 1-1 0 0,1 0 1 0 0,0 0-1 0 0,0 0 1 0 0,0 1 0 0 0,0 0-1 0 0,1 0 1 0 0,-1 1-1 0 0,1 0 1 0 0,0 0 0 0 0,0 0-1 0 0,0 1 1 0 0,-5 5 0 0 0,-1 2-87 0 0,0-1 0 0 0,0 2 1 0 0,1 0-1 0 0,1 0 1 0 0,0 1-1 0 0,1 0 1 0 0,1 0-1 0 0,0 1 1 0 0,-9 22-1 0 0,6-6 52 0 0,4 3 42 0 0,4 3 11 0 0,10 13 0 0 0,-5-43 0 0 0,0 0 0 0 0,1-1 0 0 0,0 1 0 0 0,0-1 0 0 0,7 10 0 0 0,21 22-17 0 0,-24-30-66 0 0,1-2 1 0 0,25 20-5 0 0,-24-20-53 0 0,0-2-20 0 0,29 11-7 0 0,-28-11-21 0 0,44 3-696 0 0,-51-7 829 0 0,-1 0-1 0 0,1 0 1 0 0,0-1-1 0 0,0 1 1 0 0,0-1 0 0 0,-1 1-1 0 0,1-1 1 0 0,4-2-1 0 0,1 0-35 0 0,-6 2 51 0 0,1 0 1 0 0,0 0 0 0 0,-1 0 0 0 0,1 0-1 0 0,-1 0 1 0 0,1-1 0 0 0,-1 1 0 0 0,1-1 0 0 0,-1 0-1 0 0,0 0 1 0 0,0 1 0 0 0,0-1 0 0 0,0-1-1 0 0,0 1 1 0 0,2-3 0 0 0,2-3-93 0 0,3-3 217 0 0,0-1 1 0 0,-1 1 0 0 0,0-2-1 0 0,-1 1 1 0 0,-1-1 0 0 0,0 0-1 0 0,-1 0 1 0 0,0 0 0 0 0,-1-1-1 0 0,0 0 1 0 0,2-20 0 0 0,-3 0 2 0 0,-1 1 1 0 0,-1-1 0 0 0,-6-57-1 0 0,7 77-113 0 0,-2 14-106 0 0,7 9-825 0 0,25 36 843 0 0,-7 6 101 0 0,-16-31 55 0 0,11 28-33 0 0,1 9 44 0 0,14 38 139 0 0,-32-86-165 0 0,13 28 217 0 0,3 1-115 0 0,-14-28 4 0 0,1-3 5 0 0,18 24 10 0 0,-18-24 3 0 0,1-2 0 0 0,23 16-1 0 0,-23-15-6 0 0,3-4-1 0 0,-1 2-97 0 0,-6-2-22 0 0,0-1-1 0 0,0 0 0 0 0,0 0 1 0 0,0 0-1 0 0,1 0 0 0 0,-1 0 1 0 0,0-1-1 0 0,1 1 1 0 0,4-1-1 0 0,43-1 301 0 0,-48 1-303 0 0,0 0-1 0 0,0 0 0 0 0,0 0 1 0 0,0 0-1 0 0,0 0 1 0 0,0-1-1 0 0,1 0 0 0 0,-1 1 1 0 0,-1-1-1 0 0,1 0 0 0 0,0-1 1 0 0,5-1-1 0 0,1-2 25 0 0,1 0-17 0 0,0 0 0 0 0,-1 0-1 0 0,1-1 1 0 0,-1 0 0 0 0,0-1-1 0 0,-1 0 1 0 0,0 0 0 0 0,0-1-1 0 0,0 0 1 0 0,9-13 0 0 0,-8 8-27 0 0,0-1 1 0 0,-1 1 0 0 0,-1-1 0 0 0,0-1-1 0 0,-1 1 1 0 0,7-22 0 0 0,-11 24 13 0 0,1 0 1 0 0,-2 0-1 0 0,1-1 1 0 0,-2 1-1 0 0,0 0 0 0 0,0 0 1 0 0,-1 0-1 0 0,0-1 1 0 0,-1 1-1 0 0,-5-16 0 0 0,4 19 27 0 0,0-1-1 0 0,0 1 0 0 0,-1 0 1 0 0,-1 0-1 0 0,0 0 0 0 0,0 0 1 0 0,0 1-1 0 0,-1 0 0 0 0,0 0 1 0 0,-1 1-1 0 0,0 0 1 0 0,0 0-1 0 0,-10-7 0 0 0,0 10 262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0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398 268 8287 0 0,'-20'-34'2994'0'0,"16"30"-2494"0"0,1 1 1 0 0,-1 0-1 0 0,0 0 1 0 0,0 0 0 0 0,0 1-1 0 0,0-1 1 0 0,-1 1-1 0 0,-7-3 1 0 0,7 3-602 0 0,0 0-1 0 0,0-1 1 0 0,1 1 0 0 0,-1-1-1 0 0,1 0 1 0 0,-1 0 0 0 0,-6-7-1 0 0,-3-7 339 0 0,0-1 0 0 0,-11-21 0 0 0,-16-22 1778 0 0,34 52-1941 0 0,5 6-46 0 0,1 1 1 0 0,-1 0-1 0 0,0-1 0 0 0,1 1 1 0 0,-1 0-1 0 0,0 0 1 0 0,0 0-1 0 0,-1 0 0 0 0,1 1 1 0 0,0-1-1 0 0,-1 0 1 0 0,1 1-1 0 0,-1 0 0 0 0,1 0 1 0 0,-1 0-1 0 0,0 0 1 0 0,1 0-1 0 0,-1 0 0 0 0,0 0 1 0 0,-4 0-1 0 0,0 2 40 0 0,0 1-14 0 0,5-1-59 0 0,0 0 1 0 0,-1 0-1 0 0,1 0 1 0 0,0 0-1 0 0,0 1 1 0 0,0-1 0 0 0,1 1-1 0 0,-1-1 1 0 0,0 1-1 0 0,0 0 1 0 0,1-1-1 0 0,-1 1 1 0 0,1 0 0 0 0,0 0-1 0 0,-1 0 1 0 0,1 0-1 0 0,0 1 1 0 0,0-1-1 0 0,0 2 1 0 0,-3 4-22 0 0,-12 28-49 0 0,9-15-67 0 0,-51 140-2868 0 0,57-156 2504 0 0,-2 35-660 0 0,3-32 844 0 0,4-1 120 0 0,13 25 206 0 0,-13-24 76 0 0,3 0 15 0 0,20 24 2 0 0,-21-24 34 0 0,1-1 18 0 0,19 22 3 0 0,-19-22 2 0 0,0-1 6 0 0,23 21 6 0 0,-23-20 2 0 0,-4-5-138 0 0,0 1-1 0 0,0-1 1 0 0,0 1-1 0 0,0-1 0 0 0,0 0 1 0 0,0 0-1 0 0,6 2 1 0 0,0 1 5 0 0,-1-1 150 0 0,-6-4-177 0 0,-1 0 0 0 0,0 0 0 0 0,1 1 0 0 0,-1-1 0 0 0,1 0 0 0 0,-1 0 0 0 0,0 1 0 0 0,1-1 0 0 0,-1 0 0 0 0,0 1 0 0 0,1 0 0 0 0,-1-1 0 0 0,0 1 0 0 0,0 0-1 0 0,0-1 1 0 0,2 2 0 0 0,-2-1 38 0 0,0 0 0 0 0,0 0 0 0 0,0 0 0 0 0,0-1 0 0 0,1 1 0 0 0,-1 0 0 0 0,0-1 0 0 0,1 1 0 0 0,-1-1 1 0 0,0 0-1 0 0,1 1 0 0 0,-1-1 0 0 0,0 0 0 0 0,1 0 0 0 0,-1 0 0 0 0,2 0 0 0 0,24-5 595 0 0,-19 3-502 0 0,-5 0-44 0 0,0 1 0 0 0,1-1 0 0 0,-1-1 0 0 0,0 1 1 0 0,0 0-1 0 0,0-1 0 0 0,0 1 0 0 0,-1-1 1 0 0,1 0-1 0 0,-1 0 0 0 0,0 0 0 0 0,1 0 1 0 0,-1-1-1 0 0,-1 1 0 0 0,1 0 0 0 0,1-4 0 0 0,0 1 5 0 0,9-20-34 0 0,-2 0-1 0 0,0-1 1 0 0,-2 0-1 0 0,-1-1 1 0 0,7-50-1 0 0,-6 32-519 0 0,21-71-1 0 0,-29 115 393 0 0,1 10 118 0 0,4 21-35 0 0,-4-26-16 0 0,0 0 1 0 0,-1 0 0 0 0,0 1-1 0 0,1-1 1 0 0,-1 0-1 0 0,0 0 1 0 0,0 0-1 0 0,-1 0 1 0 0,0 6-1 0 0,-1 0 4 0 0,1-2 44 0 0,1-5-36 0 0,-1 0 1 0 0,1 0-1 0 0,-1 0 0 0 0,1 0 0 0 0,0 0 1 0 0,-1 0-1 0 0,1 0 0 0 0,0 0 0 0 0,0 0 0 0 0,0 0 1 0 0,1 0-1 0 0,0 2 0 0 0,-1 1 43 0 0,0 2 424 0 0,6 33 4 0 0,-5-32-8 0 0,2 1-262 0 0,7 24-96 0 0,-7-25 34 0 0,1 1-96 0 0,12 24-37 0 0,-12-25 30 0 0,1 0 1 0 0,13 22-33 0 0,-14-22 512 0 0,4-5-405 0 0,25 8 35 0 0,-25-8 18 0 0,-4-6 3 0 0,3 0-126 0 0,-2 0 15 0 0,1 0 0 0 0,-1 0-1 0 0,0 0 1 0 0,0-1 0 0 0,-1 0 0 0 0,1 0 0 0 0,-1 0 0 0 0,5-6-1 0 0,-4 6-55 0 0,11-18 53 0 0,-16 21-65 0 0,1 1 0 0 0,-1 0 0 0 0,1-1-1 0 0,-1 1 1 0 0,0 0 0 0 0,1-1 0 0 0,-1 1-1 0 0,0-1 1 0 0,1 1 0 0 0,-1 0 0 0 0,0-1 0 0 0,0 1-1 0 0,1-1 1 0 0,-1 1 0 0 0,0-1 0 0 0,0 1 0 0 0,0-1-1 0 0,0 1 1 0 0,0-1 0 0 0,1 1 0 0 0,-1-1-1 0 0,0 1 1 0 0,0-1 0 0 0,0 1 0 0 0,0-1 0 0 0,-1 1-1 0 0,1-1 1 0 0,0 1 0 0 0,0-2 0 0 0,-10 6-3893 0 0,-6 6-5624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0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356 269 6911 0 0,'-3'-14'1891'0'0,"57"-185"186"0"0,-53 197-2048 0 0,0 0 0 0 0,-1-1 0 0 0,0 1-1 0 0,1 0 1 0 0,-1 0 0 0 0,0 0 0 0 0,0 0-1 0 0,0 0 1 0 0,0 0 0 0 0,-1-1 0 0 0,1 1-1 0 0,-1 0 1 0 0,1 0 0 0 0,-1 0 0 0 0,1 0-1 0 0,-1 0 1 0 0,0 0 0 0 0,0 0 0 0 0,0 0-1 0 0,0 1 1 0 0,-3-4 0 0 0,3 4 2 0 0,-1 0 0 0 0,0 0 0 0 0,0 1 1 0 0,0-1-1 0 0,0 0 0 0 0,0 1 0 0 0,0-1 0 0 0,0 1 0 0 0,0-1 1 0 0,0 1-1 0 0,0 0 0 0 0,0 0 0 0 0,0 0 0 0 0,0 0 0 0 0,0 0 1 0 0,0 1-1 0 0,0-1 0 0 0,0 0 0 0 0,0 1 0 0 0,0 0 0 0 0,1-1 0 0 0,-4 3 1 0 0,-11 4 354 0 0,1 1 1 0 0,0 1-1 0 0,1 0 1 0 0,0 1 0 0 0,-19 17-1 0 0,14-11 16 0 0,-33 20-1 0 0,44-31-369 0 0,0 0 0 0 0,0 1-1 0 0,0 0 1 0 0,1 0 0 0 0,0 1 0 0 0,1 0-1 0 0,-1 0 1 0 0,1 0 0 0 0,-6 10 0 0 0,-1 7-190 0 0,11-18 104 0 0,0 0-260 0 0,-2 26-1351 0 0,3-26 1218 0 0,6 2-953 0 0,13 22 1291 0 0,-17-27 118 0 0,1 0 0 0 0,-1-1 0 0 0,1 1 1 0 0,0-1-1 0 0,0 1 0 0 0,0-1 0 0 0,0 1 0 0 0,0-1 0 0 0,0 0 0 0 0,1 0 1 0 0,-1 0-1 0 0,5 2 0 0 0,1 1 27 0 0,-2 2 297 0 0,-3-7-307 0 0,0 1 0 0 0,0 1-1 0 0,0-1 1 0 0,-1 0 0 0 0,1 1 0 0 0,0-1-1 0 0,-1 1 1 0 0,0 0 0 0 0,1-1 0 0 0,3 5-1 0 0,0 0 33 0 0,2-1 322 0 0,-5-5-343 0 0,-1 0-1 0 0,0 0 1 0 0,1 1-1 0 0,-1-1 1 0 0,0 1-1 0 0,0 0 1 0 0,0 0-1 0 0,1 0 1 0 0,-1 0-1 0 0,0 0 1 0 0,3 2-1 0 0,1 1 50 0 0,1-1 772 0 0,2 1-556 0 0,28 13 2 0 0,-27-13 212 0 0,-2 0-320 0 0,27 12-4 0 0,-26-11-20 0 0,-1-3-92 0 0,39 16-1 0 0,-7 2-66 0 0,10 12-13 0 0,-5 7 0 0 0,-9 1 0 0 0,-9 5 0 0 0,-10 0 0 0 0,-8 6 0 0 0,-11 0 0 0 0,-9-6 0 0 0,-2-15-10 0 0,-3-5-33 0 0,-3-2 32 0 0,-5 5 69 0 0,16-20 163 0 0,-6 1-36 0 0,-7 3 5 0 0,-1-1 1 0 0,0-1-1 0 0,-1 0 0 0 0,0-2 0 0 0,0-1 1 0 0,0 0-1 0 0,-1-2 0 0 0,-39 4 0 0 0,-17-1-2041 0 0,-95-1 0 0 0,163-7-3439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2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4143 0 0,'-3'0'319'0'0,"-1"1"-8"0"0,-19 3 4130 0 0,23-4-4313 0 0,0 0 1 0 0,-1 0 0 0 0,1 0-1 0 0,-1 0 1 0 0,1 0 0 0 0,0 0-1 0 0,-1 0 1 0 0,1 0 0 0 0,0 1-1 0 0,-1-1 1 0 0,1 0-1 0 0,0 0 1 0 0,-1 1 0 0 0,1-1-1 0 0,0 0 1 0 0,0 0 0 0 0,-1 1-1 0 0,1-1 1 0 0,0 0-1 0 0,0 1 1 0 0,-1-1 0 0 0,1 0-1 0 0,0 1 1 0 0,0-1 0 0 0,0 0-1 0 0,0 1 1 0 0,0-1 0 0 0,-1 0-1 0 0,1 1 1 0 0,0-1-1 0 0,0 1 1 0 0,0-1 0 0 0,0 0-1 0 0,0 1 1 0 0,0 0 0 0 0,8 31-119 0 0,5 18-10 0 0,-6-2 0 0 0,-5-9 202 0 0,-2 1-1 0 0,-1 0 0 0 0,-11 59 0 0 0,-37 116 1236 0 0,-2-6-815 0 0,44-164-656 0 0,7-39-8 0 0,-1-1-80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2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5527 0 0,'-32'0'7608'0'0,"18"7"-5556"0"0,8-3-1934 0 0,0 3-104 0 0,0 3-14 0 0,2 11 0 0 0,5 14 0 0 0,10 43 191 0 0,-6-50-43 0 0,1-5-11 0 0,-2-7 19 0 0,10 33 234 0 0,7 22 308 0 0,-20-65-460 0 0,-1-5-220 0 0,0 1 1 0 0,0-1 0 0 0,0 0 0 0 0,1 1 0 0 0,-1-1 0 0 0,0 0 0 0 0,0 1 0 0 0,1-1 0 0 0,-1 0 0 0 0,1 1-1 0 0,-1-1 1 0 0,1 0 0 0 0,-1 0 0 0 0,1 0 0 0 0,0 0 0 0 0,1 2 0 0 0,-1-1 13 0 0,0-1 1 0 0,0 0 0 0 0,0 0-1 0 0,-1 0 1 0 0,1 0 0 0 0,-1 1-1 0 0,1-1 1 0 0,-1 0 0 0 0,1 1-1 0 0,-1-1 1 0 0,1 0-1 0 0,-1 1 1 0 0,0-1 0 0 0,0 0-1 0 0,0 1 1 0 0,0 1 0 0 0,0-2-28 0 0,0 0 0 0 0,0 0 0 0 0,0 0 0 0 0,0 0 1 0 0,1 0-1 0 0,-1 0 0 0 0,0 0 0 0 0,0 0 0 0 0,1-1 0 0 0,-1 1 1 0 0,0 0-1 0 0,1 0 0 0 0,-1 0 0 0 0,1 0 0 0 0,-1 0 1 0 0,1-1-1 0 0,0 1 0 0 0,-1 0 0 0 0,2 0 0 0 0,-1 0 5 0 0,-1 0 0 0 0,1-1 0 0 0,0 1 0 0 0,-1 0 0 0 0,1 0 0 0 0,-1 0 0 0 0,1-1 0 0 0,-1 1 0 0 0,1 0 0 0 0,-1 0 0 0 0,1 0 0 0 0,-1 0 0 0 0,0 0 0 0 0,0 0-1 0 0,1 0 1 0 0,-1 0 0 0 0,0 0 0 0 0,0 0 0 0 0,0 1 0 0 0,-21-30-67 0 0,4-4-246 0 0,2-2-1 0 0,1 0 1 0 0,1-1 0 0 0,-11-51-1 0 0,-12-35 132 0 0,34 116-7 0 0,-3-5 476 0 0,5 10-335 0 0,0 0 0 0 0,0 0 0 0 0,0-1 0 0 0,0 1-1 0 0,0 0 1 0 0,0 0 0 0 0,0 0 0 0 0,0 0 0 0 0,0 0 0 0 0,0 0 0 0 0,0 0 0 0 0,0 0 0 0 0,0-1-1 0 0,0 1 1 0 0,0 0 0 0 0,0 0 0 0 0,0 0 0 0 0,0 0 0 0 0,0 0 0 0 0,0 0 0 0 0,0 0-1 0 0,0-1 1 0 0,0 1 0 0 0,0 0 0 0 0,0 0 0 0 0,1 0 0 0 0,-1 0 0 0 0,0 0 0 0 0,0 0 0 0 0,0 0-1 0 0,0 0 1 0 0,0 0 0 0 0,0 0 0 0 0,0-1 0 0 0,0 1 0 0 0,0 0 0 0 0,0 0 0 0 0,0 0-1 0 0,1 0 1 0 0,-1 0 0 0 0,0 0 0 0 0,0 0 0 0 0,0 0 0 0 0,0 0 0 0 0,0 0 0 0 0,0 0 0 0 0,0 0-1 0 0,1 0 1 0 0,-1 0 0 0 0,0 0 0 0 0,0 0 0 0 0,0 0 0 0 0,0 0 0 0 0,0 0 0 0 0,0 0-1 0 0,0 0 1 0 0,1 0 0 0 0,-1 0 0 0 0,0 0 0 0 0,0 0 0 0 0,0 0 0 0 0,0 0 0 0 0,0 1-1 0 0,0-1 1 0 0,0 0 0 0 0,40 14-138 0 0,-30-10 15 0 0,0-2 73 0 0,46 10 31 0 0,-23-5 103 0 0,42 9 366 0 0,-37-11-297 0 0,-29-3 12 0 0,0-2 7 0 0,25 3 2 0 0,-26-2 86 0 0,1-1-148 0 0,26 1-2 0 0,-26-1 490 0 0,-10 4-388 0 0,-7 13-15 0 0,-6 3-82 0 0,8-12-264 0 0,0 0 0 0 0,0 1-1 0 0,1 0 1 0 0,0 0 0 0 0,0 0 0 0 0,1 1-1 0 0,0-1 1 0 0,1 1 0 0 0,-3 13-1 0 0,0-2-3320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2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91 4143 0 0,'-1'-1'319'0'0,"-1"-2"757"0"0,-1 1-389 0 0,1-1 1 0 0,0 1-1 0 0,0 0 1 0 0,0-1-1 0 0,0 1 0 0 0,0-1 1 0 0,0 0-1 0 0,1 1 1 0 0,-2-5-1 0 0,-3-3 523 0 0,2 6-1218 0 0,-1-1 1 0 0,1 1-1 0 0,-1 0 1 0 0,0 1-1 0 0,0-1 0 0 0,0 1 1 0 0,0 0-1 0 0,-1 0 1 0 0,1 0-1 0 0,-1 1 1 0 0,0 0-1 0 0,0 0 0 0 0,0 0 1 0 0,0 1-1 0 0,0 0 1 0 0,0 0-1 0 0,0 1 1 0 0,0 0-1 0 0,-12 0 0 0 0,-2 2-425 0 0,1 0 0 0 0,0 1 0 0 0,0 1 0 0 0,1 0 0 0 0,-21 8-1 0 0,24-5 486 0 0,0 0 0 0 0,0 1-1 0 0,1 0 1 0 0,0 1 0 0 0,0 0 0 0 0,1 1-1 0 0,0 1 1 0 0,1 0 0 0 0,0 1 0 0 0,1 0-1 0 0,1 1 1 0 0,0 0 0 0 0,0 1-1 0 0,1 0 1 0 0,1 0 0 0 0,0 1 0 0 0,1 0-1 0 0,-8 27 1 0 0,4 2 38 0 0,11-36-80 0 0,0 3 33 0 0,6 18-33 0 0,-3-25-10 0 0,-1 1 0 0 0,0-1 0 0 0,1 0 0 0 0,-1 0 0 0 0,1 0 0 0 0,1 0 0 0 0,5 5 0 0 0,-4-4 0 0 0,1-1 0 0 0,-1 0 0 0 0,1-1 0 0 0,0 0 0 0 0,13 6 0 0 0,43 11 0 0 0,6-7 0 0 0,-9-3 0 0 0,0-3 0 0 0,9 3 98 0 0,-32-4 4 0 0,-27-5 2 0 0,3 2-1 0 0,36 9-6 0 0,-36-9-1 0 0,-3 3 0 0 0,30 16 7 0 0,-29-17 28 0 0,-2 4 11 0 0,24 26 2 0 0,-29-33-121 0 0,-1 0 0 0 0,0 0 0 0 0,0 0 0 0 0,0 0 0 0 0,-1 0 1 0 0,1 1-1 0 0,0-1 0 0 0,-1 1 0 0 0,0-1 0 0 0,1 1 0 0 0,-1-1 0 0 0,0 1 0 0 0,1 4 0 0 0,0 2 57 0 0,1-4-15 0 0,0 1-1 0 0,-1 0 1 0 0,0 0 0 0 0,0 0 0 0 0,0 0-1 0 0,-1 0 1 0 0,0 0 0 0 0,0 0 0 0 0,0 12-1 0 0,-1-2 93 0 0,0 2-112 0 0,0-1 0 0 0,-1 1 0 0 0,-1 0 1 0 0,-1-1-1 0 0,0 1 0 0 0,-2-1 0 0 0,0 0 0 0 0,-1 0 0 0 0,0-1 0 0 0,-1 0 1 0 0,-1 0-1 0 0,-1 0 0 0 0,0-1 0 0 0,-1 0 0 0 0,0-1 0 0 0,-2 0 1 0 0,1-1-1 0 0,-2 0 0 0 0,1-1 0 0 0,-2-1 0 0 0,0 1 0 0 0,0-2 1 0 0,-1 0-1 0 0,0-1 0 0 0,-1-1 0 0 0,1 0 0 0 0,-2-1 0 0 0,1 0 0 0 0,-27 5 1 0 0,0-2 73 0 0,-1-2 1 0 0,-1-2-1 0 0,1-2 0 0 0,-62-3 1 0 0,85-1-10 0 0,0-2 1 0 0,0-1 0 0 0,1 0-1 0 0,-1-2 1 0 0,1 0-1 0 0,0-1 1 0 0,0-1-1 0 0,1-1 1 0 0,0-1-1 0 0,0 0 1 0 0,-25-18 0 0 0,28 15-413 0 0,2-1 0 0 0,-21-22 0 0 0,30 29-41 0 0,0 0 0 0 0,0 0 0 0 0,0-1 1 0 0,1 1-1 0 0,0-1 0 0 0,0 0 0 0 0,0-1 1 0 0,-3-13-1 0 0,5 4-1217 0 0,3-1-2951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3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78 1551 0 0,'2'-13'131'0'0,"-2"9"-24"0"0,0 0 1 0 0,0 0-1 0 0,1 0 0 0 0,-1 0 1 0 0,1 0-1 0 0,0 0 0 0 0,0 1 1 0 0,0-1-1 0 0,1 0 0 0 0,0 1 1 0 0,-1-1-1 0 0,1 1 0 0 0,0-1 1 0 0,0 1-1 0 0,4-4 0 0 0,-6 7 32 0 0,5-2 540 0 0,0 13 1729 0 0,-4 16-2016 0 0,-2 0 0 0 0,0 0 1 0 0,-2 0-1 0 0,0 0 0 0 0,-15 51 0 0 0,-55 134-99 0 0,-142 234 4853 0 0,145-310-3717 0 0,-41 82-612 0 0,105-198-523 0 0,6-21-365 0 0,1 1 0 0 0,-1 0 0 0 0,0 0 1 0 0,0 0-1 0 0,0 0 0 0 0,0-1 1 0 0,1 1-1 0 0,-1 0 0 0 0,0 0 0 0 0,0 0 1 0 0,1 0-1 0 0,-1 0 0 0 0,0 0 0 0 0,0 0 1 0 0,1-1-1 0 0,-1 1 0 0 0,0 0 1 0 0,0 0-1 0 0,1 0 0 0 0,-1 0 0 0 0,0 0 1 0 0,0 0-1 0 0,1 0 0 0 0,-1 0 0 0 0,0 0 1 0 0,0 1-1 0 0,1-1 0 0 0,-1 0 1 0 0,0 0-1 0 0,0 0 0 0 0,1 0 0 0 0,-1 0 1 0 0,0 0-1 0 0,0 0 0 0 0,1 1 0 0 0,-1-1 1 0 0,0 0-1 0 0,0 0 0 0 0,0 0 1 0 0,0 0-1 0 0,1 1 0 0 0,-1-1 0 0 0,0 0 1 0 0,0 0-1 0 0,0 1 0 0 0,0-1 0 0 0,0 0 1 0 0,0 0-1 0 0,1 1 0 0 0,-1-1 1 0 0,0 0-1 0 0,0 0 0 0 0,0 1 0 0 0,0-1 1 0 0,0 0-1 0 0,0 0 0 0 0,0 1 0 0 0,0-1 1 0 0,0 0-1 0 0,0 0 0 0 0,0 1 1 0 0,0-1-1 0 0,0 0 0 0 0,-1 0 0 0 0,1 1 1 0 0,13-9-4548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2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375 270 5983 0 0,'0'0'274'0'0,"1"6"-6"0"0,4 16-86 0 0,-4-16 277 0 0,1 0 138 0 0,16 51 2111 0 0,-16-52 672 0 0,-9-23-2904 0 0,-24-75 133 0 0,19 50-604 0 0,-21-46 0 0 0,28 77-37 0 0,-1 1 0 0 0,0 0-1 0 0,-1 0 1 0 0,0 1 0 0 0,0-1-1 0 0,-1 1 1 0 0,-1 1 0 0 0,-14-14-1 0 0,20 21 34 0 0,1 0 0 0 0,-1 0 0 0 0,0 0 0 0 0,0 0 0 0 0,0 0 0 0 0,0 1 0 0 0,0 0 0 0 0,0-1 0 0 0,0 1 0 0 0,0 0 0 0 0,-1 0 0 0 0,1 1 0 0 0,0-1 0 0 0,-1 1 0 0 0,1 0-1 0 0,0 0 1 0 0,-1 0 0 0 0,-3 0 0 0 0,2 1 17 0 0,0 1 1 0 0,1-1-1 0 0,0 1 0 0 0,-1 0 0 0 0,1 0 0 0 0,0 0 0 0 0,0 1 0 0 0,0-1 1 0 0,0 1-1 0 0,0 0 0 0 0,-5 6 0 0 0,-2 3 32 0 0,1 0 0 0 0,1 1-1 0 0,0 0 1 0 0,0 0 0 0 0,1 1 0 0 0,-10 25-1 0 0,9-16-126 0 0,0 0 0 0 0,2 0 0 0 0,0 1 0 0 0,1 0 0 0 0,2 0 0 0 0,1 0 0 0 0,-1 49 0 0 0,7-42 21 0 0,4-1 120 0 0,-5-24 336 0 0,4-1-184 0 0,25 24 263 0 0,-21-27-547 0 0,-1 1 32 0 0,-5-1 10 0 0,-1-1 0 0 0,1 0 0 0 0,0 0 0 0 0,-1 0 1 0 0,1 0-1 0 0,0-1 0 0 0,7 1 0 0 0,-5-5-94 0 0,22-15 67 0 0,-21 9 126 0 0,0 0-1 0 0,-1-1 1 0 0,0 1 0 0 0,0-1-1 0 0,-1 0 1 0 0,-1-1 0 0 0,4-12-1 0 0,4-10 2 0 0,2-5-60 0 0,2-14-8 0 0,-13 46-33 0 0,8-21-53 0 0,-9 24 11 0 0,1 10-105 0 0,11 16 134 0 0,-11-17-76 0 0,0 13-67 0 0,3 5 37 0 0,0 2 114 0 0,2 6-21 0 0,4 3 50 0 0,2-3 505 0 0,1-2 0 0 0,2 1 0 0 0,1-2 0 0 0,28 35 1 0 0,-42-57-221 0 0,3 0-39 0 0,21 17-10 0 0,-21-17 173 0 0,2-2-244 0 0,29 11-2 0 0,-28-11 264 0 0,-1-3-296 0 0,40 4 70 0 0,-41-7-124 0 0,21-7-74 0 0,-22 7-100 0 0,-3-3-98 0 0,1 0 93 0 0,-4 3-24 0 0,1 0 1 0 0,0 0 0 0 0,-1 0 0 0 0,1 0 0 0 0,-1 0 0 0 0,1-1-1 0 0,-1 1 1 0 0,0-1 0 0 0,1-2 0 0 0,10-23-603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2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344 225 5527 0 0,'0'0'498'0'0,"1"-3"-300"0"0,20-49 4741 0 0,-16 43-4374 0 0,-3 4 231 0 0,-2 5-778 0 0,0 0 0 0 0,0-1 0 0 0,0 1-1 0 0,0 0 1 0 0,0-1 0 0 0,0 1 0 0 0,0 0-1 0 0,0-1 1 0 0,0 1 0 0 0,0-1 0 0 0,0 1-1 0 0,0 0 1 0 0,0-1 0 0 0,0 1 0 0 0,0 0-1 0 0,0-1 1 0 0,0 1 0 0 0,1 0 0 0 0,-1-1-1 0 0,0 1 1 0 0,0 0 0 0 0,0 0 0 0 0,1-1-1 0 0,-1 1 1 0 0,0 0 0 0 0,0 0-1 0 0,1-1 1 0 0,-1 1 0 0 0,0 0 0 0 0,0 0-1 0 0,1 0 1 0 0,-1-1 0 0 0,5-5 19 0 0,-8-24 546 0 0,2 24-629 0 0,0 0 0 0 0,-1-1 1 0 0,0 1-1 0 0,-1 0 0 0 0,1 0 1 0 0,-1 0-1 0 0,0 1 1 0 0,-1-1-1 0 0,1 1 0 0 0,-1-1 1 0 0,0 1-1 0 0,-1 0 0 0 0,1 1 1 0 0,-6-5-1 0 0,7 7-69 0 0,1-1 1 0 0,-1 1-1 0 0,0 0 1 0 0,-1 0-1 0 0,1 1 1 0 0,0-1-1 0 0,0 1 1 0 0,-1-1-1 0 0,1 1 1 0 0,-1 0-1 0 0,1 1 0 0 0,-1-1 1 0 0,1 0-1 0 0,-1 1 1 0 0,0 0-1 0 0,1 0 1 0 0,-1 0-1 0 0,0 0 1 0 0,1 1-1 0 0,-1-1 1 0 0,1 1-1 0 0,-1 0 1 0 0,1 0-1 0 0,-1 0 0 0 0,1 1 1 0 0,-5 1-1 0 0,-5 6 53 0 0,0 0-1 0 0,0 0 0 0 0,1 1 1 0 0,1 1-1 0 0,0 0 0 0 0,0 1 1 0 0,1-1-1 0 0,0 2 0 0 0,1 0 0 0 0,-11 20 1 0 0,1 4 267 0 0,1 1 1 0 0,-21 68-1 0 0,21-26 1500 0 0,15-63-1169 0 0,2-15-470 0 0,1 1 0 0 0,0-1 0 0 0,-1 0 0 0 0,1 0 1 0 0,0 0-1 0 0,0 1 0 0 0,0-1 0 0 0,1 0 0 0 0,-1 0 0 0 0,0 0 0 0 0,1 0 0 0 0,1 4 0 0 0,0 1 91 0 0,-2-5-99 0 0,0 0-1 0 0,0 0 1 0 0,1 0-1 0 0,-1 0 0 0 0,1 0 1 0 0,-1 0-1 0 0,1 0 1 0 0,0 0-1 0 0,0 0 0 0 0,0 0 1 0 0,0 0-1 0 0,0 0 1 0 0,2 3-1 0 0,1 0 74 0 0,-1 1 142 0 0,4 0-75 0 0,20 19-20 0 0,-20-19-20 0 0,3-5-86 0 0,28 4-48 0 0,-22-6 29 0 0,20-10-53 0 0,-24 8-17 0 0,-9 2 4 0 0,1 0 0 0 0,-1-1 0 0 0,0 1 0 0 0,1 0 0 0 0,-1-1 0 0 0,0 0 0 0 0,0 0 0 0 0,0 0 0 0 0,5-5 0 0 0,27-22-53 0 0,9-13-8 0 0,-8 3 61 0 0,-30 32 18 0 0,6-12 82 0 0,-6 9 16 0 0,-1 1 0 0 0,1-1 0 0 0,-2 0-1 0 0,1 0 1 0 0,4-18 0 0 0,-8 25-20 0 0,0-18 62 0 0,-1 22-143 0 0,-1-1 0 0 0,0 0 0 0 0,1 0-1 0 0,-1 0 1 0 0,1 0 0 0 0,-1 1 0 0 0,0-1-1 0 0,1 0 1 0 0,-1 0 0 0 0,1 1 0 0 0,-1-1-1 0 0,1 0 1 0 0,-1 1 0 0 0,1-1 0 0 0,-1 1-1 0 0,1-1 1 0 0,-1 1 0 0 0,1-1 0 0 0,0 1-1 0 0,-1-1 1 0 0,1 1 0 0 0,0-1 0 0 0,-1 1-1 0 0,1 0 1 0 0,0-1 0 0 0,0 1 0 0 0,-1-1-1 0 0,1 2 1 0 0,-8 31-228 0 0,4 21-162 0 0,4-53 399 0 0,0 10-115 0 0,2 18 18 0 0,2 4 68 0 0,-3-18 98 0 0,2 0-1 0 0,-1 0 0 0 0,2-1 0 0 0,0 1 1 0 0,0-1-1 0 0,2 0 0 0 0,8 16 1 0 0,-10-22-3 0 0,-1-2 235 0 0,2 1-2 0 0,13 21-12 0 0,-14-20 294 0 0,2-3-317 0 0,19 19-90 0 0,-19-18 363 0 0,2-2-420 0 0,23 12 0 0 0,-23-12 208 0 0,0-6-282 0 0,28-9-44 0 0,-32 8-10 0 0,0 1 0 0 0,0-1 0 0 0,-1 0 0 0 0,1 0 0 0 0,-1 0 0 0 0,4-5 0 0 0,21-23 0 0 0,0-1 0 0 0,-6 9-12 0 0,-18 19-57 0 0,-2 9-194 0 0,2 16 53 0 0,-2-16-282 0 0,-4-2-127 0 0,-4 9-1024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2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98 3679 0 0,'0'-2'167'0'0,"-2"-9"-7"0"0,1-1-47 0 0,1 9 116 0 0,0 0-1 0 0,0-1 1 0 0,-1 1-1 0 0,1 0 1 0 0,-1-1-1 0 0,0 1 0 0 0,0 0 1 0 0,0 0-1 0 0,-1 0 1 0 0,1 0-1 0 0,-1 0 0 0 0,1 0 1 0 0,-1 0-1 0 0,0 0 1 0 0,0 0-1 0 0,0 1 0 0 0,-1-1 1 0 0,1 1-1 0 0,0 0 1 0 0,-1 0-1 0 0,0 0 1 0 0,-3-2-1 0 0,3 2-61 0 0,-1 1 0 0 0,1 1 1 0 0,-1-1-1 0 0,1 0 0 0 0,-1 1 0 0 0,0 0 1 0 0,1 0-1 0 0,-1 0 0 0 0,0 0 0 0 0,1 0 1 0 0,-1 1-1 0 0,1-1 0 0 0,-1 1 0 0 0,1 0 1 0 0,-1 1-1 0 0,1-1 0 0 0,0 0 0 0 0,-1 1 1 0 0,-4 2-1 0 0,-8 7-40 0 0,0 0 0 0 0,1 0 1 0 0,0 1-1 0 0,1 1 0 0 0,0 1 1 0 0,1 0-1 0 0,0 0 0 0 0,1 1 0 0 0,1 1 1 0 0,0 0-1 0 0,-11 24 0 0 0,5-4-115 0 0,1 2-1 0 0,1 0 1 0 0,2 0 0 0 0,-10 55-1 0 0,20-84-11 0 0,-2 42 19 0 0,7 17 298 0 0,-2-63-187 0 0,3 0 71 0 0,7 18 30 0 0,-7-17 231 0 0,4-2-304 0 0,19 11-29 0 0,-19-11-8 0 0,1-4 5 0 0,0 2-74 0 0,-5-1-15 0 0,1 0 1 0 0,-1 0 0 0 0,0-1-1 0 0,0 0 1 0 0,1 0 0 0 0,-1 0-1 0 0,0 0 1 0 0,0 0 0 0 0,1-1 0 0 0,4 0-1 0 0,4 0 14 0 0,35-8 112 0 0,2-4-93 0 0,1-1-4 0 0,-6 1-56 0 0,19-2 44 0 0,-20 9-32 0 0,6 3 26 0 0,-24 4 32 0 0,43 9 1 0 0,-65-9-80 0 0,1-1 12 0 0,0 1 0 0 0,0 0 1 0 0,0-1-1 0 0,0 1 0 0 0,0 1 0 0 0,-1-1 1 0 0,1 1-1 0 0,0-1 0 0 0,6 5 1 0 0,-1 0 18 0 0,0-2 77 0 0,-2 1 3 0 0,21 17 0 0 0,-21-17 12 0 0,-2 1 50 0 0,14 19 18 0 0,-14-19 6 0 0,-3 2-15 0 0,0-3-161 0 0,0 1 3 0 0,-1 0 0 0 0,1-1 0 0 0,-1 1-1 0 0,0 0 1 0 0,0 0 0 0 0,-1 1 0 0 0,0-1-1 0 0,0 0 1 0 0,0 0 0 0 0,-2 9 0 0 0,-4 14-61 0 0,-1 0 1 0 0,-2-1 0 0 0,-1 1-1 0 0,-1-2 1 0 0,-20 38 0 0 0,23-50-457 0 0,-1-1 0 0 0,0 0 0 0 0,-1-1 0 0 0,-1 0 0 0 0,0 0 0 0 0,-1-1 1 0 0,0 0-1 0 0,-1-1 0 0 0,0-1 0 0 0,0 0 0 0 0,-24 13 0 0 0,10-10-4327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4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6447 0 0,'16'1'4040'0'0,"2"3"-3894"0"0,-7-2 76 0 0,-2 0 561 0 0,0-3-548 0 0,27 0-62 0 0,-27 1-12 0 0,1 0-27 0 0,49-1-54 0 0,-14 1-70 0 0,12 1-26 0 0,14 1-117 0 0,-6 1 56 0 0,2-3-3 0 0,-7-3 66 0 0,15-8 14 0 0,148-49 61 0 0,-7 1 266 0 0,30 18 439 0 0,-192 36-524 0 0,1 2 0 0 0,101 9 0 0 0,-72 3-436 0 0,-14-2-108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5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353 223 6447 0 0,'-12'-3'498'0'0,"1"-1"0"0"0,-1 0 0 0 0,1-1 0 0 0,0 0-1 0 0,0-1 1 0 0,1 0 0 0 0,0 0 0 0 0,0-1 0 0 0,-11-11-1 0 0,6 3 69 0 0,1-2-1 0 0,0 0 1 0 0,-19-34-1 0 0,30 47-515 0 0,0 0 0 0 0,0 0 0 0 0,0 0 0 0 0,0 0 0 0 0,-1 0 0 0 0,1 1 0 0 0,-1-1 0 0 0,0 1 0 0 0,0 0 0 0 0,0 0 0 0 0,0 1 0 0 0,-1-1 0 0 0,1 1 0 0 0,-1 0 0 0 0,0 0 0 0 0,1 0 0 0 0,-1 1 0 0 0,0 0 0 0 0,0-1 0 0 0,0 2 0 0 0,0-1 0 0 0,0 1 0 0 0,0 0 0 0 0,0 0 0 0 0,0 0 0 0 0,0 0 0 0 0,0 1 0 0 0,0 0 0 0 0,-10 3 0 0 0,14-3 36 0 0,0-1 36 0 0,0 0 1 0 0,0 1-1 0 0,0-1 1 0 0,0 1 0 0 0,0 0-1 0 0,0-1 1 0 0,0 1-1 0 0,0 0 1 0 0,1-1 0 0 0,-1 1-1 0 0,0 0 1 0 0,0 0-1 0 0,1 0 1 0 0,-1-1 0 0 0,1 1-1 0 0,-1 0 1 0 0,1 0-1 0 0,-1 0 1 0 0,1 0 0 0 0,-1 2-1 0 0,0 26-44 0 0,3 12-22 0 0,4 3-46 0 0,3 1-10 0 0,2 7-28 0 0,4 21-254 0 0,7 69-995 0 0,6 227 0 0 0,-30 161-169 0 0,-1-373 1847 0 0,-27 202 3067 0 0,11-271-2499 0 0,18-83-1067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3:5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92 7831 0 0,'-1'0'603'0'0,"-6"-2"-311"0"0,5 1 171 0 0,-51-3 5110 0 0,51 4-4372 0 0,7 6-1427 0 0,19 27 132 0 0,-3 8 8 0 0,5 42-152 0 0,-10-16 23 0 0,-6-24 34 0 0,19 52 1 0 0,-7-38 191 0 0,3 0 48 0 0,2-8 37 0 0,-11-25 113 0 0,28 32 0 0 0,-37-49 63 0 0,2-3-182 0 0,27 10 6 0 0,-27-10 213 0 0,-2-8-212 0 0,23-11-1 0 0,-29 14-89 0 0,0 1 0 0 0,0-1-1 0 0,0 1 1 0 0,0-1 0 0 0,0 0-1 0 0,0 1 1 0 0,0-1 0 0 0,0 0-1 0 0,0 0 1 0 0,-1 1 0 0 0,1-1-1 0 0,0 0 1 0 0,0 0 0 0 0,-1 0-1 0 0,1 0 1 0 0,0 0 0 0 0,-1 0-1 0 0,1 0 1 0 0,-1 0-1 0 0,0-1 1 0 0,1 1 0 0 0,-1 0-1 0 0,0 0 1 0 0,1-2 0 0 0,-1 0 21 0 0,3-7 17 0 0,-1 1 0 0 0,0-1 1 0 0,0 1-1 0 0,-1-1 0 0 0,-1 0 0 0 0,1 1 0 0 0,-2-1 1 0 0,-1-16-1 0 0,-3-4-153 0 0,-13-41 0 0 0,7 33-309 0 0,-3 1 1 0 0,-1 0-1 0 0,-1 1 1 0 0,-2 0-1 0 0,-2 2 1 0 0,-1 0 0 0 0,-2 1-1 0 0,-43-47 1 0 0,60 73 268 0 0,4 4 47 0 0,-1 0 0 0 0,0 0 0 0 0,-1 0 0 0 0,1 0 0 0 0,0 0 0 0 0,-1 1 0 0 0,0-1 0 0 0,1 1-1 0 0,-1 0 1 0 0,0 0 0 0 0,0 1 0 0 0,0-1 0 0 0,-6-1 0 0 0,7 3 16 0 0,-4-1 87 0 0,5 1 554 0 0,7-5-441 0 0,14-13-10 0 0,-14 13-6 0 0,3 2-23 0 0,2-1-54 0 0,30-9 85 0 0,1 4-53 0 0,14 2-44 0 0,1 5-10 0 0,3 5 0 0 0,1 4 0 0 0,-4 1 0 0 0,-5 3 0 0 0,2 11 0 0 0,-45-18 11 0 0,0 0 0 0 0,0 1 0 0 0,12 11 0 0 0,7 13 216 0 0,-25-28-201 0 0,-1 0 0 0 0,0 1-1 0 0,0-1 1 0 0,0 0 0 0 0,-1 0 0 0 0,1 1 0 0 0,0-1 0 0 0,0 0-1 0 0,-1 1 1 0 0,1-1 0 0 0,-1 1 0 0 0,1-1 0 0 0,-1 1-1 0 0,0-1 1 0 0,1 1 0 0 0,-1-1 0 0 0,0 1 0 0 0,0-1 0 0 0,0 3-1 0 0,-1 1 68 0 0,2-3-46 0 0,0 1-1 0 0,-1 0 0 0 0,0-1 1 0 0,1 1-1 0 0,-1 0 1 0 0,0-1-1 0 0,0 1 0 0 0,-1 0 1 0 0,1-1-1 0 0,0 1 1 0 0,-1 0-1 0 0,0-1 0 0 0,-1 4 1 0 0,-1 3 101 0 0,0 7 177 0 0,-2-1 1 0 0,0 0 0 0 0,0 0-1 0 0,-2 0 1 0 0,-15 26 0 0 0,-50 62 1177 0 0,60-87-1299 0 0,-172 208 548 0 0,-4 6-3997 0 0,162-194-2329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0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1297 13 8751 0 0,'0'0'2866'0'0,"-34"-9"872"0"0,-18 6-4816 0 0,-1 2-1 0 0,-63 7 0 0 0,61 2 593 0 0,1 1 0 0 0,-85 27 0 0 0,-101 52 1930 0 0,240-88-1441 0 0,-201 91 2746 0 0,179-79-2798 0 0,1 1 1 0 0,0 0 0 0 0,1 1-1 0 0,1 2 1 0 0,0 0-1 0 0,-32 36 1 0 0,36-25-1027 0 0,14-23 606 0 0,1 1-10 0 0,-2-3 261 0 0,2 0 143 0 0,-1-1 0 0 0,1 0 1 0 0,0 0-1 0 0,-1 0 0 0 0,1 0 0 0 0,0 1 1 0 0,0-1-1 0 0,0 0 0 0 0,-1 0 0 0 0,1 1 1 0 0,1-1-1 0 0,-1 0 0 0 0,0 0 1 0 0,0 1-1 0 0,0-1 0 0 0,1 0 0 0 0,-1 0 1 0 0,0 0-1 0 0,1 0 0 0 0,-1 1 1 0 0,1-1-1 0 0,0 0 0 0 0,0 1 0 0 0,21 34 1 0 0,7-2 292 0 0,-23-27 109 0 0,23 12 253 0 0,-21-12-472 0 0,0-2 175 0 0,0 0-25 0 0,41 28 261 0 0,-5-3 74 0 0,8 3 11 0 0,4 3-48 0 0,6 1-41 0 0,5 1-326 0 0,-7-6-135 0 0,11 9-44 0 0,-8-2-10 0 0,3 3-85 0 0,-15-7-75 0 0,0 2-140 0 0,-5 1-7 0 0,-6-1 219 0 0,-17-14 66 0 0,-12-11-21 0 0,14 23 32 0 0,-8 3 27 0 0,-16-34 27 0 0,0 1-1 0 0,0 0 0 0 0,0 0 0 0 0,-1-1 1 0 0,1 1-1 0 0,-1 0 0 0 0,0 0 0 0 0,-1 0 1 0 0,1 0-1 0 0,-1-1 0 0 0,-2 10 0 0 0,2-9 51 0 0,-1 3 67 0 0,1 1 1 0 0,-1-1-1 0 0,-1 0 0 0 0,1 0 0 0 0,-2-1 0 0 0,1 1 1 0 0,-1-1-1 0 0,0 1 0 0 0,0-1 0 0 0,-8 9 0 0 0,1-3 97 0 0,0-1 1 0 0,-1 0-1 0 0,-24 19 0 0 0,18-20-85 0 0,0 0 1 0 0,-1 0-1 0 0,0-2 0 0 0,0 0 0 0 0,-1-2 1 0 0,0 0-1 0 0,-1-1 0 0 0,1-1 1 0 0,-1-1-1 0 0,0 0 0 0 0,0-2 1 0 0,-33 0-1 0 0,-15-4 447 0 0,0-3 0 0 0,-102-20 0 0 0,141 19-559 0 0,1-1-1 0 0,0-1 0 0 0,1-2 1 0 0,0 0-1 0 0,1-2 0 0 0,-36-22 1 0 0,47 25-270 0 0,1-1-1 0 0,0-1 1 0 0,1 0 0 0 0,1-1 0 0 0,0 0 0 0 0,0-2 0 0 0,1 1 0 0 0,1-1 0 0 0,0-1 0 0 0,1 0 0 0 0,-15-29 0 0 0,22 35-239 0 0,0 0 0 0 0,0 0 0 0 0,1 0 0 0 0,1 0 0 0 0,-1 0 1 0 0,2 0-1 0 0,-1 0 0 0 0,1-1 0 0 0,0 1 0 0 0,1 0 0 0 0,3-14 0 0 0,3-8-4851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0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780 521 11975 0 0,'-4'0'547'0'0,"0"0"-356"0"0,-19-6 415 0 0,19 4-473 0 0,0-1-1 0 0,0 1 1 0 0,1-1-1 0 0,-1 0 0 0 0,1 0 1 0 0,0 0-1 0 0,-1-1 1 0 0,1 1-1 0 0,-2-5 0 0 0,-5-3 231 0 0,-18-25 634 0 0,2 0-1 0 0,-37-68 1 0 0,39 61-1062 0 0,-3 0 1 0 0,-35-43-1 0 0,52 74-70 0 0,0 1 1 0 0,-1 0-1 0 0,0 1 0 0 0,0 1 0 0 0,-1 0 0 0 0,0 0 0 0 0,0 1 0 0 0,-1 0 0 0 0,-1 1 0 0 0,1 1 0 0 0,-22-7 0 0 0,28 11 74 0 0,0 0-1 0 0,-1 0 0 0 0,1 1 1 0 0,-1 0-1 0 0,1 1 0 0 0,-1-1 1 0 0,1 1-1 0 0,-1 1 1 0 0,1 0-1 0 0,0 0 0 0 0,-1 0 1 0 0,1 1-1 0 0,0 0 0 0 0,-1 0 1 0 0,-7 4-1 0 0,6-1-18 0 0,0 1 0 0 0,0-1 0 0 0,0 2 0 0 0,1-1 0 0 0,-1 1 0 0 0,2 0 0 0 0,-1 1 0 0 0,1 0 0 0 0,-11 16 0 0 0,6-5-3 0 0,1 0-1 0 0,0 1 1 0 0,2 1-1 0 0,0 0 1 0 0,1 0 0 0 0,1 0-1 0 0,2 1 1 0 0,0 0 0 0 0,-3 35-1 0 0,5-48 76 0 0,2-1 4 0 0,4 31 15 0 0,13 33 460 0 0,-15-66-241 0 0,5 1 18 0 0,18 22 68 0 0,-18-22 32 0 0,2-3 4 0 0,26 14-29 0 0,-26-13-123 0 0,-6-5-181 0 0,1 0 1 0 0,-1 0 0 0 0,1 0-1 0 0,-1 0 1 0 0,1 1-1 0 0,-1-1 1 0 0,1 1-1 0 0,-1 0 1 0 0,0-1-1 0 0,3 2 1 0 0,-2 0-5 0 0,-1-2 0 0 0,1 1 0 0 0,-1 0 0 0 0,1 0 0 0 0,0-1 0 0 0,0 1 0 0 0,-1-1 0 0 0,1 0 0 0 0,0 0 0 0 0,0 0 0 0 0,0 0 0 0 0,-1-1 0 0 0,6 0 0 0 0,0 1 35 0 0,-5 0-26 0 0,0 0 0 0 0,0 0 1 0 0,1 0-1 0 0,-1-1 0 0 0,0 1 0 0 0,0-1 0 0 0,0 0 1 0 0,0 0-1 0 0,0 0 0 0 0,3-2 0 0 0,2 1 29 0 0,26-13 217 0 0,-25 11-213 0 0,25-17 243 0 0,7-11 72 0 0,-32 26-305 0 0,22-23 286 0 0,3-8 63 0 0,-26 28-342 0 0,-1 3-42 0 0,-2-1 0 0 0,1 1 0 0 0,-1-1 0 0 0,0 0 0 0 0,-1-1-1 0 0,1 1 1 0 0,-1-1 0 0 0,-1 0 0 0 0,0 0 0 0 0,0 0 0 0 0,0 0-1 0 0,1-12 1 0 0,-2 2-32 0 0,-6 10 0 0 0,-4 11 16 0 0,4 1 16 0 0,0 0-1 0 0,1 0 1 0 0,0 1-1 0 0,0 0 1 0 0,0 0 0 0 0,0 0-1 0 0,1 0 1 0 0,-3 8-1 0 0,-15 48 60 0 0,14-42 27 0 0,1-1 21 0 0,0 0 0 0 0,1 1 1 0 0,1-1-1 0 0,1 1 0 0 0,0 19 0 0 0,2 10 141 0 0,4 2-24 0 0,-4-40-215 0 0,8 32 117 0 0,5 1-87 0 0,7 4 18 0 0,-1-15-1 0 0,-7-20-20 0 0,17 12-44 0 0,-28-23-22 0 0,-1-1 0 0 0,1 1 0 0 0,0-1 0 0 0,-1 1 1 0 0,1-1-1 0 0,0 1 0 0 0,0-1 0 0 0,0 1 0 0 0,-1-1 0 0 0,1 0 0 0 0,0 1 0 0 0,0-1 1 0 0,0 0-1 0 0,0 0 0 0 0,0 1 0 0 0,0-1 0 0 0,-1 0 0 0 0,1 0 0 0 0,1 0 1 0 0,-2 0-3 0 0,8 0 4 0 0,-1 0 0 0 0,0 0 0 0 0,1 0 1 0 0,10-2-1 0 0,-13 0 5 0 0,1 0 0 0 0,0 0 0 0 0,-1 0 0 0 0,0-1 0 0 0,8-5 0 0 0,-13 8-9 0 0,2-1 8 0 0,1 0 0 0 0,-1 0 0 0 0,0 0 0 0 0,0-1 0 0 0,0 1 0 0 0,-1-1 0 0 0,1 1 0 0 0,0-1 0 0 0,0 0 0 0 0,-1 0 0 0 0,1 1 0 0 0,-1-1 0 0 0,0-1 0 0 0,2-1 0 0 0,1-3 15 0 0,2-1 15 0 0,-1 0-1 0 0,1-1 1 0 0,-1 0 0 0 0,-1 0-1 0 0,1 0 1 0 0,-2-1-1 0 0,5-13 1 0 0,-4 11 37 0 0,2-11-69 0 0,-1-1 1 0 0,-1 0-1 0 0,-1 0 0 0 0,-1 0 0 0 0,-1-1 0 0 0,-1 1 1 0 0,-1 0-1 0 0,-2-1 0 0 0,0 1 0 0 0,-1 0 1 0 0,-2 1-1 0 0,0-1 0 0 0,-1 1 0 0 0,-11-23 0 0 0,-14-20-2403 0 0,31 65 2116 0 0,-10-21-562 0 0,7 13 819 0 0,3 7-36 0 0,8-2-78 0 0,34-15 58 0 0,-7 5 66 0 0,-1 2 1 0 0,-27 10 320 0 0,-3 7-715 0 0,6 18-1027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0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632 503 9671 0 0,'0'0'2884'0'0,"-10"-17"1256"0"0,-31-73-154 0 0,-34-40-4614 0 0,60 105 708 0 0,-1-1-112 0 0,-1-1 0 0 0,-1 2 1 0 0,-1 1-1 0 0,-1 0 0 0 0,-42-38 1 0 0,53 56 69 0 0,1 0 0 0 0,0 0 0 0 0,-1 1 0 0 0,0 0 0 0 0,0 0 0 0 0,-1 1 0 0 0,0 1-1 0 0,1-1 1 0 0,-13-1 0 0 0,14 3-52 0 0,0 2 1 0 0,0-1-1 0 0,0 1 0 0 0,0 0 0 0 0,0 1 0 0 0,0-1 0 0 0,0 2 0 0 0,0-1 0 0 0,1 1 0 0 0,-1 0 0 0 0,0 1 0 0 0,1 0 0 0 0,-9 4 0 0 0,9-2-59 0 0,1-1 1 0 0,-1 1-1 0 0,1 0 0 0 0,0 1 0 0 0,1-1 0 0 0,-1 1 1 0 0,1 0-1 0 0,0 1 0 0 0,1-1 0 0 0,0 1 0 0 0,0 0 1 0 0,0 0-1 0 0,1 0 0 0 0,0 0 0 0 0,0 1 0 0 0,-2 8 1 0 0,-4 18-66 0 0,1 1 1 0 0,-3 44 0 0 0,9-65 101 0 0,-1 26 107 0 0,1 46-1 0 0,3-79 41 0 0,1 0 129 0 0,8 20 59 0 0,-8-20 305 0 0,4-1-388 0 0,18 19-31 0 0,-18-19 150 0 0,2-3-263 0 0,26 7-48 0 0,-18-9 48 0 0,-8-1-41 0 0,-5 0-17 0 0,-1-1-1 0 0,1 1 1 0 0,0 0-1 0 0,-1-1 1 0 0,1 0-1 0 0,-1 1 1 0 0,1-1-1 0 0,-1 0 1 0 0,1 0-1 0 0,-1 0 0 0 0,5-3 1 0 0,50-32 158 0 0,-51 32-151 0 0,16-15 12 0 0,-7-1 20 0 0,11-12-43 0 0,2-11-26 0 0,-16 21-130 0 0,-1 0 0 0 0,-1-1-1 0 0,-1 0 1 0 0,-2 0 0 0 0,0-1-1 0 0,5-30 1 0 0,-12 51 34 0 0,-1 8-208 0 0,-1 19 374 0 0,5 9 2 0 0,6 4-46 0 0,7-3 1 0 0,-8-19 32 0 0,17 21-19 0 0,-2-7 41 0 0,-19-24 8 0 0,3 2-1 0 0,20 18 19 0 0,-21-18 77 0 0,1-3 31 0 0,18 13 7 0 0,-18-13 160 0 0,-6-4-353 0 0,1 0 1 0 0,0 0-1 0 0,-1 0 1 0 0,1 1-1 0 0,-1-1 1 0 0,1 0-1 0 0,-1 0 1 0 0,1 1 0 0 0,-1-1-1 0 0,1 1 1 0 0,-1 0-1 0 0,1-1 1 0 0,-1 1-1 0 0,1 0 1 0 0,0 1 0 0 0,0-1-3 0 0,0 0 0 0 0,-1 0 1 0 0,1 0-1 0 0,0-1 0 0 0,0 1 1 0 0,0 0-1 0 0,0-1 0 0 0,0 1 1 0 0,0-1-1 0 0,0 0 0 0 0,0 0 1 0 0,0 1-1 0 0,0-1 0 0 0,0 0 1 0 0,0-1-1 0 0,0 1 1 0 0,3-1-1 0 0,32-4 56 0 0,6-5-57 0 0,-8-2-36 0 0,-28 10-114 0 0,-1-1-55 0 0,20-6-12 0 0,-20 7-95 0 0,2 0-1278 0 0,20-6-415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0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37 13359 0 0,'-3'0'612'0'0,"-25"0"310"0"0,25 0 99 0 0,-2-1-416 0 0,-43-9 1499 0 0,8 1-1893 0 0,-62-6 1 0 0,89 14-421 0 0,-1 1 1 0 0,0 0-1 0 0,0 1 1 0 0,0 0-1 0 0,0 2 0 0 0,1-1 1 0 0,-1 2-1 0 0,-20 7 1 0 0,15-3 11 0 0,0 1 0 0 0,1 0 0 0 0,0 1 0 0 0,1 1 0 0 0,0 1 0 0 0,1 1 0 0 0,0 0 0 0 0,-27 31 1 0 0,40-41 261 0 0,0 0 1 0 0,1 1-1 0 0,-1-1 1 0 0,1 1-1 0 0,0 0 1 0 0,0-1-1 0 0,1 1 1 0 0,-1 0-1 0 0,1 0 1 0 0,0 0 0 0 0,0 1-1 0 0,-1 6 1 0 0,2-10-37 0 0,0 1 0 0 0,0-1 0 0 0,0 0 0 0 0,0 0 0 0 0,0 0 0 0 0,1 1 0 0 0,-1-1 0 0 0,0 0 1 0 0,1 0-1 0 0,-1 0 0 0 0,1 0 0 0 0,-1 0 0 0 0,1 1 0 0 0,1 0 0 0 0,-2-1-8 0 0,1 0 0 0 0,0 0-1 0 0,-1 0 1 0 0,1 1 0 0 0,-1-1 0 0 0,1 0 0 0 0,-1 0-1 0 0,1 0 1 0 0,-1 0 0 0 0,0 1 0 0 0,0-1-1 0 0,0 0 1 0 0,0 0 0 0 0,0 3 0 0 0,6 1 140 0 0,18 18-8 0 0,-18-17-3 0 0,4-2-12 0 0,1 2-93 0 0,-7-4-20 0 0,0 0 0 0 0,1 0 1 0 0,-1 0-1 0 0,1 0 0 0 0,0 0 0 0 0,0-1 1 0 0,0 0-1 0 0,5 1 0 0 0,0 0 20 0 0,33 4 165 0 0,14-3 15 0 0,3-5 58 0 0,3-3 82 0 0,-3 0-5 0 0,5 1-8 0 0,3 3-48 0 0,1 3-56 0 0,-55-2-208 0 0,41 5 144 0 0,-41-4-149 0 0,38 9 138 0 0,-2 2-74 0 0,5 6-23 0 0,-8 6-21 0 0,-7 8-34 0 0,-9 3 32 0 0,-6 3 11 0 0,-17-22-16 0 0,-2 1 0 0 0,9 30 0 0 0,-12-36-3 0 0,-1 1 0 0 0,-1-1 0 0 0,0 1 0 0 0,0 0 0 0 0,-2 13 0 0 0,1-16-27 0 0,-2 8 54 0 0,-5 24 2 0 0,-5 10 4 0 0,7-37-145 0 0,0-1 0 0 0,0 0 0 0 0,-1 0 0 0 0,-1-1 0 0 0,0 0 0 0 0,-1 0 0 0 0,0 0 0 0 0,-1-1 1 0 0,0-1-1 0 0,-1 1 0 0 0,0-1 0 0 0,-1-1 0 0 0,0 0 0 0 0,0 0 0 0 0,-1-1 0 0 0,0-1 0 0 0,0 0 0 0 0,-1-1 0 0 0,1 0 0 0 0,-2-1 0 0 0,1 0 0 0 0,0-1 0 0 0,-1 0 0 0 0,0-1 0 0 0,0-1 0 0 0,-15 1 0 0 0,-1-2-837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3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28 876 2759 0 0,'-16'2'7036'0'0,"13"-14"-5234"0"0,2 2-1896 0 0,-5-68 524 0 0,4 0 0 0 0,4 0 0 0 0,11-82 0 0 0,-5 66-451 0 0,-5 54 47 0 0,1-24 46 0 0,3 0 0 0 0,21-85-1 0 0,-16 115-32 0 0,-12 34-38 0 0,0-1 0 0 0,0 0 0 0 0,0 0 0 0 0,1 0 0 0 0,-1 0 0 0 0,0 1 0 0 0,1-1 0 0 0,-1 0 0 0 0,0 0 0 0 0,1 1 0 0 0,-1-1 0 0 0,1 0 0 0 0,-1 1 0 0 0,1-1 0 0 0,0 1 0 0 0,-1-1 0 0 0,1 0 0 0 0,-1 1 0 0 0,1-1 0 0 0,0 1 0 0 0,0 0 0 0 0,-1-1 0 0 0,1 1 0 0 0,0-1 0 0 0,0 1 0 0 0,0 0 0 0 0,-1 0 0 0 0,1 0 0 0 0,0-1 0 0 0,0 1 0 0 0,0 0 0 0 0,0 0 0 0 0,-1 0 0 0 0,1 0 0 0 0,0 0 0 0 0,1 1 0 0 0,1 1-14 0 0,-3-2-70 0 0,5 10-74 0 0,14 28-4 0 0,-16-31 97 0 0,0 1 0 0 0,0 0 0 0 0,0 1 0 0 0,-1-1 0 0 0,-1 0 0 0 0,1 0 0 0 0,-1 1 0 0 0,0 11 0 0 0,-1-10 30 0 0,15 126-315 0 0,6 31 330 0 0,-11-117 19 0 0,8 22 0 0 0,3-3 0 0 0,-3-20 11 0 0,-17-45-4 0 0,1 1-1 0 0,0-1 1 0 0,-1 1-1 0 0,2-1 1 0 0,-1 0-1 0 0,0 0 1 0 0,1 0 0 0 0,5 6-1 0 0,-1-1 10 0 0,-2 0 226 0 0,4-1-106 0 0,23 24 8 0 0,-24-23 416 0 0,2-6-362 0 0,29 9 23 0 0,-30-9 16 0 0,-2-5-152 0 0,-1-1 0 0 0,1 0-1 0 0,-1 0 1 0 0,0 0-1 0 0,0-1 1 0 0,0 0 0 0 0,-1 0-1 0 0,1 0 1 0 0,-1-1-1 0 0,0 0 1 0 0,0 0 0 0 0,7-10-1 0 0,4-8 131 0 0,24-43 0 0 0,-38 62-193 0 0,27-52 18 0 0,33-87-1 0 0,-49 108-311 0 0,-3 0 1 0 0,0-1-1 0 0,8-71 0 0 0,-18 95 200 0 0,1 0 0 0 0,-2 0 0 0 0,1 0 1 0 0,-4-14-1 0 0,3 21-346 0 0,0 0-1 0 0,0 0 1 0 0,0 0 0 0 0,-1 0 0 0 0,0 1 0 0 0,0-1 0 0 0,0 1 0 0 0,-1-1 0 0 0,0 1 0 0 0,1 0 0 0 0,-1 0 0 0 0,-5-5 0 0 0,1 3-3332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1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4607 0 0,'-2'1'354'0'0,"-4"2"-174"0"0,4-2 137 0 0,-35 16 2002 0 0,32-15-1738 0 0,-1-1 1 0 0,1 0-1 0 0,0 0 1 0 0,-1 0-1 0 0,1-1 1 0 0,-1 0-1 0 0,-9-1 1 0 0,13 1-18 0 0,43 2-528 0 0,-30-1-8 0 0,12 0 4 0 0,56 12 149 0 0,-3-8-25 0 0,-28-1-143 0 0,-1 3-83 0 0,-38-6-298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1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717 207 455 0 0,'0'0'6448'0'0,"1"-4"-5824"0"0,4-14-66 0 0,-4 14 492 0 0,0 0-558 0 0,10-34 780 0 0,-10 35-1113 0 0,0-16 46 0 0,-2 11-125 0 0,-4-12-50 0 0,-5-3 36 0 0,-3 5 16 0 0,8 14-60 0 0,0-1 0 0 0,0 1 0 0 0,0 0 0 0 0,-1 0 0 0 0,0 0 0 0 0,1 1 0 0 0,-1 0 0 0 0,0 0 0 0 0,-1 0 1 0 0,1 1-1 0 0,0 0 0 0 0,-1 0 0 0 0,-8-1 0 0 0,3 2-46 0 0,1 1 0 0 0,-1-1 0 0 0,1 2 1 0 0,-1-1-1 0 0,1 2 0 0 0,-1 0 0 0 0,-13 4 0 0 0,-1 2-356 0 0,1 1 0 0 0,0 1 0 0 0,0 2-1 0 0,1 0 1 0 0,-43 31 0 0 0,20-9-416 0 0,2 3 0 0 0,-48 49-1 0 0,76-69 1010 0 0,1 1 0 0 0,1 1 0 0 0,1 0 0 0 0,0 1 0 0 0,2 0 0 0 0,0 1 0 0 0,-17 43 0 0 0,27-57 148 0 0,1 0-1 0 0,-1 0 1 0 0,1 0 0 0 0,1 0 0 0 0,-1 0 0 0 0,1 0-1 0 0,1 10 1 0 0,0-11 373 0 0,2-1-214 0 0,10 18-96 0 0,-9-17-22 0 0,3-2-42 0 0,21 14-169 0 0,-21-13-79 0 0,4-3-15 0 0,0 2-64 0 0,-6-3-12 0 0,-1 1 1 0 0,1-1-1 0 0,-1 0 1 0 0,1 0-1 0 0,0-1 0 0 0,-1 1 1 0 0,1-1-1 0 0,7 0 1 0 0,37-1 248 0 0,1-4-38 0 0,2-2-48 0 0,-7 1-110 0 0,18 0-60 0 0,-44 4-15 0 0,31 1-100 0 0,-9 3-1570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75 5983 0 0,'-2'-1'464'0'0,"-6"-2"-161"0"0,6 3 461 0 0,-3-2-75 0 0,0 1-1 0 0,0 0 1 0 0,0-1 0 0 0,0 0-1 0 0,0 0 1 0 0,0 0-1 0 0,-5-5 1 0 0,-9-2 1551 0 0,7-1 521 0 0,10-6-4360 0 0,2 11 1573 0 0,0 2-483 0 0,-32-5-2115 0 0,24 9 2467 0 0,1 1 0 0 0,-1-1 0 0 0,0 2-1 0 0,0-1 1 0 0,1 1 0 0 0,0 0 0 0 0,0 0 0 0 0,0 1 0 0 0,0 0 0 0 0,0 1-1 0 0,0-1 1 0 0,1 1 0 0 0,0 0 0 0 0,-9 10 0 0 0,5-4 218 0 0,1 1 0 0 0,0-1 0 0 0,1 1 0 0 0,0 1-1 0 0,1-1 1 0 0,-11 26 0 0 0,16-33 31 0 0,1-2-66 0 0,0 0 0 0 0,0-1 0 0 0,0 1 0 0 0,1 0 1 0 0,-1 0-1 0 0,1-1 0 0 0,-1 1 0 0 0,1 0 0 0 0,0 0 0 0 0,0 0 0 0 0,0-1 0 0 0,0 1 1 0 0,1 0-1 0 0,0 3 0 0 0,-1-3 20 0 0,0 5 19 0 0,0-4-29 0 0,0-1 0 0 0,0 1 0 0 0,1-1 0 0 0,-1 1 1 0 0,1-1-1 0 0,0 1 0 0 0,0-1 0 0 0,1 4 0 0 0,-1 2 19 0 0,0-6-25 0 0,0 1 0 0 0,0 0 1 0 0,0-1-1 0 0,0 1 0 0 0,0-1 0 0 0,1 1 0 0 0,3 5 0 0 0,-2-1 15 0 0,15 24 172 0 0,-14-25-187 0 0,-3-4-19 0 0,1 0 1 0 0,0 0 0 0 0,0 0 0 0 0,0 0 0 0 0,0-1-1 0 0,0 1 1 0 0,0-1 0 0 0,6 5 0 0 0,-3 0-3 0 0,-3-5-1 0 0,0 1-1 0 0,0-1 0 0 0,0 1 1 0 0,1-1-1 0 0,-1 0 0 0 0,0 0 1 0 0,1 0-1 0 0,0-1 1 0 0,-1 1-1 0 0,6 2 0 0 0,0 1 6 0 0,-5-2-4 0 0,0-1-1 0 0,1 1 1 0 0,-1-1-1 0 0,1 0 1 0 0,-1-1-1 0 0,1 1 1 0 0,0-1-1 0 0,5 2 1 0 0,-1 1 3 0 0,-4-2-1 0 0,-1 0-1 0 0,1-1 0 0 0,-1 0 1 0 0,1 1-1 0 0,0-1 0 0 0,-1 0 1 0 0,1-1-1 0 0,0 1 0 0 0,4-1 1 0 0,2 3 44 0 0,-5-2-3 0 0,-1 0 0 0 0,1 0 0 0 0,0-1 0 0 0,0 1 0 0 0,0-1 1 0 0,9-1-1 0 0,-4 2 26 0 0,-6 0-36 0 0,0-1 0 0 0,0 0 0 0 0,0 0 0 0 0,0 0 0 0 0,0 0-1 0 0,0-1 1 0 0,0 0 0 0 0,0 1 0 0 0,5-3 0 0 0,2 1 63 0 0,31-10 493 0 0,-32 9-474 0 0,-5 2-16 0 0,1-1 0 0 0,-1 0 0 0 0,0 0 0 0 0,0 0 0 0 0,9-6 0 0 0,31-16 904 0 0,0-5 24 0 0,-33 21-905 0 0,5-4 160 0 0,-1 0 0 0 0,0-2 1 0 0,16-16-1 0 0,-24 20-235 0 0,8-18-46 0 0,-15 26-10 0 0,-1-1 0 0 0,1 1 0 0 0,-1 0 0 0 0,1-1 0 0 0,-1 1 0 0 0,0-1 0 0 0,0 1 0 0 0,0-1 0 0 0,0 1 0 0 0,0-3 0 0 0,-1 1 10 0 0,-1 0-1 0 0,1 0 0 0 0,-1 0 1 0 0,0 0-1 0 0,0 1 1 0 0,-1-1-1 0 0,1 1 1 0 0,0 0-1 0 0,-1-1 0 0 0,0 1 1 0 0,0 0-1 0 0,0 1 1 0 0,0-1-1 0 0,0 0 0 0 0,-1 1 1 0 0,1 0-1 0 0,-1 0 1 0 0,0 0-1 0 0,-4-2 1 0 0,-7-3-8 0 0,-1 1 1 0 0,1 1-1 0 0,-25-6 1 0 0,0 4-1840 0 0,-1 2-1 0 0,1 2 1 0 0,-59 2 0 0 0,69 2-2589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41 406 11975 0 0,'0'0'2378'0'0,"8"-5"-1794"0"0,41-22 416 0 0,-6 3-250 0 0,-1-3-308 0 0,-13 4-428 0 0,-2-6-32 0 0,-23 24-21 0 0,0 0 0 0 0,-1 0 0 0 0,0 0 1 0 0,0 0-1 0 0,3-10 0 0 0,-5 13 12 0 0,0-1 1 0 0,0 1-1 0 0,-1-1 1 0 0,1 1-1 0 0,-1-1 0 0 0,0 0 1 0 0,0 1-1 0 0,1-1 0 0 0,-2 0 1 0 0,1 1-1 0 0,0-1 0 0 0,0 1 1 0 0,-1-1-1 0 0,0 0 1 0 0,1 1-1 0 0,-3-5 0 0 0,-3-2-11 0 0,0 0-1 0 0,0 0 1 0 0,-1 1-1 0 0,0 0 1 0 0,0 0 0 0 0,-1 0-1 0 0,0 1 1 0 0,-1 0-1 0 0,1 1 1 0 0,-1 0-1 0 0,-1 0 1 0 0,-10-5-1 0 0,-8-1 242 0 0,1 0 0 0 0,-2 2-1 0 0,-37-10 1 0 0,72 19-2229 0 0,16 3 2074 0 0,-15-2-274 0 0,2 0-47 0 0,1-1 90 0 0,51-4-113 0 0,-9-1 333 0 0,2-2 111 0 0,1 2 218 0 0,-45 5-298 0 0,34 0 274 0 0,7 4 22 0 0,-42-3-305 0 0,28 4 244 0 0,-29-4-224 0 0,-6 0-30 0 0,1 0 1 0 0,0 1-1 0 0,-1-1 0 0 0,1 0 0 0 0,-1 1 0 0 0,1 0 0 0 0,-1-1 1 0 0,1 1-1 0 0,-1 0 0 0 0,0 0 0 0 0,1 1 0 0 0,3 1 0 0 0,25 13 271 0 0,-23-12 303 0 0,-3 4 134 0 0,2-1-510 0 0,-5-5-154 0 0,1 0-1 0 0,-1 0 0 0 0,0 1 1 0 0,0-1-1 0 0,-1 1 1 0 0,1 0-1 0 0,0-1 0 0 0,-1 1 1 0 0,1 0-1 0 0,-1 0 0 0 0,0 0 1 0 0,1 3-1 0 0,4 15-164 0 0,-1 0 0 0 0,-1 1 0 0 0,-1-1-1 0 0,-1 1 1 0 0,-1 40 0 0 0,-16 119-87 0 0,7-100-1225 0 0,3-55-445 0 0,4-22 750 0 0,-1 0-571 0 0,-10 12-244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7831 0 0,'0'0'603'0'0,"-2"5"-396"0"0,-3 12-51 0 0,3-13 532 0 0,2 1 222 0 0,0 43 755 0 0,6 220 1305 0 0,26 62-2008 0 0,-5-121-4755 0 0,-26-200-727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9215 0 0,'0'0'1476'0'0,"3"-5"-942"0"0,2-1-295 0 0,1 1 1 0 0,-1 0 0 0 0,1 0 0 0 0,1 0 0 0 0,-1 0-1 0 0,12-5 1 0 0,48-19 1536 0 0,1 3 0 0 0,125-31-1 0 0,-159 49-1286 0 0,413-102-3318 0 0,-433 107 1602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131 800 5983 0 0,'0'0'3440'0'0,"6"0"-3752"0"0,20 1 110 0 0,-20-1-20 0 0,0-3-2 0 0,1 1 138 0 0,-5 2 37 0 0,0-1-1 0 0,1 0 0 0 0,-1 0 0 0 0,0 0 0 0 0,0 0 0 0 0,0 0 0 0 0,0-1 1 0 0,0 1-1 0 0,0 0 0 0 0,0-1 0 0 0,-1 1 0 0 0,1-1 0 0 0,1-2 0 0 0,5-2-44 0 0,-5 4 41 0 0,0-1 0 0 0,0 1 0 0 0,0-1 0 0 0,0 0 0 0 0,0 0 0 0 0,-1 0 0 0 0,1 0 1 0 0,1-4-1 0 0,1 1-34 0 0,-3 4 48 0 0,0 0-1 0 0,0 0 1 0 0,0 0 0 0 0,-1-1 0 0 0,1 1 0 0 0,-1 0 0 0 0,1-1 0 0 0,-1 1 0 0 0,0-1 0 0 0,1-4-1 0 0,2-1-42 0 0,8-28-256 0 0,-4-4 1076 0 0,-1 0 0 0 0,-3 0 0 0 0,0-73-1 0 0,-7 40 1122 0 0,-17-98-1 0 0,16 147-1277 0 0,-1-1 0 0 0,-1 1 0 0 0,-1 0 0 0 0,-1 1 0 0 0,-17-35 0 0 0,23 55-676 0 0,-1 2-346 0 0,3 1 393 0 0,-1-1-1 0 0,0 1 0 0 0,1 0 0 0 0,-1-1 1 0 0,1 1-1 0 0,-1 0 0 0 0,0 0 0 0 0,1 0 1 0 0,-1-1-1 0 0,0 1 0 0 0,1 0 0 0 0,-1 0 1 0 0,0 0-1 0 0,1 0 0 0 0,-1 0 0 0 0,0 0 0 0 0,0 0 1 0 0,1 1-1 0 0,-1-1 0 0 0,1 0 0 0 0,-1 0 1 0 0,0 0-1 0 0,1 1 0 0 0,-1-1 0 0 0,0 0 1 0 0,1 1-1 0 0,-1-1 0 0 0,0 1 0 0 0,-10 17-406 0 0,2-1 0 0 0,0 2 0 0 0,0-1 0 0 0,2 1 0 0 0,-6 21 0 0 0,-23 110-629 0 0,28-113 893 0 0,-26 143 291 0 0,9 2-1 0 0,-4 285 1 0 0,32-284 3116 0 0,-4-178-2510 0 0,1 0-388 0 0,-2 16-148 0 0,1-16 86 0 0,1-9-1104 0 0,-10-134-1112 0 0,9 133 1642 0 0,1 0-96 0 0,-1 2 91 0 0,-1-10 445 0 0,4 3-3401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5527 0 0,'0'0'423'0'0,"-3"0"-278"0"0,-11 2 4291 0 0,14-1-4399 0 0,0-1 0 0 0,0 0 0 0 0,0 1 0 0 0,0-1-1 0 0,0 0 1 0 0,0 1 0 0 0,0-1 0 0 0,0 0 0 0 0,0 1 0 0 0,0-1-1 0 0,-1 0 1 0 0,1 0 0 0 0,0 1 0 0 0,0-1 0 0 0,0 0 0 0 0,0 1-1 0 0,-1-1 1 0 0,1 0 0 0 0,0 0 0 0 0,0 1 0 0 0,0-1-1 0 0,-1 0 1 0 0,1 0 0 0 0,0 0 0 0 0,0 1 0 0 0,-1-1 0 0 0,1 0-1 0 0,0 0 1 0 0,-1 0 0 0 0,1 0 0 0 0,-1 1 0 0 0,1-1 35 0 0,-1 0 0 0 0,1 0 0 0 0,-1 1 1 0 0,1-1-1 0 0,-1 0 0 0 0,1 1 1 0 0,-1-1-1 0 0,1 0 0 0 0,-1 1 0 0 0,1-1 1 0 0,-1 1-1 0 0,1-1 0 0 0,0 1 0 0 0,-1-1 1 0 0,1 1-1 0 0,0-1 0 0 0,-1 1 0 0 0,1 0 1 0 0,0-1-1 0 0,0 1 0 0 0,0-1 1 0 0,-1 1-1 0 0,1-1 0 0 0,0 1 0 0 0,0 0 1 0 0,0-1-1 0 0,0 1 0 0 0,0 0 0 0 0,0-1 1 0 0,0 2-1 0 0,-1 3 59 0 0,1-3-87 0 0,-1 0 1 0 0,1 0 0 0 0,0-1 0 0 0,0 1-1 0 0,-1 0 1 0 0,1 0 0 0 0,0 0 0 0 0,1 0-1 0 0,-1 0 1 0 0,0-1 0 0 0,1 1 0 0 0,-1 0 0 0 0,2 3-1 0 0,5 19 12 0 0,8 38-445 0 0,-10-34 41 0 0,-2 0 0 0 0,-1 0 1 0 0,-1 0-1 0 0,-2 0 0 0 0,0 0 0 0 0,-7 34 0 0 0,-47 172-1096 0 0,3-7 3086 0 0,49-206-827 0 0,2-18-701 0 0,0 0 0 0 0,1 1 0 0 0,0-1 0 0 0,0 1 0 0 0,0-1 0 0 0,0 0 0 0 0,1 1 0 0 0,0 4 0 0 0,2 15 482 0 0,-2-17-11 0 0,3-1-1 0 0,13 15-53 0 0,-12-15-224 0 0,-4-6-285 0 0,1 1 0 0 0,0 0 0 0 0,0 0 0 0 0,0 1 0 0 0,0-1 0 0 0,-1 0 0 0 0,1 1-1 0 0,0-1 1 0 0,0 1 0 0 0,-1-1 0 0 0,1 1 0 0 0,0 0 0 0 0,1 1 0 0 0,0-1-6 0 0,-1 0 0 0 0,0 0-1 0 0,1 0 1 0 0,-1 0-1 0 0,1-1 1 0 0,-1 1-1 0 0,1-1 1 0 0,-1 1 0 0 0,1-1-1 0 0,0 0 1 0 0,-1 0-1 0 0,1 0 1 0 0,-1 0-1 0 0,4-1 1 0 0,5 2-17 0 0,-6-1-19 0 0,-1 0 0 0 0,1 0 0 0 0,-1 0 0 0 0,1-1 0 0 0,0 1 0 0 0,-1-1 0 0 0,1 0 0 0 0,5-2 0 0 0,39-12-446 0 0,0-1 0 0 0,70-36 0 0 0,-80 32-789 0 0,0-2 0 0 0,-2-2 0 0 0,64-52 0 0 0,-95 70-2637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3223 0 0,'0'0'143'0'0,"7"-2"-3"0"0,20-9-65 0 0,63-30 1029 0 0,-60 27-740 0 0,-4-1-194 0 0,-5 1 122 0 0,10-6-82 0 0,-24 15-265 0 0,-2-1-117 0 0,15-19-20 0 0,-19 25 185 0 0,-1-1 0 0 0,1 1 0 0 0,-1 0-1 0 0,0-1 1 0 0,1 1 0 0 0,-1 0 0 0 0,0-1 0 0 0,0 1-1 0 0,1-1 1 0 0,-1 1 0 0 0,0-1 0 0 0,0 1 0 0 0,1-1-1 0 0,-1 1 1 0 0,0-1 0 0 0,0 1 0 0 0,0-1 0 0 0,0 1 0 0 0,0-1-1 0 0,0 1 1 0 0,0-1 0 0 0,0 0 0 0 0,0-4-1 0 0,-1 0 0 0 0,0 1-1 0 0,0-1 1 0 0,0 1 0 0 0,-1-1 0 0 0,0 1 0 0 0,0 0 0 0 0,0-1 0 0 0,0 1 0 0 0,0 0 0 0 0,-1 0 0 0 0,0 1 0 0 0,-3-5-1 0 0,-11-14 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5063 0 0,'0'0'1331'0'0,"8"-1"-419"0"0,68-9 1933 0 0,-40 6-1455 0 0,10-5 0 0 0,18-5-414 0 0,1-2-281 0 0,2-4-876 0 0,-8 1-298 0 0,-50 16 291 0 0,32-7-1121 0 0,-11 6-197 0 0,-22 2-2578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3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1 348 455 0 0,'16'-27'8372'0'0,"-12"36"-8200"0"0,12 27-68 0 0,-12-27-9 0 0,-2 1-20 0 0,5 36-61 0 0,3 10-87 0 0,-1-12 58 0 0,5 12 15 0 0,3 7 0 0 0,2 8 0 0 0,0 6 11 0 0,-2 0 56 0 0,-2 3 199 0 0,2 42 996 0 0,-16-115 740 0 0,-19-46-1330 0 0,7 1-561 0 0,2-1 0 0 0,2 0 0 0 0,1 0 0 0 0,1-1 0 0 0,3 0 0 0 0,1 0 0 0 0,9-72 0 0 0,2 40-31 0 0,3 1 0 0 0,4 1 0 0 0,35-98 0 0 0,-34 117-96 0 0,1 1 0 0 0,3 1 0 0 0,37-62 0 0 0,-58 110-22 0 0,-1 0 24 0 0,0 1 1 0 0,0-1-1 0 0,0 0 1 0 0,1 0-1 0 0,-1 1 0 0 0,0-1 1 0 0,1 0-1 0 0,-1 1 1 0 0,0-1-1 0 0,1 0 1 0 0,-1 1-1 0 0,1-1 0 0 0,-1 1 1 0 0,1-1-1 0 0,-1 1 1 0 0,1-1-1 0 0,0 1 1 0 0,-1-1-1 0 0,1 1 0 0 0,0-1 1 0 0,-1 1-1 0 0,1 0 1 0 0,0-1-1 0 0,-1 1 0 0 0,1 0 1 0 0,0 0-1 0 0,0 0 1 0 0,-1 0-1 0 0,1-1 1 0 0,0 1-1 0 0,0 0 0 0 0,-1 0 1 0 0,1 0-1 0 0,0 0 1 0 0,0 1-1 0 0,-1-1 1 0 0,1 0-1 0 0,0 0 0 0 0,0 0 1 0 0,-1 1-1 0 0,1-1 1 0 0,0 0-1 0 0,0 1 1 0 0,0 0-1 0 0,33 30-113 0 0,-33-30 118 0 0,0 0 0 0 0,0-1 0 0 0,0 1 0 0 0,-1 0 0 0 0,1 0-1 0 0,0 0 1 0 0,0 0 0 0 0,0 0 0 0 0,-1 0 0 0 0,1 1 0 0 0,-1-1 0 0 0,1 0-1 0 0,0 2 1 0 0,15 41-87 0 0,7 29 182 0 0,-3 3 23 0 0,93 478 596 0 0,-107-505-693 0 0,2 22-12 0 0,-1-2 0 0 0,0 3-138 0 0,-2-18-662 0 0,-3 13-978 0 0,-3-62 893 0 0,0 0-19 0 0,0 0 624 0 0,1-4 199 0 0,0 1 1 0 0,0 0-1 0 0,-1-1 1 0 0,1 1-1 0 0,0-1 1 0 0,-1 1-1 0 0,1-1 1 0 0,-1 1-1 0 0,0-1 1 0 0,0 0-1 0 0,1 1 0 0 0,-1-1 1 0 0,0 0-1 0 0,0 1 1 0 0,0-1-1 0 0,-2 2 1 0 0,-4 1-638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163 140 5527 0 0,'0'0'700'0'0,"-3"0"-116"0"0,-12-3 184 0 0,12 2 902 0 0,-1 3-598 0 0,2-1-843 0 0,-1 0 1 0 0,1 0 0 0 0,0 1 0 0 0,0-1-1 0 0,0 1 1 0 0,0 0 0 0 0,0-1 0 0 0,0 1-1 0 0,1 0 1 0 0,-1 0 0 0 0,1 0-1 0 0,-1 0 1 0 0,1 0 0 0 0,0 1 0 0 0,-1-1-1 0 0,1 0 1 0 0,0 0 0 0 0,1 1 0 0 0,-1-1-1 0 0,0 1 1 0 0,1-1 0 0 0,-1 4 0 0 0,-3 53 350 0 0,2 0 1 0 0,3 0 0 0 0,10 76 0 0 0,-2-38-1160 0 0,-2 20-700 0 0,-2-13-2357 0 0,27 144 0 0 0,-30-241 2892 0 0</inkml:trace>
  <inkml:trace contextRef="#ctx0" brushRef="#br0" timeOffset="1">1 119 7367 0 0,'0'0'2914'0'0,"6"-2"-2137"0"0,19-8 80 0 0,-19 8 37 0 0,3-1 8 0 0,125-34 1373 0 0,-83 22-2222 0 0,13-4-493 0 0,-12 2-1429 0 0,-13 4-3134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20 154 5527 0 0,'0'0'423'0'0,"-4"3"-278"0"0,-11 13 7298 0 0,21-16-6815 0 0,19 2-65 0 0,-13-4-231 0 0,30-20 9 0 0,77-52 1 0 0,-21 3-3399 0 0,-91 65-1623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228 139 11055 0 0,'0'0'1002'0'0,"-1"4"-824"0"0,-7 14-48 0 0,6-13 435 0 0,1 0 187 0 0,-4 19 156 0 0,-10 58 1664 0 0,-8 106 0 0 0,13 26-3355 0 0,5-124-2499 0 0,3-44-138 0 0,0-6-1870 0 0</inkml:trace>
  <inkml:trace contextRef="#ctx0" brushRef="#br0" timeOffset="1">0 94 4607 0 0,'0'0'3152'0'0,"6"-2"-2229"0"0,52-17 1242 0 0,40-10-757 0 0,-21 7-1866 0 0,-65 19 262 0 0,5-1-108 0 0,10-2-2771 0 0,12-3-468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4143 0 0,'0'0'5940'0'0,"8"1"-5589"0"0,1 0-249 0 0,-5 0-43 0 0,0-1 0 0 0,0 0-1 0 0,0 0 1 0 0,-1 0 0 0 0,1 0-1 0 0,0 0 1 0 0,0-1 0 0 0,5-1 0 0 0,2 1 93 0 0,32-8 769 0 0,4-4-82 0 0,-2-3 0 0 0,58-28 0 0 0,-48 17-1056 0 0,10-8-975 0 0,-59 32 337 0 0</inkml:trace>
  <inkml:trace contextRef="#ctx0" brushRef="#br0" timeOffset="1">405 1 13359 0 0,'-1'4'612'0'0,"-1"47"312"0"0,2-45-470 0 0,0 2 142 0 0,4 140 1643 0 0,-1-32-2775 0 0,1-46-4349 0 0,-4-62-607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12895 0 0,'0'0'1400'0'0,"-18"26"976"0"0,1 18-2288 0 0,10 2-184 0 0,24-7-3040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562 116 12439 0 0,'0'0'2192'0'0,"-6"-4"-1922"0"0,-17-10 7 0 0,7 2-445 0 0,-1 1-1 0 0,-1 1 0 0 0,1 0 0 0 0,-2 2 1 0 0,1 0-1 0 0,-1 1 0 0 0,-22-5 1 0 0,30 10-137 0 0,1 1 1 0 0,0 0-1 0 0,0 1 1 0 0,-1 0-1 0 0,1 1 1 0 0,0 0-1 0 0,0 1 1 0 0,0 0-1 0 0,0 0 1 0 0,0 1-1 0 0,0 0 1 0 0,0 1-1 0 0,1 0 1 0 0,0 1-1 0 0,0 0 1 0 0,0 0-1 0 0,1 1 1 0 0,-12 9-1 0 0,0 3-704 0 0,0 1-1 0 0,1 1 0 0 0,0 0 0 0 0,2 2 1 0 0,-21 34-1 0 0,26-39 847 0 0,10-14 291 0 0,0 0-1 0 0,0 0 0 0 0,0 0 0 0 0,1 0 0 0 0,-1 1 0 0 0,1-1 1 0 0,0 1-1 0 0,0-1 0 0 0,-1 8 0 0 0,-1-4 176 0 0,2-5-173 0 0,0 1-1 0 0,0-1 1 0 0,0 0-1 0 0,0 1 1 0 0,1 0-1 0 0,-1-1 1 0 0,1 1-1 0 0,0-1 1 0 0,-1 1-1 0 0,1 0 1 0 0,0-1-1 0 0,1 5 1 0 0,-2 1 324 0 0,1-5-205 0 0,-1 0 0 0 0,1-1 0 0 0,0 1 0 0 0,0 0 0 0 0,1 0 1 0 0,-1 0-1 0 0,0 0 0 0 0,1 0 0 0 0,0 0 0 0 0,1 3 0 0 0,-1 1 300 0 0,-1-4-358 0 0,0-1 1 0 0,0 0-1 0 0,1 0 0 0 0,-1 1 1 0 0,1-1-1 0 0,-1 0 0 0 0,1 0 1 0 0,0 0-1 0 0,0 0 0 0 0,0 0 1 0 0,0 0-1 0 0,0 0 0 0 0,1 0 1 0 0,1 2-1 0 0,0 2 289 0 0,-3-4-326 0 0,1 1-1 0 0,0-1 1 0 0,0 0-1 0 0,1 0 1 0 0,-1 0-1 0 0,0 0 1 0 0,1-1-1 0 0,-1 1 1 0 0,1 0-1 0 0,0-1 1 0 0,-1 1-1 0 0,1-1 1 0 0,0 1-1 0 0,2 0 1 0 0,2 4 274 0 0,-4-3-219 0 0,1-1-1 0 0,-1 0 1 0 0,1 0 0 0 0,0 0-1 0 0,-1 0 1 0 0,1 0-1 0 0,0 0 1 0 0,0-1 0 0 0,6 3-1 0 0,0 1 72 0 0,-6-3-171 0 0,1 1 0 0 0,-1-1-1 0 0,1-1 1 0 0,0 1 0 0 0,0-1 0 0 0,0 1-1 0 0,0-1 1 0 0,7 1 0 0 0,0 2 51 0 0,35 5 544 0 0,-34-7-674 0 0,38 2-252 0 0,-38-3 148 0 0,37-3-412 0 0,-8-2-347 0 0,-31 3-209 0 0</inkml:trace>
  <inkml:trace contextRef="#ctx0" brushRef="#br0" timeOffset="1">976 0 8287 0 0,'0'0'2902'0'0,"0"7"-1794"0"0,0 4-640 0 0,0 62 2323 0 0,19 50-1332 0 0,-11-78-1419 0 0,2 44-768 0 0,-8-64 234 0 0,-2-7 285 0 0,-1 5-580 0 0,-3 50-4540 0 0,3-67 1222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2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9215 0 0,'0'0'8262'0'0,"7"-1"-7300"0"0,149-40 2157 0 0,-141 37-2990 0 0,24-9-22 0 0,5-2-98 0 0,59-16-1609 0 0,39-1-4989 0 0,-126 30 4553 0 0,27-1-2391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3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37 5983 0 0,'0'0'464'0'0,"-4"1"-305"0"0,-15 0 57 0 0,14 0 3643 0 0,-64-1 1531 0 0,-16-6-3047 0 0,72 4-2175 0 0,0 0-1 0 0,1-1 1 0 0,-1 0 0 0 0,-20-9 0 0 0,29 10-284 0 0,-12-4-898 0 0,13 4 942 0 0,-1 0-121 0 0,3 9-302 0 0,0 80 152 0 0,-7 73-590 0 0,8-150 870 0 0,-6 30-312 0 0,-11 30-2385 0 0,16-64-1986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3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10135 0 0,'0'0'4479'0'0,"3"4"-4159"0"0,10 14-19 0 0,-9-14 175 0 0,-2 0-252 0 0,1 1-155 0 0,-2-3-49 0 0,0-1 1 0 0,0 1-1 0 0,0 0 0 0 0,0 0 1 0 0,0-1-1 0 0,0 1 1 0 0,-1 0-1 0 0,1 0 0 0 0,-1 0 1 0 0,0 0-1 0 0,1 3 1 0 0,12 56-285 0 0,22 66 1 0 0,-26-100-24 0 0,-7-20 196 0 0,9 30-758 0 0,2 0 0 0 0,1 0-1 0 0,1-1 1 0 0,36 58 0 0 0,-38-74 606 0 0,-9-14 62 0 0,-4-6 178 0 0,0 1 1 0 0,0 0-1 0 0,0-1 1 0 0,0 1-1 0 0,0-1 0 0 0,0 1 1 0 0,1 0-1 0 0,-1-1 1 0 0,0 1-1 0 0,0-1 1 0 0,1 1-1 0 0,-1-1 0 0 0,1 1 1 0 0,-1-1-1 0 0,0 1 1 0 0,1-1-1 0 0,-1 1 0 0 0,1-1 1 0 0,-1 0-1 0 0,1 1 1 0 0,-1-1-1 0 0,1 0 1 0 0,-1 1-1 0 0,1-1 0 0 0,0 1 1 0 0,0-1 110 0 0,0 0 0 0 0,-1 0 0 0 0,1 0 1 0 0,-1 1-1 0 0,1-1 0 0 0,-1 0 0 0 0,1 1 1 0 0,-1-1-1 0 0,1 1 0 0 0,-1-1 0 0 0,1 0 0 0 0,-1 1 1 0 0,1-1-1 0 0,-1 1 0 0 0,0-1 0 0 0,1 1 1 0 0,-1 0-1 0 0,0-1 0 0 0,0 1 0 0 0,1-1 0 0 0,-1 1 1 0 0,0-1-1 0 0,0 1 0 0 0,0 0 0 0 0,0 0 1 0 0,5-2 113 0 0,15-4-118 0 0,-15 4-28 0 0,-4-6-29 0 0,0-1-58 0 0,-2-26-146 0 0,-9-44-237 0 0,-16-191 1809 0 0,26 222-1319 0 0,2 0 1 0 0,2 1 0 0 0,2-1-1 0 0,18-66 1 0 0,-22 105-1112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3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0,'0'0'2215'0'0,"1"5"-444"0"0,4 14 86 0 0,-4-14-152 0 0,0-1-719 0 0,17 145 2658 0 0,-13-96-3414 0 0,3 6-342 0 0,4 1 0 0 0,22 70 0 0 0,-27-114 39 0 0,12 18 58 0 0,5 1 45 0 0,-15-26 160 0 0,1 1 1 0 0,0-1 0 0 0,1 0-1 0 0,20 12 1 0 0,-26-18-6 0 0,1-2-1 0 0,24 0-46 0 0,-1-8-182 0 0,-23 5-118 0 0,-1-4-380 0 0,0 2 322 0 0,-3 3 138 0 0,-1 0 0 0 0,1 0-1 0 0,0-1 1 0 0,-1 1-1 0 0,1-1 1 0 0,-1 1 0 0 0,0-1-1 0 0,1 0 1 0 0,-1 1 0 0 0,0-1-1 0 0,0 0 1 0 0,0 0 0 0 0,0 0-1 0 0,1-4 1 0 0,11-30-1958 0 0,-3 4 681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81 381 2071 0 0,'-7'-5'270'0'0,"0"-2"-1"0"0,0 1 1 0 0,0-1-1 0 0,1 0 1 0 0,0-1-1 0 0,0 1 1 0 0,1-1-1 0 0,0 0 1 0 0,0-1-1 0 0,-3-9 0 0 0,5 11-40 0 0,1 0-1 0 0,0 0 0 0 0,1 0 1 0 0,-1-1-1 0 0,2 1 0 0 0,-1 0 0 0 0,1-1 1 0 0,0 1-1 0 0,0-1 0 0 0,1 1 1 0 0,0 0-1 0 0,0-1 0 0 0,4-10 0 0 0,0 4 39 0 0,0 0 0 0 0,1 1-1 0 0,1-1 1 0 0,0 1 0 0 0,1 1-1 0 0,0 0 1 0 0,1 0 0 0 0,14-15-1 0 0,-7 13-59 0 0,16-2-166 0 0,10 4-41 0 0,6 8 0 0 0,10 7 0 0 0,6 9 0 0 0,13 8-322 0 0,-11 0-957 0 0,-19-2-2104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3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67 344 8287 0 0,'0'0'5019'0'0,"5"2"-4927"0"0,14 5-41 0 0,-14-5-131 0 0,-1-6-210 0 0,15-12 21 0 0,-14 12-492 0 0</inkml:trace>
  <inkml:trace contextRef="#ctx0" brushRef="#br0" timeOffset="1">0 65 1839 0 0,'0'0'1568'0'0,"29"-12"3520"0"0,-4 2-3960 0 0,9-4-296 0 0,1-2-1280 0 0,-7 3-832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3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66 106 4143 0 0,'0'0'319'0'0,"-3"1"-210"0"0,-13 0 98 0 0,13 0 2158 0 0,-41-5 12198 0 0,55 0-14580 0 0,-7 3-2 0 0,1-1 0 0 0,-1 1 0 0 0,1-1 0 0 0,0 1 0 0 0,0 1 0 0 0,-1-1 0 0 0,9 1 0 0 0,45-5-392 0 0,256-37-2317 0 0,-97 5-4485 0 0,-176 29 2379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3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114 125 9671 0 0,'0'0'2612'0'0,"-4"4"-1750"0"0,-12 9-40 0 0,12-10-199 0 0,-10 19 426 0 0,11-18-215 0 0,2 3-540 0 0,-1-1-203 0 0,1-4-58 0 0,0 0 0 0 0,0 1 0 0 0,1-1 0 0 0,-1 0 0 0 0,1 0 1 0 0,0 0-1 0 0,-1 1 0 0 0,1-1 0 0 0,0 0 0 0 0,0 0 0 0 0,1 1 0 0 0,0 3 1 0 0,17 115-340 0 0,-7-41-829 0 0,1 134-1 0 0,-13-168 960 0 0,-1 0 1 0 0,-3 0-1 0 0,-2 0 1 0 0,-18 65-1 0 0,23-105 383 0 0,0 1 0 0 0,0-1 0 0 0,-1 0 0 0 0,0 0 0 0 0,-1 0 1 0 0,1 0-1 0 0,-8 9 0 0 0,9-13-87 0 0,-1 1 1302 0 0,-20-3 175 0 0,22-7-1129 0 0,-4-32-134 0 0,2 0 1 0 0,2-76-1 0 0,18-88-652 0 0,-12 158 254 0 0,28-194-495 0 0,-27 211 462 0 0,1 0-1 0 0,1 0 0 0 0,2 0 1 0 0,0 1-1 0 0,2 1 0 0 0,16-26 1 0 0,-3 20-253 0 0,-18 25 278 0 0,-5 5 48 0 0,-1 0-1 0 0,1 0 0 0 0,0 0 1 0 0,-1 0-1 0 0,1 0 1 0 0,0 0-1 0 0,0 1 0 0 0,0-1 1 0 0,0 1-1 0 0,0 0 1 0 0,1-1-1 0 0,-1 1 0 0 0,0 0 1 0 0,3 0-1 0 0,3-2-47 0 0,-6 1 40 0 0,0 0-1 0 0,0 1 1 0 0,1 0 0 0 0,-1-1 0 0 0,1 1-1 0 0,0 0 1 0 0,-1 0 0 0 0,1 0 0 0 0,0 1-1 0 0,-1-1 1 0 0,4 0 0 0 0,2 0-44 0 0,7-2-129 0 0,25 2 108 0 0,10 8 42 0 0,-37-4 53 0 0,-9-2 10 0 0,-1 0 0 0 0,1 0 0 0 0,0 0 0 0 0,0 0 0 0 0,-1 1 0 0 0,1 0 0 0 0,-1-1 0 0 0,0 1-1 0 0,1 1 1 0 0,4 4 0 0 0,2-2 23 0 0,-6-3-15 0 0,0 1-1 0 0,0-1 0 0 0,0 1 1 0 0,-1 0-1 0 0,1 0 0 0 0,-1 0 1 0 0,0 0-1 0 0,4 5 1 0 0,2 0-9 0 0,-6-6-16 0 0,1 1 1 0 0,-1 0-1 0 0,0 1 1 0 0,0-1-1 0 0,0 0 1 0 0,-1 1-1 0 0,1 0 1 0 0,3 7-1 0 0,18 31-87 0 0,-3 1-1 0 0,30 84 0 0 0,21 110-75 0 0,-34-106 217 0 0,-17-60-832 0 0,-18-63 421 0 0,7 28-3397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3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6447 0 0,'0'0'3063'0'0,"7"2"-2563"0"0,21 8-48 0 0,-14-8-11 0 0,33-6 482 0 0,9-4 66 0 0,4-2-178 0 0,5-1-231 0 0,-2-2-375 0 0,-8 0-1087 0 0,-23 3-2425 0 0,-24 8-1092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583 163 10135 0 0,'0'0'6682'0'0,"-3"-5"-5712"0"0,-8-7-458 0 0,-1-1 0 0 0,0 2 0 0 0,0-1 0 0 0,-28-18 0 0 0,17 15-969 0 0,-1 0-1 0 0,-40-17 1 0 0,57 28 195 0 0,-1 1 1 0 0,1 1-1 0 0,-1 0 0 0 0,1 0 0 0 0,-1 0 1 0 0,0 1-1 0 0,0 0 0 0 0,0 0 0 0 0,0 1 1 0 0,0 0-1 0 0,1 1 0 0 0,-1 0 0 0 0,0 0 1 0 0,0 0-1 0 0,0 1 0 0 0,1 0 0 0 0,-1 1 1 0 0,1 0-1 0 0,0 0 0 0 0,0 0 0 0 0,0 1 1 0 0,0 0-1 0 0,0 1 0 0 0,-10 9 0 0 0,0 0 9 0 0,0 2 0 0 0,2 0-1 0 0,0 0 1 0 0,1 2 0 0 0,0 0-1 0 0,-11 20 1 0 0,15-20 586 0 0,1 0 0 0 0,0 0 0 0 0,1 1 0 0 0,2 0 1 0 0,-1 0-1 0 0,2 1 0 0 0,1-1 0 0 0,0 1 0 0 0,2 0 0 0 0,0 1 0 0 0,1 22 0 0 0,7-5 815 0 0,-3-28-920 0 0,-3-8-148 0 0,0 1 1 0 0,1 0-1 0 0,-1-1 0 0 0,1 1 0 0 0,0-1 0 0 0,-1 1 1 0 0,1-1-1 0 0,1 1 0 0 0,-1-1 0 0 0,0 1 1 0 0,1-1-1 0 0,1 3 0 0 0,2 1 96 0 0,-4-3-116 0 0,0-1 1 0 0,0 0-1 0 0,0 0 0 0 0,0 0 1 0 0,0 0-1 0 0,0 0 0 0 0,1 0 1 0 0,-1-1-1 0 0,1 1 1 0 0,0 0-1 0 0,-1-1 0 0 0,1 1 1 0 0,2 1-1 0 0,2 1 100 0 0,-4-2-119 0 0,-1 0 0 0 0,1 0-1 0 0,0 0 1 0 0,0-1 0 0 0,0 1-1 0 0,0-1 1 0 0,0 1 0 0 0,0-1-1 0 0,1 1 1 0 0,-1-1-1 0 0,0 0 1 0 0,1 0 0 0 0,2 0-1 0 0,2 2 11 0 0,-4-1-44 0 0,-1-1-1 0 0,1 1 1 0 0,-1-1 0 0 0,1 0-1 0 0,0 0 1 0 0,-1 0-1 0 0,1 0 1 0 0,0 0-1 0 0,0-1 1 0 0,0 1 0 0 0,6 0-1 0 0,-1-1 7 0 0,-4 1-18 0 0,-1 0-1 0 0,1 0 1 0 0,-1 0-1 0 0,1-1 0 0 0,-1 1 1 0 0,1-1-1 0 0,-1 0 1 0 0,1 0-1 0 0,-1 0 1 0 0,5-2-1 0 0,1 1-53 0 0,-5 1 19 0 0,0 1-1 0 0,0-1 1 0 0,1-1-1 0 0,-1 1 1 0 0,0-1-1 0 0,0 1 1 0 0,-1-1-1 0 0,1 0 1 0 0,7-3-1 0 0,-1 0-42 0 0,-5 3-52 0 0,1 0 0 0 0,0 0-1 0 0,0-1 1 0 0,-1 0-1 0 0,1 0 1 0 0,5-3 0 0 0,-1-1-190 0 0,0 3-787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3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98 3679 0 0,'0'0'3024'0'0,"8"-3"-1560"0"0,37-14 1235 0 0,-18 3-2191 0 0,-20 11 403 0 0,-3-2-741 0 0,-3 2-147 0 0,-1 1-27 0 0,1 1 0 0 0,0-1-1 0 0,0 0 1 0 0,-1 1-1 0 0,1-1 1 0 0,0 0-1 0 0,0 1 1 0 0,0 0-1 0 0,1-1 1 0 0,-1 1 0 0 0,0-1-1 0 0,3-1 1 0 0,-18-10-522 0 0,11 11 444 0 0,1 0 0 0 0,-1 1 0 0 0,0-1 0 0 0,0 1 0 0 0,0 0-1 0 0,0 0 1 0 0,0 0 0 0 0,-1 0 0 0 0,1 0 0 0 0,0 1 0 0 0,0-1 0 0 0,-6 1 0 0 0,1-1-212 0 0,-5 0-1 0 0,1 0 0 0 0,-1 0 0 0 0,1 1 0 0 0,-1 1 0 0 0,1 0 0 0 0,-1 1 0 0 0,1 0 0 0 0,0 1 0 0 0,0 0 0 0 0,0 1 0 0 0,0 0 0 0 0,0 1 0 0 0,1 1 0 0 0,0-1 0 0 0,-17 13 0 0 0,15-8 355 0 0,2 0 0 0 0,-1 1 0 0 0,1 0-1 0 0,1 1 1 0 0,0 0 0 0 0,1 1 0 0 0,0 0 0 0 0,1 0 0 0 0,0 1 0 0 0,1 0 0 0 0,1 0 0 0 0,-6 19 0 0 0,7-21 446 0 0,1 0 0 0 0,1 0 1 0 0,0 1-1 0 0,1-1 0 0 0,0 1 1 0 0,1 0-1 0 0,0 0 0 0 0,1-1 1 0 0,0 1-1 0 0,1 0 0 0 0,3 17 1 0 0,-3-28-366 0 0,-1 0 1 0 0,0 0-1 0 0,1-1 1 0 0,-1 1 0 0 0,1 0-1 0 0,-1 0 1 0 0,1 0 0 0 0,0-1-1 0 0,0 1 1 0 0,0 0-1 0 0,0-1 1 0 0,0 1 0 0 0,2 2-1 0 0,1 1 239 0 0,-3-4-283 0 0,0 1-1 0 0,0-1 1 0 0,-1 1-1 0 0,1-1 0 0 0,1 1 1 0 0,-1-1-1 0 0,0 0 1 0 0,0 1-1 0 0,0-1 1 0 0,1 0-1 0 0,-1 0 0 0 0,1 0 1 0 0,-1 0-1 0 0,1 0 1 0 0,-1 0-1 0 0,3 0 0 0 0,1 2 139 0 0,-3-2-161 0 0,-1 1 0 0 0,1-1 0 0 0,0 0 0 0 0,0 1 0 0 0,0-1 0 0 0,0 0 0 0 0,0 0 0 0 0,0 0 0 0 0,1-1 0 0 0,-1 1 0 0 0,0 0 0 0 0,0-1 1 0 0,4 1-1 0 0,1 0 118 0 0,-2 1-90 0 0,0 0-1 0 0,0-1 1 0 0,0 1 0 0 0,0-1 0 0 0,1 0-1 0 0,5 0 1 0 0,-1 0-33 0 0,-4 0-39 0 0,0 0 0 0 0,-1 0 0 0 0,1 0-1 0 0,0-1 1 0 0,0 1 0 0 0,9-2 0 0 0,-2 0 5 0 0,14 1 42 0 0,0-1-60 0 0,5-4-84 0 0,30-3-92 0 0,-6-1-310 0 0,-5 1-135 0 0,23 1-2381 0 0,-68 6-2505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6447 0 0,'0'0'499'0'0,"-3"2"-328"0"0,-12 9 4457 0 0,-6 3-120 0 0,15-11-4081 0 0,6-3-354 0 0,0 0-1 0 0,0 0 0 0 0,0 0 1 0 0,0 0-1 0 0,0 1 0 0 0,-1-1 1 0 0,1 0-1 0 0,0 0 0 0 0,0 0 1 0 0,0 0-1 0 0,0 0 0 0 0,0 1 1 0 0,0-1-1 0 0,-1 0 0 0 0,1 0 1 0 0,0 0-1 0 0,0 0 0 0 0,0 0 1 0 0,0 1-1 0 0,0-1 0 0 0,0 0 1 0 0,0 0-1 0 0,0 0 0 0 0,0 1 1 0 0,0-1-1 0 0,0 0 0 0 0,0 0 1 0 0,0 0-1 0 0,0 0 0 0 0,0 1 1 0 0,0-1-1 0 0,0 0 0 0 0,0 0 1 0 0,0 0-1 0 0,0 1 0 0 0,0-1 1 0 0,0 0-1 0 0,0 0 0 0 0,0 0 1 0 0,1 0-1 0 0,-1 0 0 0 0,0 1 1 0 0,0-1-1 0 0,0 0 0 0 0,0 0 1 0 0,0 0-1 0 0,0 0 0 0 0,1 0 1 0 0,-1 0-1 0 0,0 1 0 0 0,0-1 1 0 0,0 0-1 0 0,0 0 0 0 0,0 0 1 0 0,1 0-1 0 0,26 15-238 0 0,-12-10-33 0 0,70 0-325 0 0,9-6 247 0 0,190-21-913 0 0,-203 12-564 0 0,-49 5 20 0 0,-24 4-3746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8287 0 0,'0'0'6196'0'0,"3"6"-7585"0"0,8 20 854 0 0,-11-15-10 0 0,-24 57-241 0 0,-29 135 0 0 0,47-170 1280 0 0,1 1-1 0 0,2-1 1 0 0,2 1 0 0 0,0 0 0 0 0,2-1-1 0 0,8 46 1 0 0,-5-55 207 0 0,-3-20-603 0 0,-1 1 1 0 0,1-1 0 0 0,1 0 0 0 0,-1 0-1 0 0,1 0 1 0 0,-1 0 0 0 0,1-1 0 0 0,5 8-1 0 0,-5-3 84 0 0,-1-5-102 0 0,0 0 1 0 0,0 0-1 0 0,0-1 0 0 0,1 1 1 0 0,-1 0-1 0 0,1-1 0 0 0,-1 1 0 0 0,1-1 1 0 0,0 1-1 0 0,0-1 0 0 0,4 3 1 0 0,-2 2 104 0 0,-3-5-112 0 0,1 0 0 0 0,-1 1 0 0 0,1-1 0 0 0,0 0 0 0 0,-1 0 0 0 0,1-1 0 0 0,0 1 0 0 0,0 0 0 0 0,0-1 0 0 0,1 1 0 0 0,-1-1 0 0 0,4 3 0 0 0,1 1 75 0 0,-5-3-85 0 0,1 0 0 0 0,0 0 0 0 0,-1-1 0 0 0,1 1-1 0 0,0-1 1 0 0,0 1 0 0 0,0-1 0 0 0,0 0-1 0 0,5 1 1 0 0,0 2 49 0 0,-5-2-72 0 0,-1-1 1 0 0,1 0-1 0 0,0 0 1 0 0,0 0 0 0 0,-1 0-1 0 0,1 0 1 0 0,0 0-1 0 0,0-1 1 0 0,0 1-1 0 0,0-1 1 0 0,0 0-1 0 0,4 0 1 0 0,3 1-5 0 0,-4 0-44 0 0,-1 0 1 0 0,0-1-1 0 0,0 0 0 0 0,1 0 1 0 0,-1 0-1 0 0,8-2 1 0 0,-2 2-22 0 0,-5 0 5 0 0,-1 0-1 0 0,1-1 0 0 0,0 1 0 0 0,-1-1 1 0 0,1-1-1 0 0,5-1 0 0 0,0 1-42 0 0,-5 2 3 0 0,-1-1 0 0 0,0 0 0 0 0,0-1 0 0 0,0 1-1 0 0,0-1 1 0 0,9-4 0 0 0,34-16-558 0 0,13-16-1021 0 0,-56 34 984 0 0,0-2-319 0 0,17-28-136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6911 0 0,'0'0'1792'0'0,"43"-32"-632"0"0,6-7-824 0 0,-19 12-48 0 0,0 0-16 0 0,-1-1 0 0 0,-2 0-592 0 0,-4 0-128 0 0,-3 1-16 0 0,-5-3-8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6447 0 0,'0'0'586'0'0,"8"1"-392"0"0,0 1-59 0 0,-6-1-50 0 0,1-1-1 0 0,0 1 1 0 0,-1-1 0 0 0,1 1-1 0 0,0-1 1 0 0,0 0 0 0 0,-1 0-1 0 0,1 0 1 0 0,0-1 0 0 0,0 1-1 0 0,3-2 1 0 0,393-80 3039 0 0,-379 77-3049 0 0,42-7-77 0 0,-2 3-830 0 0,-49 7-3024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2303 0 0,'0'-9'-294'0'0,"3"3"1653"0"0,4 8 2920 0 0,34 23-3656 0 0,-31-18 60 0 0,-2 4 21 0 0,3 2-471 0 0,-5-7-72 0 0,-1 1 0 0 0,0-1 0 0 0,0 1 1 0 0,-1 0-1 0 0,0 1 0 0 0,3 7 0 0 0,26 51 507 0 0,-2 7-204 0 0,-6-7-423 0 0,3 17-55 0 0,2 17-213 0 0,-6-15-176 0 0,-5-6-861 0 0,-10-37 6 0 0,-6-31-2112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2303 0 0,'2'6'167'0'0,"9"21"4962"0"0,-9-20-3343 0 0,20 66 2915 0 0,-11-25-2536 0 0,7 65 0 0 0,-5 121-1500 0 0,-9-113-955 0 0,5 298-5588 0 0,-13-381 4308 0 0,3-31 778 0 0,-1-4-113 0 0,-10 6 994 0 0,10-9-12 0 0,1-1 0 0 0,0 0 1 0 0,-1 0-1 0 0,1-1 0 0 0,0 1 0 0 0,-1 0 0 0 0,1 0 0 0 0,0 0 0 0 0,0-1 0 0 0,0 1 0 0 0,0-1 0 0 0,0 1 0 0 0,0-1 0 0 0,0 1 0 0 0,1-1 0 0 0,-1 0 0 0 0,1 1 0 0 0,-1-1 0 0 0,1 0 0 0 0,-1-2 1 0 0,-11-44 1173 0 0,0-28-324 0 0,3-2 0 0 0,4 1 0 0 0,3-1 0 0 0,3 0 0 0 0,4 1 0 0 0,23-125 0 0 0,-7 123-416 0 0,-7 42-423 0 0,10-7-103 0 0,-1 14-121 0 0,-18 24-65 0 0,2 2-21 0 0,23-13 12 0 0,-23 13 55 0 0,-5 4 139 0 0,-1 0 0 0 0,1 0 0 0 0,0-1 0 0 0,-1 1 0 0 0,1 0 0 0 0,0 0 0 0 0,-1-1 0 0 0,1 1 0 0 0,-1-1 0 0 0,1 1 0 0 0,2-2 0 0 0,-2 1 6 0 0,0 0-1 0 0,0 0 1 0 0,0 1 0 0 0,0-1 0 0 0,0 1 0 0 0,0-1-1 0 0,0 1 1 0 0,0 0 0 0 0,0 0 0 0 0,0 0 0 0 0,0 0 0 0 0,0 0-1 0 0,0 0 1 0 0,0 1 0 0 0,0-1 0 0 0,3 1 0 0 0,38 10-29 0 0,0 9-46 0 0,-40-19 74 0 0,-1 0 0 0 0,1 1 0 0 0,-1-1 0 0 0,0 1 0 0 0,1-1 1 0 0,-1 1-1 0 0,0-1 0 0 0,0 1 0 0 0,0 0 0 0 0,0 0 0 0 0,-1 0 1 0 0,1 0-1 0 0,0 1 0 0 0,1 2 0 0 0,1 2-20 0 0,7 5 144 0 0,-1 1 1 0 0,-1 0-1 0 0,-1 1 0 0 0,0 0 0 0 0,10 22 1 0 0,21 73 162 0 0,-36-101-385 0 0,23 76-996 0 0,22 134-1 0 0,-40-166 535 0 0,-3 0 0 0 0,-2 0 0 0 0,-7 102 0 0 0,0-121-309 0 0</inkml:trace>
  <inkml:trace contextRef="#ctx0" brushRef="#br0" timeOffset="1">129 1039 4607 0 0,'0'0'3120'0'0,"0"-6"-1656"0"0,0 1-1019 0 0,0 3-309 0 0,-1 0-1 0 0,1 0 1 0 0,0 1-1 0 0,0-1 1 0 0,1 0-1 0 0,-1 0 1 0 0,0 1-1 0 0,0-1 1 0 0,1 0-1 0 0,-1 1 1 0 0,1-1 0 0 0,0 0-1 0 0,-1 1 1 0 0,1-1-1 0 0,2-2 1 0 0,39-59 3058 0 0,-38 58-2987 0 0,0-1-1 0 0,0 1 0 0 0,1 0 0 0 0,-1 1 0 0 0,10-8 1 0 0,-4 4 18 0 0,-4 2-9 0 0,0 0 0 0 0,0 0 0 0 0,1 1 1 0 0,13-9-1 0 0,-8 6-42 0 0,3-3 15 0 0,19-12 44 0 0,4 3-6 0 0,25-14-146 0 0,-8 8-305 0 0,-24 14 12 0 0,-24 9-388 0 0,2-1-174 0 0,25-10-966 0 0,-26 10-3742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445 127 3767 0 0,'5'-5'83'0'0,"17"-15"12"0"0,-16 15 9 0 0,-2 1-12 0 0,21-17 301 0 0,-15 11-175 0 0,1-4 1420 0 0,5-5 1859 0 0,-15 17-3319 0 0,0 0-1 0 0,-1 0 1 0 0,0 1-1 0 0,1-1 1 0 0,-1 0-1 0 0,0 0 1 0 0,0 0-1 0 0,0 0 0 0 0,0 0 1 0 0,-1-3-1 0 0,1 0 726 0 0,-6 6-276 0 0,-48 11 765 0 0,42-8-1250 0 0,-21 7-751 0 0,1 1-1 0 0,1 1 0 0 0,-59 36 1 0 0,64-32-168 0 0,2 0 0 0 0,0 2 0 0 0,0 1 0 0 0,2 1 0 0 0,-38 48 0 0 0,34-36 1707 0 0,-35 64-1 0 0,58-91-663 0 0,0 0 1 0 0,0 0-1 0 0,1 0 0 0 0,0 0 1 0 0,0 0-1 0 0,-1 9 0 0 0,1-9-318 0 0,1-2 615 0 0,3 2-435 0 0,5 16-22 0 0,-6-17 122 0 0,2-5-197 0 0,-1 1 0 0 0,0-1 0 0 0,0 0 0 0 0,0 1 0 0 0,1 0 0 0 0,-1-1 0 0 0,0 1 0 0 0,0 0 0 0 0,0 0 0 0 0,0 0 0 0 0,3 3 0 0 0,1-1 43 0 0,1 0 172 0 0,2-2-16 0 0,44 3 43 0 0,-2-2-52 0 0,-40-2-189 0 0,36 7 108 0 0,15 6 7 0 0,-10 4-134 0 0,7 8-29 0 0,-6 2-61 0 0,-11 1-14 0 0,-36-24 112 0 0,-1-1 0 0 0,0 1-1 0 0,0 0 1 0 0,-1 0-1 0 0,1 1 1 0 0,-1 0 0 0 0,0 0-1 0 0,0 0 1 0 0,0 0-1 0 0,-1 0 1 0 0,0 1 0 0 0,0-1-1 0 0,0 1 1 0 0,-1 0 0 0 0,0 0-1 0 0,0 0 1 0 0,0 0-1 0 0,-1 0 1 0 0,0 1 0 0 0,0-1-1 0 0,-1 0 1 0 0,1 1-1 0 0,-2-1 1 0 0,1 0 0 0 0,-2 11-1 0 0,1-11 102 0 0,-1 0 0 0 0,1 1 0 0 0,-2-1 0 0 0,1 0 0 0 0,0 0 0 0 0,-1-1 0 0 0,0 1 0 0 0,-1-1 0 0 0,1 1 0 0 0,-5 4 0 0 0,2-2-158 0 0,3-1 37 0 0,-1-1 0 0 0,0 0 0 0 0,0 0 1 0 0,-1 0-1 0 0,1 0 0 0 0,-1-1 0 0 0,-6 6 0 0 0,-1-2-9 0 0,-13 18-333 0 0,-1-2 1 0 0,-1-1-1 0 0,-1-2 1 0 0,-1 0-1 0 0,-1-2 1 0 0,-63 32-1 0 0,90-51 233 0 0,0 1 0 0 0,0-1 0 0 0,-1 1 0 0 0,1-1 0 0 0,-1 0 0 0 0,1 0 0 0 0,-1-1 1 0 0,1 1-1 0 0,-1-1 0 0 0,1 0 0 0 0,-1 0 0 0 0,1 0 0 0 0,-1 0 0 0 0,1 0 0 0 0,-1-1 0 0 0,0 0 0 0 0,-4-1 0 0 0,-14-9-4104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0,'0'0'3635'0'0,"3"5"-1854"0"0,2 2-1232 0 0,0 1 0 0 0,-1-1 0 0 0,0 1 0 0 0,0 0 0 0 0,-1 0 0 0 0,0 1-1 0 0,0-1 1 0 0,1 13 0 0 0,-1 0-201 0 0,0-1-1 0 0,-2 40 1 0 0,-3-1-240 0 0,0-2-322 0 0,2 1-1 0 0,10 79 0 0 0,-3-103 214 0 0,7 11 107 0 0,-10-32-27 0 0,-3-8-11 0 0,1-1 0 0 0,-1 0 1 0 0,1 0-1 0 0,0 0 0 0 0,0 0 0 0 0,1 0 0 0 0,3 4 0 0 0,-3-1 45 0 0,-2-4-59 0 0,1-1 0 0 0,-1 1 0 0 0,1-1 0 0 0,-1 1-1 0 0,1-1 1 0 0,0 0 0 0 0,-1 0 0 0 0,1 0 0 0 0,0 0 0 0 0,4 2 0 0 0,49 37 1336 0 0,-49-38-1297 0 0,1 1 0 0 0,0-1 0 0 0,0-1 0 0 0,1 0 0 0 0,-1 0 0 0 0,0 0 0 0 0,1-1 0 0 0,11 1 0 0 0,-12-1-50 0 0,9 1 44 0 0,23-2-86 0 0,4-4-130 0 0,-11-4-218 0 0,-26 6-66 0 0,1 0-10 0 0,19-10-90 0 0,-19 9-376 0 0,-4-2-2021 0 0,14-24-2018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287 607 2759 0 0,'-3'0'207'0'0,"-15"0"7669"0"0,25-1-7657 0 0,65-13 142 0 0,-49 10-643 0 0,-1-4-140 0 0,0-1-2163 0 0,23-12-917 0 0</inkml:trace>
  <inkml:trace contextRef="#ctx0" brushRef="#br0" timeOffset="1">1 1 5527 0 0,'0'0'723'0'0,"8"0"94"0"0,41 4 1381 0 0,412-4 1755 0 0,-415 1-3942 0 0,7 2-934 0 0,-42-3-3488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0,'0'0'14431'0'0,"9"4"-13548"0"0,28 11-137 0 0,-18-11-122 0 0,30-3-398 0 0,26-2-136 0 0,-17 1-20 0 0,26 0 74 0 0,-24 2-134 0 0,12-1-52 0 0,-51-1-14 0 0,41-3-342 0 0,-13-2-996 0 0,-37 4-4620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218 210 2759 0 0,'0'0'3674'0'0,"0"-5"-2478"0"0,0 1-870 0 0,-1 0 0 0 0,0 0 0 0 0,1 0 0 0 0,-1 0 0 0 0,-1 0 0 0 0,1 0 1 0 0,0 0-1 0 0,-1 0 0 0 0,0 0 0 0 0,0 0 0 0 0,0 1 0 0 0,-1-1 0 0 0,1 1 0 0 0,-1 0 0 0 0,1 0 1 0 0,-6-5-1 0 0,-4-2-91 0 0,0 1 0 0 0,-1 0 0 0 0,0 1 0 0 0,0 1 0 0 0,-26-11 0 0 0,36 17-572 0 0,-38-15-4823 0 0,38 14 4193 0 0,-5-4-2627 0 0,-5-3 6771 0 0,12 8-3316 0 0,0 1 65 0 0,0-1 1 0 0,0 1-1 0 0,1-1 0 0 0,-1 1 1 0 0,0-1-1 0 0,1 1 0 0 0,-1-1 0 0 0,0 1 1 0 0,1-1-1 0 0,-1 0 0 0 0,1 1 1 0 0,-1-1-1 0 0,1 0 0 0 0,0 0 0 0 0,-1 1 1 0 0,1-1-1 0 0,0 0 0 0 0,-1 0 1 0 0,1 0-1 0 0,0 1 0 0 0,0-1 0 0 0,0 0 1 0 0,-1-1-1 0 0,-1-22-105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42 6447 0 0,'0'0'7350'0'0,"-1"-4"-6581"0"0,0 2-615 0 0,0-1 0 0 0,-1 1 0 0 0,1-1 1 0 0,0 1-1 0 0,-1 0 0 0 0,0-1 0 0 0,1 1 0 0 0,-1 0 1 0 0,0 0-1 0 0,-2-2 0 0 0,1 2 91 0 0,-2 1-118 0 0,-6-2-220 0 0,-1 1 1 0 0,0 1 0 0 0,0 0-1 0 0,0 1 1 0 0,0 0-1 0 0,0 1 1 0 0,0 0-1 0 0,0 1 1 0 0,0 0-1 0 0,0 1 1 0 0,1 0-1 0 0,-1 1 1 0 0,-17 8 0 0 0,-19 12-1222 0 0,-81 51 0 0 0,91-51 1012 0 0,3-2 1145 0 0,-40 33-1 0 0,71-51-255 0 0,3-4-488 0 0,1 0-1 0 0,-1 1 1 0 0,0-1 0 0 0,1 0 0 0 0,-1 1-1 0 0,1-1 1 0 0,-1 1 0 0 0,1-1 0 0 0,-1 1-1 0 0,1-1 1 0 0,-1 1 0 0 0,1-1 0 0 0,-1 1-1 0 0,1-1 1 0 0,0 1 0 0 0,-1-1 0 0 0,1 1-1 0 0,0 0 1 0 0,-1-1 0 0 0,1 1 0 0 0,0 0-1 0 0,0-1 1 0 0,0 1 0 0 0,0 0 0 0 0,0-1-1 0 0,0 1 1 0 0,0 0 0 0 0,0-1 0 0 0,0 1-1 0 0,0 0 1 0 0,0 0 0 0 0,8 2-69 0 0,-6-2-40 0 0,1 0 0 0 0,0 0-1 0 0,0-1 1 0 0,0 1 0 0 0,-1-1 0 0 0,1 1 0 0 0,0-1 0 0 0,0 0 0 0 0,0 0 0 0 0,4-1 0 0 0,37-1-237 0 0,-2-3 167 0 0,11-1 5 0 0,1 1 59 0 0,-1 5 16 0 0,-3 5 0 0 0,-5 6 0 0 0,-6 5 0 0 0,-9 6 75 0 0,-26-19-39 0 0,-1 1 1 0 0,0 0 0 0 0,0 0-1 0 0,0 0 1 0 0,0 1-1 0 0,0-1 1 0 0,-1 1-1 0 0,0-1 1 0 0,0 1 0 0 0,0 0-1 0 0,-1 0 1 0 0,0 0-1 0 0,0 0 1 0 0,0 0-1 0 0,0 0 1 0 0,-1 0 0 0 0,0 0-1 0 0,0 0 1 0 0,0 0-1 0 0,-1 0 1 0 0,1 0-1 0 0,-1 0 1 0 0,-3 8 0 0 0,-2 7-176 0 0,-1-1 1 0 0,0 0 0 0 0,-2 0 0 0 0,-20 32 0 0 0,-123 169 1832 0 0,74-113-1666 0 0,75-101-165 0 0,-1-1-1 0 0,0 1 1 0 0,0-1-1 0 0,0 0 0 0 0,0-1 1 0 0,-1 1-1 0 0,0-1 1 0 0,0 0-1 0 0,0 0 1 0 0,0 0-1 0 0,-11 5 1 0 0,14-9-10 0 0,1 1 1 0 0,-1 0 0 0 0,1-1 0 0 0,-1 1 0 0 0,0-1 0 0 0,0 0 0 0 0,1 1-1 0 0,-1-1 1 0 0,0 0 0 0 0,0 0 0 0 0,1 0 0 0 0,-1 0 0 0 0,0-1 0 0 0,0 1-1 0 0,1 0 1 0 0,-1-1 0 0 0,0 1 0 0 0,1-1 0 0 0,-1 0 0 0 0,0 1 0 0 0,1-1-1 0 0,-1 0 1 0 0,1 0 0 0 0,-1 0 0 0 0,-1-1 0 0 0,0-1-248 0 0,0-1 1 0 0,0 1-1 0 0,1 0 0 0 0,-1-1 0 0 0,1 1 1 0 0,-1-1-1 0 0,-2-7 0 0 0,-3-8-3686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195 314 12439 0 0,'0'0'1886'0'0,"7"0"-1290"0"0,22 0 20 0 0,-22 0 729 0 0,0-2-610 0 0,-1-1-476 0 0,-4 2-104 0 0,1 0-1 0 0,-1 0 1 0 0,0 0 0 0 0,0 0 0 0 0,1 1 0 0 0,-1-1 0 0 0,0 0 0 0 0,1 1-1 0 0,-1 0 1 0 0,3 0 0 0 0,-2-7 17 0 0,7-17-93 0 0,-7 17-376 0 0,-4 7 264 0 0,1 0 0 0 0,-1 0-1 0 0,0-1 1 0 0,1 1 0 0 0,-1 0 0 0 0,0-1 0 0 0,1 1 0 0 0,-1-1 0 0 0,1 1 0 0 0,-1-1 0 0 0,1 1 0 0 0,-1-1 0 0 0,1 1 0 0 0,-1-1 0 0 0,1 1 0 0 0,0-1 0 0 0,-1 0 0 0 0,1 1 0 0 0,0-1 0 0 0,-1-1 0 0 0,1 1-10 0 0,-1 0 1 0 0,1 0-1 0 0,-1 0 0 0 0,1 0 0 0 0,-1 0 1 0 0,0 0-1 0 0,1 0 0 0 0,-1 0 1 0 0,0 0-1 0 0,0 0 0 0 0,0 1 0 0 0,0-1 1 0 0,1 0-1 0 0,-1 0 0 0 0,0 1 0 0 0,0-1 1 0 0,0 1-1 0 0,0-1 0 0 0,-2 0 1 0 0,-2-1-234 0 0,1 0 0 0 0,-2 0 0 0 0,1 0 1 0 0,0 0-1 0 0,0 1 0 0 0,0 0 1 0 0,-1 0-1 0 0,1 0 0 0 0,-1 1 0 0 0,1 0 1 0 0,0 0-1 0 0,-1 0 0 0 0,1 1 1 0 0,-1-1-1 0 0,1 1 0 0 0,0 1 0 0 0,0-1 1 0 0,0 1-1 0 0,-1 0 0 0 0,1 0 0 0 0,1 0 1 0 0,-1 1-1 0 0,-5 3 0 0 0,-1 2 12 0 0,1 0-1 0 0,0 1 0 0 0,1 0 0 0 0,0 1 0 0 0,0 0 1 0 0,1 0-1 0 0,0 1 0 0 0,1 0 0 0 0,0 0 0 0 0,1 1 0 0 0,0 0 1 0 0,1 0-1 0 0,0 0 0 0 0,1 0 0 0 0,0 1 0 0 0,-1 15 1 0 0,-1 1 616 0 0,2 0-1 0 0,2 1 1 0 0,0-1 0 0 0,2 0 0 0 0,1 1 0 0 0,6 36 0 0 0,-6-59-286 0 0,0 3 262 0 0,1 0 1 0 0,-1-1-1 0 0,2 1 0 0 0,-1-1 1 0 0,1 1-1 0 0,1-1 1 0 0,-1 0-1 0 0,1 0 0 0 0,1-1 1 0 0,0 1-1 0 0,7 8 0 0 0,-7-10-25 0 0,-4-4-186 0 0,1-1 0 0 0,0 1 0 0 0,-1-1 0 0 0,1 0-1 0 0,0 1 1 0 0,1-1 0 0 0,-1 0 0 0 0,0 0 0 0 0,0-1 0 0 0,1 1 0 0 0,2 1 0 0 0,1 2 119 0 0,-5-3-143 0 0,1 0-1 0 0,0-1 1 0 0,0 1-1 0 0,0-1 1 0 0,0 1-1 0 0,0-1 0 0 0,0 0 1 0 0,1 0-1 0 0,-1 0 1 0 0,0 0-1 0 0,1 0 1 0 0,4 1-1 0 0,2 2 130 0 0,31 7 442 0 0,-30-8-627 0 0,-5-2-24 0 0,-1 0 0 0 0,0 0-1 0 0,1 0 1 0 0,-1 0 0 0 0,1-1 0 0 0,-1 0-1 0 0,1 0 1 0 0,4 0 0 0 0,41-1-19 0 0,-32 1-15 0 0,-11 0-1 0 0,-1-1 0 0 0,0 1 0 0 0,0-1 0 0 0,1 0-1 0 0,-1 0 1 0 0,9-4 0 0 0,-4 4-23 0 0,-7 0-11 0 0,0 0-1 0 0,1 0 0 0 0,-1 0 1 0 0,0 0-1 0 0,0 0 0 0 0,0-1 0 0 0,0 0 1 0 0,0 0-1 0 0,4-2 0 0 0,2 0-125 0 0,-6 3 73 0 0,0-1 0 0 0,0 0 0 0 0,0 0 0 0 0,0 0-1 0 0,-1 0 1 0 0,1-1 0 0 0,-1 1 0 0 0,5-5 0 0 0,0 2-101 0 0,-5 4 71 0 0,0-1-1 0 0,0 0 0 0 0,0 0 1 0 0,0 0-1 0 0,-1-1 0 0 0,1 1 1 0 0,-1-1-1 0 0,1 1 0 0 0,2-6 1 0 0,2 1-208 0 0,-4 4 121 0 0,0 0 0 0 0,0 0 0 0 0,-1 0 0 0 0,1 0 0 0 0,-1-1 0 0 0,0 1 0 0 0,3-7 0 0 0,11-22-2050 0 0,17-43 0 0 0,-9 3 2984 0 0,-22 67 167 0 0,0-1 197 0 0,21-33 8386 0 0,-15 28-9951 0 0,-4 7 2553 0 0,0 10-1989 0 0,13 18-86 0 0,-11-12-122 0 0,-3 18-557 0 0,0 1 0 0 0,-3 42 1 0 0,2 63-3190 0 0,-1-132 4907 0 0,2-11-860 0 0,14-40-151 0 0,-1-1 1 0 0,-3 0-1 0 0,14-96 1 0 0,-1 1 78 0 0,-3 46 8 0 0,38-104 0 0 0,-46 166-100 0 0,4 1-38 0 0,-9 22-154 0 0,13-4-34 0 0,-17 12 2 0 0,27 23-352 0 0,-23-9 408 0 0,5 20 233 0 0,-1 2 0 0 0,-1-1 1 0 0,-2 2-1 0 0,10 45 0 0 0,19 149-146 0 0,-26-136-108 0 0,53 226 391 0 0,-41-209-2169 0 0,-25-103-1373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2303 0 0,'0'0'6656'0'0,"7"-3"-5813"0"0,1-3-576 0 0,27-10 1019 0 0,10 0-323 0 0,8-2-163 0 0,8-5-296 0 0,-48 18-432 0 0,40-18 253 0 0,-40 17-304 0 0,38-22-139 0 0,-38 22-20 0 0,6-5-85 0 0,9-9-3355 0 0,13-12-718 0 0</inkml:trace>
  <inkml:trace contextRef="#ctx0" brushRef="#br0" timeOffset="1">574 1 5527 0 0,'0'0'842'0'0,"1"5"592"0"0,15 46 4396 0 0,13 30-2144 0 0,53 139-2552 0 0,-74-201-918 0 0,0 8-77 0 0,-3-5-93 0 0,1 8-1111 0 0,-4-22-453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21 483 7367 0 0,'-2'-5'334'0'0,"-7"-28"119"0"0,6 23-122 0 0,1 1 0 0 0,0-1 1 0 0,1 0-1 0 0,0 0 0 0 0,0 0 0 0 0,1 1 0 0 0,1-1 0 0 0,2-19 1 0 0,0 7 67 0 0,-1 3 236 0 0,0 0 0 0 0,10-33 0 0 0,-9 43-467 0 0,0 0-1 0 0,1 0 1 0 0,0 1 0 0 0,0-1-1 0 0,1 1 1 0 0,0 0-1 0 0,1 0 1 0 0,-1 1 0 0 0,9-8-1 0 0,-5 4-122 0 0,-3 4-29 0 0,0 0-1 0 0,1 1 1 0 0,-1-1-1 0 0,1 1 1 0 0,1 1-1 0 0,-1-1 1 0 0,14-6 0 0 0,-10 5-79 0 0,-4 2-9 0 0,0 1 1 0 0,0 0-1 0 0,1 0 0 0 0,11-4 0 0 0,-8 2 1 0 0,-6 4 38 0 0,0-1-1 0 0,0 1 1 0 0,0 0-1 0 0,0 0 0 0 0,0 0 1 0 0,1 1-1 0 0,7-2 0 0 0,-2 0 0 0 0,-5 1 7 0 0,0 0 0 0 0,0 1 0 0 0,0-1 0 0 0,0 2 0 0 0,9-1 0 0 0,26-1-53 0 0,3 7 52 0 0,-37-2 71 0 0,1 0-1 0 0,-1 0 0 0 0,0 0 1 0 0,0 1-1 0 0,0 0 1 0 0,-1 1-1 0 0,1-1 0 0 0,7 8 1 0 0,-13-11-21 0 0,0 0 1 0 0,1 0 0 0 0,-1 0 0 0 0,0 0 0 0 0,0 0 0 0 0,0 0-1 0 0,0 0 1 0 0,0 0 0 0 0,0 0 0 0 0,-1 1 0 0 0,1-1 0 0 0,0 0-1 0 0,0 1 1 0 0,-1-1 0 0 0,1 0 0 0 0,-1 1 0 0 0,0-1-1 0 0,1 3 1 0 0,0 1 85 0 0,0-2-11 0 0,0 0 0 0 0,0 0 1 0 0,-1 0-1 0 0,1 1 0 0 0,-1-1 0 0 0,0 0 1 0 0,0 0-1 0 0,0 0 0 0 0,0 1 0 0 0,0-1 0 0 0,-1 0 1 0 0,0 0-1 0 0,1 0 0 0 0,-1 0 0 0 0,-2 5 1 0 0,2-5-62 0 0,-2 4 122 0 0,0 1 1 0 0,-1-1-1 0 0,1 0 1 0 0,-1-1-1 0 0,-1 1 0 0 0,1-1 1 0 0,-7 8-1 0 0,6-9-124 0 0,-28 43 616 0 0,25-38-575 0 0,1-1 28 0 0,0 0 1 0 0,1 1-1 0 0,0-1 0 0 0,1 2 0 0 0,-8 19 0 0 0,3-7-112 0 0,7-17-108 0 0,1-2-69 0 0,-7 15-26 0 0,7-14-6 0 0,0-1-252 0 0,-9 13 230 0 0,8-12 264 0 0,1-2 240 0 0,2-2-294 0 0,-1-1 0 0 0,1 0-1 0 0,0 0 1 0 0,-1 1 0 0 0,1-1 0 0 0,0 0-1 0 0,-1 0 1 0 0,1 1 0 0 0,0-1 0 0 0,0 0-1 0 0,-1 1 1 0 0,1-1 0 0 0,0 0 0 0 0,0 1-1 0 0,-1-1 1 0 0,1 1 0 0 0,0-1 0 0 0,0 0-1 0 0,0 1 1 0 0,0-1 0 0 0,0 1 0 0 0,0-1-1 0 0,0 0 1 0 0,0 1 0 0 0,0-1 0 0 0,0 1-1 0 0,0-1 1 0 0,0 1 0 0 0,0-1 0 0 0,0 0-1 0 0,0 1 1 0 0,0-1 0 0 0,0 1-1 0 0,1 0 1 0 0,13-9-2095 0 0,-11 6 1975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134 426 1839 0 0,'-23'-28'83'0'0,"6"7"920"0"0,0 0-1 0 0,1 0 0 0 0,2-2 1 0 0,0 1-1 0 0,-15-36 1 0 0,28 53-871 0 0,0 0 1 0 0,0 1-1 0 0,1-1 0 0 0,-1 0 1 0 0,1 0-1 0 0,0 1 1 0 0,1-1-1 0 0,-1 0 0 0 0,1 0 1 0 0,0 1-1 0 0,0-1 1 0 0,0 0-1 0 0,1 1 0 0 0,0-1 1 0 0,0 1-1 0 0,0 0 1 0 0,0-1-1 0 0,1 1 0 0 0,-1 0 1 0 0,1 0-1 0 0,0 1 1 0 0,0-1-1 0 0,1 1 0 0 0,4-5 1 0 0,8-7-79 0 0,1 1 0 0 0,1 0 0 0 0,36-20 0 0 0,-44 28-54 0 0,1 0 0 0 0,0 1 0 0 0,14-5 0 0 0,10 3 0 0 0,24 3 0 0 0,-40 2-1 0 0,-12 2-7 0 0,0 0 1 0 0,-1-1 0 0 0,1 2-1 0 0,0-1 1 0 0,0 1-1 0 0,8 2 1 0 0,40 7-4 0 0,11 6 11 0 0,6 7 54 0 0,-34-9-28 0 0,-28-10 52 0 0,1 1 3 0 0,31 16-8 0 0,-31-16 46 0 0,-4 1 197 0 0,22 18 89 0 0,-22-18 449 0 0,-3 4-362 0 0,11 32 20 0 0,-12-25 6 0 0,-2-9-360 0 0,-1-6-113 0 0,0 1 0 0 0,0-1 0 0 0,0 0 0 0 0,0 1 0 0 0,0-1 0 0 0,0 1 0 0 0,-1-1 0 0 0,1 1 0 0 0,-1-1 0 0 0,0 1 0 0 0,0-1 0 0 0,-1 3 0 0 0,-4 11 5 0 0,-1-1 0 0 0,0 0 1 0 0,-1 0-1 0 0,-1-1 0 0 0,-1 0 0 0 0,0 0 0 0 0,0-1 1 0 0,-1 0-1 0 0,-1-1 0 0 0,0-1 0 0 0,-1 1 1 0 0,0-2-1 0 0,0 0 0 0 0,-26 14 0 0 0,13-10 105 0 0,-34 13-1 0 0,52-24-239 0 0,0 0-1 0 0,-1-1 1 0 0,1 0 0 0 0,0 0 0 0 0,-1-1-1 0 0,1 0 1 0 0,-1 0 0 0 0,0-1 0 0 0,-8 0-1 0 0,11-2-1786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2303 0 0,'0'0'7792'0'0,"5"-4"-6464"0"0,20-19 2423 0 0,-19 23-3046 0 0,25-3 486 0 0,-27 8-876 0 0,13 15-130 0 0,-16-19-174 0 0,0 0 0 0 0,0 0-1 0 0,0 0 1 0 0,0 0 0 0 0,0 0 0 0 0,-1 0 0 0 0,1 0-1 0 0,0 0 1 0 0,-1 0 0 0 0,1 0 0 0 0,-1 0 0 0 0,1 1-1 0 0,-1-1 1 0 0,1 0 0 0 0,-1 0 0 0 0,0 0 0 0 0,0 1-1 0 0,0-1 1 0 0,0 2 0 0 0,2 14 134 0 0,5 56-171 0 0,-7-57 12 0 0,-6 237 1343 0 0,0-45-1149 0 0,7-158-359 0 0,3 0 0 0 0,9 53 0 0 0,-9-83-70 0 0,-4-16 269 0 0,1 0 1 0 0,0 0 0 0 0,0-1-1 0 0,1 1 1 0 0,-1 0 0 0 0,1-1-1 0 0,-1 1 1 0 0,1-1 0 0 0,3 4 0 0 0,-2-1 93 0 0,-1-1 1 0 0,2 1-1 0 0,-1-1 0 0 0,0 0 1 0 0,1 0-1 0 0,0 0 1 0 0,0-1-1 0 0,0 1 1 0 0,1-1-1 0 0,-1 0 1 0 0,1-1-1 0 0,0 1 1 0 0,0-1-1 0 0,1 0 1 0 0,-1 0-1 0 0,1 0 1 0 0,-1-1-1 0 0,1 0 1 0 0,0 0-1 0 0,0 0 1 0 0,7 1-1 0 0,17-2-40 0 0,10-4 0 0 0,7-14-95 0 0,-39 13-84 0 0,-1-1 0 0 0,0-1 0 0 0,0 1 0 0 0,0-1 0 0 0,-1 0 0 0 0,7-8 0 0 0,-11 12 101 0 0,8-10-494 0 0,3-6-59 0 0,-6 3-470 0 0,-3 8 594 0 0,2-4-131 0 0,0-7-4382 0 0,4-13-541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4607 0 0,'0'0'3330'0'0,"3"4"-2286"0"0,28 45 2462 0 0,-19-17-2526 0 0,-1 1-1 0 0,-2 1 1 0 0,7 38-1 0 0,-14-59-926 0 0,35 194-822 0 0,-7-5-3817 0 0,-29-195 3906 0 0,-4-11 392 0 0,-10-8 754 0 0,8 0 12 0 0,-6-73 731 0 0,-1-130 0 0 0,13 165-585 0 0,2 1-1 0 0,2-1 1 0 0,2 1 0 0 0,15-54-1 0 0,-4 55-155 0 0,-17 46-479 0 0,0 0-1 0 0,-1-1 1 0 0,1 1-1 0 0,0 0 1 0 0,0 0-1 0 0,0 0 0 0 0,0 1 1 0 0,0-1-1 0 0,0 0 1 0 0,1 0-1 0 0,-1 1 1 0 0,4-4-1 0 0,0 1-38 0 0,-2-1-130 0 0,3 2-36 0 0,21-8-544 0 0,-21 13 343 0 0,21 15 65 0 0,-14-3 396 0 0,-1 1-1 0 0,0 0 1 0 0,-1 0-1 0 0,-1 2 1 0 0,-1-1 0 0 0,11 24-1 0 0,116 336 487 0 0,-48-116-1198 0 0,-84-253-639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12439 0 0,'0'0'2436'0'0,"6"0"-1840"0"0,61-13 979 0 0,-52 7-1102 0 0,26-11-79 0 0,17-8-446 0 0,-49 21-1 0 0,24-12-678 0 0,-3-2-19 0 0</inkml:trace>
  <inkml:trace contextRef="#ctx0" brushRef="#br0" timeOffset="1">518 0 14743 0 0,'0'0'672'0'0,"0"7"-9"0"0,-1 12-213 0 0,0 0 0 0 0,2 0 1 0 0,0 0-1 0 0,6 28 0 0 0,-1-13-77 0 0,29 176 683 0 0,16 148-5081 0 0,-50-350 2943 0 0,-2-3-763 0 0,-1 20-2954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127 575 3223 0 0,'-40'-84'143'0'0,"19"42"209"0"0,7 7 1471 0 0,2 0 1 0 0,2-1-1 0 0,0 0 0 0 0,3-1 1 0 0,-5-63-1 0 0,12 91-1576 0 0,0 0 0 0 0,1 0 1 0 0,0 1-1 0 0,0-1 0 0 0,1 0 0 0 0,4-10 1 0 0,-5 14-76 0 0,4-2-63 0 0,-1 2-93 0 0,0 0 6 0 0,0 0-1 0 0,0-1 1 0 0,0 1-1 0 0,1 1 1 0 0,0-1-1 0 0,0 1 1 0 0,0 0 0 0 0,0 0-1 0 0,1 0 1 0 0,6-3-1 0 0,52-15 590 0 0,-54 20-357 0 0,0 1 1 0 0,0-1 0 0 0,0 2-1 0 0,0 0 1 0 0,0 0-1 0 0,17 3 1 0 0,-18-2-441 0 0,16 0-306 0 0,0 4 206 0 0,-5 1-128 0 0,18 6 357 0 0,-26-8 78 0 0,-8-3-7 0 0,-1 0 0 0 0,0 0 0 0 0,0 0-1 0 0,0 1 1 0 0,0-1 0 0 0,0 1 0 0 0,0 0 0 0 0,0 0 0 0 0,3 3 0 0 0,-1-2-2 0 0,-3-3-7 0 0,-1 1 0 0 0,1 0 0 0 0,0 0-1 0 0,-1 0 1 0 0,1 0 0 0 0,-1 0 0 0 0,1 0 0 0 0,-1 1 0 0 0,1-1-1 0 0,-1 0 1 0 0,0 1 0 0 0,0-1 0 0 0,0 1 0 0 0,0 0 0 0 0,0-1-1 0 0,1 3 1 0 0,13 21 41 0 0,-12-12-134 0 0,-3-7 55 0 0,1-4 23 0 0,-1 0 1 0 0,0 0-1 0 0,0 0 1 0 0,0 0 0 0 0,0 0-1 0 0,0 0 1 0 0,-1 0-1 0 0,1 0 1 0 0,0 0-1 0 0,-1-1 1 0 0,0 1-1 0 0,1 0 1 0 0,-1 0-1 0 0,-1 2 1 0 0,-2 7 10 0 0,0-1-1 0 0,-1 0 1 0 0,0 0-1 0 0,-1 0 1 0 0,-8 11 0 0 0,0-1 46 0 0,-22 31 183 0 0,11-16-163 0 0,-3 3-54 0 0,-11 18-846 0 0,36-51 377 0 0,1-1-9 0 0,-5 12-14 0 0,5-12-8 0 0,7-1-718 0 0,17 7 1138 0 0,-11-9 14 0 0,26-9 113 0 0,66-30 691 0 0,-61 21-193 0 0,8 0 118 0 0,-49 16-660 0 0,53-10 749 0 0,-48 10-620 0 0,0 0 1 0 0,0 1 0 0 0,0 0-1 0 0,0 0 1 0 0,0 0 0 0 0,0 1-1 0 0,0-1 1 0 0,0 2 0 0 0,6 1 0 0 0,-7-2-124 0 0,0 1 35 0 0,-1-1 0 0 0,1 1 0 0 0,-1 0-1 0 0,0 0 1 0 0,0 0 0 0 0,0 1 0 0 0,0-1 0 0 0,0 1 0 0 0,0 0 0 0 0,-1 0 0 0 0,1 0-1 0 0,-1 1 1 0 0,4 4 0 0 0,14 24 255 0 0,-4 3-185 0 0,-2 9-114 0 0,-11-32-35 0 0,3 29-236 0 0,-5-33 181 0 0,-1 27-330 0 0,0-27 320 0 0,-1-5 34 0 0,0 0 0 0 0,0 0 0 0 0,0 0 0 0 0,0 0 0 0 0,0-1 0 0 0,-1 1 0 0 0,1 0 0 0 0,-1 0 0 0 0,0 0 0 0 0,-2 4 0 0 0,2 1-93 0 0,1-5 69 0 0,-1 0 0 0 0,0 0 1 0 0,0 0-1 0 0,0 0 0 0 0,0 0 0 0 0,0 0 1 0 0,-1 0-1 0 0,1 0 0 0 0,-3 3 0 0 0,1 1-69 0 0,3-5 92 0 0,-1 1 0 0 0,0 0 0 0 0,-1-1-1 0 0,1 0 1 0 0,0 1 0 0 0,-1-1 0 0 0,1 0 0 0 0,-1 0 0 0 0,0 1 0 0 0,0-1-1 0 0,-3 2 1 0 0,-4 5-87 0 0,-1-1 0 0 0,0 0-1 0 0,-1 0 1 0 0,1-1 0 0 0,-1-1-1 0 0,-1 0 1 0 0,1 0 0 0 0,-1-1-1 0 0,0 0 1 0 0,0-1 0 0 0,-1-1-1 0 0,1 0 1 0 0,-1-1 0 0 0,0 0-1 0 0,0 0 1 0 0,1-2 0 0 0,-22 0-1 0 0,6-3-93 0 0,0 0-1 0 0,0-2 1 0 0,1-1-1 0 0,-1-2 1 0 0,-29-11 0 0 0,30 8-1042 0 0,1-1 1 0 0,-38-24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82 180 7831 0 0,'0'0'2456'0'0,"5"5"-630"0"0,2 0-1198 0 0,17 20 2478 0 0,4 12-606 0 0,-11-9-1948 0 0,-2 0 0 0 0,-1 0 0 0 0,-1 2 0 0 0,-1 0-1 0 0,13 52 1 0 0,-13-29-2492 0 0,-3 0 0 0 0,5 90 0 0 0</inkml:trace>
  <inkml:trace contextRef="#ctx0" brushRef="#br0" timeOffset="1">1 66 4607 0 0,'0'0'408'0'0,"0"-29"4912"0"0,14 1-1824 0 0,27 19-2360 0 0,5 20-800 0 0,-6 4-1736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9671 0 0,'0'0'5435'0'0,"5"-1"-3988"0"0,22-4 662 0 0,-22 5-1590 0 0,25 0 59 0 0,-26 5-464 0 0,11 16-106 0 0,-14-20-14 0 0,-1-1 1 0 0,0 1-1 0 0,1-1 1 0 0,-1 1-1 0 0,0-1 1 0 0,1 1-1 0 0,-1-1 1 0 0,0 1-1 0 0,0-1 1 0 0,1 1-1 0 0,-1 0 1 0 0,0-1 0 0 0,0 1-1 0 0,0-1 1 0 0,0 1-1 0 0,0 0 1 0 0,0-1-1 0 0,0 1 1 0 0,0 0-1 0 0,0 0 1 0 0,0 9-80 0 0,-3 28-477 0 0,-17 69-668 0 0,-10 62-1654 0 0,26-137 2260 0 0,2 1 0 0 0,0 0 1 0 0,4 34-1 0 0,-1-44 903 0 0,-1-19-232 0 0,1-1 1 0 0,-1 1-1 0 0,1-1 0 0 0,-1 0 0 0 0,1 1 0 0 0,0-1 1 0 0,0 0-1 0 0,1 0 0 0 0,-1 1 0 0 0,4 4 1 0 0,-3-1 200 0 0,-1-4-86 0 0,-1 0-1 0 0,1 0 0 0 0,0-1 0 0 0,1 1 1 0 0,-1 0-1 0 0,0-1 0 0 0,1 1 0 0 0,-1-1 1 0 0,1 1-1 0 0,3 2 0 0 0,-1 2 220 0 0,-2-4-192 0 0,-1-1 1 0 0,1 1-1 0 0,0-1 1 0 0,-1 0 0 0 0,1 0-1 0 0,0 1 1 0 0,1-1-1 0 0,-1 0 1 0 0,4 2-1 0 0,-1 2 85 0 0,-4-4-188 0 0,1-1 1 0 0,0 1-1 0 0,-1 0 1 0 0,1-1-1 0 0,0 1 0 0 0,0-1 1 0 0,0 1-1 0 0,0-1 1 0 0,0 0-1 0 0,0 0 1 0 0,1 0-1 0 0,3 1 1 0 0,0 2 106 0 0,-4-3-120 0 0,0 1 0 0 0,0-1 0 0 0,0 0 0 0 0,0 0 0 0 0,0 0 0 0 0,1 0 0 0 0,-1-1-1 0 0,0 1 1 0 0,1-1 0 0 0,-1 1 0 0 0,0-1 0 0 0,4 0 0 0 0,1 3 43 0 0,-5-3-88 0 0,0 1-1 0 0,0 0 1 0 0,1-1 0 0 0,-1 1-1 0 0,0-1 1 0 0,0 0-1 0 0,1 0 1 0 0,-1 1 0 0 0,0-2-1 0 0,1 1 1 0 0,-1 0 0 0 0,0 0-1 0 0,0-1 1 0 0,4-1 0 0 0,2 2 31 0 0,-5 0-42 0 0,-1 0 0 0 0,1 0 1 0 0,-1 0-1 0 0,1 0 0 0 0,-1-1 1 0 0,0 1-1 0 0,1-1 0 0 0,-1 0 0 0 0,0 0 1 0 0,1 0-1 0 0,-1 0 0 0 0,0 0 1 0 0,0 0-1 0 0,4-3 0 0 0,2 0-47 0 0,-5 3-2 0 0,0 0 0 0 0,0 0 0 0 0,-1-1-1 0 0,1 1 1 0 0,0-1 0 0 0,-1 1 0 0 0,0-1 0 0 0,1 0 0 0 0,-1 0 0 0 0,0 0-1 0 0,0 0 1 0 0,3-5 0 0 0,-3 5-24 0 0,26-31-1112 0 0,-7 2-3534 0 0,-4 2-1592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30 431 10135 0 0,'0'0'3306'0'0,"4"3"-2505"0"0,12 13 46 0 0,-12-13 17 0 0,5 34 1242 0 0,-6 29-2746 0 0,-3-59-300 0 0</inkml:trace>
  <inkml:trace contextRef="#ctx0" brushRef="#br0" timeOffset="1">0 0 8287 0 0,'0'0'904'0'0,"22"25"-3616"0"0,9-24 1576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14:49.060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3-08-28T19:14:49.061"/>
    </inkml:context>
  </inkml:definitions>
  <inkml:trace contextRef="#ctx0" brushRef="#br0">184 219 10591,'2'55'1356,"-6"218"5782,-21 121-10717</inkml:trace>
  <inkml:trace contextRef="#ctx1" brushRef="#br0">52 235 7831 0 0,'0'0'1862'0'0,"-5"-2"-725"0"0,-5 0-1281 0 0,-13 1 8313 0 0,14 2-7054 0 0,4 0 1442 0 0,11-5-2490 0 0,58-48-584 0 0,-31 25-676 0 0,40-27 0 0 0,-48 39-187 0 0,1 1-1 0 0,1 1 1 0 0,0 2-1 0 0,0 0 0 0 0,1 2 1 0 0,46-9-1 0 0,-71 17 1245 0 0,0 1-1 0 0,0-1 0 0 0,0 0 0 0 0,0 1 0 0 0,0 0 1 0 0,1 0-1 0 0,-1 0 0 0 0,0 0 0 0 0,0 0 0 0 0,6 2 1 0 0,-1 0-154 0 0,4-1-307 0 0,-9-2 547 0 0,-1 1 1 0 0,0 1 0 0 0,0-1-1 0 0,1 0 1 0 0,-1 0-1 0 0,0 1 1 0 0,0-1-1 0 0,0 1 1 0 0,0 0-1 0 0,0 0 1 0 0,4 2 0 0 0,9 4-359 0 0,20 9-124 0 0,-12-4 484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4:4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7831 0 0,'0'0'356'0'0,"3"5"-6"0"0,10 13-30 0 0,1 1 1302 0 0,1 0 1 0 0,1-1 0 0 0,1-1 0 0 0,0 0 0 0 0,27 20-1 0 0,9 7 335 0 0,-11-9-1157 0 0,1-1-400 0 0,-10-7-246 0 0,5 4-123 0 0,22 22-555 0 0,-41-34 77 0 0,4-1-648 0 0,30 8-1983 0 0,-48-24 1840 0 0,2-3-70 0 0,21-4-18 0 0,-16-1-42 0 0,-1-6 579 0 0,-1-1 0 0 0,0 0-1 0 0,-1-1 1 0 0,-1 0 0 0 0,0 0-1 0 0,0-1 1 0 0,-2 0 0 0 0,9-27 0 0 0,-2-3 2189 0 0,15-86 1 0 0,-25 92 1253 0 0,-3 32-1019 0 0,-1 2 28 0 0,-3-22 5407 0 0,-2 29-6335 0 0,-16 4-226 0 0,12 0-42 0 0,-39 59-482 0 0,3 1 0 0 0,3 3 0 0 0,3 1 0 0 0,-35 84 0 0 0,42-74-733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4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57 120 3679 0 0,'0'-1'284'0'0,"-2"-3"-97"0"0,1 3 285 0 0,-1-23 3042 0 0,0-13-565 0 0,7 22-2082 0 0,-4 12-818 0 0,0 0-1 0 0,0 0 1 0 0,0-1-1 0 0,0 1 1 0 0,0-1-1 0 0,-1 1 1 0 0,0-1-1 0 0,0-6 1 0 0,0 9-129 0 0,-1 10-1044 0 0,-2 1 1067 0 0,-3 37-326 0 0,1 24 357 0 0,-41 922-38 0 0,46-938 64 0 0,2 39 102 0 0,3-21 148 0 0,-5-60-208 0 0,0-5-4 0 0,0 0 0 0 0,1 0 0 0 0,0 0 0 0 0,3 12 0 0 0,4 17 66 0 0,-6-28 0 0 0,0 1-17 0 0,9 38-136 0 0,-5-30-36 0 0,-5-15-136 0 0,0 1-1 0 0,0-1 0 0 0,0 1 0 0 0,0-1 0 0 0,0 1 1 0 0,-1 0-1 0 0,1 5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2:4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487 299 9671 0 0,'0'0'875'0'0,"11"-16"157"0"0,-7 12-933 0 0,-1 0 0 0 0,1 0 0 0 0,-1 0 1 0 0,1 0-1 0 0,-1-1 0 0 0,0 1 0 0 0,-1-1 0 0 0,1 0 0 0 0,-1 0 1 0 0,0 0-1 0 0,0 0 0 0 0,0 0 0 0 0,-1 0 0 0 0,0-1 0 0 0,0 1 1 0 0,0 0-1 0 0,-1-1 0 0 0,0 1 0 0 0,0-1 0 0 0,0 1 0 0 0,0 0 1 0 0,-1-1-1 0 0,0 1 0 0 0,0 0 0 0 0,-1-1 0 0 0,1 1 0 0 0,-1 0 1 0 0,0 0-1 0 0,-1 0 0 0 0,1 0 0 0 0,-6-7 0 0 0,2 3-218 0 0,-1 0 0 0 0,0 0 0 0 0,0 1 1 0 0,-1 0-1 0 0,0 0 0 0 0,0 1 0 0 0,-1 0 0 0 0,0 1 0 0 0,0-1 0 0 0,0 2 0 0 0,-1-1 0 0 0,0 1 0 0 0,0 1 0 0 0,0 0 0 0 0,-1 0 0 0 0,-20-3 0 0 0,18 5 35 0 0,-1 1-1 0 0,1 0 0 0 0,0 1 1 0 0,0 1-1 0 0,-1 0 0 0 0,1 1 0 0 0,0 0 1 0 0,0 1-1 0 0,0 0 0 0 0,1 1 0 0 0,-1 1 1 0 0,1 0-1 0 0,-21 12 0 0 0,21-10 55 0 0,1-1 0 0 0,0 2-1 0 0,0 0 1 0 0,0 0-1 0 0,1 1 1 0 0,1 0 0 0 0,-1 1-1 0 0,2 0 1 0 0,-16 22-1 0 0,12-8 31 0 0,0 14 0 0 0,9 2-12 0 0,3-39 10 0 0,0 0 0 0 0,0 0-1 0 0,0 0 1 0 0,0 0-1 0 0,0 0 1 0 0,0-1 0 0 0,0 1-1 0 0,0 0 1 0 0,1 0-1 0 0,-1 0 1 0 0,0 0 0 0 0,1-1-1 0 0,-1 1 1 0 0,1 0-1 0 0,-1 0 1 0 0,1-1 0 0 0,-1 1-1 0 0,1 0 1 0 0,0 1-1 0 0,25 33-19 0 0,-25-34 20 0 0,-1 0 1 0 0,1 0 0 0 0,0 0 0 0 0,0 0 0 0 0,0 0-1 0 0,0 0 1 0 0,0 0 0 0 0,0 0 0 0 0,0 0-1 0 0,0 0 1 0 0,0-1 0 0 0,3 2 0 0 0,30 17 134 0 0,-25-14 83 0 0,2-1 21 0 0,35 10 30 0 0,-35-11 112 0 0,-6-3-289 0 0,0 1 0 0 0,0-1 0 0 0,0 1 1 0 0,0 0-1 0 0,0 0 0 0 0,0 0 1 0 0,7 3-1 0 0,0 0 54 0 0,0-1 251 0 0,-2-1-190 0 0,51 9 114 0 0,-7-1-215 0 0,-23-6-23 0 0,69 17 91 0 0,-82-15-124 0 0,23 15-36 0 0,-4 6-22 0 0,-24-12-33 0 0,9 21 15 0 0,-17-27-56 0 0,-4 0-5 0 0,4 28 7 0 0,-6-21 16 0 0,-19 54 49 0 0,13-57 10 0 0,5-8 2 0 0,-23 53-44 0 0,0-6 115 0 0,7-16 198 0 0,-39 59 1 0 0,48-83-35 0 0,0 1-1 0 0,-1-1 0 0 0,-1-1 0 0 0,1 0 1 0 0,-2 0-1 0 0,0-1 0 0 0,-25 16 1 0 0,33-24-158 0 0,0 0 1 0 0,0-1 0 0 0,0 0 0 0 0,0 0-1 0 0,0 0 1 0 0,0 0 0 0 0,0-1 0 0 0,-1 0 0 0 0,1 0-1 0 0,0 0 1 0 0,0 0 0 0 0,0 0 0 0 0,-1-1-1 0 0,1 0 1 0 0,0 0 0 0 0,0 0 0 0 0,0 0-1 0 0,0-1 1 0 0,1 1 0 0 0,-1-1 0 0 0,0 0 0 0 0,0-1-1 0 0,-5-3 1 0 0,1 0 76 0 0,0 0-1 0 0,1 0 1 0 0,0-1 0 0 0,0 0-1 0 0,0 0 1 0 0,1-1 0 0 0,0 1 0 0 0,0-2-1 0 0,-5-9 1 0 0,10-19 220 0 0,1 36-369 0 0,0 0-1 0 0,0 0 0 0 0,-1 1 1 0 0,1-1-1 0 0,0 0 0 0 0,-1 0 1 0 0,1 1-1 0 0,-1-1 1 0 0,1 0-1 0 0,-1 1 0 0 0,1-1 1 0 0,-1 1-1 0 0,1-1 0 0 0,-1 0 1 0 0,0 1-1 0 0,1-1 0 0 0,-1 1 1 0 0,0 0-1 0 0,1-1 1 0 0,-1 1-1 0 0,0 0 0 0 0,0-1 1 0 0,1 1-1 0 0,-1 0 0 0 0,0 0 1 0 0,0-1-1 0 0,0 1 0 0 0,1 0 1 0 0,-1 0-1 0 0,0 0 1 0 0,0 0-1 0 0,-1 0 0 0 0,-22 3-82 0 0,24-3 81 0 0,-73 20-4016 0 0,63-17-1834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11 240 9671 0 0,'-2'0'748'0'0,"-6"-2"2712"0"0,14 7-3388 0 0,22 14 56 0 0,-28-18-111 0 0,1-1-1 0 0,-1 1 1 0 0,1-1-1 0 0,0 1 1 0 0,-1-1-1 0 0,1 0 1 0 0,-1 1-1 0 0,1-1 1 0 0,0 0-1 0 0,-1 1 1 0 0,1-1-1 0 0,0 0 1 0 0,-1 0-1 0 0,1 0 1 0 0,0 0-1 0 0,-1 0 1 0 0,1 0-1 0 0,0 0 0 0 0,-1 0 1 0 0,1 0-1 0 0,1 0 1 0 0,65-6 1635 0 0,122-27 0 0 0,71-37-179 0 0,-2 1-1250 0 0,233-13-338 0 0,-432 77-2161 0 0,68 4 0 0 0,-84 1 47 0 0,-38 0 1122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4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14743 0 0,'0'0'1335'0'0,"4"-1"-1096"0"0,73-30 435 0 0,99-24 1 0 0,-173 54-646 0 0,111-32-653 0 0,231-37-1 0 0,-213 58-4742 0 0,-117 14 4310 0 0,-3 1-330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4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74 485 5983 0 0,'0'0'686'0'0,"-4"7"-430"0"0,-1 1-154 0 0,3-5-47 0 0,0 0-1 0 0,0 0 1 0 0,1 0 0 0 0,-1 0 0 0 0,1 0 0 0 0,0 1 0 0 0,0-1 0 0 0,0 0 0 0 0,-1 6-1 0 0,-9 42 437 0 0,-2 22-231 0 0,4 6-43 0 0,0 7-25 0 0,2 37 122 0 0,13 205-1 0 0,0-273-270 0 0,5 24-33 0 0,2-3-10 0 0,-4-15 0 0 0,-2-5-53 0 0,-3-26 53 0 0,-3-22 551 0 0,4-5-353 0 0,16 10 5 0 0,-20-13-189 0 0,-1 0 0 0 0,1 0 0 0 0,0 0-1 0 0,-1 0 1 0 0,1 0 0 0 0,0 0 0 0 0,0-1 0 0 0,-1 1 0 0 0,1 0 0 0 0,-1 0-1 0 0,1-1 1 0 0,0 1 0 0 0,-1-1 0 0 0,1 1 0 0 0,-1 0 0 0 0,1-1-1 0 0,-1 1 1 0 0,1-1 0 0 0,-1 1 0 0 0,1-1 0 0 0,-1 1 0 0 0,1-1 0 0 0,-1 0-1 0 0,0 1 1 0 0,1-1 0 0 0,-1 1 0 0 0,0-1 0 0 0,0 0 0 0 0,1 1-1 0 0,-1-2 1 0 0,5-6 161 0 0,-1-1 0 0 0,0 0 0 0 0,-1 0 0 0 0,0 0-1 0 0,0 0 1 0 0,-1-1 0 0 0,2-11 0 0 0,2-71 945 0 0,-4 49-703 0 0,45-496 2748 0 0,-30 365-2012 0 0,-8 104-1222 0 0,2 1 0 0 0,4 1 1 0 0,2 0-1 0 0,4 1 0 0 0,2 1 1 0 0,3 1-1 0 0,35-62 0 0 0,-55 115 10 0 0,-2 5 42 0 0,-1 0 1 0 0,1-1-1 0 0,0 2 0 0 0,1-1 1 0 0,0 0-1 0 0,0 1 0 0 0,0 0 1 0 0,1 0-1 0 0,0 0 0 0 0,0 1 1 0 0,1 0-1 0 0,12-8 0 0 0,-2 5 103 0 0,-4 5 8 0 0,-4 5-14 0 0,18 17-64 0 0,-23-15-16 0 0,0 0 0 0 0,0 1 0 0 0,-1 0 0 0 0,0 0 0 0 0,6 11 0 0 0,11 38 0 0 0,-13-34-10 0 0,9 48-53 0 0,33 277-76 0 0,-29-39-19 0 0,4 34-348 0 0,-15-259 402 0 0,4 0-1 0 0,25 82 1 0 0,-29-127 37 0 0,-7-29 47 0 0,0 0 1 0 0,0-1-1 0 0,1 1 1 0 0,0 0-1 0 0,0-1 0 0 0,5 7 1 0 0,-3-2-86 0 0,-3-6-3 0 0,0 0-1 0 0,0 0 0 0 0,1-1 1 0 0,-1 1-1 0 0,1-1 0 0 0,7 9 1 0 0,-5-5-61 0 0,-2-4 42 0 0,-1 0-1 0 0,1 0 1 0 0,0 0 0 0 0,0 0-1 0 0,0-1 1 0 0,7 6 0 0 0,2 2-250 0 0,14 12-1010 0 0,-8-7-2499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4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11 142 10135 0 0,'0'0'464'0'0,"-2"-2"-9"0"0,-4-4-215 0 0,5 5-183 0 0,1 1-1 0 0,0-1 1 0 0,0 1 0 0 0,-1-1-1 0 0,1 0 1 0 0,0 1 0 0 0,0-1-1 0 0,0 0 1 0 0,0 1 0 0 0,0-1-1 0 0,0 0 1 0 0,0 1 0 0 0,0-1-1 0 0,0 1 1 0 0,0-1 0 0 0,0 0-1 0 0,1 1 1 0 0,-1-1 0 0 0,0 1-1 0 0,0-1 1 0 0,1 0 0 0 0,-1 1-1 0 0,0-1 1 0 0,0 1 0 0 0,1-1-1 0 0,-1 1 1 0 0,1-1 0 0 0,-1 1-1 0 0,1-1 1 0 0,0 0 0 0 0,13-13 529 0 0,-3 6-332 0 0,-1 2-1 0 0,1-1 1 0 0,0 1 0 0 0,1 1 0 0 0,0 0 0 0 0,22-6 0 0 0,80-14 1758 0 0,-63 15-1481 0 0,-21 4-307 0 0,1 1 1 0 0,51-1-1 0 0,-62 6-732 0 0,1 2 0 0 0,-1 0 0 0 0,1 1 0 0 0,-1 1 0 0 0,32 11 0 0 0,86 33-3532 0 0,-108-38-271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4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2303 0 0,'5'5'167'0'0,"14"14"169"0"0,-15-14 3324 0 0,1 5-1469 0 0,26 50 659 0 0,-3 0-2602 0 0,-3 2-1 0 0,-3 0 0 0 0,-2 2 0 0 0,19 111 0 0 0,-32-109-247 0 0,-3 0 0 0 0,-7 103 0 0 0,-2-114 0 0 0,-7 25 0 0 0,9-57-13 0 0,1-12-73 0 0,0 0 0 0 0,-1 0 0 0 0,-7 21 0 0 0,7-20-50 0 0,1-7-46 0 0,1 1 1 0 0,-1 0 0 0 0,0 0 0 0 0,-1-1-1 0 0,-4 9 1 0 0,-6 12-2602 0 0,9-20-829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4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4 814 5527 0 0,'-2'-36'452'0'0,"1"0"-1"0"0,1 0 1 0 0,3 0-1 0 0,12-67 1 0 0,-5 59-242 0 0,2 1 0 0 0,2 1-1 0 0,1 0 1 0 0,3 0 0 0 0,23-40 0 0 0,-28 61-352 0 0,0-1-1 0 0,1 2 1 0 0,1 0-1 0 0,1 0 1 0 0,1 1-1 0 0,0 2 1 0 0,1-1-1 0 0,1 2 1 0 0,1 1-1 0 0,35-22 1 0 0,-35 28 510 0 0,1 1 1 0 0,0 1-1 0 0,1 1 0 0 0,0 1 1 0 0,-1 1-1 0 0,2 0 0 0 0,-1 2 1 0 0,0 1-1 0 0,24 1 1 0 0,-43 0-219 0 0,1 0 0 0 0,-1 0 1 0 0,1 0-1 0 0,0 1 0 0 0,-1-1 0 0 0,1 1 1 0 0,4 2-1 0 0,1-1 66 0 0,-7-2-143 0 0,1 1-1 0 0,-1-1 0 0 0,1 1 1 0 0,-1-1-1 0 0,1 1 1 0 0,-1 0-1 0 0,1 0 0 0 0,-1 0 1 0 0,1 0-1 0 0,-1 1 1 0 0,4 2-1 0 0,0 0 85 0 0,-3-3-94 0 0,-1 0 0 0 0,0 0 1 0 0,1 0-1 0 0,-1 1 0 0 0,0-1 1 0 0,0 1-1 0 0,0-1 0 0 0,0 1 1 0 0,0 0-1 0 0,0-1 0 0 0,3 5 1 0 0,0 0 52 0 0,-3-4-98 0 0,1 0 0 0 0,-1 0 0 0 0,0 0 0 0 0,0 0 0 0 0,0 0 0 0 0,0 0 0 0 0,0 1 0 0 0,0-1 0 0 0,-1 1 0 0 0,1 0 0 0 0,-1-1 0 0 0,1 4 0 0 0,2 2 9 0 0,4 10 28 0 0,-3-7-46 0 0,-2-6 0 0 0,-1 0 0 0 0,0 0 0 0 0,-1 0 0 0 0,1 0 0 0 0,-1 0 0 0 0,0 0 0 0 0,0 1 0 0 0,-1 6 0 0 0,7 38 23 0 0,-6-24 32 0 0,-9 42-48 0 0,5-53-16 0 0,0-1 0 0 0,-1 0 0 0 0,-9 20 0 0 0,5-17 2 0 0,0 0 0 0 0,-2-1-1 0 0,0 0 1 0 0,-1-1 0 0 0,0 0 0 0 0,-26 26-1 0 0,-3-5 3 0 0,-55 38 0 0 0,-16 11-21 0 0,106-81-84 0 0,12 0-779 0 0,-4-2 826 0 0,1 0 1 0 0,0 0 0 0 0,0 0-1 0 0,0-1 1 0 0,0 1 0 0 0,0-1-1 0 0,0 0 1 0 0,0-1 0 0 0,0 1-1 0 0,1 0 1 0 0,-1-1 0 0 0,0 0-1 0 0,0 0 1 0 0,1-1 0 0 0,-1 1-1 0 0,0-1 1 0 0,5-1 0 0 0,86-17 245 0 0,106-7-1 0 0,-170 24 235 0 0,0 2-1 0 0,0 0 1 0 0,-1 2-1 0 0,1 2 0 0 0,-1 0 1 0 0,0 2-1 0 0,46 15 0 0 0,-39-3 384 0 0,-28-13-688 0 0,-5-3-61 0 0,0 0 0 0 0,0 0 0 0 0,-1 0 0 0 0,1 0 0 0 0,-1 0 0 0 0,1 1 0 0 0,-1 0 0 0 0,6 6 0 0 0,-2-2 45 0 0,6 6 167 0 0,16 22-177 0 0,1 15-85 0 0,-22-35-14 0 0,-6-11-5 0 0,0 1 0 0 0,1-1 0 0 0,-2 1 0 0 0,1-1 1 0 0,0 1-1 0 0,-1 0 0 0 0,0 0 0 0 0,0 0 0 0 0,0 8 0 0 0,2-1-20 0 0,-2-7 13 0 0,0 0 0 0 0,0 0-1 0 0,0 0 1 0 0,0 1-1 0 0,-1-1 1 0 0,0 0 0 0 0,0 0-1 0 0,-2 8 1 0 0,3 0-29 0 0,-1-7 7 0 0,0 1-1 0 0,0-1 0 0 0,-1 0 0 0 0,1 0 0 0 0,-1 0 1 0 0,-4 12-1 0 0,3-3-19 0 0,1-7 13 0 0,0-1 1 0 0,0 0 0 0 0,-1 0-1 0 0,0 0 1 0 0,-1 0-1 0 0,-4 11 1 0 0,-13 32-228 0 0,8-26-31 0 0,-10 8-94 0 0,-1-2 0 0 0,-53 55 0 0 0,38-51 207 0 0,-2-1-1 0 0,-2-2 0 0 0,-1-1 1 0 0,-1-3-1 0 0,-1-2 0 0 0,-93 38 1 0 0,117-55 404 0 0,-7-2 28 0 0,17-4-45 0 0,4 0-82 0 0,5-2-63 0 0,0 1 0 0 0,-1 0 0 0 0,1-1-1 0 0,0 1 1 0 0,-1-1 0 0 0,1 0 0 0 0,0 0 0 0 0,-1 0 0 0 0,1 0 0 0 0,0 0-1 0 0,-5-1 1 0 0,-34-7 204 0 0,36 5-293 0 0,2 2-116 0 0,1 0 0 0 0,0-1-1 0 0,-1 1 1 0 0,1-1 0 0 0,0 0 0 0 0,-1 0 0 0 0,1 0 0 0 0,0 0 0 0 0,0 0-1 0 0,1 0 1 0 0,-1 0 0 0 0,0-1 0 0 0,1 1 0 0 0,-1 0 0 0 0,1-1 0 0 0,0 1-1 0 0,0-1 1 0 0,0 0 0 0 0,0 1 0 0 0,0-1 0 0 0,0-4 0 0 0,-1-7-4649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4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10591 0 0,'0'0'964'0'0,"4"7"-794"0"0,11 21-141 0 0,-7-7 14 0 0,12 49-33 0 0,-10-16 25 0 0,-2 0-1 0 0,-2 1 1 0 0,-3 0-1 0 0,-6 89 0 0 0,-40 224 239 0 0,37-329-252 0 0,1-3 120 0 0,-19 93 672 0 0,10-74-769 0 0,-15 30-832 0 0,27-79-12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5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5527 0 0,'0'-17'670'0'0,"0"1"-1"0"0,1-1 0 0 0,1 0 0 0 0,0 1 0 0 0,1 0 0 0 0,10-30 0 0 0,0 14-656 0 0,1 1 0 0 0,1 0-1 0 0,2 1 1 0 0,1 1 0 0 0,2 1-1 0 0,0 0 1 0 0,2 2 0 0 0,1 0-1 0 0,1 1 1 0 0,1 2 0 0 0,1 0-1 0 0,1 2 1 0 0,1 1 0 0 0,1 1-1 0 0,1 2 1 0 0,0 1 0 0 0,42-17-1 0 0,43-9 309 0 0,-98 36 26 0 0,0 2 0 0 0,0 0 0 0 0,1 1 0 0 0,30-1 0 0 0,-47 4-312 0 0,0 0 0 0 0,0 0 0 0 0,1 1 0 0 0,-1-1 0 0 0,0 0 0 0 0,0 0 0 0 0,0 0 0 0 0,0 1 0 0 0,1-1 0 0 0,-1 1 0 0 0,0-1 0 0 0,0 1 0 0 0,0-1 0 0 0,1 2 0 0 0,1 0 44 0 0,1-1 533 0 0,-5 11-534 0 0,-8 45-57 0 0,6-48-14 0 0,0 0 0 0 0,-1 0 0 0 0,0 0 0 0 0,-1-1 1 0 0,-6 10-1 0 0,-20 22 20 0 0,-1-2 0 0 0,-2-1 1 0 0,-73 61-1 0 0,-36 37 64 0 0,106-92-3 0 0,-4 10-16 0 0,2 5 17 0 0,16-14-1 0 0,18-26-20 0 0,1 20-67 0 0,4-38-3 0 0,0 1 0 0 0,-1-1 0 0 0,1 1 0 0 0,0-1-1 0 0,0 1 1 0 0,0-1 0 0 0,0 1 0 0 0,0-1 0 0 0,0 1 0 0 0,0-1-1 0 0,0 1 1 0 0,0-1 0 0 0,0 1 0 0 0,0-1 0 0 0,1 1-1 0 0,-1-1 1 0 0,0 1 0 0 0,0-1 0 0 0,0 1 0 0 0,1-1 0 0 0,-1 1-1 0 0,0-1 1 0 0,0 1 0 0 0,1-1 0 0 0,-1 0 0 0 0,0 1-1 0 0,1-1 1 0 0,-1 1 0 0 0,1-1 0 0 0,21 21-122 0 0,-9-14-111 0 0,27 1-207 0 0,1-2 0 0 0,-1-2 0 0 0,70-3 0 0 0,57 6-487 0 0,-138-4 1190 0 0,1 2-1 0 0,0 1 1 0 0,-1 1 0 0 0,-1 2-1 0 0,1 1 1 0 0,-1 1 0 0 0,34 19-1 0 0,-57-28-125 0 0,0 1-1 0 0,0 1 1 0 0,0-1-1 0 0,-1 1 1 0 0,1 0-1 0 0,5 5 1 0 0,-1 0 81 0 0,-5-6-89 0 0,0 0 1 0 0,0 0 0 0 0,-1 1 0 0 0,1-1 0 0 0,-1 1-1 0 0,1 0 1 0 0,-1 0 0 0 0,4 8 0 0 0,0-2 100 0 0,-4-6-130 0 0,0 0-1 0 0,1-1 1 0 0,-1 1 0 0 0,-1 1-1 0 0,1-1 1 0 0,-1 0-1 0 0,0 1 1 0 0,3 7-1 0 0,0-1 5 0 0,-2-5-49 0 0,0-1 0 0 0,0 1-1 0 0,-1-1 1 0 0,0 1 0 0 0,0 0-1 0 0,2 9 1 0 0,-1-2 14 0 0,4 9 111 0 0,6 40-92 0 0,0 14-32 0 0,-4-5-44 0 0,-3-10 45 0 0,1 10 572 0 0,-2-12-182 0 0,-1-7-3078 0 0,-2-19 246 0 0,-1-25-2880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5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12439 0 0,'0'0'1126'0'0,"-1"9"-929"0"0,-1 28-146 0 0,2-27 97 0 0,0 2 34 0 0,-27 510-38 0 0,13-371-119 0 0,-16 113-1574 0 0,23-225 441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8T19:11:5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5527 0 0,'0'-8'488'0'0,"0"3"-392"0"0,3 0 1520 0 0,3 0-720 0 0,-2-2 8 0 0,2-2-776 0 0,1-1-128 0 0,1 3-72 0 0,-1 0 8 0 0,0 0 64 0 0,1 0-104 0 0,-1 1 40 0 0,1-1-3688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E085-F8B0-4A3D-A96F-BE7C269AC5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32-C5B3-46FF-94FA-34B2FCA3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0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 on Synapse Dedicated SQL Pool and Serverless SQL Pool, then Tiago on Fabric Data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3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Tiago on Databricks notebooks and Synapse Spark Notebooks, then Armando on Fabric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 on Azure Machine Learning, then Tiago on Fabric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Tiago on Azure Data Explorer, then Armando on Realtime Analytics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 on Stream Analytics, then Tiago on Data Activator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Tiago on Data Activator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7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Tiago on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1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1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9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7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Armando and Tiago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0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9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Armando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3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Armando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 – Storage Acct, then Tiago on </a:t>
            </a:r>
            <a:r>
              <a:rPr lang="en-US" dirty="0" err="1"/>
              <a:t>OneLake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Tiago on Azure Data Factory, then Armando on Fabric Dat Factory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0FFB-5A09-6D58-1C0C-F5B830D7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B321-81DF-6C17-FE79-4E1FD75E7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4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8C8-1183-C57E-6002-8977C9B7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4B08-0350-B699-F45A-CAFB9FB8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5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37646-719D-51BB-5C15-05DB9034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20500" y="98425"/>
            <a:ext cx="46482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4D37-D53E-4CA3-DADE-DB7313AC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1059942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9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0CE8-5B74-7A13-07D0-56ED8960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3EA-21E8-C012-65B3-841ED0E4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1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9BD-E93C-2759-312C-D837C38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0BE8-C7B7-B103-81BE-6F993406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21ED-6054-0DDF-B177-BFA3B9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4FEF5-9DB1-4FB7-8335-AD0009D79D0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107A-5B3B-E99A-C069-24A609E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D036-575D-1A6F-DCDC-FF90BE9F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6298A8-8ACF-474E-A4CA-11345B1F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EC2-C641-2F48-DA5D-5D2D41AC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EBCF-21E5-3D64-D004-6BB8F67A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38200"/>
            <a:ext cx="5181600" cy="5338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175D-9B63-66D5-4DDF-CA28DC27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38200"/>
            <a:ext cx="5181600" cy="5338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0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1CD2-ED12-9BAB-54DB-2DA895BB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8" y="136525"/>
            <a:ext cx="10515600" cy="511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90DA-B9DB-3FC4-821F-7B203D37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143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3EC9-F630-1C9A-CE30-36E53955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38299"/>
            <a:ext cx="5157787" cy="4551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E630-F541-3AB6-B019-CCABEB04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143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341A-461B-A379-289B-F0654D17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38299"/>
            <a:ext cx="5183188" cy="455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F165-D5BA-88C4-221F-7EC32ECD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9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CD21-3360-E38E-D991-E4FDB8BC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3A9C-F375-6344-E9CB-492FC8EA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947A-81FD-FE3F-9A24-B69D2747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2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17DE-9F21-82EA-E212-E9C4B1E8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E754-147F-438A-A583-57B45367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2FD18-5311-8C0D-ED51-D03497AC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7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81F6C-7F5E-A681-12F8-CB3815AD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6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5962-F63B-9B12-73A5-54C89766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6300"/>
            <a:ext cx="10515600" cy="55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7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svg"/><Relationship Id="rId5" Type="http://schemas.openxmlformats.org/officeDocument/2006/relationships/image" Target="../media/image139.png"/><Relationship Id="rId4" Type="http://schemas.openxmlformats.org/officeDocument/2006/relationships/image" Target="../media/image13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svg"/><Relationship Id="rId3" Type="http://schemas.openxmlformats.org/officeDocument/2006/relationships/image" Target="../media/image135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svg"/><Relationship Id="rId5" Type="http://schemas.openxmlformats.org/officeDocument/2006/relationships/image" Target="../media/image139.png"/><Relationship Id="rId4" Type="http://schemas.openxmlformats.org/officeDocument/2006/relationships/image" Target="../media/image13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svg"/><Relationship Id="rId3" Type="http://schemas.openxmlformats.org/officeDocument/2006/relationships/image" Target="../media/image135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svg"/><Relationship Id="rId5" Type="http://schemas.openxmlformats.org/officeDocument/2006/relationships/image" Target="../media/image139.png"/><Relationship Id="rId10" Type="http://schemas.openxmlformats.org/officeDocument/2006/relationships/image" Target="../media/image146.svg"/><Relationship Id="rId4" Type="http://schemas.openxmlformats.org/officeDocument/2006/relationships/image" Target="../media/image136.svg"/><Relationship Id="rId9" Type="http://schemas.openxmlformats.org/officeDocument/2006/relationships/image" Target="../media/image1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svg"/><Relationship Id="rId3" Type="http://schemas.openxmlformats.org/officeDocument/2006/relationships/image" Target="../media/image135.png"/><Relationship Id="rId7" Type="http://schemas.openxmlformats.org/officeDocument/2006/relationships/image" Target="../media/image141.png"/><Relationship Id="rId12" Type="http://schemas.openxmlformats.org/officeDocument/2006/relationships/image" Target="../media/image14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sv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svg"/><Relationship Id="rId4" Type="http://schemas.openxmlformats.org/officeDocument/2006/relationships/image" Target="../media/image136.svg"/><Relationship Id="rId9" Type="http://schemas.openxmlformats.org/officeDocument/2006/relationships/image" Target="../media/image1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svg"/><Relationship Id="rId13" Type="http://schemas.openxmlformats.org/officeDocument/2006/relationships/image" Target="../media/image147.png"/><Relationship Id="rId3" Type="http://schemas.openxmlformats.org/officeDocument/2006/relationships/image" Target="../media/image135.png"/><Relationship Id="rId7" Type="http://schemas.openxmlformats.org/officeDocument/2006/relationships/image" Target="../media/image141.png"/><Relationship Id="rId12" Type="http://schemas.openxmlformats.org/officeDocument/2006/relationships/image" Target="../media/image14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sv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svg"/><Relationship Id="rId4" Type="http://schemas.openxmlformats.org/officeDocument/2006/relationships/image" Target="../media/image136.svg"/><Relationship Id="rId9" Type="http://schemas.openxmlformats.org/officeDocument/2006/relationships/image" Target="../media/image143.png"/><Relationship Id="rId14" Type="http://schemas.openxmlformats.org/officeDocument/2006/relationships/image" Target="../media/image14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svg"/><Relationship Id="rId3" Type="http://schemas.microsoft.com/office/2018/10/relationships/comments" Target="../comments/modernComment_115_B7F6FC64.xml"/><Relationship Id="rId7" Type="http://schemas.openxmlformats.org/officeDocument/2006/relationships/image" Target="../media/image140.svg"/><Relationship Id="rId12" Type="http://schemas.openxmlformats.org/officeDocument/2006/relationships/image" Target="../media/image145.png"/><Relationship Id="rId17" Type="http://schemas.openxmlformats.org/officeDocument/2006/relationships/image" Target="../media/image123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svg"/><Relationship Id="rId5" Type="http://schemas.openxmlformats.org/officeDocument/2006/relationships/image" Target="../media/image136.svg"/><Relationship Id="rId15" Type="http://schemas.openxmlformats.org/officeDocument/2006/relationships/image" Target="../media/image148.svg"/><Relationship Id="rId10" Type="http://schemas.openxmlformats.org/officeDocument/2006/relationships/image" Target="../media/image143.png"/><Relationship Id="rId4" Type="http://schemas.openxmlformats.org/officeDocument/2006/relationships/image" Target="../media/image135.png"/><Relationship Id="rId9" Type="http://schemas.openxmlformats.org/officeDocument/2006/relationships/image" Target="../media/image142.svg"/><Relationship Id="rId14" Type="http://schemas.openxmlformats.org/officeDocument/2006/relationships/image" Target="../media/image1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svg"/><Relationship Id="rId3" Type="http://schemas.microsoft.com/office/2018/10/relationships/comments" Target="../comments/modernComment_116_713B9B84.xml"/><Relationship Id="rId7" Type="http://schemas.openxmlformats.org/officeDocument/2006/relationships/image" Target="../media/image138.svg"/><Relationship Id="rId12" Type="http://schemas.openxmlformats.org/officeDocument/2006/relationships/image" Target="../media/image143.png"/><Relationship Id="rId17" Type="http://schemas.openxmlformats.org/officeDocument/2006/relationships/image" Target="../media/image148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11" Type="http://schemas.openxmlformats.org/officeDocument/2006/relationships/image" Target="../media/image142.svg"/><Relationship Id="rId5" Type="http://schemas.openxmlformats.org/officeDocument/2006/relationships/image" Target="../media/image136.svg"/><Relationship Id="rId15" Type="http://schemas.openxmlformats.org/officeDocument/2006/relationships/image" Target="../media/image146.sv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svg"/><Relationship Id="rId14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svg"/><Relationship Id="rId13" Type="http://schemas.openxmlformats.org/officeDocument/2006/relationships/image" Target="../media/image143.png"/><Relationship Id="rId18" Type="http://schemas.openxmlformats.org/officeDocument/2006/relationships/image" Target="../media/image148.sv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2.svg"/><Relationship Id="rId17" Type="http://schemas.openxmlformats.org/officeDocument/2006/relationships/image" Target="../media/image14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svg"/><Relationship Id="rId11" Type="http://schemas.openxmlformats.org/officeDocument/2006/relationships/image" Target="../media/image141.png"/><Relationship Id="rId5" Type="http://schemas.openxmlformats.org/officeDocument/2006/relationships/image" Target="../media/image137.png"/><Relationship Id="rId15" Type="http://schemas.openxmlformats.org/officeDocument/2006/relationships/image" Target="../media/image145.png"/><Relationship Id="rId10" Type="http://schemas.openxmlformats.org/officeDocument/2006/relationships/image" Target="../media/image108.svg"/><Relationship Id="rId4" Type="http://schemas.openxmlformats.org/officeDocument/2006/relationships/image" Target="../media/image136.svg"/><Relationship Id="rId9" Type="http://schemas.openxmlformats.org/officeDocument/2006/relationships/image" Target="../media/image107.png"/><Relationship Id="rId14" Type="http://schemas.openxmlformats.org/officeDocument/2006/relationships/image" Target="../media/image14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191" Type="http://schemas.openxmlformats.org/officeDocument/2006/relationships/image" Target="../media/image96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181" Type="http://schemas.openxmlformats.org/officeDocument/2006/relationships/image" Target="../media/image91.png"/><Relationship Id="rId22" Type="http://schemas.openxmlformats.org/officeDocument/2006/relationships/customXml" Target="../ink/ink11.xml"/><Relationship Id="rId43" Type="http://schemas.openxmlformats.org/officeDocument/2006/relationships/image" Target="../media/image2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71" Type="http://schemas.openxmlformats.org/officeDocument/2006/relationships/image" Target="../media/image86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7.png"/><Relationship Id="rId108" Type="http://schemas.openxmlformats.org/officeDocument/2006/relationships/customXml" Target="../ink/ink54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5" Type="http://schemas.openxmlformats.org/officeDocument/2006/relationships/image" Target="../media/image38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1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5" Type="http://schemas.openxmlformats.org/officeDocument/2006/relationships/image" Target="../media/image3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6.png"/><Relationship Id="rId172" Type="http://schemas.openxmlformats.org/officeDocument/2006/relationships/customXml" Target="../ink/ink86.xml"/><Relationship Id="rId193" Type="http://schemas.openxmlformats.org/officeDocument/2006/relationships/image" Target="../media/image97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1.xml"/><Relationship Id="rId183" Type="http://schemas.openxmlformats.org/officeDocument/2006/relationships/image" Target="../media/image92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4" Type="http://schemas.openxmlformats.org/officeDocument/2006/relationships/customXml" Target="../ink/ink97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184" Type="http://schemas.openxmlformats.org/officeDocument/2006/relationships/customXml" Target="../ink/ink92.xml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79" Type="http://schemas.openxmlformats.org/officeDocument/2006/relationships/image" Target="../media/image90.png"/><Relationship Id="rId195" Type="http://schemas.openxmlformats.org/officeDocument/2006/relationships/image" Target="../media/image98.png"/><Relationship Id="rId190" Type="http://schemas.openxmlformats.org/officeDocument/2006/relationships/customXml" Target="../ink/ink95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5.png"/><Relationship Id="rId185" Type="http://schemas.openxmlformats.org/officeDocument/2006/relationships/image" Target="../media/image93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customXml" Target="../ink/ink93.xml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3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188" Type="http://schemas.openxmlformats.org/officeDocument/2006/relationships/customXml" Target="../ink/ink94.xml"/><Relationship Id="rId71" Type="http://schemas.openxmlformats.org/officeDocument/2006/relationships/image" Target="../media/image36.png"/><Relationship Id="rId92" Type="http://schemas.openxmlformats.org/officeDocument/2006/relationships/customXml" Target="../ink/ink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svg"/><Relationship Id="rId4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0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svg"/><Relationship Id="rId11" Type="http://schemas.openxmlformats.org/officeDocument/2006/relationships/image" Target="../media/image103.png"/><Relationship Id="rId5" Type="http://schemas.openxmlformats.org/officeDocument/2006/relationships/image" Target="../media/image109.png"/><Relationship Id="rId10" Type="http://schemas.openxmlformats.org/officeDocument/2006/relationships/image" Target="../media/image114.svg"/><Relationship Id="rId4" Type="http://schemas.openxmlformats.org/officeDocument/2006/relationships/image" Target="../media/image108.svg"/><Relationship Id="rId9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svg"/><Relationship Id="rId13" Type="http://schemas.openxmlformats.org/officeDocument/2006/relationships/image" Target="../media/image119.png"/><Relationship Id="rId3" Type="http://schemas.openxmlformats.org/officeDocument/2006/relationships/image" Target="../media/image103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sv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04.svg"/><Relationship Id="rId9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svg"/><Relationship Id="rId13" Type="http://schemas.openxmlformats.org/officeDocument/2006/relationships/image" Target="../media/image128.png"/><Relationship Id="rId18" Type="http://schemas.openxmlformats.org/officeDocument/2006/relationships/image" Target="../media/image133.sv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7.sv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svg"/><Relationship Id="rId11" Type="http://schemas.openxmlformats.org/officeDocument/2006/relationships/image" Target="../media/image126.png"/><Relationship Id="rId5" Type="http://schemas.openxmlformats.org/officeDocument/2006/relationships/image" Target="../media/image122.png"/><Relationship Id="rId15" Type="http://schemas.openxmlformats.org/officeDocument/2006/relationships/image" Target="../media/image130.png"/><Relationship Id="rId10" Type="http://schemas.openxmlformats.org/officeDocument/2006/relationships/image" Target="../media/image108.svg"/><Relationship Id="rId4" Type="http://schemas.openxmlformats.org/officeDocument/2006/relationships/image" Target="../media/image121.svg"/><Relationship Id="rId9" Type="http://schemas.openxmlformats.org/officeDocument/2006/relationships/image" Target="../media/image107.png"/><Relationship Id="rId14" Type="http://schemas.openxmlformats.org/officeDocument/2006/relationships/image" Target="../media/image1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svg"/><Relationship Id="rId13" Type="http://schemas.openxmlformats.org/officeDocument/2006/relationships/image" Target="../media/image128.png"/><Relationship Id="rId18" Type="http://schemas.openxmlformats.org/officeDocument/2006/relationships/image" Target="../media/image133.sv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7.sv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1.svg"/><Relationship Id="rId20" Type="http://schemas.openxmlformats.org/officeDocument/2006/relationships/image" Target="../media/image1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svg"/><Relationship Id="rId11" Type="http://schemas.openxmlformats.org/officeDocument/2006/relationships/image" Target="../media/image126.png"/><Relationship Id="rId5" Type="http://schemas.openxmlformats.org/officeDocument/2006/relationships/image" Target="../media/image122.png"/><Relationship Id="rId15" Type="http://schemas.openxmlformats.org/officeDocument/2006/relationships/image" Target="../media/image130.png"/><Relationship Id="rId10" Type="http://schemas.openxmlformats.org/officeDocument/2006/relationships/image" Target="../media/image108.svg"/><Relationship Id="rId19" Type="http://schemas.openxmlformats.org/officeDocument/2006/relationships/image" Target="../media/image109.png"/><Relationship Id="rId4" Type="http://schemas.openxmlformats.org/officeDocument/2006/relationships/image" Target="../media/image121.svg"/><Relationship Id="rId9" Type="http://schemas.openxmlformats.org/officeDocument/2006/relationships/image" Target="../media/image107.png"/><Relationship Id="rId14" Type="http://schemas.openxmlformats.org/officeDocument/2006/relationships/image" Target="../media/image12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svg"/><Relationship Id="rId13" Type="http://schemas.openxmlformats.org/officeDocument/2006/relationships/image" Target="../media/image130.png"/><Relationship Id="rId18" Type="http://schemas.openxmlformats.org/officeDocument/2006/relationships/image" Target="../media/image110.sv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sv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sv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08.svg"/><Relationship Id="rId19" Type="http://schemas.openxmlformats.org/officeDocument/2006/relationships/image" Target="../media/image134.png"/><Relationship Id="rId4" Type="http://schemas.openxmlformats.org/officeDocument/2006/relationships/image" Target="../media/image121.svg"/><Relationship Id="rId9" Type="http://schemas.openxmlformats.org/officeDocument/2006/relationships/image" Target="../media/image107.png"/><Relationship Id="rId14" Type="http://schemas.openxmlformats.org/officeDocument/2006/relationships/image" Target="../media/image13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44.svg"/><Relationship Id="rId18" Type="http://schemas.openxmlformats.org/officeDocument/2006/relationships/image" Target="../media/image103.png"/><Relationship Id="rId3" Type="http://schemas.openxmlformats.org/officeDocument/2006/relationships/image" Target="../media/image136.svg"/><Relationship Id="rId7" Type="http://schemas.openxmlformats.org/officeDocument/2006/relationships/image" Target="../media/image140.svg"/><Relationship Id="rId12" Type="http://schemas.openxmlformats.org/officeDocument/2006/relationships/image" Target="../media/image143.png"/><Relationship Id="rId17" Type="http://schemas.openxmlformats.org/officeDocument/2006/relationships/image" Target="../media/image148.svg"/><Relationship Id="rId2" Type="http://schemas.openxmlformats.org/officeDocument/2006/relationships/image" Target="../media/image135.png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2.svg"/><Relationship Id="rId5" Type="http://schemas.openxmlformats.org/officeDocument/2006/relationships/image" Target="../media/image138.svg"/><Relationship Id="rId15" Type="http://schemas.openxmlformats.org/officeDocument/2006/relationships/image" Target="../media/image146.svg"/><Relationship Id="rId10" Type="http://schemas.openxmlformats.org/officeDocument/2006/relationships/image" Target="../media/image141.png"/><Relationship Id="rId19" Type="http://schemas.openxmlformats.org/officeDocument/2006/relationships/image" Target="../media/image104.svg"/><Relationship Id="rId4" Type="http://schemas.openxmlformats.org/officeDocument/2006/relationships/image" Target="../media/image137.png"/><Relationship Id="rId9" Type="http://schemas.openxmlformats.org/officeDocument/2006/relationships/image" Target="../media/image108.svg"/><Relationship Id="rId14" Type="http://schemas.openxmlformats.org/officeDocument/2006/relationships/image" Target="../media/image1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7DDAE0E-6D94-9157-B81B-E1EC18D2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4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A689-B5BE-CBFD-93A8-249A859B58A6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3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A689-B5BE-CBFD-93A8-249A859B58A6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D2028-2AB2-E4B6-E319-9CB10D33D5CA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1117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A689-B5BE-CBFD-93A8-249A859B58A6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D2028-2AB2-E4B6-E319-9CB10D33D5CA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75398-589F-EF75-F08B-78399D2DAA30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09636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D65E63-1C8A-5D1B-FC1D-CAEEF49F2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A689-B5BE-CBFD-93A8-249A859B58A6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D2028-2AB2-E4B6-E319-9CB10D33D5CA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8873-1DE0-3659-1BB7-8519C008C38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75398-589F-EF75-F08B-78399D2DAA30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427269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D65E63-1C8A-5D1B-FC1D-CAEEF49F2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633B9CD-4FB8-1963-0D81-F4F2A146A8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A689-B5BE-CBFD-93A8-249A859B58A6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D2028-2AB2-E4B6-E319-9CB10D33D5CA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8873-1DE0-3659-1BB7-8519C008C38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9EB60-8415-E33D-5C29-390A4778B270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75398-589F-EF75-F08B-78399D2DAA30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258164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D65E63-1C8A-5D1B-FC1D-CAEEF49F2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633B9CD-4FB8-1963-0D81-F4F2A146A8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25F4732-A265-BB07-7BE3-0F121983CD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A689-B5BE-CBFD-93A8-249A859B58A6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D2028-2AB2-E4B6-E319-9CB10D33D5CA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8873-1DE0-3659-1BB7-8519C008C38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9EB60-8415-E33D-5C29-390A4778B270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75398-589F-EF75-F08B-78399D2DAA30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0D9A2-2FE2-7571-4901-CEA4EBCC5426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295598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D65E63-1C8A-5D1B-FC1D-CAEEF49F22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633B9CD-4FB8-1963-0D81-F4F2A146A8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25F4732-A265-BB07-7BE3-0F121983CD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A689-B5BE-CBFD-93A8-249A859B58A6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D2028-2AB2-E4B6-E319-9CB10D33D5CA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8873-1DE0-3659-1BB7-8519C008C38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9EB60-8415-E33D-5C29-390A4778B270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75398-589F-EF75-F08B-78399D2DAA30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0D9A2-2FE2-7571-4901-CEA4EBCC5426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20E659-65B6-16B9-CA7C-646EA0B1CD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6649763" y="3604098"/>
            <a:ext cx="1814743" cy="1814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2ED484-6777-321A-98E0-5C5EB7E33AE6}"/>
              </a:ext>
            </a:extLst>
          </p:cNvPr>
          <p:cNvSpPr txBox="1"/>
          <p:nvPr/>
        </p:nvSpPr>
        <p:spPr>
          <a:xfrm>
            <a:off x="6663047" y="5484085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30864169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35FC8E5-CC26-834E-4408-8AA406B3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728475" y="3604098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D65E63-1C8A-5D1B-FC1D-CAEEF49F22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633B9CD-4FB8-1963-0D81-F4F2A146A8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25F4732-A265-BB07-7BE3-0F121983CD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A689-B5BE-CBFD-93A8-249A859B58A6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AD8D8-47BA-4598-0963-37F4C1C6D2B6}"/>
              </a:ext>
            </a:extLst>
          </p:cNvPr>
          <p:cNvSpPr txBox="1"/>
          <p:nvPr/>
        </p:nvSpPr>
        <p:spPr>
          <a:xfrm>
            <a:off x="6875798" y="548408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Activator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D2028-2AB2-E4B6-E319-9CB10D33D5CA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8873-1DE0-3659-1BB7-8519C008C38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9EB60-8415-E33D-5C29-390A4778B270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75398-589F-EF75-F08B-78399D2DAA30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0D9A2-2FE2-7571-4901-CEA4EBCC5426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18997318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35FC8E5-CC26-834E-4408-8AA406B3F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728475" y="3604098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B86D336-7338-4210-2BE3-1589906CE6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D65E63-1C8A-5D1B-FC1D-CAEEF49F22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633B9CD-4FB8-1963-0D81-F4F2A146A8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25F4732-A265-BB07-7BE3-0F121983CD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A689-B5BE-CBFD-93A8-249A859B58A6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AD8D8-47BA-4598-0963-37F4C1C6D2B6}"/>
              </a:ext>
            </a:extLst>
          </p:cNvPr>
          <p:cNvSpPr txBox="1"/>
          <p:nvPr/>
        </p:nvSpPr>
        <p:spPr>
          <a:xfrm>
            <a:off x="6875798" y="548408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Activator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D2028-2AB2-E4B6-E319-9CB10D33D5CA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EB1BF-1596-51C4-2745-5A72D08A797F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8873-1DE0-3659-1BB7-8519C008C38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9EB60-8415-E33D-5C29-390A4778B270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75398-589F-EF75-F08B-78399D2DAA30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0D9A2-2FE2-7571-4901-CEA4EBCC5426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125711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97E65F-DB6A-1862-417B-057FB99E6BB0}"/>
              </a:ext>
            </a:extLst>
          </p:cNvPr>
          <p:cNvSpPr txBox="1"/>
          <p:nvPr/>
        </p:nvSpPr>
        <p:spPr>
          <a:xfrm>
            <a:off x="3968885" y="2238814"/>
            <a:ext cx="5172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Resumindo ...</a:t>
            </a:r>
          </a:p>
        </p:txBody>
      </p:sp>
    </p:spTree>
    <p:extLst>
      <p:ext uri="{BB962C8B-B14F-4D97-AF65-F5344CB8AC3E}">
        <p14:creationId xmlns:p14="http://schemas.microsoft.com/office/powerpoint/2010/main" val="289443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4E11D17-B0FB-0B05-27F1-5B1DBE224500}"/>
              </a:ext>
            </a:extLst>
          </p:cNvPr>
          <p:cNvGrpSpPr/>
          <p:nvPr/>
        </p:nvGrpSpPr>
        <p:grpSpPr>
          <a:xfrm>
            <a:off x="849143" y="607818"/>
            <a:ext cx="1953720" cy="523440"/>
            <a:chOff x="849143" y="607818"/>
            <a:chExt cx="195372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2A71A8-F83F-4491-F375-11C5CDBB8594}"/>
                    </a:ext>
                  </a:extLst>
                </p14:cNvPr>
                <p14:cNvContentPartPr/>
                <p14:nvPr/>
              </p14:nvContentPartPr>
              <p14:xfrm>
                <a:off x="849143" y="629418"/>
                <a:ext cx="338040" cy="362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2A71A8-F83F-4491-F375-11C5CDBB85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0143" y="620418"/>
                  <a:ext cx="3556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448FA7-D5A2-A4CD-EEF5-D3865DCB1A22}"/>
                    </a:ext>
                  </a:extLst>
                </p14:cNvPr>
                <p14:cNvContentPartPr/>
                <p14:nvPr/>
              </p14:nvContentPartPr>
              <p14:xfrm>
                <a:off x="1274663" y="648498"/>
                <a:ext cx="110520" cy="27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448FA7-D5A2-A4CD-EEF5-D3865DCB1A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5663" y="639498"/>
                  <a:ext cx="128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676BBE-6028-89E2-4297-051F346AA188}"/>
                    </a:ext>
                  </a:extLst>
                </p14:cNvPr>
                <p14:cNvContentPartPr/>
                <p14:nvPr/>
              </p14:nvContentPartPr>
              <p14:xfrm>
                <a:off x="1258103" y="676578"/>
                <a:ext cx="180360" cy="454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676BBE-6028-89E2-4297-051F346AA1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9103" y="667578"/>
                  <a:ext cx="1980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6F661F-C8A7-49E7-828C-802BA33323D5}"/>
                    </a:ext>
                  </a:extLst>
                </p14:cNvPr>
                <p14:cNvContentPartPr/>
                <p14:nvPr/>
              </p14:nvContentPartPr>
              <p14:xfrm>
                <a:off x="1447823" y="715458"/>
                <a:ext cx="243360" cy="316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6F661F-C8A7-49E7-828C-802BA33323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8823" y="706458"/>
                  <a:ext cx="261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610286-5A80-33DB-0E5A-4CBD6FAFDE52}"/>
                    </a:ext>
                  </a:extLst>
                </p14:cNvPr>
                <p14:cNvContentPartPr/>
                <p14:nvPr/>
              </p14:nvContentPartPr>
              <p14:xfrm>
                <a:off x="1665623" y="607818"/>
                <a:ext cx="225720" cy="441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610286-5A80-33DB-0E5A-4CBD6FAFDE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6983" y="598818"/>
                  <a:ext cx="2433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095121-44B9-6DC2-DD11-6843B936D891}"/>
                    </a:ext>
                  </a:extLst>
                </p14:cNvPr>
                <p14:cNvContentPartPr/>
                <p14:nvPr/>
              </p14:nvContentPartPr>
              <p14:xfrm>
                <a:off x="1743383" y="835698"/>
                <a:ext cx="193680" cy="137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095121-44B9-6DC2-DD11-6843B936D8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4743" y="827058"/>
                  <a:ext cx="211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3B90F5-6BB3-F62D-D194-0C53F1E6D8ED}"/>
                    </a:ext>
                  </a:extLst>
                </p14:cNvPr>
                <p14:cNvContentPartPr/>
                <p14:nvPr/>
              </p14:nvContentPartPr>
              <p14:xfrm>
                <a:off x="2013383" y="775218"/>
                <a:ext cx="114840" cy="259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3B90F5-6BB3-F62D-D194-0C53F1E6D8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4743" y="766218"/>
                  <a:ext cx="132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16F252-8A59-D363-ADCE-910752866A95}"/>
                    </a:ext>
                  </a:extLst>
                </p14:cNvPr>
                <p14:cNvContentPartPr/>
                <p14:nvPr/>
              </p14:nvContentPartPr>
              <p14:xfrm>
                <a:off x="1915103" y="656418"/>
                <a:ext cx="267840" cy="185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16F252-8A59-D363-ADCE-910752866A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6103" y="647418"/>
                  <a:ext cx="285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B1BF46-1A63-1726-5DCD-61489A3A614A}"/>
                    </a:ext>
                  </a:extLst>
                </p14:cNvPr>
                <p14:cNvContentPartPr/>
                <p14:nvPr/>
              </p14:nvContentPartPr>
              <p14:xfrm>
                <a:off x="2227223" y="672978"/>
                <a:ext cx="226080" cy="37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B1BF46-1A63-1726-5DCD-61489A3A61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18583" y="663978"/>
                  <a:ext cx="2437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4C8D28-2826-667A-BDE3-E775774B69DC}"/>
                    </a:ext>
                  </a:extLst>
                </p14:cNvPr>
                <p14:cNvContentPartPr/>
                <p14:nvPr/>
              </p14:nvContentPartPr>
              <p14:xfrm>
                <a:off x="2550503" y="829218"/>
                <a:ext cx="156240" cy="201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4C8D28-2826-667A-BDE3-E775774B69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41503" y="820578"/>
                  <a:ext cx="173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D599F8-9F56-4755-59CE-CEC9CA100CB4}"/>
                    </a:ext>
                  </a:extLst>
                </p14:cNvPr>
                <p14:cNvContentPartPr/>
                <p14:nvPr/>
              </p14:nvContentPartPr>
              <p14:xfrm>
                <a:off x="2582903" y="827058"/>
                <a:ext cx="189000" cy="60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D599F8-9F56-4755-59CE-CEC9CA100C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3903" y="818418"/>
                  <a:ext cx="206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64E87A-D315-1262-FAA8-DE3228603322}"/>
                    </a:ext>
                  </a:extLst>
                </p14:cNvPr>
                <p14:cNvContentPartPr/>
                <p14:nvPr/>
              </p14:nvContentPartPr>
              <p14:xfrm>
                <a:off x="2549783" y="688458"/>
                <a:ext cx="253080" cy="84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64E87A-D315-1262-FAA8-DE32286033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1143" y="679458"/>
                  <a:ext cx="27072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C2235ED-6EE0-42D8-A675-4F0890ECF7BE}"/>
                  </a:ext>
                </a:extLst>
              </p14:cNvPr>
              <p14:cNvContentPartPr/>
              <p14:nvPr/>
            </p14:nvContentPartPr>
            <p14:xfrm>
              <a:off x="1515143" y="1513578"/>
              <a:ext cx="207720" cy="495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C2235ED-6EE0-42D8-A675-4F0890ECF7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06143" y="1504578"/>
                <a:ext cx="225360" cy="51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C519E66-4665-F9D8-6D1C-5FECF3EBA7A8}"/>
              </a:ext>
            </a:extLst>
          </p:cNvPr>
          <p:cNvGrpSpPr/>
          <p:nvPr/>
        </p:nvGrpSpPr>
        <p:grpSpPr>
          <a:xfrm>
            <a:off x="3188423" y="510618"/>
            <a:ext cx="1347840" cy="475560"/>
            <a:chOff x="3188423" y="510618"/>
            <a:chExt cx="134784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98C1FF-6D4C-B525-3E0C-8738179432CE}"/>
                    </a:ext>
                  </a:extLst>
                </p14:cNvPr>
                <p14:cNvContentPartPr/>
                <p14:nvPr/>
              </p14:nvContentPartPr>
              <p14:xfrm>
                <a:off x="3279503" y="709698"/>
                <a:ext cx="60480" cy="257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98C1FF-6D4C-B525-3E0C-8738179432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70863" y="701058"/>
                  <a:ext cx="78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1E8159-9DB3-C193-2F31-63536BA2FD3E}"/>
                    </a:ext>
                  </a:extLst>
                </p14:cNvPr>
                <p14:cNvContentPartPr/>
                <p14:nvPr/>
              </p14:nvContentPartPr>
              <p14:xfrm>
                <a:off x="3188423" y="761538"/>
                <a:ext cx="546120" cy="19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1E8159-9DB3-C193-2F31-63536BA2FD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79783" y="752898"/>
                  <a:ext cx="563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7FC146-C36E-18CE-FC35-0F36791C0DFE}"/>
                    </a:ext>
                  </a:extLst>
                </p14:cNvPr>
                <p14:cNvContentPartPr/>
                <p14:nvPr/>
              </p14:nvContentPartPr>
              <p14:xfrm>
                <a:off x="3499103" y="583698"/>
                <a:ext cx="240840" cy="157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7FC146-C36E-18CE-FC35-0F36791C0D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0103" y="574698"/>
                  <a:ext cx="258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430F23-BD33-E011-8555-77B6E0306592}"/>
                    </a:ext>
                  </a:extLst>
                </p14:cNvPr>
                <p14:cNvContentPartPr/>
                <p14:nvPr/>
              </p14:nvContentPartPr>
              <p14:xfrm>
                <a:off x="3857303" y="647058"/>
                <a:ext cx="69480" cy="25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430F23-BD33-E011-8555-77B6E03065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48303" y="638418"/>
                  <a:ext cx="87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F24602-085D-E4DA-E25C-3E12E6ED2CCD}"/>
                    </a:ext>
                  </a:extLst>
                </p14:cNvPr>
                <p14:cNvContentPartPr/>
                <p14:nvPr/>
              </p14:nvContentPartPr>
              <p14:xfrm>
                <a:off x="3762263" y="588018"/>
                <a:ext cx="343080" cy="39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F24602-085D-E4DA-E25C-3E12E6ED2C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53623" y="579018"/>
                  <a:ext cx="3607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413E00-1CE1-5426-B1A3-969D41FCE03D}"/>
                    </a:ext>
                  </a:extLst>
                </p14:cNvPr>
                <p14:cNvContentPartPr/>
                <p14:nvPr/>
              </p14:nvContentPartPr>
              <p14:xfrm>
                <a:off x="4331063" y="626178"/>
                <a:ext cx="52200" cy="260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413E00-1CE1-5426-B1A3-969D41FCE0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22423" y="617538"/>
                  <a:ext cx="69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4BB01E4-8A25-9199-70B8-D867F50EEC0C}"/>
                    </a:ext>
                  </a:extLst>
                </p14:cNvPr>
                <p14:cNvContentPartPr/>
                <p14:nvPr/>
              </p14:nvContentPartPr>
              <p14:xfrm>
                <a:off x="4124423" y="510618"/>
                <a:ext cx="411840" cy="60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4BB01E4-8A25-9199-70B8-D867F50EEC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15783" y="501978"/>
                  <a:ext cx="429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F7BEEF-F701-6932-F8DB-05076235CA43}"/>
                    </a:ext>
                  </a:extLst>
                </p14:cNvPr>
                <p14:cNvContentPartPr/>
                <p14:nvPr/>
              </p14:nvContentPartPr>
              <p14:xfrm>
                <a:off x="4148903" y="901218"/>
                <a:ext cx="356400" cy="84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F7BEEF-F701-6932-F8DB-05076235CA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40263" y="892218"/>
                  <a:ext cx="37404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E00527-3B48-B17A-274A-056C019849C8}"/>
              </a:ext>
            </a:extLst>
          </p:cNvPr>
          <p:cNvGrpSpPr/>
          <p:nvPr/>
        </p:nvGrpSpPr>
        <p:grpSpPr>
          <a:xfrm>
            <a:off x="666623" y="2261658"/>
            <a:ext cx="1326240" cy="555120"/>
            <a:chOff x="666623" y="2261658"/>
            <a:chExt cx="132624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974432-A231-0C32-BDDD-AADD61BA6826}"/>
                    </a:ext>
                  </a:extLst>
                </p14:cNvPr>
                <p14:cNvContentPartPr/>
                <p14:nvPr/>
              </p14:nvContentPartPr>
              <p14:xfrm>
                <a:off x="881183" y="2510058"/>
                <a:ext cx="16560" cy="29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974432-A231-0C32-BDDD-AADD61BA68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2543" y="2501058"/>
                  <a:ext cx="34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D407FB-7929-BE02-D4E4-EDB86C872CF2}"/>
                    </a:ext>
                  </a:extLst>
                </p14:cNvPr>
                <p14:cNvContentPartPr/>
                <p14:nvPr/>
              </p14:nvContentPartPr>
              <p14:xfrm>
                <a:off x="666623" y="2261658"/>
                <a:ext cx="482400" cy="401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D407FB-7929-BE02-D4E4-EDB86C872C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7983" y="2252658"/>
                  <a:ext cx="500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20CE45-2233-A3DB-763C-C77885F1A68A}"/>
                    </a:ext>
                  </a:extLst>
                </p14:cNvPr>
                <p14:cNvContentPartPr/>
                <p14:nvPr/>
              </p14:nvContentPartPr>
              <p14:xfrm>
                <a:off x="1132463" y="2585658"/>
                <a:ext cx="359280" cy="219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20CE45-2233-A3DB-763C-C77885F1A6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3823" y="2577018"/>
                  <a:ext cx="376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34CD42-8001-DCA7-1D86-B275212308BA}"/>
                    </a:ext>
                  </a:extLst>
                </p14:cNvPr>
                <p14:cNvContentPartPr/>
                <p14:nvPr/>
              </p14:nvContentPartPr>
              <p14:xfrm>
                <a:off x="1463663" y="2597178"/>
                <a:ext cx="229320" cy="19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34CD42-8001-DCA7-1D86-B275212308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55023" y="2588178"/>
                  <a:ext cx="246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44F0C3-1561-2218-356D-29270A9BBCB8}"/>
                    </a:ext>
                  </a:extLst>
                </p14:cNvPr>
                <p14:cNvContentPartPr/>
                <p14:nvPr/>
              </p14:nvContentPartPr>
              <p14:xfrm>
                <a:off x="1770023" y="2434818"/>
                <a:ext cx="222840" cy="381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44F0C3-1561-2218-356D-29270A9BBC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61023" y="2426178"/>
                  <a:ext cx="240480" cy="3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6145F4-DA0F-B487-6746-A963E5DCF3F7}"/>
              </a:ext>
            </a:extLst>
          </p:cNvPr>
          <p:cNvGrpSpPr/>
          <p:nvPr/>
        </p:nvGrpSpPr>
        <p:grpSpPr>
          <a:xfrm>
            <a:off x="3889703" y="1788978"/>
            <a:ext cx="156600" cy="473760"/>
            <a:chOff x="3889703" y="1788978"/>
            <a:chExt cx="15660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7110BC7-94CF-79E4-C347-C984F8543CAF}"/>
                    </a:ext>
                  </a:extLst>
                </p14:cNvPr>
                <p14:cNvContentPartPr/>
                <p14:nvPr/>
              </p14:nvContentPartPr>
              <p14:xfrm>
                <a:off x="3999863" y="1788978"/>
                <a:ext cx="46440" cy="30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7110BC7-94CF-79E4-C347-C984F8543C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90863" y="1779978"/>
                  <a:ext cx="64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8C2853-A7D1-5AA9-A832-F8AF4A484E9E}"/>
                    </a:ext>
                  </a:extLst>
                </p14:cNvPr>
                <p14:cNvContentPartPr/>
                <p14:nvPr/>
              </p14:nvContentPartPr>
              <p14:xfrm>
                <a:off x="3889703" y="2104338"/>
                <a:ext cx="136800" cy="15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8C2853-A7D1-5AA9-A832-F8AF4A484E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80703" y="2095338"/>
                  <a:ext cx="15444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EA9ACE2-FC26-5B7A-4097-B9B818A17171}"/>
              </a:ext>
            </a:extLst>
          </p:cNvPr>
          <p:cNvGrpSpPr/>
          <p:nvPr/>
        </p:nvGrpSpPr>
        <p:grpSpPr>
          <a:xfrm>
            <a:off x="3370583" y="2658378"/>
            <a:ext cx="1093680" cy="441720"/>
            <a:chOff x="3370583" y="2658378"/>
            <a:chExt cx="109368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0ECADF-B6BA-08AC-DDF2-6555B0CB6AD3}"/>
                    </a:ext>
                  </a:extLst>
                </p14:cNvPr>
                <p14:cNvContentPartPr/>
                <p14:nvPr/>
              </p14:nvContentPartPr>
              <p14:xfrm>
                <a:off x="3370583" y="2658378"/>
                <a:ext cx="349200" cy="419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0ECADF-B6BA-08AC-DDF2-6555B0CB6A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61943" y="2649738"/>
                  <a:ext cx="3668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6ED39B-85E4-A837-52EF-768FF63B6E9A}"/>
                    </a:ext>
                  </a:extLst>
                </p14:cNvPr>
                <p14:cNvContentPartPr/>
                <p14:nvPr/>
              </p14:nvContentPartPr>
              <p14:xfrm>
                <a:off x="3726983" y="2856018"/>
                <a:ext cx="235080" cy="22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6ED39B-85E4-A837-52EF-768FF63B6E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18343" y="2847378"/>
                  <a:ext cx="252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5F2CC8-2952-FB7E-D82F-6E0008B24BA7}"/>
                    </a:ext>
                  </a:extLst>
                </p14:cNvPr>
                <p14:cNvContentPartPr/>
                <p14:nvPr/>
              </p14:nvContentPartPr>
              <p14:xfrm>
                <a:off x="3932903" y="2846658"/>
                <a:ext cx="246240" cy="253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5F2CC8-2952-FB7E-D82F-6E0008B24B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23903" y="2838018"/>
                  <a:ext cx="263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020433-42E5-4175-FD4E-A1AA4A9B7B76}"/>
                    </a:ext>
                  </a:extLst>
                </p14:cNvPr>
                <p14:cNvContentPartPr/>
                <p14:nvPr/>
              </p14:nvContentPartPr>
              <p14:xfrm>
                <a:off x="4206503" y="2675298"/>
                <a:ext cx="257760" cy="40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020433-42E5-4175-FD4E-A1AA4A9B7B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97863" y="2666658"/>
                  <a:ext cx="275400" cy="42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1574B38-25C4-9649-70DE-BE0B508B10F7}"/>
                  </a:ext>
                </a:extLst>
              </p14:cNvPr>
              <p14:cNvContentPartPr/>
              <p14:nvPr/>
            </p14:nvContentPartPr>
            <p14:xfrm>
              <a:off x="3446543" y="3231498"/>
              <a:ext cx="619920" cy="65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1574B38-25C4-9649-70DE-BE0B508B10F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37543" y="3222498"/>
                <a:ext cx="63756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68CD8F0-9EE4-F52C-B520-C6B6BAC09D88}"/>
              </a:ext>
            </a:extLst>
          </p:cNvPr>
          <p:cNvGrpSpPr/>
          <p:nvPr/>
        </p:nvGrpSpPr>
        <p:grpSpPr>
          <a:xfrm>
            <a:off x="8011343" y="1832898"/>
            <a:ext cx="249480" cy="919800"/>
            <a:chOff x="8011343" y="1832898"/>
            <a:chExt cx="249480" cy="9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51F7333-51E6-D8E9-4A6F-790462A19EE7}"/>
                    </a:ext>
                  </a:extLst>
                </p14:cNvPr>
                <p14:cNvContentPartPr/>
                <p14:nvPr/>
              </p14:nvContentPartPr>
              <p14:xfrm>
                <a:off x="8103503" y="1832898"/>
                <a:ext cx="127440" cy="705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51F7333-51E6-D8E9-4A6F-790462A19E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94503" y="1824258"/>
                  <a:ext cx="1450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EC636E-3C5E-4FB8-F469-D91C23A7BAC9}"/>
                    </a:ext>
                  </a:extLst>
                </p14:cNvPr>
                <p14:cNvContentPartPr/>
                <p14:nvPr/>
              </p14:nvContentPartPr>
              <p14:xfrm>
                <a:off x="8011343" y="2421498"/>
                <a:ext cx="249480" cy="331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EC636E-3C5E-4FB8-F469-D91C23A7BA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2703" y="2412858"/>
                  <a:ext cx="26712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917B0FE-07D9-002B-52B7-8E0A498A9336}"/>
              </a:ext>
            </a:extLst>
          </p:cNvPr>
          <p:cNvGrpSpPr/>
          <p:nvPr/>
        </p:nvGrpSpPr>
        <p:grpSpPr>
          <a:xfrm>
            <a:off x="7126823" y="3207018"/>
            <a:ext cx="3546000" cy="1137960"/>
            <a:chOff x="7126823" y="3207018"/>
            <a:chExt cx="3546000" cy="11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3920BC-E4D7-103D-2F94-E5E4FEABB7F4}"/>
                    </a:ext>
                  </a:extLst>
                </p14:cNvPr>
                <p14:cNvContentPartPr/>
                <p14:nvPr/>
              </p14:nvContentPartPr>
              <p14:xfrm>
                <a:off x="7126823" y="3207018"/>
                <a:ext cx="466920" cy="537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3920BC-E4D7-103D-2F94-E5E4FEABB7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17823" y="3198018"/>
                  <a:ext cx="4845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69A384-DE9B-D51E-A7BE-1F48D77D7A10}"/>
                    </a:ext>
                  </a:extLst>
                </p14:cNvPr>
                <p14:cNvContentPartPr/>
                <p14:nvPr/>
              </p14:nvContentPartPr>
              <p14:xfrm>
                <a:off x="7590863" y="3448578"/>
                <a:ext cx="281160" cy="30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69A384-DE9B-D51E-A7BE-1F48D77D7A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81863" y="3439578"/>
                  <a:ext cx="2988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6D62F7-359C-98E0-D50B-9D64354A380E}"/>
                    </a:ext>
                  </a:extLst>
                </p14:cNvPr>
                <p14:cNvContentPartPr/>
                <p14:nvPr/>
              </p14:nvContentPartPr>
              <p14:xfrm>
                <a:off x="7833863" y="3479178"/>
                <a:ext cx="287280" cy="188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6D62F7-359C-98E0-D50B-9D64354A380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24863" y="3470538"/>
                  <a:ext cx="304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2462D3-9285-8A43-8BCA-E0D30D1C5565}"/>
                    </a:ext>
                  </a:extLst>
                </p14:cNvPr>
                <p14:cNvContentPartPr/>
                <p14:nvPr/>
              </p14:nvContentPartPr>
              <p14:xfrm>
                <a:off x="8134823" y="3227538"/>
                <a:ext cx="371160" cy="356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2462D3-9285-8A43-8BCA-E0D30D1C556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26183" y="3218898"/>
                  <a:ext cx="3888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56C8AD-9A7F-9E39-36EF-A19F307937AE}"/>
                    </a:ext>
                  </a:extLst>
                </p14:cNvPr>
                <p14:cNvContentPartPr/>
                <p14:nvPr/>
              </p14:nvContentPartPr>
              <p14:xfrm>
                <a:off x="7560623" y="4202778"/>
                <a:ext cx="120960" cy="22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56C8AD-9A7F-9E39-36EF-A19F307937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51983" y="4194138"/>
                  <a:ext cx="138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A9918B-C341-2411-67A3-A66BF7F70BAC}"/>
                    </a:ext>
                  </a:extLst>
                </p14:cNvPr>
                <p14:cNvContentPartPr/>
                <p14:nvPr/>
              </p14:nvContentPartPr>
              <p14:xfrm>
                <a:off x="7797143" y="4018818"/>
                <a:ext cx="266040" cy="21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A9918B-C341-2411-67A3-A66BF7F70B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88143" y="4009818"/>
                  <a:ext cx="283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9F6D7F1-4C5E-1E8E-6F56-AE26C3821730}"/>
                    </a:ext>
                  </a:extLst>
                </p14:cNvPr>
                <p14:cNvContentPartPr/>
                <p14:nvPr/>
              </p14:nvContentPartPr>
              <p14:xfrm>
                <a:off x="8079383" y="4086858"/>
                <a:ext cx="224280" cy="167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9F6D7F1-4C5E-1E8E-6F56-AE26C38217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70743" y="4078218"/>
                  <a:ext cx="241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2F78B6-652D-3D35-C01C-7E88955F5DDD}"/>
                    </a:ext>
                  </a:extLst>
                </p14:cNvPr>
                <p14:cNvContentPartPr/>
                <p14:nvPr/>
              </p14:nvContentPartPr>
              <p14:xfrm>
                <a:off x="8340383" y="4062018"/>
                <a:ext cx="203760" cy="20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2F78B6-652D-3D35-C01C-7E88955F5DD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31383" y="4053018"/>
                  <a:ext cx="221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E861AC-EEF8-2043-5E27-E7927A82B138}"/>
                    </a:ext>
                  </a:extLst>
                </p14:cNvPr>
                <p14:cNvContentPartPr/>
                <p14:nvPr/>
              </p14:nvContentPartPr>
              <p14:xfrm>
                <a:off x="8664383" y="3817218"/>
                <a:ext cx="24120" cy="322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E861AC-EEF8-2043-5E27-E7927A82B1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55383" y="3808218"/>
                  <a:ext cx="417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15B148-D975-E165-C96E-F2204E818E7B}"/>
                    </a:ext>
                  </a:extLst>
                </p14:cNvPr>
                <p14:cNvContentPartPr/>
                <p14:nvPr/>
              </p14:nvContentPartPr>
              <p14:xfrm>
                <a:off x="8569343" y="3924858"/>
                <a:ext cx="314640" cy="10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15B148-D975-E165-C96E-F2204E818E7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60703" y="3916218"/>
                  <a:ext cx="332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0BBE724-7FBC-01E3-B30E-4AD3ED9E71FE}"/>
                    </a:ext>
                  </a:extLst>
                </p14:cNvPr>
                <p14:cNvContentPartPr/>
                <p14:nvPr/>
              </p14:nvContentPartPr>
              <p14:xfrm>
                <a:off x="9027623" y="3851418"/>
                <a:ext cx="110880" cy="49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0BBE724-7FBC-01E3-B30E-4AD3ED9E71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18983" y="3842418"/>
                  <a:ext cx="1285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A8E95C6-37D8-F8A9-D490-31BB8037C1FF}"/>
                    </a:ext>
                  </a:extLst>
                </p14:cNvPr>
                <p14:cNvContentPartPr/>
                <p14:nvPr/>
              </p14:nvContentPartPr>
              <p14:xfrm>
                <a:off x="9020423" y="3948978"/>
                <a:ext cx="214920" cy="348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A8E95C6-37D8-F8A9-D490-31BB8037C1F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11783" y="3940338"/>
                  <a:ext cx="232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294009-71B9-2FEE-ABF6-BECB8ED44370}"/>
                    </a:ext>
                  </a:extLst>
                </p14:cNvPr>
                <p14:cNvContentPartPr/>
                <p14:nvPr/>
              </p14:nvContentPartPr>
              <p14:xfrm>
                <a:off x="9070103" y="4008378"/>
                <a:ext cx="97200" cy="90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294009-71B9-2FEE-ABF6-BECB8ED443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1103" y="3999738"/>
                  <a:ext cx="114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0E1265-AB24-2FE6-37AA-EA5B10BE94DD}"/>
                    </a:ext>
                  </a:extLst>
                </p14:cNvPr>
                <p14:cNvContentPartPr/>
                <p14:nvPr/>
              </p14:nvContentPartPr>
              <p14:xfrm>
                <a:off x="9071543" y="3915138"/>
                <a:ext cx="183600" cy="40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0E1265-AB24-2FE6-37AA-EA5B10BE94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62543" y="3906138"/>
                  <a:ext cx="201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FCA38BE-00EF-AF99-AB08-146B13755FB6}"/>
                    </a:ext>
                  </a:extLst>
                </p14:cNvPr>
                <p14:cNvContentPartPr/>
                <p14:nvPr/>
              </p14:nvContentPartPr>
              <p14:xfrm>
                <a:off x="9276023" y="3927378"/>
                <a:ext cx="139320" cy="385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FCA38BE-00EF-AF99-AB08-146B13755F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67383" y="3918738"/>
                  <a:ext cx="1569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DE08D6-8FCA-0A18-9CD1-D160890D6BBA}"/>
                    </a:ext>
                  </a:extLst>
                </p14:cNvPr>
                <p14:cNvContentPartPr/>
                <p14:nvPr/>
              </p14:nvContentPartPr>
              <p14:xfrm>
                <a:off x="9301583" y="4072098"/>
                <a:ext cx="111600" cy="63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DE08D6-8FCA-0A18-9CD1-D160890D6B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92943" y="4063098"/>
                  <a:ext cx="129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547FB4D-3607-F08E-5E96-D9CB8B5DF24B}"/>
                    </a:ext>
                  </a:extLst>
                </p14:cNvPr>
                <p14:cNvContentPartPr/>
                <p14:nvPr/>
              </p14:nvContentPartPr>
              <p14:xfrm>
                <a:off x="9475103" y="3966978"/>
                <a:ext cx="120240" cy="308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547FB4D-3607-F08E-5E96-D9CB8B5DF24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66103" y="3957978"/>
                  <a:ext cx="137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B12D06-2405-0422-B7FC-CD415946FDC4}"/>
                    </a:ext>
                  </a:extLst>
                </p14:cNvPr>
                <p14:cNvContentPartPr/>
                <p14:nvPr/>
              </p14:nvContentPartPr>
              <p14:xfrm>
                <a:off x="9525503" y="4060218"/>
                <a:ext cx="155880" cy="148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B12D06-2405-0422-B7FC-CD415946FD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16503" y="4051578"/>
                  <a:ext cx="173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91A6AF6-822F-A95B-8DB4-F2C5E4E8500E}"/>
                    </a:ext>
                  </a:extLst>
                </p14:cNvPr>
                <p14:cNvContentPartPr/>
                <p14:nvPr/>
              </p14:nvContentPartPr>
              <p14:xfrm>
                <a:off x="9728543" y="3896778"/>
                <a:ext cx="15120" cy="56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91A6AF6-822F-A95B-8DB4-F2C5E4E850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19543" y="3887778"/>
                  <a:ext cx="32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F19730-1B34-AA73-D121-5C506BE5052A}"/>
                    </a:ext>
                  </a:extLst>
                </p14:cNvPr>
                <p14:cNvContentPartPr/>
                <p14:nvPr/>
              </p14:nvContentPartPr>
              <p14:xfrm>
                <a:off x="9755183" y="4055178"/>
                <a:ext cx="365760" cy="186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F19730-1B34-AA73-D121-5C506BE505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46183" y="4046178"/>
                  <a:ext cx="383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9F55163-1B81-3C9E-D81F-182814FB7E7D}"/>
                    </a:ext>
                  </a:extLst>
                </p14:cNvPr>
                <p14:cNvContentPartPr/>
                <p14:nvPr/>
              </p14:nvContentPartPr>
              <p14:xfrm>
                <a:off x="9913583" y="3985338"/>
                <a:ext cx="204120" cy="51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9F55163-1B81-3C9E-D81F-182814FB7E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04943" y="3976698"/>
                  <a:ext cx="221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9E4FE41-7C89-597C-1365-C8C16256056C}"/>
                    </a:ext>
                  </a:extLst>
                </p14:cNvPr>
                <p14:cNvContentPartPr/>
                <p14:nvPr/>
              </p14:nvContentPartPr>
              <p14:xfrm>
                <a:off x="10272503" y="4023498"/>
                <a:ext cx="118440" cy="137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9E4FE41-7C89-597C-1365-C8C1625605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63863" y="4014498"/>
                  <a:ext cx="136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C81ED4C-0786-9A45-263F-74C6572B7596}"/>
                    </a:ext>
                  </a:extLst>
                </p14:cNvPr>
                <p14:cNvContentPartPr/>
                <p14:nvPr/>
              </p14:nvContentPartPr>
              <p14:xfrm>
                <a:off x="10357103" y="3956178"/>
                <a:ext cx="96120" cy="256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C81ED4C-0786-9A45-263F-74C6572B75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48463" y="3947178"/>
                  <a:ext cx="113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C99BDF2-3F95-BE72-6404-5E71D6E30EF8}"/>
                    </a:ext>
                  </a:extLst>
                </p14:cNvPr>
                <p14:cNvContentPartPr/>
                <p14:nvPr/>
              </p14:nvContentPartPr>
              <p14:xfrm>
                <a:off x="10551503" y="4036818"/>
                <a:ext cx="121320" cy="22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C99BDF2-3F95-BE72-6404-5E71D6E30E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42863" y="4027818"/>
                  <a:ext cx="138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C60FFF6-6DC9-F2B8-9BEE-7A040484F5F0}"/>
                    </a:ext>
                  </a:extLst>
                </p14:cNvPr>
                <p14:cNvContentPartPr/>
                <p14:nvPr/>
              </p14:nvContentPartPr>
              <p14:xfrm>
                <a:off x="10566623" y="3952578"/>
                <a:ext cx="54720" cy="128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C60FFF6-6DC9-F2B8-9BEE-7A040484F5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57623" y="3943578"/>
                  <a:ext cx="7236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C7FA8DE-17AA-4F52-18C0-21391D44C10B}"/>
                  </a:ext>
                </a:extLst>
              </p14:cNvPr>
              <p14:cNvContentPartPr/>
              <p14:nvPr/>
            </p14:nvContentPartPr>
            <p14:xfrm>
              <a:off x="7454783" y="4869498"/>
              <a:ext cx="247320" cy="39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C7FA8DE-17AA-4F52-18C0-21391D44C1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45783" y="4860858"/>
                <a:ext cx="26496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03AD396B-2072-61A8-52BB-116753F11381}"/>
              </a:ext>
            </a:extLst>
          </p:cNvPr>
          <p:cNvGrpSpPr/>
          <p:nvPr/>
        </p:nvGrpSpPr>
        <p:grpSpPr>
          <a:xfrm>
            <a:off x="8053463" y="4714338"/>
            <a:ext cx="835920" cy="356760"/>
            <a:chOff x="8053463" y="4714338"/>
            <a:chExt cx="8359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71B113-7C6D-4CB9-6844-E8D370D26AE5}"/>
                    </a:ext>
                  </a:extLst>
                </p14:cNvPr>
                <p14:cNvContentPartPr/>
                <p14:nvPr/>
              </p14:nvContentPartPr>
              <p14:xfrm>
                <a:off x="8053463" y="4714338"/>
                <a:ext cx="264960" cy="356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71B113-7C6D-4CB9-6844-E8D370D26A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44463" y="4705338"/>
                  <a:ext cx="2826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1566C53-CDC1-E49D-568B-2F938D741F2E}"/>
                    </a:ext>
                  </a:extLst>
                </p14:cNvPr>
                <p14:cNvContentPartPr/>
                <p14:nvPr/>
              </p14:nvContentPartPr>
              <p14:xfrm>
                <a:off x="8208983" y="4844298"/>
                <a:ext cx="156960" cy="25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1566C53-CDC1-E49D-568B-2F938D741F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99983" y="4835658"/>
                  <a:ext cx="174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0C8C73D-1C1E-C40D-C5C3-742A50DF3CBD}"/>
                    </a:ext>
                  </a:extLst>
                </p14:cNvPr>
                <p14:cNvContentPartPr/>
                <p14:nvPr/>
              </p14:nvContentPartPr>
              <p14:xfrm>
                <a:off x="8449463" y="4764018"/>
                <a:ext cx="210240" cy="21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0C8C73D-1C1E-C40D-C5C3-742A50DF3C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40463" y="4755018"/>
                  <a:ext cx="227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3CF282A-AE60-7F75-0AA9-357399DC70F6}"/>
                    </a:ext>
                  </a:extLst>
                </p14:cNvPr>
                <p14:cNvContentPartPr/>
                <p14:nvPr/>
              </p14:nvContentPartPr>
              <p14:xfrm>
                <a:off x="8694983" y="4787778"/>
                <a:ext cx="194400" cy="176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3CF282A-AE60-7F75-0AA9-357399DC70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86343" y="4778778"/>
                  <a:ext cx="21204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0C342DF-EAC4-591D-F9E5-9E64BEBF3958}"/>
                  </a:ext>
                </a:extLst>
              </p14:cNvPr>
              <p14:cNvContentPartPr/>
              <p14:nvPr/>
            </p14:nvContentPartPr>
            <p14:xfrm>
              <a:off x="7387463" y="5336418"/>
              <a:ext cx="226800" cy="22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0C342DF-EAC4-591D-F9E5-9E64BEBF395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78823" y="5327418"/>
                <a:ext cx="24444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404DC3-F7D3-52DB-1735-C014B3F1525E}"/>
              </a:ext>
            </a:extLst>
          </p:cNvPr>
          <p:cNvGrpSpPr/>
          <p:nvPr/>
        </p:nvGrpSpPr>
        <p:grpSpPr>
          <a:xfrm>
            <a:off x="7836023" y="5187018"/>
            <a:ext cx="1220760" cy="511560"/>
            <a:chOff x="7836023" y="5187018"/>
            <a:chExt cx="122076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7F7AC8-4751-607A-FA59-0D0154A2D592}"/>
                    </a:ext>
                  </a:extLst>
                </p14:cNvPr>
                <p14:cNvContentPartPr/>
                <p14:nvPr/>
              </p14:nvContentPartPr>
              <p14:xfrm>
                <a:off x="7970663" y="5380338"/>
                <a:ext cx="174600" cy="279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7F7AC8-4751-607A-FA59-0D0154A2D59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61663" y="5371698"/>
                  <a:ext cx="192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AFDFE34-2D39-B26E-9E76-D0B587D0B0E1}"/>
                    </a:ext>
                  </a:extLst>
                </p14:cNvPr>
                <p14:cNvContentPartPr/>
                <p14:nvPr/>
              </p14:nvContentPartPr>
              <p14:xfrm>
                <a:off x="7972823" y="5343618"/>
                <a:ext cx="96120" cy="96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AFDFE34-2D39-B26E-9E76-D0B587D0B0E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64183" y="5334618"/>
                  <a:ext cx="113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CAA9599-00F8-A780-9DE5-DB6D2C13FAAF}"/>
                    </a:ext>
                  </a:extLst>
                </p14:cNvPr>
                <p14:cNvContentPartPr/>
                <p14:nvPr/>
              </p14:nvContentPartPr>
              <p14:xfrm>
                <a:off x="7836023" y="5269098"/>
                <a:ext cx="217800" cy="40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CAA9599-00F8-A780-9DE5-DB6D2C13FAA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27023" y="5260098"/>
                  <a:ext cx="235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04ABAA-09F4-9CFB-8DD6-94801CD037DA}"/>
                    </a:ext>
                  </a:extLst>
                </p14:cNvPr>
                <p14:cNvContentPartPr/>
                <p14:nvPr/>
              </p14:nvContentPartPr>
              <p14:xfrm>
                <a:off x="8217623" y="5300418"/>
                <a:ext cx="207000" cy="398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04ABAA-09F4-9CFB-8DD6-94801CD037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08623" y="5291418"/>
                  <a:ext cx="224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9EE740-D65D-5BB2-C84E-0A33B01C9B3C}"/>
                    </a:ext>
                  </a:extLst>
                </p14:cNvPr>
                <p14:cNvContentPartPr/>
                <p14:nvPr/>
              </p14:nvContentPartPr>
              <p14:xfrm>
                <a:off x="8558183" y="5276298"/>
                <a:ext cx="201960" cy="40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9EE740-D65D-5BB2-C84E-0A33B01C9B3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49183" y="5267298"/>
                  <a:ext cx="2196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BF1D37-305A-A297-79CF-90725CA30AC7}"/>
                    </a:ext>
                  </a:extLst>
                </p14:cNvPr>
                <p14:cNvContentPartPr/>
                <p14:nvPr/>
              </p14:nvContentPartPr>
              <p14:xfrm>
                <a:off x="8892983" y="5304018"/>
                <a:ext cx="16380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BF1D37-305A-A297-79CF-90725CA30AC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84343" y="5295018"/>
                  <a:ext cx="181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6EB946E-397E-3393-50EE-56234F5D0C0A}"/>
                    </a:ext>
                  </a:extLst>
                </p14:cNvPr>
                <p14:cNvContentPartPr/>
                <p14:nvPr/>
              </p14:nvContentPartPr>
              <p14:xfrm>
                <a:off x="8788223" y="5187018"/>
                <a:ext cx="226440" cy="218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6EB946E-397E-3393-50EE-56234F5D0C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79583" y="5178378"/>
                  <a:ext cx="24408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B45DE12-057F-8037-9531-346A89A5327E}"/>
                  </a:ext>
                </a:extLst>
              </p14:cNvPr>
              <p14:cNvContentPartPr/>
              <p14:nvPr/>
            </p14:nvContentPartPr>
            <p14:xfrm>
              <a:off x="7458383" y="6136698"/>
              <a:ext cx="218880" cy="10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B45DE12-057F-8037-9531-346A89A5327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49743" y="6128058"/>
                <a:ext cx="23652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F0758D1-1F54-E67F-31D3-C5C00FA25A71}"/>
              </a:ext>
            </a:extLst>
          </p:cNvPr>
          <p:cNvGrpSpPr/>
          <p:nvPr/>
        </p:nvGrpSpPr>
        <p:grpSpPr>
          <a:xfrm>
            <a:off x="7934303" y="5885058"/>
            <a:ext cx="2431080" cy="449280"/>
            <a:chOff x="7934303" y="5885058"/>
            <a:chExt cx="243108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534131-99E4-41F3-658D-B8BEE3731E17}"/>
                    </a:ext>
                  </a:extLst>
                </p14:cNvPr>
                <p14:cNvContentPartPr/>
                <p14:nvPr/>
              </p14:nvContentPartPr>
              <p14:xfrm>
                <a:off x="8103863" y="5956338"/>
                <a:ext cx="78840" cy="75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534131-99E4-41F3-658D-B8BEE3731E1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94863" y="5947338"/>
                  <a:ext cx="96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B47334-2263-F8C5-B747-EBB2EB68E6C9}"/>
                    </a:ext>
                  </a:extLst>
                </p14:cNvPr>
                <p14:cNvContentPartPr/>
                <p14:nvPr/>
              </p14:nvContentPartPr>
              <p14:xfrm>
                <a:off x="7934303" y="5944458"/>
                <a:ext cx="198360" cy="336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B47334-2263-F8C5-B747-EBB2EB68E6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25663" y="5935818"/>
                  <a:ext cx="216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2A29ED2-9D18-94A5-3E77-AAB6988AFF72}"/>
                    </a:ext>
                  </a:extLst>
                </p14:cNvPr>
                <p14:cNvContentPartPr/>
                <p14:nvPr/>
              </p14:nvContentPartPr>
              <p14:xfrm>
                <a:off x="8176223" y="5908458"/>
                <a:ext cx="429840" cy="353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2A29ED2-9D18-94A5-3E77-AAB6988AFF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67583" y="5899818"/>
                  <a:ext cx="447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5BFD25B-B6AC-AE48-DB0A-F1AC4B25C098}"/>
                    </a:ext>
                  </a:extLst>
                </p14:cNvPr>
                <p14:cNvContentPartPr/>
                <p14:nvPr/>
              </p14:nvContentPartPr>
              <p14:xfrm>
                <a:off x="8444423" y="6037338"/>
                <a:ext cx="263520" cy="167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5BFD25B-B6AC-AE48-DB0A-F1AC4B25C09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35423" y="6028698"/>
                  <a:ext cx="281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E788C7-D6E1-9289-FEAF-EBCA087C757B}"/>
                    </a:ext>
                  </a:extLst>
                </p14:cNvPr>
                <p14:cNvContentPartPr/>
                <p14:nvPr/>
              </p14:nvContentPartPr>
              <p14:xfrm>
                <a:off x="8605703" y="5918898"/>
                <a:ext cx="181800" cy="174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E788C7-D6E1-9289-FEAF-EBCA087C75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96703" y="5910258"/>
                  <a:ext cx="199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336AD4A-3653-B9BC-3809-8F5E466882E1}"/>
                    </a:ext>
                  </a:extLst>
                </p14:cNvPr>
                <p14:cNvContentPartPr/>
                <p14:nvPr/>
              </p14:nvContentPartPr>
              <p14:xfrm>
                <a:off x="8655383" y="5894778"/>
                <a:ext cx="170280" cy="347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336AD4A-3653-B9BC-3809-8F5E466882E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46743" y="5885778"/>
                  <a:ext cx="1879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6079E5A-3844-8083-1B5F-C4A3874A895F}"/>
                    </a:ext>
                  </a:extLst>
                </p14:cNvPr>
                <p14:cNvContentPartPr/>
                <p14:nvPr/>
              </p14:nvContentPartPr>
              <p14:xfrm>
                <a:off x="8837543" y="5904498"/>
                <a:ext cx="205560" cy="286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6079E5A-3844-8083-1B5F-C4A3874A89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28903" y="5895858"/>
                  <a:ext cx="223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330D3B8-7DD3-E944-E64B-A6A3DCF91D3F}"/>
                    </a:ext>
                  </a:extLst>
                </p14:cNvPr>
                <p14:cNvContentPartPr/>
                <p14:nvPr/>
              </p14:nvContentPartPr>
              <p14:xfrm>
                <a:off x="8912423" y="5940498"/>
                <a:ext cx="222480" cy="277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330D3B8-7DD3-E944-E64B-A6A3DCF91D3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03783" y="5931498"/>
                  <a:ext cx="240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7531C34-5002-9E27-7E8B-72C061F03BCB}"/>
                    </a:ext>
                  </a:extLst>
                </p14:cNvPr>
                <p14:cNvContentPartPr/>
                <p14:nvPr/>
              </p14:nvContentPartPr>
              <p14:xfrm>
                <a:off x="9036623" y="5912418"/>
                <a:ext cx="276120" cy="300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7531C34-5002-9E27-7E8B-72C061F03BC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27983" y="5903778"/>
                  <a:ext cx="293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5D2B0E-76B6-99BB-898F-E349090E05D0}"/>
                    </a:ext>
                  </a:extLst>
                </p14:cNvPr>
                <p14:cNvContentPartPr/>
                <p14:nvPr/>
              </p14:nvContentPartPr>
              <p14:xfrm>
                <a:off x="9319583" y="5914938"/>
                <a:ext cx="99720" cy="262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5D2B0E-76B6-99BB-898F-E349090E05D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10943" y="5905938"/>
                  <a:ext cx="117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1CEE4E-0DD3-B970-2772-2395A9985EEE}"/>
                    </a:ext>
                  </a:extLst>
                </p14:cNvPr>
                <p14:cNvContentPartPr/>
                <p14:nvPr/>
              </p14:nvContentPartPr>
              <p14:xfrm>
                <a:off x="9535223" y="6016458"/>
                <a:ext cx="131760" cy="255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1CEE4E-0DD3-B970-2772-2395A9985EE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26223" y="6007458"/>
                  <a:ext cx="149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3DA6DB0-B20F-3219-3909-52986E416A3A}"/>
                    </a:ext>
                  </a:extLst>
                </p14:cNvPr>
                <p14:cNvContentPartPr/>
                <p14:nvPr/>
              </p14:nvContentPartPr>
              <p14:xfrm>
                <a:off x="9691103" y="5885058"/>
                <a:ext cx="2412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3DA6DB0-B20F-3219-3909-52986E416A3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82103" y="5876058"/>
                  <a:ext cx="41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3588E1E-4192-A792-91D3-E49F74B82F67}"/>
                    </a:ext>
                  </a:extLst>
                </p14:cNvPr>
                <p14:cNvContentPartPr/>
                <p14:nvPr/>
              </p14:nvContentPartPr>
              <p14:xfrm>
                <a:off x="9850583" y="5995578"/>
                <a:ext cx="206640" cy="338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3588E1E-4192-A792-91D3-E49F74B82F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41583" y="5986938"/>
                  <a:ext cx="224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B3CCF11-BF39-4864-F92C-6F23551A42B4}"/>
                    </a:ext>
                  </a:extLst>
                </p14:cNvPr>
                <p14:cNvContentPartPr/>
                <p14:nvPr/>
              </p14:nvContentPartPr>
              <p14:xfrm>
                <a:off x="10118783" y="6061098"/>
                <a:ext cx="246600" cy="194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B3CCF11-BF39-4864-F92C-6F23551A42B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09783" y="6052098"/>
                  <a:ext cx="2642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68EA48F-60D9-A799-0926-8125DFBD776C}"/>
              </a:ext>
            </a:extLst>
          </p:cNvPr>
          <p:cNvGrpSpPr/>
          <p:nvPr/>
        </p:nvGrpSpPr>
        <p:grpSpPr>
          <a:xfrm>
            <a:off x="6560903" y="373818"/>
            <a:ext cx="3088440" cy="832680"/>
            <a:chOff x="6560903" y="373818"/>
            <a:chExt cx="3088440" cy="83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743DFC-60F6-ECB9-33B0-03DBF9309B0C}"/>
                    </a:ext>
                  </a:extLst>
                </p14:cNvPr>
                <p14:cNvContentPartPr/>
                <p14:nvPr/>
              </p14:nvContentPartPr>
              <p14:xfrm>
                <a:off x="7405823" y="597018"/>
                <a:ext cx="22320" cy="566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743DFC-60F6-ECB9-33B0-03DBF9309B0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96823" y="588018"/>
                  <a:ext cx="399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74B6A9-0C22-0458-A394-B23BAC77C7CC}"/>
                    </a:ext>
                  </a:extLst>
                </p14:cNvPr>
                <p14:cNvContentPartPr/>
                <p14:nvPr/>
              </p14:nvContentPartPr>
              <p14:xfrm>
                <a:off x="7195943" y="455178"/>
                <a:ext cx="558000" cy="96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74B6A9-0C22-0458-A394-B23BAC77C7C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87303" y="446538"/>
                  <a:ext cx="575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05F419-F252-6C90-88A6-AD3470997428}"/>
                    </a:ext>
                  </a:extLst>
                </p14:cNvPr>
                <p14:cNvContentPartPr/>
                <p14:nvPr/>
              </p14:nvContentPartPr>
              <p14:xfrm>
                <a:off x="7311863" y="823098"/>
                <a:ext cx="316440" cy="73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05F419-F252-6C90-88A6-AD34709974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02863" y="814458"/>
                  <a:ext cx="33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832E0B-6714-DFCA-074E-BB04ADAD1352}"/>
                    </a:ext>
                  </a:extLst>
                </p14:cNvPr>
                <p14:cNvContentPartPr/>
                <p14:nvPr/>
              </p14:nvContentPartPr>
              <p14:xfrm>
                <a:off x="7641983" y="521058"/>
                <a:ext cx="326160" cy="63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832E0B-6714-DFCA-074E-BB04ADAD135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33343" y="512418"/>
                  <a:ext cx="3438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574AED-43D2-B240-4DCB-AF71C106D42D}"/>
                    </a:ext>
                  </a:extLst>
                </p14:cNvPr>
                <p14:cNvContentPartPr/>
                <p14:nvPr/>
              </p14:nvContentPartPr>
              <p14:xfrm>
                <a:off x="7689143" y="856218"/>
                <a:ext cx="270720" cy="5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574AED-43D2-B240-4DCB-AF71C106D42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80503" y="847578"/>
                  <a:ext cx="288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891C03-2B50-B5D2-8172-F086ED332448}"/>
                    </a:ext>
                  </a:extLst>
                </p14:cNvPr>
                <p14:cNvContentPartPr/>
                <p14:nvPr/>
              </p14:nvContentPartPr>
              <p14:xfrm>
                <a:off x="8184143" y="686658"/>
                <a:ext cx="75600" cy="408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891C03-2B50-B5D2-8172-F086ED33244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75503" y="678018"/>
                  <a:ext cx="932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31D62A-6929-7976-4AB7-D5F8735820F6}"/>
                    </a:ext>
                  </a:extLst>
                </p14:cNvPr>
                <p14:cNvContentPartPr/>
                <p14:nvPr/>
              </p14:nvContentPartPr>
              <p14:xfrm>
                <a:off x="8034743" y="550578"/>
                <a:ext cx="451080" cy="596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31D62A-6929-7976-4AB7-D5F8735820F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26103" y="541938"/>
                  <a:ext cx="4687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A9DA89-B819-06A4-EAA7-826AF0307506}"/>
                    </a:ext>
                  </a:extLst>
                </p14:cNvPr>
                <p14:cNvContentPartPr/>
                <p14:nvPr/>
              </p14:nvContentPartPr>
              <p14:xfrm>
                <a:off x="8605703" y="737418"/>
                <a:ext cx="45720" cy="43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A9DA89-B819-06A4-EAA7-826AF03075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97063" y="728778"/>
                  <a:ext cx="633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D31999-96E0-B093-3576-590AD8BB6F0B}"/>
                    </a:ext>
                  </a:extLst>
                </p14:cNvPr>
                <p14:cNvContentPartPr/>
                <p14:nvPr/>
              </p14:nvContentPartPr>
              <p14:xfrm>
                <a:off x="8523983" y="626178"/>
                <a:ext cx="399600" cy="58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D31999-96E0-B093-3576-590AD8BB6F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15343" y="617178"/>
                  <a:ext cx="4172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D84CC1-B7DB-06FB-652F-FB488B821B0D}"/>
                    </a:ext>
                  </a:extLst>
                </p14:cNvPr>
                <p14:cNvContentPartPr/>
                <p14:nvPr/>
              </p14:nvContentPartPr>
              <p14:xfrm>
                <a:off x="9069383" y="781698"/>
                <a:ext cx="29520" cy="37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D84CC1-B7DB-06FB-652F-FB488B821B0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60743" y="772698"/>
                  <a:ext cx="471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F30A28-3C7A-AF76-36D5-8A5254167C36}"/>
                    </a:ext>
                  </a:extLst>
                </p14:cNvPr>
                <p14:cNvContentPartPr/>
                <p14:nvPr/>
              </p14:nvContentPartPr>
              <p14:xfrm>
                <a:off x="9114383" y="620418"/>
                <a:ext cx="2592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F30A28-3C7A-AF76-36D5-8A5254167C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05743" y="611778"/>
                  <a:ext cx="43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695D6C-7932-735B-4679-A804C680F8D5}"/>
                    </a:ext>
                  </a:extLst>
                </p14:cNvPr>
                <p14:cNvContentPartPr/>
                <p14:nvPr/>
              </p14:nvContentPartPr>
              <p14:xfrm>
                <a:off x="9229943" y="703938"/>
                <a:ext cx="419400" cy="35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695D6C-7932-735B-4679-A804C680F8D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21303" y="695298"/>
                  <a:ext cx="4370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DF95DB8-3AF0-A07B-8F66-79BBFBF65612}"/>
                    </a:ext>
                  </a:extLst>
                </p14:cNvPr>
                <p14:cNvContentPartPr/>
                <p14:nvPr/>
              </p14:nvContentPartPr>
              <p14:xfrm>
                <a:off x="6560903" y="373818"/>
                <a:ext cx="546120" cy="642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DF95DB8-3AF0-A07B-8F66-79BBFBF6561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51903" y="365178"/>
                  <a:ext cx="563760" cy="65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17245E8-0479-6325-E61F-E0E5EA4BC403}"/>
              </a:ext>
            </a:extLst>
          </p:cNvPr>
          <p:cNvSpPr/>
          <p:nvPr/>
        </p:nvSpPr>
        <p:spPr>
          <a:xfrm>
            <a:off x="861701" y="3263178"/>
            <a:ext cx="1215000" cy="658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B4AD95-EABF-F1B7-EE20-D2971615CFE3}"/>
              </a:ext>
            </a:extLst>
          </p:cNvPr>
          <p:cNvSpPr/>
          <p:nvPr/>
        </p:nvSpPr>
        <p:spPr>
          <a:xfrm>
            <a:off x="861701" y="3896778"/>
            <a:ext cx="1215000" cy="1031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F3B863-CA9F-A87D-C3E3-A9B841E3708A}"/>
              </a:ext>
            </a:extLst>
          </p:cNvPr>
          <p:cNvSpPr/>
          <p:nvPr/>
        </p:nvSpPr>
        <p:spPr>
          <a:xfrm>
            <a:off x="3221206" y="3338419"/>
            <a:ext cx="1215000" cy="2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C66563B-F010-FF20-479B-F818A06BFE0E}"/>
              </a:ext>
            </a:extLst>
          </p:cNvPr>
          <p:cNvSpPr/>
          <p:nvPr/>
        </p:nvSpPr>
        <p:spPr>
          <a:xfrm>
            <a:off x="3221206" y="3601579"/>
            <a:ext cx="1215000" cy="14021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CB29A44-53AE-EB5D-979A-CFED4B629587}"/>
              </a:ext>
            </a:extLst>
          </p:cNvPr>
          <p:cNvSpPr/>
          <p:nvPr/>
        </p:nvSpPr>
        <p:spPr>
          <a:xfrm>
            <a:off x="5886499" y="4271723"/>
            <a:ext cx="1215000" cy="2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6EEC1C7-AA63-541F-8C41-ED52C3E9BCA6}"/>
              </a:ext>
            </a:extLst>
          </p:cNvPr>
          <p:cNvSpPr/>
          <p:nvPr/>
        </p:nvSpPr>
        <p:spPr>
          <a:xfrm>
            <a:off x="5886499" y="4534883"/>
            <a:ext cx="1215000" cy="14021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66880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CF0BB4-82BA-D4A4-D1D2-EC107B98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10" y="673310"/>
            <a:ext cx="5628862" cy="3133447"/>
          </a:xfrm>
          <a:prstGeom prst="rect">
            <a:avLst/>
          </a:prstGeom>
          <a:ln w="28575">
            <a:solidFill>
              <a:srgbClr val="00B050"/>
            </a:solidFill>
            <a:prstDash val="sysDot"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BB3E29-C67C-4578-8E91-7C3343EC7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506" y="4371754"/>
            <a:ext cx="3417650" cy="18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07618-A0CE-9123-DFA7-2B3C3DDDA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506" y="4371754"/>
            <a:ext cx="3417650" cy="18903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DA29F9F-47AD-0225-50C8-A037631BF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4654" y="1263746"/>
            <a:ext cx="1952573" cy="19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33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375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Nos vemos na próxima</a:t>
            </a:r>
            <a:b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sessão.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487E5-9EAC-F715-477D-BED2FE10DD18}"/>
              </a:ext>
            </a:extLst>
          </p:cNvPr>
          <p:cNvSpPr txBox="1"/>
          <p:nvPr/>
        </p:nvSpPr>
        <p:spPr>
          <a:xfrm>
            <a:off x="1489058" y="5393803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55661-B3A5-BD10-AA9D-50A075618655}"/>
              </a:ext>
            </a:extLst>
          </p:cNvPr>
          <p:cNvSpPr txBox="1"/>
          <p:nvPr/>
        </p:nvSpPr>
        <p:spPr>
          <a:xfrm>
            <a:off x="6346952" y="5393803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C5E7C-20B9-3FFC-40A5-88727EA7D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19" y="5451675"/>
            <a:ext cx="537837" cy="537837"/>
          </a:xfrm>
          <a:prstGeom prst="rect">
            <a:avLst/>
          </a:prstGeom>
        </p:spPr>
      </p:pic>
      <p:pic>
        <p:nvPicPr>
          <p:cNvPr id="11" name="Picture 10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CBC98618-545C-588E-BA26-8EE31BD66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8" y="5457076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57284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Fabric</a:t>
            </a:r>
            <a:b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</a:t>
            </a: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ão 1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Visão Geral 360 graus</a:t>
            </a:r>
            <a:endParaRPr lang="en-US" sz="4400" i="1"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57629-D96A-76F7-DD09-39EE4C4DA695}"/>
              </a:ext>
            </a:extLst>
          </p:cNvPr>
          <p:cNvSpPr txBox="1"/>
          <p:nvPr/>
        </p:nvSpPr>
        <p:spPr>
          <a:xfrm>
            <a:off x="1489058" y="5393803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48D05-DABA-464E-79A7-4FCD78DACE72}"/>
              </a:ext>
            </a:extLst>
          </p:cNvPr>
          <p:cNvSpPr txBox="1"/>
          <p:nvPr/>
        </p:nvSpPr>
        <p:spPr>
          <a:xfrm>
            <a:off x="6346952" y="5393803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D6752-85E3-3A33-B6E2-2B565888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19" y="5451675"/>
            <a:ext cx="537837" cy="537837"/>
          </a:xfrm>
          <a:prstGeom prst="rect">
            <a:avLst/>
          </a:prstGeom>
        </p:spPr>
      </p:pic>
      <p:pic>
        <p:nvPicPr>
          <p:cNvPr id="8" name="Picture 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47391659-2FDC-D820-F6DF-C6CF645C0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8" y="5457076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C5C60C1-3EA3-6D91-E854-9E3B36DE3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0530" y="1088406"/>
            <a:ext cx="1249680" cy="124968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265885B-24D1-7ED8-8FE6-5BD0B6512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89076" y="1088406"/>
            <a:ext cx="1249680" cy="1249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B16B9A-5A7C-9315-BC4B-0CE248435C75}"/>
              </a:ext>
            </a:extLst>
          </p:cNvPr>
          <p:cNvSpPr txBox="1"/>
          <p:nvPr/>
        </p:nvSpPr>
        <p:spPr>
          <a:xfrm>
            <a:off x="2301234" y="3077512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FF8E3-E9D5-A519-DD97-94B284EEF4BB}"/>
              </a:ext>
            </a:extLst>
          </p:cNvPr>
          <p:cNvSpPr txBox="1"/>
          <p:nvPr/>
        </p:nvSpPr>
        <p:spPr>
          <a:xfrm>
            <a:off x="4436631" y="30775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SaaS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7B3B4B4-1806-8655-5E18-170F48B4F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89076" y="3555381"/>
            <a:ext cx="1249680" cy="8991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E855CB-2D5C-7229-D288-D95D6BA99C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989076" y="4536602"/>
            <a:ext cx="1249680" cy="8991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263B4A-D6EB-BA8A-3917-6E200815EA89}"/>
              </a:ext>
            </a:extLst>
          </p:cNvPr>
          <p:cNvSpPr/>
          <p:nvPr/>
        </p:nvSpPr>
        <p:spPr>
          <a:xfrm flipV="1">
            <a:off x="2003023" y="4256559"/>
            <a:ext cx="1223009" cy="4265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9F7E347-140C-E220-8304-CFE20C7257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20530" y="3555381"/>
            <a:ext cx="1249680" cy="89915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BD4239D-E2AC-5A8F-3551-7F0AAB77B2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120530" y="4536602"/>
            <a:ext cx="1249680" cy="8991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EB136E-8012-23D5-2C0F-C5A2F378F02B}"/>
              </a:ext>
            </a:extLst>
          </p:cNvPr>
          <p:cNvSpPr/>
          <p:nvPr/>
        </p:nvSpPr>
        <p:spPr>
          <a:xfrm flipV="1">
            <a:off x="4134477" y="3889092"/>
            <a:ext cx="1223009" cy="7940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B242989-C3A4-AD2E-1B98-0F88A1D55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4963" y="1088406"/>
            <a:ext cx="1394298" cy="13942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A66C60-EFDE-F5A8-2B72-958DA64B1303}"/>
              </a:ext>
            </a:extLst>
          </p:cNvPr>
          <p:cNvSpPr txBox="1"/>
          <p:nvPr/>
        </p:nvSpPr>
        <p:spPr>
          <a:xfrm>
            <a:off x="8742206" y="30775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SaaS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803EB56-24FA-EE59-B047-C9D378410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426105" y="3555381"/>
            <a:ext cx="1249680" cy="89915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902AD07-CAA7-7371-51EC-3C52A072B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426105" y="4536602"/>
            <a:ext cx="1249680" cy="8991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F67E44-4D7B-10DA-F7E2-FD101F1DC54B}"/>
              </a:ext>
            </a:extLst>
          </p:cNvPr>
          <p:cNvSpPr/>
          <p:nvPr/>
        </p:nvSpPr>
        <p:spPr>
          <a:xfrm flipV="1">
            <a:off x="8440052" y="3889092"/>
            <a:ext cx="1223009" cy="7940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D8653-A4C7-5289-DD88-E82AD54DA851}"/>
              </a:ext>
            </a:extLst>
          </p:cNvPr>
          <p:cNvSpPr txBox="1"/>
          <p:nvPr/>
        </p:nvSpPr>
        <p:spPr>
          <a:xfrm>
            <a:off x="2352273" y="3716749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D8CB1-0BE1-78B0-9606-2E393A38AE3B}"/>
              </a:ext>
            </a:extLst>
          </p:cNvPr>
          <p:cNvSpPr txBox="1"/>
          <p:nvPr/>
        </p:nvSpPr>
        <p:spPr>
          <a:xfrm>
            <a:off x="2252758" y="4704201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DE9365-913D-C773-0CE6-A5B81D4A6291}"/>
              </a:ext>
            </a:extLst>
          </p:cNvPr>
          <p:cNvSpPr txBox="1"/>
          <p:nvPr/>
        </p:nvSpPr>
        <p:spPr>
          <a:xfrm>
            <a:off x="4492130" y="3519976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FACEFC-26E6-7D7A-6244-00EB42FBAB92}"/>
              </a:ext>
            </a:extLst>
          </p:cNvPr>
          <p:cNvSpPr txBox="1"/>
          <p:nvPr/>
        </p:nvSpPr>
        <p:spPr>
          <a:xfrm>
            <a:off x="4392615" y="4704201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86F5B6-8DE9-6D21-3045-8FD81EA223DC}"/>
              </a:ext>
            </a:extLst>
          </p:cNvPr>
          <p:cNvSpPr txBox="1"/>
          <p:nvPr/>
        </p:nvSpPr>
        <p:spPr>
          <a:xfrm>
            <a:off x="8808760" y="3519976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A3C693-238C-BC16-0ADA-D7084976A8F3}"/>
              </a:ext>
            </a:extLst>
          </p:cNvPr>
          <p:cNvSpPr txBox="1"/>
          <p:nvPr/>
        </p:nvSpPr>
        <p:spPr>
          <a:xfrm>
            <a:off x="8709245" y="4704201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863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  <p:bldP spid="14" grpId="0" animBg="1"/>
      <p:bldP spid="21" grpId="0"/>
      <p:bldP spid="24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2B242989-C3A4-AD2E-1B98-0F88A1D55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4391" y="741166"/>
            <a:ext cx="1394298" cy="13942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A66C60-EFDE-F5A8-2B72-958DA64B1303}"/>
              </a:ext>
            </a:extLst>
          </p:cNvPr>
          <p:cNvSpPr txBox="1"/>
          <p:nvPr/>
        </p:nvSpPr>
        <p:spPr>
          <a:xfrm>
            <a:off x="3151634" y="27623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SaaS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803EB56-24FA-EE59-B047-C9D378410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35533" y="3208141"/>
            <a:ext cx="1249680" cy="89915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902AD07-CAA7-7371-51EC-3C52A072B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835533" y="4189362"/>
            <a:ext cx="1249680" cy="8991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F67E44-4D7B-10DA-F7E2-FD101F1DC54B}"/>
              </a:ext>
            </a:extLst>
          </p:cNvPr>
          <p:cNvSpPr/>
          <p:nvPr/>
        </p:nvSpPr>
        <p:spPr>
          <a:xfrm flipV="1">
            <a:off x="2849480" y="3541852"/>
            <a:ext cx="1223009" cy="7940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7BE2F-2D73-D9AC-E74F-DED8E20ABEF3}"/>
              </a:ext>
            </a:extLst>
          </p:cNvPr>
          <p:cNvSpPr txBox="1"/>
          <p:nvPr/>
        </p:nvSpPr>
        <p:spPr>
          <a:xfrm>
            <a:off x="6724889" y="1198340"/>
            <a:ext cx="1813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Ease of use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1588FB-EE02-B215-3A1F-B1084783FD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5442" y="1121648"/>
            <a:ext cx="809402" cy="6766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C0F50E3-C3D9-BD0C-7B46-D063B5221F2D}"/>
              </a:ext>
            </a:extLst>
          </p:cNvPr>
          <p:cNvSpPr txBox="1"/>
          <p:nvPr/>
        </p:nvSpPr>
        <p:spPr>
          <a:xfrm>
            <a:off x="6731199" y="2165947"/>
            <a:ext cx="164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Scalability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34A5248-641D-0246-8C69-41CC780610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5442" y="2165947"/>
            <a:ext cx="809402" cy="5034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48BE4A-08BF-A9F7-D86E-C9709765B1EE}"/>
              </a:ext>
            </a:extLst>
          </p:cNvPr>
          <p:cNvSpPr txBox="1"/>
          <p:nvPr/>
        </p:nvSpPr>
        <p:spPr>
          <a:xfrm>
            <a:off x="6724889" y="3017236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358C49-A977-8BD1-1487-E0B37FD7C37D}"/>
              </a:ext>
            </a:extLst>
          </p:cNvPr>
          <p:cNvSpPr txBox="1"/>
          <p:nvPr/>
        </p:nvSpPr>
        <p:spPr>
          <a:xfrm>
            <a:off x="6724889" y="3887783"/>
            <a:ext cx="214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Cost Effective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A4344C-DF9D-CFA4-46C7-8380763BD2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5799" y="3037098"/>
            <a:ext cx="488687" cy="5034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A64F13A-3386-7020-F93E-73DDE7C08B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9602" y="3908249"/>
            <a:ext cx="481080" cy="5034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73BE55-9AD6-176B-EE25-A28338F3B2E5}"/>
              </a:ext>
            </a:extLst>
          </p:cNvPr>
          <p:cNvSpPr txBox="1"/>
          <p:nvPr/>
        </p:nvSpPr>
        <p:spPr>
          <a:xfrm>
            <a:off x="6724889" y="472629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Accessibility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4875D17-7319-D8C9-6116-1AF9D6510F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9602" y="4779400"/>
            <a:ext cx="481080" cy="48108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86F5B6-8DE9-6D21-3045-8FD81EA223DC}"/>
              </a:ext>
            </a:extLst>
          </p:cNvPr>
          <p:cNvSpPr txBox="1"/>
          <p:nvPr/>
        </p:nvSpPr>
        <p:spPr>
          <a:xfrm>
            <a:off x="3218188" y="3172736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A3C693-238C-BC16-0ADA-D7084976A8F3}"/>
              </a:ext>
            </a:extLst>
          </p:cNvPr>
          <p:cNvSpPr txBox="1"/>
          <p:nvPr/>
        </p:nvSpPr>
        <p:spPr>
          <a:xfrm>
            <a:off x="3118673" y="4356961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96297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0" grpId="0"/>
      <p:bldP spid="31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03837" y="597374"/>
            <a:ext cx="177571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35FC8E5-CC26-834E-4408-8AA406B3F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649763" y="3604098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047010" y="597373"/>
            <a:ext cx="1814743" cy="181474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B86D336-7338-4210-2BE3-1589906CE6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D65E63-1C8A-5D1B-FC1D-CAEEF49F22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633B9CD-4FB8-1963-0D81-F4F2A146A8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634637" y="597374"/>
            <a:ext cx="1802116" cy="18021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25F4732-A265-BB07-7BE3-0F121983CD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041818" y="3645374"/>
            <a:ext cx="1802116" cy="1802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1E30D6-D359-3990-B0A9-92C4DC28BC6F}"/>
              </a:ext>
            </a:extLst>
          </p:cNvPr>
          <p:cNvSpPr txBox="1"/>
          <p:nvPr/>
        </p:nvSpPr>
        <p:spPr>
          <a:xfrm>
            <a:off x="1894315" y="2412116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A40910-98A9-F38B-F1D7-ECC4F648E120}"/>
              </a:ext>
            </a:extLst>
          </p:cNvPr>
          <p:cNvSpPr txBox="1"/>
          <p:nvPr/>
        </p:nvSpPr>
        <p:spPr>
          <a:xfrm>
            <a:off x="6663047" y="5484085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Stream Analytics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1B4F78-C29C-6907-1758-A18A613E639E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3118C8-9B72-4C3D-3792-8BA7CAE64D7C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4E9875-5ED0-860B-3450-7B23BEB5E423}"/>
              </a:ext>
            </a:extLst>
          </p:cNvPr>
          <p:cNvSpPr txBox="1"/>
          <p:nvPr/>
        </p:nvSpPr>
        <p:spPr>
          <a:xfrm>
            <a:off x="9678259" y="2394653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C8FBB6-28FE-8202-EAD8-2043ED9F0BB7}"/>
              </a:ext>
            </a:extLst>
          </p:cNvPr>
          <p:cNvSpPr txBox="1"/>
          <p:nvPr/>
        </p:nvSpPr>
        <p:spPr>
          <a:xfrm>
            <a:off x="1472588" y="546964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F6E646-0D97-B182-9694-556F44D6C601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3BE25-5996-2E83-C73C-ABB17C4549C6}"/>
              </a:ext>
            </a:extLst>
          </p:cNvPr>
          <p:cNvSpPr txBox="1"/>
          <p:nvPr/>
        </p:nvSpPr>
        <p:spPr>
          <a:xfrm>
            <a:off x="4215721" y="5469640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Explorer</a:t>
            </a:r>
          </a:p>
        </p:txBody>
      </p:sp>
    </p:spTree>
    <p:extLst>
      <p:ext uri="{BB962C8B-B14F-4D97-AF65-F5344CB8AC3E}">
        <p14:creationId xmlns:p14="http://schemas.microsoft.com/office/powerpoint/2010/main" val="1668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03837" y="597374"/>
            <a:ext cx="177571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35FC8E5-CC26-834E-4408-8AA406B3F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649763" y="3604098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047010" y="597373"/>
            <a:ext cx="1814743" cy="181474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B86D336-7338-4210-2BE3-1589906CE6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D65E63-1C8A-5D1B-FC1D-CAEEF49F22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633B9CD-4FB8-1963-0D81-F4F2A146A8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634637" y="597374"/>
            <a:ext cx="1802116" cy="18021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25F4732-A265-BB07-7BE3-0F121983CD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041818" y="3645374"/>
            <a:ext cx="1802116" cy="1802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1E30D6-D359-3990-B0A9-92C4DC28BC6F}"/>
              </a:ext>
            </a:extLst>
          </p:cNvPr>
          <p:cNvSpPr txBox="1"/>
          <p:nvPr/>
        </p:nvSpPr>
        <p:spPr>
          <a:xfrm>
            <a:off x="1894315" y="2412116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A40910-98A9-F38B-F1D7-ECC4F648E120}"/>
              </a:ext>
            </a:extLst>
          </p:cNvPr>
          <p:cNvSpPr txBox="1"/>
          <p:nvPr/>
        </p:nvSpPr>
        <p:spPr>
          <a:xfrm>
            <a:off x="6663047" y="5484085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Stream Analytics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1B4F78-C29C-6907-1758-A18A613E639E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3118C8-9B72-4C3D-3792-8BA7CAE64D7C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4E9875-5ED0-860B-3450-7B23BEB5E423}"/>
              </a:ext>
            </a:extLst>
          </p:cNvPr>
          <p:cNvSpPr txBox="1"/>
          <p:nvPr/>
        </p:nvSpPr>
        <p:spPr>
          <a:xfrm>
            <a:off x="9678259" y="2394653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C8FBB6-28FE-8202-EAD8-2043ED9F0BB7}"/>
              </a:ext>
            </a:extLst>
          </p:cNvPr>
          <p:cNvSpPr txBox="1"/>
          <p:nvPr/>
        </p:nvSpPr>
        <p:spPr>
          <a:xfrm>
            <a:off x="1472588" y="546964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F6E646-0D97-B182-9694-556F44D6C601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3BE25-5996-2E83-C73C-ABB17C4549C6}"/>
              </a:ext>
            </a:extLst>
          </p:cNvPr>
          <p:cNvSpPr txBox="1"/>
          <p:nvPr/>
        </p:nvSpPr>
        <p:spPr>
          <a:xfrm>
            <a:off x="4215721" y="5469640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Explorer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A5834F-29C9-9CC5-4CDC-BA9EA3F849BC}"/>
              </a:ext>
            </a:extLst>
          </p:cNvPr>
          <p:cNvSpPr/>
          <p:nvPr/>
        </p:nvSpPr>
        <p:spPr>
          <a:xfrm>
            <a:off x="1226820" y="434340"/>
            <a:ext cx="7726680" cy="5570220"/>
          </a:xfrm>
          <a:custGeom>
            <a:avLst/>
            <a:gdLst>
              <a:gd name="connsiteX0" fmla="*/ 0 w 7726680"/>
              <a:gd name="connsiteY0" fmla="*/ 0 h 5463540"/>
              <a:gd name="connsiteX1" fmla="*/ 7726680 w 7726680"/>
              <a:gd name="connsiteY1" fmla="*/ 0 h 5463540"/>
              <a:gd name="connsiteX2" fmla="*/ 7726680 w 7726680"/>
              <a:gd name="connsiteY2" fmla="*/ 2720340 h 5463540"/>
              <a:gd name="connsiteX3" fmla="*/ 4968240 w 7726680"/>
              <a:gd name="connsiteY3" fmla="*/ 2720340 h 5463540"/>
              <a:gd name="connsiteX4" fmla="*/ 4968240 w 7726680"/>
              <a:gd name="connsiteY4" fmla="*/ 5463540 h 5463540"/>
              <a:gd name="connsiteX5" fmla="*/ 2423160 w 7726680"/>
              <a:gd name="connsiteY5" fmla="*/ 5463540 h 5463540"/>
              <a:gd name="connsiteX6" fmla="*/ 2423160 w 7726680"/>
              <a:gd name="connsiteY6" fmla="*/ 2720340 h 5463540"/>
              <a:gd name="connsiteX7" fmla="*/ 38100 w 7726680"/>
              <a:gd name="connsiteY7" fmla="*/ 2720340 h 5463540"/>
              <a:gd name="connsiteX8" fmla="*/ 38100 w 7726680"/>
              <a:gd name="connsiteY8" fmla="*/ 7620 h 546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26680" h="5463540">
                <a:moveTo>
                  <a:pt x="0" y="0"/>
                </a:moveTo>
                <a:lnTo>
                  <a:pt x="7726680" y="0"/>
                </a:lnTo>
                <a:lnTo>
                  <a:pt x="7726680" y="2720340"/>
                </a:lnTo>
                <a:lnTo>
                  <a:pt x="4968240" y="2720340"/>
                </a:lnTo>
                <a:lnTo>
                  <a:pt x="4968240" y="5463540"/>
                </a:lnTo>
                <a:lnTo>
                  <a:pt x="2423160" y="5463540"/>
                </a:lnTo>
                <a:lnTo>
                  <a:pt x="2423160" y="2720340"/>
                </a:lnTo>
                <a:lnTo>
                  <a:pt x="38100" y="2720340"/>
                </a:lnTo>
                <a:lnTo>
                  <a:pt x="38100" y="7620"/>
                </a:lnTo>
              </a:path>
            </a:pathLst>
          </a:custGeom>
          <a:noFill/>
          <a:ln w="5715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919D1FE-DED8-C56A-A837-F5F32F2573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2061" y="38100"/>
            <a:ext cx="735096" cy="7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9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03837" y="597374"/>
            <a:ext cx="177571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35FC8E5-CC26-834E-4408-8AA406B3F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649763" y="3604098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047010" y="597373"/>
            <a:ext cx="1814743" cy="181474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B86D336-7338-4210-2BE3-1589906CE6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633B9CD-4FB8-1963-0D81-F4F2A146A8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634637" y="597374"/>
            <a:ext cx="1802116" cy="18021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25F4732-A265-BB07-7BE3-0F121983CD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041818" y="3645374"/>
            <a:ext cx="1802116" cy="1802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1E30D6-D359-3990-B0A9-92C4DC28BC6F}"/>
              </a:ext>
            </a:extLst>
          </p:cNvPr>
          <p:cNvSpPr txBox="1"/>
          <p:nvPr/>
        </p:nvSpPr>
        <p:spPr>
          <a:xfrm>
            <a:off x="1894315" y="2412116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A40910-98A9-F38B-F1D7-ECC4F648E120}"/>
              </a:ext>
            </a:extLst>
          </p:cNvPr>
          <p:cNvSpPr txBox="1"/>
          <p:nvPr/>
        </p:nvSpPr>
        <p:spPr>
          <a:xfrm>
            <a:off x="6663047" y="5484085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Stream Analytics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1B4F78-C29C-6907-1758-A18A613E639E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3118C8-9B72-4C3D-3792-8BA7CAE64D7C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4E9875-5ED0-860B-3450-7B23BEB5E423}"/>
              </a:ext>
            </a:extLst>
          </p:cNvPr>
          <p:cNvSpPr txBox="1"/>
          <p:nvPr/>
        </p:nvSpPr>
        <p:spPr>
          <a:xfrm>
            <a:off x="9678259" y="2394653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Spark Pool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C8FBB6-28FE-8202-EAD8-2043ED9F0BB7}"/>
              </a:ext>
            </a:extLst>
          </p:cNvPr>
          <p:cNvSpPr txBox="1"/>
          <p:nvPr/>
        </p:nvSpPr>
        <p:spPr>
          <a:xfrm>
            <a:off x="1472588" y="546964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F6E646-0D97-B182-9694-556F44D6C601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3BE25-5996-2E83-C73C-ABB17C4549C6}"/>
              </a:ext>
            </a:extLst>
          </p:cNvPr>
          <p:cNvSpPr txBox="1"/>
          <p:nvPr/>
        </p:nvSpPr>
        <p:spPr>
          <a:xfrm>
            <a:off x="4215721" y="5469640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919D1FE-DED8-C56A-A837-F5F32F2573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2061" y="38100"/>
            <a:ext cx="735096" cy="7350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800CF5-0895-DBA9-CC80-88683799E17D}"/>
              </a:ext>
            </a:extLst>
          </p:cNvPr>
          <p:cNvSpPr/>
          <p:nvPr/>
        </p:nvSpPr>
        <p:spPr>
          <a:xfrm>
            <a:off x="9817361" y="1025907"/>
            <a:ext cx="495300" cy="63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70B986-FF9E-3D32-29E0-E12DE0BDFAB9}"/>
              </a:ext>
            </a:extLst>
          </p:cNvPr>
          <p:cNvSpPr/>
          <p:nvPr/>
        </p:nvSpPr>
        <p:spPr>
          <a:xfrm>
            <a:off x="10332901" y="1524174"/>
            <a:ext cx="748395" cy="7483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8D65E63-1C8A-5D1B-FC1D-CAEEF49F22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4201" y="560862"/>
            <a:ext cx="1795482" cy="180211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AA4E872-2398-5841-A394-D83E0C11D6FF}"/>
              </a:ext>
            </a:extLst>
          </p:cNvPr>
          <p:cNvSpPr/>
          <p:nvPr/>
        </p:nvSpPr>
        <p:spPr>
          <a:xfrm>
            <a:off x="1237156" y="403860"/>
            <a:ext cx="10223323" cy="5699760"/>
          </a:xfrm>
          <a:custGeom>
            <a:avLst/>
            <a:gdLst>
              <a:gd name="connsiteX0" fmla="*/ 228600 w 10347960"/>
              <a:gd name="connsiteY0" fmla="*/ 0 h 5547360"/>
              <a:gd name="connsiteX1" fmla="*/ 10347960 w 10347960"/>
              <a:gd name="connsiteY1" fmla="*/ 0 h 5547360"/>
              <a:gd name="connsiteX2" fmla="*/ 10347960 w 10347960"/>
              <a:gd name="connsiteY2" fmla="*/ 2446020 h 5547360"/>
              <a:gd name="connsiteX3" fmla="*/ 4991100 w 10347960"/>
              <a:gd name="connsiteY3" fmla="*/ 2446020 h 5547360"/>
              <a:gd name="connsiteX4" fmla="*/ 4991100 w 10347960"/>
              <a:gd name="connsiteY4" fmla="*/ 5547360 h 5547360"/>
              <a:gd name="connsiteX5" fmla="*/ 2560320 w 10347960"/>
              <a:gd name="connsiteY5" fmla="*/ 5547360 h 5547360"/>
              <a:gd name="connsiteX6" fmla="*/ 2560320 w 10347960"/>
              <a:gd name="connsiteY6" fmla="*/ 2476500 h 5547360"/>
              <a:gd name="connsiteX7" fmla="*/ 0 w 10347960"/>
              <a:gd name="connsiteY7" fmla="*/ 2476500 h 5547360"/>
              <a:gd name="connsiteX8" fmla="*/ 0 w 10347960"/>
              <a:gd name="connsiteY8" fmla="*/ 22860 h 5547360"/>
              <a:gd name="connsiteX9" fmla="*/ 228600 w 10347960"/>
              <a:gd name="connsiteY9" fmla="*/ 0 h 5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47960" h="5547360">
                <a:moveTo>
                  <a:pt x="228600" y="0"/>
                </a:moveTo>
                <a:lnTo>
                  <a:pt x="10347960" y="0"/>
                </a:lnTo>
                <a:lnTo>
                  <a:pt x="10347960" y="2446020"/>
                </a:lnTo>
                <a:lnTo>
                  <a:pt x="4991100" y="2446020"/>
                </a:lnTo>
                <a:lnTo>
                  <a:pt x="4991100" y="5547360"/>
                </a:lnTo>
                <a:lnTo>
                  <a:pt x="2560320" y="5547360"/>
                </a:lnTo>
                <a:lnTo>
                  <a:pt x="2560320" y="2476500"/>
                </a:lnTo>
                <a:lnTo>
                  <a:pt x="0" y="2476500"/>
                </a:lnTo>
                <a:lnTo>
                  <a:pt x="0" y="22860"/>
                </a:lnTo>
                <a:lnTo>
                  <a:pt x="228600" y="0"/>
                </a:lnTo>
                <a:close/>
              </a:path>
            </a:pathLst>
          </a:custGeom>
          <a:noFill/>
          <a:ln w="5715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5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2DF860-B569-6EEB-78DF-8497BDE61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35FC8E5-CC26-834E-4408-8AA406B3F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28475" y="3604098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1E4993-8B55-4C7F-A4A9-7A4CD448A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B86D336-7338-4210-2BE3-1589906CE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D65E63-1C8A-5D1B-FC1D-CAEEF49F22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633B9CD-4FB8-1963-0D81-F4F2A146A8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84C9BC-31C7-AA58-4DC4-7D117D8D87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25F4732-A265-BB07-7BE3-0F121983CD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A689-B5BE-CBFD-93A8-249A859B58A6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AD8D8-47BA-4598-0963-37F4C1C6D2B6}"/>
              </a:ext>
            </a:extLst>
          </p:cNvPr>
          <p:cNvSpPr txBox="1"/>
          <p:nvPr/>
        </p:nvSpPr>
        <p:spPr>
          <a:xfrm>
            <a:off x="6875798" y="548408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Activator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D2028-2AB2-E4B6-E319-9CB10D33D5CA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EB1BF-1596-51C4-2745-5A72D08A797F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8873-1DE0-3659-1BB7-8519C008C38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9EB60-8415-E33D-5C29-390A4778B270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75398-589F-EF75-F08B-78399D2DAA30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0D9A2-2FE2-7571-4901-CEA4EBCC5426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D58C6F-707D-ADA4-E34B-ACD02715416E}"/>
              </a:ext>
            </a:extLst>
          </p:cNvPr>
          <p:cNvSpPr/>
          <p:nvPr/>
        </p:nvSpPr>
        <p:spPr>
          <a:xfrm>
            <a:off x="487680" y="419100"/>
            <a:ext cx="11262360" cy="5783580"/>
          </a:xfrm>
          <a:prstGeom prst="roundRect">
            <a:avLst>
              <a:gd name="adj" fmla="val 5732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C8F94C6-250F-A73A-87FC-4475CA352C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0089" y="194391"/>
            <a:ext cx="1394298" cy="13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343</Words>
  <Application>Microsoft Office PowerPoint</Application>
  <PresentationFormat>Widescreen</PresentationFormat>
  <Paragraphs>149</Paragraphs>
  <Slides>22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 Semibold</vt:lpstr>
      <vt:lpstr>Segoe UI Variable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Lacerda</dc:creator>
  <cp:lastModifiedBy>Armando Lacerda</cp:lastModifiedBy>
  <cp:revision>3</cp:revision>
  <dcterms:created xsi:type="dcterms:W3CDTF">2023-08-28T18:22:33Z</dcterms:created>
  <dcterms:modified xsi:type="dcterms:W3CDTF">2023-08-29T18:42:16Z</dcterms:modified>
</cp:coreProperties>
</file>