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80" r:id="rId3"/>
    <p:sldId id="281" r:id="rId4"/>
    <p:sldId id="282" r:id="rId5"/>
    <p:sldId id="283" r:id="rId6"/>
    <p:sldId id="284" r:id="rId7"/>
    <p:sldId id="286" r:id="rId8"/>
    <p:sldId id="285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E53CA2-3938-43B3-94AD-13569440EA3D}">
          <p14:sldIdLst>
            <p14:sldId id="269"/>
          </p14:sldIdLst>
        </p14:section>
        <p14:section name="Main Session" id="{1D33F1F6-157F-43DB-84C9-FCDFC5799BF6}">
          <p14:sldIdLst>
            <p14:sldId id="280"/>
            <p14:sldId id="281"/>
            <p14:sldId id="282"/>
            <p14:sldId id="283"/>
            <p14:sldId id="284"/>
            <p14:sldId id="286"/>
            <p14:sldId id="285"/>
          </p14:sldIdLst>
        </p14:section>
        <p14:section name="Summary" id="{5E4D7E58-8DC7-42C1-A916-223FDC27764D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65252E-1BB0-0843-442F-60712C7DE67E}" name="Armando Lacerda" initials="AL" userId="S::me@armandolacerda.com::6ac139bb-b445-447a-8efe-92d4a0b8d73e" providerId="AD"/>
  <p188:author id="{8E7DC0B3-B421-F710-F349-6FDC6B50363B}" name="Guest User" initials="GU" userId="S::urn:spo:anon#c45ff92ac012dddab5bbe5641f560d9674b64d134617cc2e9e830bb7c616ee78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1F67"/>
    <a:srgbClr val="552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A71F7-FC04-41B8-930C-C6A55A2B5965}" v="25" dt="2023-09-11T18:15:00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3173" autoAdjust="0"/>
  </p:normalViewPr>
  <p:slideViewPr>
    <p:cSldViewPr snapToGrid="0">
      <p:cViewPr varScale="1">
        <p:scale>
          <a:sx n="67" d="100"/>
          <a:sy n="67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do Lacerda" userId="6ac139bb-b445-447a-8efe-92d4a0b8d73e" providerId="ADAL" clId="{25CBEF6B-2795-45FA-B16E-51975331B5CC}"/>
    <pc:docChg chg="undo redo custSel addSld delSld modSld sldOrd modMainMaster addSection modSection">
      <pc:chgData name="Armando Lacerda" userId="6ac139bb-b445-447a-8efe-92d4a0b8d73e" providerId="ADAL" clId="{25CBEF6B-2795-45FA-B16E-51975331B5CC}" dt="2023-08-29T18:42:10.649" v="1613" actId="20577"/>
      <pc:docMkLst>
        <pc:docMk/>
      </pc:docMkLst>
      <pc:sldChg chg="delSp add del mod">
        <pc:chgData name="Armando Lacerda" userId="6ac139bb-b445-447a-8efe-92d4a0b8d73e" providerId="ADAL" clId="{25CBEF6B-2795-45FA-B16E-51975331B5CC}" dt="2023-08-28T22:15:02.056" v="84" actId="47"/>
        <pc:sldMkLst>
          <pc:docMk/>
          <pc:sldMk cId="3486741280" sldId="256"/>
        </pc:sldMkLst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0" creationId="{63532DA9-9FFA-50EE-0DC0-5C8639BE5D5F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1" creationId="{B3995F8D-76A3-2693-32FB-6C89D5F4F015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2" creationId="{AF6C92A7-2D75-2055-5C61-ECE6C7DC3C40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3" creationId="{7DA8051E-FC89-649B-E99C-F676DEC33108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5" creationId="{5EC14EA8-B34A-4D35-CFA3-4CF4FEB830CA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7" creationId="{FD9FF6E2-5AC9-2DB5-DB34-576E656ABF89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8" creationId="{119DC18D-957D-8D78-83CB-F464FF373289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9" creationId="{FC77D1B9-DEDD-74EF-0803-34AC177255F7}"/>
          </ac:spMkLst>
        </pc:spChg>
      </pc:sldChg>
      <pc:sldChg chg="delSp del mod">
        <pc:chgData name="Armando Lacerda" userId="6ac139bb-b445-447a-8efe-92d4a0b8d73e" providerId="ADAL" clId="{25CBEF6B-2795-45FA-B16E-51975331B5CC}" dt="2023-08-28T22:13:52.114" v="74" actId="47"/>
        <pc:sldMkLst>
          <pc:docMk/>
          <pc:sldMk cId="1925267139" sldId="258"/>
        </pc:sldMkLst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0" creationId="{63532DA9-9FFA-50EE-0DC0-5C8639BE5D5F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1" creationId="{B3995F8D-76A3-2693-32FB-6C89D5F4F015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2" creationId="{AF6C92A7-2D75-2055-5C61-ECE6C7DC3C40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3" creationId="{7DA8051E-FC89-649B-E99C-F676DEC33108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5" creationId="{5EC14EA8-B34A-4D35-CFA3-4CF4FEB830CA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7" creationId="{FD9FF6E2-5AC9-2DB5-DB34-576E656ABF89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8" creationId="{119DC18D-957D-8D78-83CB-F464FF373289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9" creationId="{FC77D1B9-DEDD-74EF-0803-34AC177255F7}"/>
          </ac:spMkLst>
        </pc:spChg>
        <pc:picChg chg="del">
          <ac:chgData name="Armando Lacerda" userId="6ac139bb-b445-447a-8efe-92d4a0b8d73e" providerId="ADAL" clId="{25CBEF6B-2795-45FA-B16E-51975331B5CC}" dt="2023-08-28T22:12:19.617" v="58" actId="21"/>
          <ac:picMkLst>
            <pc:docMk/>
            <pc:sldMk cId="1925267139" sldId="258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8T22:11:27.209" v="48" actId="21"/>
          <ac:picMkLst>
            <pc:docMk/>
            <pc:sldMk cId="1925267139" sldId="258"/>
            <ac:picMk id="7" creationId="{7F1E4993-8B55-4C7F-A4A9-7A4CD448AB19}"/>
          </ac:picMkLst>
        </pc:picChg>
        <pc:picChg chg="del">
          <ac:chgData name="Armando Lacerda" userId="6ac139bb-b445-447a-8efe-92d4a0b8d73e" providerId="ADAL" clId="{25CBEF6B-2795-45FA-B16E-51975331B5CC}" dt="2023-08-28T22:11:18.097" v="46" actId="21"/>
          <ac:picMkLst>
            <pc:docMk/>
            <pc:sldMk cId="1925267139" sldId="258"/>
            <ac:picMk id="9" creationId="{B22DF860-B569-6EEB-78DF-8497BDE61214}"/>
          </ac:picMkLst>
        </pc:picChg>
        <pc:picChg chg="del">
          <ac:chgData name="Armando Lacerda" userId="6ac139bb-b445-447a-8efe-92d4a0b8d73e" providerId="ADAL" clId="{25CBEF6B-2795-45FA-B16E-51975331B5CC}" dt="2023-08-28T22:12:28.575" v="60" actId="21"/>
          <ac:picMkLst>
            <pc:docMk/>
            <pc:sldMk cId="1925267139" sldId="258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8T22:11:44.082" v="52" actId="21"/>
          <ac:picMkLst>
            <pc:docMk/>
            <pc:sldMk cId="1925267139" sldId="258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8T22:11:57.719" v="54" actId="21"/>
          <ac:picMkLst>
            <pc:docMk/>
            <pc:sldMk cId="1925267139" sldId="258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8T22:11:35.785" v="50" actId="21"/>
          <ac:picMkLst>
            <pc:docMk/>
            <pc:sldMk cId="1925267139" sldId="258"/>
            <ac:picMk id="17" creationId="{C784C9BC-31C7-AA58-4DC4-7D117D8D8757}"/>
          </ac:picMkLst>
        </pc:picChg>
        <pc:picChg chg="del">
          <ac:chgData name="Armando Lacerda" userId="6ac139bb-b445-447a-8efe-92d4a0b8d73e" providerId="ADAL" clId="{25CBEF6B-2795-45FA-B16E-51975331B5CC}" dt="2023-08-28T22:12:09.430" v="56" actId="21"/>
          <ac:picMkLst>
            <pc:docMk/>
            <pc:sldMk cId="1925267139" sldId="258"/>
            <ac:picMk id="19" creationId="{225F4732-A265-BB07-7BE3-0F121983CD4A}"/>
          </ac:picMkLst>
        </pc:picChg>
      </pc:sldChg>
      <pc:sldChg chg="del">
        <pc:chgData name="Armando Lacerda" userId="6ac139bb-b445-447a-8efe-92d4a0b8d73e" providerId="ADAL" clId="{25CBEF6B-2795-45FA-B16E-51975331B5CC}" dt="2023-08-28T22:14:06.221" v="75" actId="47"/>
        <pc:sldMkLst>
          <pc:docMk/>
          <pc:sldMk cId="3540952526" sldId="259"/>
        </pc:sldMkLst>
      </pc:sldChg>
      <pc:sldChg chg="addSp delSp modSp mod modShow">
        <pc:chgData name="Armando Lacerda" userId="6ac139bb-b445-447a-8efe-92d4a0b8d73e" providerId="ADAL" clId="{25CBEF6B-2795-45FA-B16E-51975331B5CC}" dt="2023-08-29T00:40:52.559" v="510" actId="729"/>
        <pc:sldMkLst>
          <pc:docMk/>
          <pc:sldMk cId="50343982" sldId="260"/>
        </pc:sldMkLst>
        <pc:spChg chg="add del mod">
          <ac:chgData name="Armando Lacerda" userId="6ac139bb-b445-447a-8efe-92d4a0b8d73e" providerId="ADAL" clId="{25CBEF6B-2795-45FA-B16E-51975331B5CC}" dt="2023-08-29T00:24:44.499" v="371" actId="21"/>
          <ac:spMkLst>
            <pc:docMk/>
            <pc:sldMk cId="50343982" sldId="260"/>
            <ac:spMk id="2" creationId="{BA7992EA-2BCC-5C8B-9A1B-A7DAF3725CD9}"/>
          </ac:spMkLst>
        </pc:spChg>
      </pc:sldChg>
      <pc:sldChg chg="mod modShow">
        <pc:chgData name="Armando Lacerda" userId="6ac139bb-b445-447a-8efe-92d4a0b8d73e" providerId="ADAL" clId="{25CBEF6B-2795-45FA-B16E-51975331B5CC}" dt="2023-08-29T00:40:52.559" v="510" actId="729"/>
        <pc:sldMkLst>
          <pc:docMk/>
          <pc:sldMk cId="1668804900" sldId="261"/>
        </pc:sldMkLst>
      </pc:sldChg>
      <pc:sldChg chg="addSp delSp modSp add mod ord setBg modAnim modNotesTx">
        <pc:chgData name="Armando Lacerda" userId="6ac139bb-b445-447a-8efe-92d4a0b8d73e" providerId="ADAL" clId="{25CBEF6B-2795-45FA-B16E-51975331B5CC}" dt="2023-08-29T18:34:38.780" v="956" actId="20577"/>
        <pc:sldMkLst>
          <pc:docMk/>
          <pc:sldMk cId="166890380" sldId="262"/>
        </pc:sldMkLst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2" creationId="{67182CE4-8B54-EC33-5513-66082921C7B7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3" creationId="{5CFE2799-6C63-BB03-747A-142C884DAF95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4" creationId="{F421DB4B-8C58-37DE-3054-5F716B634B3A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6" creationId="{E5A0409B-6BCB-8D87-FE99-A5FDAEF91D03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8" creationId="{90729BCC-ED77-CCAE-E87E-259DA2B5A8FC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10" creationId="{61C54496-4A91-D1FB-CC88-7FABDB492CC7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12" creationId="{803AD776-6BFA-F89C-DB71-4D8A8E37C34F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14" creationId="{19847AE9-60FF-A58B-511F-7E6F8FEF969E}"/>
          </ac:spMkLst>
        </pc:spChg>
        <pc:spChg chg="add mod">
          <ac:chgData name="Armando Lacerda" userId="6ac139bb-b445-447a-8efe-92d4a0b8d73e" providerId="ADAL" clId="{25CBEF6B-2795-45FA-B16E-51975331B5CC}" dt="2023-08-28T22:17:53.485" v="105" actId="20577"/>
          <ac:spMkLst>
            <pc:docMk/>
            <pc:sldMk cId="166890380" sldId="262"/>
            <ac:spMk id="16" creationId="{F31E30D6-D359-3990-B0A9-92C4DC28BC6F}"/>
          </ac:spMkLst>
        </pc:spChg>
        <pc:spChg chg="add mod">
          <ac:chgData name="Armando Lacerda" userId="6ac139bb-b445-447a-8efe-92d4a0b8d73e" providerId="ADAL" clId="{25CBEF6B-2795-45FA-B16E-51975331B5CC}" dt="2023-08-28T22:18:28.501" v="131" actId="1076"/>
          <ac:spMkLst>
            <pc:docMk/>
            <pc:sldMk cId="166890380" sldId="262"/>
            <ac:spMk id="18" creationId="{A1A40910-98A9-F38B-F1D7-ECC4F648E120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0" creationId="{63532DA9-9FFA-50EE-0DC0-5C8639BE5D5F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1" creationId="{B3995F8D-76A3-2693-32FB-6C89D5F4F015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2" creationId="{AF6C92A7-2D75-2055-5C61-ECE6C7DC3C40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3" creationId="{7DA8051E-FC89-649B-E99C-F676DEC33108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5" creationId="{5EC14EA8-B34A-4D35-CFA3-4CF4FEB830CA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7" creationId="{FD9FF6E2-5AC9-2DB5-DB34-576E656ABF89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8" creationId="{119DC18D-957D-8D78-83CB-F464FF373289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9" creationId="{FC77D1B9-DEDD-74EF-0803-34AC177255F7}"/>
          </ac:spMkLst>
        </pc:spChg>
        <pc:spChg chg="add mod">
          <ac:chgData name="Armando Lacerda" userId="6ac139bb-b445-447a-8efe-92d4a0b8d73e" providerId="ADAL" clId="{25CBEF6B-2795-45FA-B16E-51975331B5CC}" dt="2023-08-28T22:17:37.952" v="96"/>
          <ac:spMkLst>
            <pc:docMk/>
            <pc:sldMk cId="166890380" sldId="262"/>
            <ac:spMk id="30" creationId="{D11B4F78-C29C-6907-1758-A18A613E639E}"/>
          </ac:spMkLst>
        </pc:spChg>
        <pc:spChg chg="add mod">
          <ac:chgData name="Armando Lacerda" userId="6ac139bb-b445-447a-8efe-92d4a0b8d73e" providerId="ADAL" clId="{25CBEF6B-2795-45FA-B16E-51975331B5CC}" dt="2023-08-28T22:17:37.952" v="96"/>
          <ac:spMkLst>
            <pc:docMk/>
            <pc:sldMk cId="166890380" sldId="262"/>
            <ac:spMk id="31" creationId="{853118C8-9B72-4C3D-3792-8BA7CAE64D7C}"/>
          </ac:spMkLst>
        </pc:spChg>
        <pc:spChg chg="add mod">
          <ac:chgData name="Armando Lacerda" userId="6ac139bb-b445-447a-8efe-92d4a0b8d73e" providerId="ADAL" clId="{25CBEF6B-2795-45FA-B16E-51975331B5CC}" dt="2023-08-28T22:19:11.168" v="164" actId="1076"/>
          <ac:spMkLst>
            <pc:docMk/>
            <pc:sldMk cId="166890380" sldId="262"/>
            <ac:spMk id="32" creationId="{7F4E9875-5ED0-860B-3450-7B23BEB5E423}"/>
          </ac:spMkLst>
        </pc:spChg>
        <pc:spChg chg="add mod">
          <ac:chgData name="Armando Lacerda" userId="6ac139bb-b445-447a-8efe-92d4a0b8d73e" providerId="ADAL" clId="{25CBEF6B-2795-45FA-B16E-51975331B5CC}" dt="2023-08-28T22:18:55.766" v="162" actId="1076"/>
          <ac:spMkLst>
            <pc:docMk/>
            <pc:sldMk cId="166890380" sldId="262"/>
            <ac:spMk id="33" creationId="{CAC8FBB6-28FE-8202-EAD8-2043ED9F0BB7}"/>
          </ac:spMkLst>
        </pc:spChg>
        <pc:spChg chg="add mod">
          <ac:chgData name="Armando Lacerda" userId="6ac139bb-b445-447a-8efe-92d4a0b8d73e" providerId="ADAL" clId="{25CBEF6B-2795-45FA-B16E-51975331B5CC}" dt="2023-08-28T22:17:37.952" v="96"/>
          <ac:spMkLst>
            <pc:docMk/>
            <pc:sldMk cId="166890380" sldId="262"/>
            <ac:spMk id="34" creationId="{90F6E646-0D97-B182-9694-556F44D6C601}"/>
          </ac:spMkLst>
        </pc:spChg>
        <pc:spChg chg="add mod">
          <ac:chgData name="Armando Lacerda" userId="6ac139bb-b445-447a-8efe-92d4a0b8d73e" providerId="ADAL" clId="{25CBEF6B-2795-45FA-B16E-51975331B5CC}" dt="2023-08-28T22:18:43.695" v="145" actId="1076"/>
          <ac:spMkLst>
            <pc:docMk/>
            <pc:sldMk cId="166890380" sldId="262"/>
            <ac:spMk id="35" creationId="{98C3BE25-5996-2E83-C73C-ABB17C4549C6}"/>
          </ac:spMkLst>
        </pc:sp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5" creationId="{935FC8E5-CC26-834E-4408-8AA406B3FFE9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7" creationId="{7F1E4993-8B55-4C7F-A4A9-7A4CD448AB19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9" creationId="{B22DF860-B569-6EEB-78DF-8497BDE61214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1" creationId="{DB86D336-7338-4210-2BE3-1589906CE60F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3" creationId="{B8D65E63-1C8A-5D1B-FC1D-CAEEF49F2281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5" creationId="{F633B9CD-4FB8-1963-0D81-F4F2A146A894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7" creationId="{C784C9BC-31C7-AA58-4DC4-7D117D8D8757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9" creationId="{225F4732-A265-BB07-7BE3-0F121983CD4A}"/>
          </ac:picMkLst>
        </pc:picChg>
      </pc:sldChg>
      <pc:sldChg chg="addSp delSp modSp add mod modTransition">
        <pc:chgData name="Armando Lacerda" userId="6ac139bb-b445-447a-8efe-92d4a0b8d73e" providerId="ADAL" clId="{25CBEF6B-2795-45FA-B16E-51975331B5CC}" dt="2023-08-29T16:59:59.982" v="925"/>
        <pc:sldMkLst>
          <pc:docMk/>
          <pc:sldMk cId="1804377006" sldId="263"/>
        </pc:sldMkLst>
        <pc:spChg chg="add del mod">
          <ac:chgData name="Armando Lacerda" userId="6ac139bb-b445-447a-8efe-92d4a0b8d73e" providerId="ADAL" clId="{25CBEF6B-2795-45FA-B16E-51975331B5CC}" dt="2023-08-28T22:17:23.611" v="95" actId="1076"/>
          <ac:spMkLst>
            <pc:docMk/>
            <pc:sldMk cId="1804377006" sldId="263"/>
            <ac:spMk id="2" creationId="{B06FA689-B5BE-CBFD-93A8-249A859B58A6}"/>
          </ac:spMkLst>
        </pc:spChg>
        <pc:spChg chg="add del mod">
          <ac:chgData name="Armando Lacerda" userId="6ac139bb-b445-447a-8efe-92d4a0b8d73e" providerId="ADAL" clId="{25CBEF6B-2795-45FA-B16E-51975331B5CC}" dt="2023-08-28T22:16:47.091" v="92" actId="1076"/>
          <ac:spMkLst>
            <pc:docMk/>
            <pc:sldMk cId="1804377006" sldId="263"/>
            <ac:spMk id="3" creationId="{325AD8D8-47BA-4598-0963-37F4C1C6D2B6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4" creationId="{C6ED2028-2AB2-E4B6-E319-9CB10D33D5CA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6" creationId="{D91EB1BF-1596-51C4-2745-5A72D08A797F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8" creationId="{03D38873-1DE0-3659-1BB7-8519C008C386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10" creationId="{6AE9EB60-8415-E33D-5C29-390A4778B270}"/>
          </ac:spMkLst>
        </pc:spChg>
        <pc:spChg chg="add del mod">
          <ac:chgData name="Armando Lacerda" userId="6ac139bb-b445-447a-8efe-92d4a0b8d73e" providerId="ADAL" clId="{25CBEF6B-2795-45FA-B16E-51975331B5CC}" dt="2023-08-28T22:17:01.448" v="93" actId="1076"/>
          <ac:spMkLst>
            <pc:docMk/>
            <pc:sldMk cId="1804377006" sldId="263"/>
            <ac:spMk id="12" creationId="{4F275398-589F-EF75-F08B-78399D2DAA30}"/>
          </ac:spMkLst>
        </pc:spChg>
        <pc:spChg chg="add del mod">
          <ac:chgData name="Armando Lacerda" userId="6ac139bb-b445-447a-8efe-92d4a0b8d73e" providerId="ADAL" clId="{25CBEF6B-2795-45FA-B16E-51975331B5CC}" dt="2023-08-28T22:16:22.710" v="90" actId="408"/>
          <ac:spMkLst>
            <pc:docMk/>
            <pc:sldMk cId="1804377006" sldId="263"/>
            <ac:spMk id="14" creationId="{8410D9A2-2FE2-7571-4901-CEA4EBCC5426}"/>
          </ac:spMkLst>
        </pc:spChg>
        <pc:spChg chg="add mod">
          <ac:chgData name="Armando Lacerda" userId="6ac139bb-b445-447a-8efe-92d4a0b8d73e" providerId="ADAL" clId="{25CBEF6B-2795-45FA-B16E-51975331B5CC}" dt="2023-08-29T01:30:22.135" v="754" actId="1582"/>
          <ac:spMkLst>
            <pc:docMk/>
            <pc:sldMk cId="1804377006" sldId="263"/>
            <ac:spMk id="25" creationId="{F7D58C6F-707D-ADA4-E34B-ACD02715416E}"/>
          </ac:spMkLst>
        </pc:spChg>
        <pc:picChg chg="mod">
          <ac:chgData name="Armando Lacerda" userId="6ac139bb-b445-447a-8efe-92d4a0b8d73e" providerId="ADAL" clId="{25CBEF6B-2795-45FA-B16E-51975331B5CC}" dt="2023-08-28T22:16:05.047" v="89" actId="408"/>
          <ac:picMkLst>
            <pc:docMk/>
            <pc:sldMk cId="1804377006" sldId="263"/>
            <ac:picMk id="5" creationId="{935FC8E5-CC26-834E-4408-8AA406B3FFE9}"/>
          </ac:picMkLst>
        </pc:picChg>
        <pc:picChg chg="mod">
          <ac:chgData name="Armando Lacerda" userId="6ac139bb-b445-447a-8efe-92d4a0b8d73e" providerId="ADAL" clId="{25CBEF6B-2795-45FA-B16E-51975331B5CC}" dt="2023-08-28T22:15:53.116" v="88" actId="408"/>
          <ac:picMkLst>
            <pc:docMk/>
            <pc:sldMk cId="1804377006" sldId="263"/>
            <ac:picMk id="7" creationId="{7F1E4993-8B55-4C7F-A4A9-7A4CD448AB19}"/>
          </ac:picMkLst>
        </pc:picChg>
        <pc:picChg chg="mod">
          <ac:chgData name="Armando Lacerda" userId="6ac139bb-b445-447a-8efe-92d4a0b8d73e" providerId="ADAL" clId="{25CBEF6B-2795-45FA-B16E-51975331B5CC}" dt="2023-08-28T22:11:23.874" v="47" actId="14826"/>
          <ac:picMkLst>
            <pc:docMk/>
            <pc:sldMk cId="1804377006" sldId="263"/>
            <ac:picMk id="9" creationId="{B22DF860-B569-6EEB-78DF-8497BDE61214}"/>
          </ac:picMkLst>
        </pc:picChg>
        <pc:picChg chg="mod">
          <ac:chgData name="Armando Lacerda" userId="6ac139bb-b445-447a-8efe-92d4a0b8d73e" providerId="ADAL" clId="{25CBEF6B-2795-45FA-B16E-51975331B5CC}" dt="2023-08-28T22:12:34.241" v="61" actId="14826"/>
          <ac:picMkLst>
            <pc:docMk/>
            <pc:sldMk cId="1804377006" sldId="263"/>
            <ac:picMk id="11" creationId="{DB86D336-7338-4210-2BE3-1589906CE60F}"/>
          </ac:picMkLst>
        </pc:picChg>
        <pc:picChg chg="mod">
          <ac:chgData name="Armando Lacerda" userId="6ac139bb-b445-447a-8efe-92d4a0b8d73e" providerId="ADAL" clId="{25CBEF6B-2795-45FA-B16E-51975331B5CC}" dt="2023-08-28T22:11:49.457" v="53" actId="14826"/>
          <ac:picMkLst>
            <pc:docMk/>
            <pc:sldMk cId="1804377006" sldId="263"/>
            <ac:picMk id="13" creationId="{B8D65E63-1C8A-5D1B-FC1D-CAEEF49F2281}"/>
          </ac:picMkLst>
        </pc:picChg>
        <pc:picChg chg="mod">
          <ac:chgData name="Armando Lacerda" userId="6ac139bb-b445-447a-8efe-92d4a0b8d73e" providerId="ADAL" clId="{25CBEF6B-2795-45FA-B16E-51975331B5CC}" dt="2023-08-28T22:12:03.191" v="55" actId="14826"/>
          <ac:picMkLst>
            <pc:docMk/>
            <pc:sldMk cId="1804377006" sldId="263"/>
            <ac:picMk id="15" creationId="{F633B9CD-4FB8-1963-0D81-F4F2A146A894}"/>
          </ac:picMkLst>
        </pc:picChg>
        <pc:picChg chg="mod">
          <ac:chgData name="Armando Lacerda" userId="6ac139bb-b445-447a-8efe-92d4a0b8d73e" providerId="ADAL" clId="{25CBEF6B-2795-45FA-B16E-51975331B5CC}" dt="2023-08-28T22:15:53.116" v="88" actId="408"/>
          <ac:picMkLst>
            <pc:docMk/>
            <pc:sldMk cId="1804377006" sldId="263"/>
            <ac:picMk id="17" creationId="{C784C9BC-31C7-AA58-4DC4-7D117D8D8757}"/>
          </ac:picMkLst>
        </pc:picChg>
        <pc:picChg chg="add del mod">
          <ac:chgData name="Armando Lacerda" userId="6ac139bb-b445-447a-8efe-92d4a0b8d73e" providerId="ADAL" clId="{25CBEF6B-2795-45FA-B16E-51975331B5CC}" dt="2023-08-28T22:39:15.347" v="228"/>
          <ac:picMkLst>
            <pc:docMk/>
            <pc:sldMk cId="1804377006" sldId="263"/>
            <ac:picMk id="18" creationId="{087BC109-57F6-DC49-B83E-4A903CAC11A7}"/>
          </ac:picMkLst>
        </pc:picChg>
        <pc:picChg chg="mod">
          <ac:chgData name="Armando Lacerda" userId="6ac139bb-b445-447a-8efe-92d4a0b8d73e" providerId="ADAL" clId="{25CBEF6B-2795-45FA-B16E-51975331B5CC}" dt="2023-08-28T22:16:05.047" v="89" actId="408"/>
          <ac:picMkLst>
            <pc:docMk/>
            <pc:sldMk cId="1804377006" sldId="263"/>
            <ac:picMk id="19" creationId="{225F4732-A265-BB07-7BE3-0F121983CD4A}"/>
          </ac:picMkLst>
        </pc:picChg>
        <pc:picChg chg="add del mod">
          <ac:chgData name="Armando Lacerda" userId="6ac139bb-b445-447a-8efe-92d4a0b8d73e" providerId="ADAL" clId="{25CBEF6B-2795-45FA-B16E-51975331B5CC}" dt="2023-08-28T22:39:19.797" v="230"/>
          <ac:picMkLst>
            <pc:docMk/>
            <pc:sldMk cId="1804377006" sldId="263"/>
            <ac:picMk id="21" creationId="{52BFC7FF-DC74-70A7-BB60-6B302DFD9BE1}"/>
          </ac:picMkLst>
        </pc:picChg>
        <pc:picChg chg="add mod ord">
          <ac:chgData name="Armando Lacerda" userId="6ac139bb-b445-447a-8efe-92d4a0b8d73e" providerId="ADAL" clId="{25CBEF6B-2795-45FA-B16E-51975331B5CC}" dt="2023-08-28T22:40:52.786" v="239" actId="166"/>
          <ac:picMkLst>
            <pc:docMk/>
            <pc:sldMk cId="1804377006" sldId="263"/>
            <ac:picMk id="23" creationId="{DC8F94C6-250F-A73A-87FC-4475CA352CE8}"/>
          </ac:picMkLst>
        </pc:picChg>
      </pc:sldChg>
      <pc:sldChg chg="add del">
        <pc:chgData name="Armando Lacerda" userId="6ac139bb-b445-447a-8efe-92d4a0b8d73e" providerId="ADAL" clId="{25CBEF6B-2795-45FA-B16E-51975331B5CC}" dt="2023-08-28T22:14:24.105" v="78" actId="2890"/>
        <pc:sldMkLst>
          <pc:docMk/>
          <pc:sldMk cId="1153217764" sldId="264"/>
        </pc:sldMkLst>
      </pc:sldChg>
      <pc:sldChg chg="add del">
        <pc:chgData name="Armando Lacerda" userId="6ac139bb-b445-447a-8efe-92d4a0b8d73e" providerId="ADAL" clId="{25CBEF6B-2795-45FA-B16E-51975331B5CC}" dt="2023-08-28T22:14:43.709" v="80" actId="2890"/>
        <pc:sldMkLst>
          <pc:docMk/>
          <pc:sldMk cId="3397169953" sldId="264"/>
        </pc:sldMkLst>
      </pc:sldChg>
      <pc:sldChg chg="addSp modSp add mod modTransition modNotesTx">
        <pc:chgData name="Armando Lacerda" userId="6ac139bb-b445-447a-8efe-92d4a0b8d73e" providerId="ADAL" clId="{25CBEF6B-2795-45FA-B16E-51975331B5CC}" dt="2023-08-29T18:34:42.101" v="957"/>
        <pc:sldMkLst>
          <pc:docMk/>
          <pc:sldMk cId="4231599728" sldId="264"/>
        </pc:sldMkLst>
        <pc:spChg chg="add mod">
          <ac:chgData name="Armando Lacerda" userId="6ac139bb-b445-447a-8efe-92d4a0b8d73e" providerId="ADAL" clId="{25CBEF6B-2795-45FA-B16E-51975331B5CC}" dt="2023-08-29T01:29:48.439" v="752" actId="1582"/>
          <ac:spMkLst>
            <pc:docMk/>
            <pc:sldMk cId="4231599728" sldId="264"/>
            <ac:spMk id="2" creationId="{22A5834F-29C9-9CC5-4CDC-BA9EA3F849BC}"/>
          </ac:spMkLst>
        </pc:spChg>
        <pc:picChg chg="add mod">
          <ac:chgData name="Armando Lacerda" userId="6ac139bb-b445-447a-8efe-92d4a0b8d73e" providerId="ADAL" clId="{25CBEF6B-2795-45FA-B16E-51975331B5CC}" dt="2023-08-28T22:21:37.677" v="173" actId="1076"/>
          <ac:picMkLst>
            <pc:docMk/>
            <pc:sldMk cId="4231599728" sldId="264"/>
            <ac:picMk id="4" creationId="{4919D1FE-DED8-C56A-A837-F5F32F2573B8}"/>
          </ac:picMkLst>
        </pc:picChg>
      </pc:sldChg>
      <pc:sldChg chg="addSp delSp modSp add mod modTransition modNotesTx">
        <pc:chgData name="Armando Lacerda" userId="6ac139bb-b445-447a-8efe-92d4a0b8d73e" providerId="ADAL" clId="{25CBEF6B-2795-45FA-B16E-51975331B5CC}" dt="2023-08-29T18:34:44.601" v="958"/>
        <pc:sldMkLst>
          <pc:docMk/>
          <pc:sldMk cId="290515348" sldId="265"/>
        </pc:sldMkLst>
        <pc:spChg chg="del mod">
          <ac:chgData name="Armando Lacerda" userId="6ac139bb-b445-447a-8efe-92d4a0b8d73e" providerId="ADAL" clId="{25CBEF6B-2795-45FA-B16E-51975331B5CC}" dt="2023-08-28T22:36:56.507" v="220" actId="478"/>
          <ac:spMkLst>
            <pc:docMk/>
            <pc:sldMk cId="290515348" sldId="265"/>
            <ac:spMk id="2" creationId="{22A5834F-29C9-9CC5-4CDC-BA9EA3F849BC}"/>
          </ac:spMkLst>
        </pc:spChg>
        <pc:spChg chg="add mod ord">
          <ac:chgData name="Armando Lacerda" userId="6ac139bb-b445-447a-8efe-92d4a0b8d73e" providerId="ADAL" clId="{25CBEF6B-2795-45FA-B16E-51975331B5CC}" dt="2023-08-28T22:35:50.304" v="208" actId="1076"/>
          <ac:spMkLst>
            <pc:docMk/>
            <pc:sldMk cId="290515348" sldId="265"/>
            <ac:spMk id="20" creationId="{7B800CF5-0895-DBA9-CC80-88683799E17D}"/>
          </ac:spMkLst>
        </pc:spChg>
        <pc:spChg chg="add mod">
          <ac:chgData name="Armando Lacerda" userId="6ac139bb-b445-447a-8efe-92d4a0b8d73e" providerId="ADAL" clId="{25CBEF6B-2795-45FA-B16E-51975331B5CC}" dt="2023-08-28T22:36:18.745" v="216" actId="2085"/>
          <ac:spMkLst>
            <pc:docMk/>
            <pc:sldMk cId="290515348" sldId="265"/>
            <ac:spMk id="21" creationId="{3E70B986-FF9E-3D32-29E0-E12DE0BDFAB9}"/>
          </ac:spMkLst>
        </pc:spChg>
        <pc:spChg chg="add mod">
          <ac:chgData name="Armando Lacerda" userId="6ac139bb-b445-447a-8efe-92d4a0b8d73e" providerId="ADAL" clId="{25CBEF6B-2795-45FA-B16E-51975331B5CC}" dt="2023-08-29T01:29:57.359" v="753" actId="1582"/>
          <ac:spMkLst>
            <pc:docMk/>
            <pc:sldMk cId="290515348" sldId="265"/>
            <ac:spMk id="22" creationId="{2AA4E872-2398-5841-A394-D83E0C11D6FF}"/>
          </ac:spMkLst>
        </pc:spChg>
        <pc:spChg chg="mod">
          <ac:chgData name="Armando Lacerda" userId="6ac139bb-b445-447a-8efe-92d4a0b8d73e" providerId="ADAL" clId="{25CBEF6B-2795-45FA-B16E-51975331B5CC}" dt="2023-08-29T09:05:14.659" v="844" actId="20577"/>
          <ac:spMkLst>
            <pc:docMk/>
            <pc:sldMk cId="290515348" sldId="265"/>
            <ac:spMk id="32" creationId="{7F4E9875-5ED0-860B-3450-7B23BEB5E423}"/>
          </ac:spMkLst>
        </pc:spChg>
        <pc:picChg chg="add del mod">
          <ac:chgData name="Armando Lacerda" userId="6ac139bb-b445-447a-8efe-92d4a0b8d73e" providerId="ADAL" clId="{25CBEF6B-2795-45FA-B16E-51975331B5CC}" dt="2023-08-28T22:23:09.390" v="176"/>
          <ac:picMkLst>
            <pc:docMk/>
            <pc:sldMk cId="290515348" sldId="265"/>
            <ac:picMk id="6" creationId="{E75C336E-2F48-1E69-C2C3-56AA7496A4FE}"/>
          </ac:picMkLst>
        </pc:picChg>
        <pc:picChg chg="add del mod">
          <ac:chgData name="Armando Lacerda" userId="6ac139bb-b445-447a-8efe-92d4a0b8d73e" providerId="ADAL" clId="{25CBEF6B-2795-45FA-B16E-51975331B5CC}" dt="2023-08-28T22:24:16.810" v="180" actId="21"/>
          <ac:picMkLst>
            <pc:docMk/>
            <pc:sldMk cId="290515348" sldId="265"/>
            <ac:picMk id="10" creationId="{57851E38-900A-B688-19F2-4E67F35E3C58}"/>
          </ac:picMkLst>
        </pc:picChg>
        <pc:picChg chg="mod ord">
          <ac:chgData name="Armando Lacerda" userId="6ac139bb-b445-447a-8efe-92d4a0b8d73e" providerId="ADAL" clId="{25CBEF6B-2795-45FA-B16E-51975331B5CC}" dt="2023-08-28T22:36:26.930" v="217" actId="166"/>
          <ac:picMkLst>
            <pc:docMk/>
            <pc:sldMk cId="290515348" sldId="265"/>
            <ac:picMk id="13" creationId="{B8D65E63-1C8A-5D1B-FC1D-CAEEF49F2281}"/>
          </ac:picMkLst>
        </pc:picChg>
        <pc:picChg chg="add del mod">
          <ac:chgData name="Armando Lacerda" userId="6ac139bb-b445-447a-8efe-92d4a0b8d73e" providerId="ADAL" clId="{25CBEF6B-2795-45FA-B16E-51975331B5CC}" dt="2023-08-28T22:34:17.742" v="182" actId="21"/>
          <ac:picMkLst>
            <pc:docMk/>
            <pc:sldMk cId="290515348" sldId="265"/>
            <ac:picMk id="14" creationId="{6966221D-8A47-F04C-42DF-F7F2F4C4EB2E}"/>
          </ac:picMkLst>
        </pc:picChg>
        <pc:picChg chg="mod">
          <ac:chgData name="Armando Lacerda" userId="6ac139bb-b445-447a-8efe-92d4a0b8d73e" providerId="ADAL" clId="{25CBEF6B-2795-45FA-B16E-51975331B5CC}" dt="2023-08-28T22:37:46.271" v="224" actId="14100"/>
          <ac:picMkLst>
            <pc:docMk/>
            <pc:sldMk cId="290515348" sldId="265"/>
            <ac:picMk id="17" creationId="{C784C9BC-31C7-AA58-4DC4-7D117D8D8757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6:34.784" v="1067" actId="20577"/>
        <pc:sldMkLst>
          <pc:docMk/>
          <pc:sldMk cId="111765456" sldId="266"/>
        </pc:sldMkLst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01:34:06.913" v="761" actId="478"/>
          <ac:spMkLst>
            <pc:docMk/>
            <pc:sldMk cId="111765456" sldId="266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12" creationId="{4F275398-589F-EF75-F08B-78399D2DAA30}"/>
          </ac:spMkLst>
        </pc:spChg>
        <pc:spChg chg="del">
          <ac:chgData name="Armando Lacerda" userId="6ac139bb-b445-447a-8efe-92d4a0b8d73e" providerId="ADAL" clId="{25CBEF6B-2795-45FA-B16E-51975331B5CC}" dt="2023-08-29T01:34:06.913" v="761" actId="478"/>
          <ac:spMkLst>
            <pc:docMk/>
            <pc:sldMk cId="111765456" sldId="266"/>
            <ac:spMk id="14" creationId="{8410D9A2-2FE2-7571-4901-CEA4EBCC5426}"/>
          </ac:spMkLst>
        </pc:spChg>
        <pc:spChg chg="del">
          <ac:chgData name="Armando Lacerda" userId="6ac139bb-b445-447a-8efe-92d4a0b8d73e" providerId="ADAL" clId="{25CBEF6B-2795-45FA-B16E-51975331B5CC}" dt="2023-08-28T22:41:57.130" v="241" actId="478"/>
          <ac:spMkLst>
            <pc:docMk/>
            <pc:sldMk cId="111765456" sldId="266"/>
            <ac:spMk id="25" creationId="{F7D58C6F-707D-ADA4-E34B-ACD02715416E}"/>
          </ac:spMkLst>
        </pc:sp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01:34:06.913" v="761" actId="478"/>
          <ac:picMkLst>
            <pc:docMk/>
            <pc:sldMk cId="111765456" sldId="266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17" creationId="{C784C9BC-31C7-AA58-4DC4-7D117D8D8757}"/>
          </ac:picMkLst>
        </pc:picChg>
        <pc:picChg chg="del">
          <ac:chgData name="Armando Lacerda" userId="6ac139bb-b445-447a-8efe-92d4a0b8d73e" providerId="ADAL" clId="{25CBEF6B-2795-45FA-B16E-51975331B5CC}" dt="2023-08-29T01:34:06.913" v="761" actId="478"/>
          <ac:picMkLst>
            <pc:docMk/>
            <pc:sldMk cId="111765456" sldId="266"/>
            <ac:picMk id="19" creationId="{225F4732-A265-BB07-7BE3-0F121983CD4A}"/>
          </ac:picMkLst>
        </pc:picChg>
        <pc:picChg chg="del">
          <ac:chgData name="Armando Lacerda" userId="6ac139bb-b445-447a-8efe-92d4a0b8d73e" providerId="ADAL" clId="{25CBEF6B-2795-45FA-B16E-51975331B5CC}" dt="2023-08-28T22:41:57.130" v="241" actId="478"/>
          <ac:picMkLst>
            <pc:docMk/>
            <pc:sldMk cId="111765456" sldId="266"/>
            <ac:picMk id="23" creationId="{DC8F94C6-250F-A73A-87FC-4475CA352CE8}"/>
          </ac:picMkLst>
        </pc:picChg>
      </pc:sldChg>
      <pc:sldChg chg="addSp delSp modSp new mod modTransition modAnim modNotesTx">
        <pc:chgData name="Armando Lacerda" userId="6ac139bb-b445-447a-8efe-92d4a0b8d73e" providerId="ADAL" clId="{25CBEF6B-2795-45FA-B16E-51975331B5CC}" dt="2023-08-29T18:34:29.241" v="949" actId="20577"/>
        <pc:sldMkLst>
          <pc:docMk/>
          <pc:sldMk cId="962972893" sldId="267"/>
        </pc:sldMkLst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5" creationId="{E7B16B9A-5A7C-9315-BC4B-0CE248435C75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6" creationId="{B81FF8E3-E9D5-A519-DD97-94B284EEF4BB}"/>
          </ac:spMkLst>
        </pc:spChg>
        <pc:spChg chg="add del">
          <ac:chgData name="Armando Lacerda" userId="6ac139bb-b445-447a-8efe-92d4a0b8d73e" providerId="ADAL" clId="{25CBEF6B-2795-45FA-B16E-51975331B5CC}" dt="2023-08-29T00:15:40.550" v="267" actId="478"/>
          <ac:spMkLst>
            <pc:docMk/>
            <pc:sldMk cId="962972893" sldId="267"/>
            <ac:spMk id="7" creationId="{923E43BB-2C0A-AC47-A7C4-29AA0F5D16AE}"/>
          </ac:spMkLst>
        </pc:spChg>
        <pc:spChg chg="add del mod">
          <ac:chgData name="Armando Lacerda" userId="6ac139bb-b445-447a-8efe-92d4a0b8d73e" providerId="ADAL" clId="{25CBEF6B-2795-45FA-B16E-51975331B5CC}" dt="2023-08-29T00:15:43.669" v="268" actId="21"/>
          <ac:spMkLst>
            <pc:docMk/>
            <pc:sldMk cId="962972893" sldId="267"/>
            <ac:spMk id="9" creationId="{2D12A047-E091-C87B-BDE4-331A79AF2A9B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11" creationId="{3B263B4A-D6EB-BA8A-3917-6E200815EA89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14" creationId="{CAEB136E-8012-23D5-2C0F-C5A2F378F02B}"/>
          </ac:spMkLst>
        </pc:spChg>
        <pc:spChg chg="add mod">
          <ac:chgData name="Armando Lacerda" userId="6ac139bb-b445-447a-8efe-92d4a0b8d73e" providerId="ADAL" clId="{25CBEF6B-2795-45FA-B16E-51975331B5CC}" dt="2023-08-29T00:22:11.539" v="307" actId="571"/>
          <ac:spMkLst>
            <pc:docMk/>
            <pc:sldMk cId="962972893" sldId="267"/>
            <ac:spMk id="16" creationId="{A32403DC-1C38-A237-EC74-2AA5017F19AB}"/>
          </ac:spMkLst>
        </pc:spChg>
        <pc:spChg chg="add mod">
          <ac:chgData name="Armando Lacerda" userId="6ac139bb-b445-447a-8efe-92d4a0b8d73e" providerId="ADAL" clId="{25CBEF6B-2795-45FA-B16E-51975331B5CC}" dt="2023-08-29T00:22:11.539" v="307" actId="571"/>
          <ac:spMkLst>
            <pc:docMk/>
            <pc:sldMk cId="962972893" sldId="267"/>
            <ac:spMk id="19" creationId="{162C747D-CBC0-DB53-0F97-84F6346F7DDA}"/>
          </ac:spMkLst>
        </pc:spChg>
        <pc:spChg chg="add mod">
          <ac:chgData name="Armando Lacerda" userId="6ac139bb-b445-447a-8efe-92d4a0b8d73e" providerId="ADAL" clId="{25CBEF6B-2795-45FA-B16E-51975331B5CC}" dt="2023-08-29T01:25:27.951" v="742" actId="1076"/>
          <ac:spMkLst>
            <pc:docMk/>
            <pc:sldMk cId="962972893" sldId="267"/>
            <ac:spMk id="21" creationId="{22A66C60-EFDE-F5A8-2B72-958DA64B1303}"/>
          </ac:spMkLst>
        </pc:spChg>
        <pc:spChg chg="add mod">
          <ac:chgData name="Armando Lacerda" userId="6ac139bb-b445-447a-8efe-92d4a0b8d73e" providerId="ADAL" clId="{25CBEF6B-2795-45FA-B16E-51975331B5CC}" dt="2023-08-29T00:39:37.505" v="504" actId="1076"/>
          <ac:spMkLst>
            <pc:docMk/>
            <pc:sldMk cId="962972893" sldId="267"/>
            <ac:spMk id="24" creationId="{87F67E44-4D7B-10DA-F7E2-FD101F1DC54B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25" creationId="{D9A7BE2F-2D73-D9AC-E74F-DED8E20ABEF3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27" creationId="{7C0F50E3-C3D9-BD0C-7B46-D063B5221F2D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30" creationId="{5348BE4A-08BF-A9F7-D86E-C9709765B1EE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31" creationId="{8B358C49-A977-8BD1-1487-E0B37FD7C37D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36" creationId="{E873BE55-9AD6-176B-EE25-A28338F3B2E5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39" creationId="{F44D8653-A4C7-5289-DD88-E82AD54DA851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40" creationId="{1A1D8CB1-0BE1-78B0-9606-2E393A38AE3B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41" creationId="{39DE9365-913D-C773-0CE6-A5B81D4A6291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42" creationId="{86FACEFC-26E6-7D7A-6244-00EB42FBAB92}"/>
          </ac:spMkLst>
        </pc:spChg>
        <pc:spChg chg="add mod">
          <ac:chgData name="Armando Lacerda" userId="6ac139bb-b445-447a-8efe-92d4a0b8d73e" providerId="ADAL" clId="{25CBEF6B-2795-45FA-B16E-51975331B5CC}" dt="2023-08-29T00:39:37.505" v="504" actId="1076"/>
          <ac:spMkLst>
            <pc:docMk/>
            <pc:sldMk cId="962972893" sldId="267"/>
            <ac:spMk id="43" creationId="{7F86F5B6-8DE9-6D21-3045-8FD81EA223DC}"/>
          </ac:spMkLst>
        </pc:spChg>
        <pc:spChg chg="add mod">
          <ac:chgData name="Armando Lacerda" userId="6ac139bb-b445-447a-8efe-92d4a0b8d73e" providerId="ADAL" clId="{25CBEF6B-2795-45FA-B16E-51975331B5CC}" dt="2023-08-29T00:39:37.505" v="504" actId="1076"/>
          <ac:spMkLst>
            <pc:docMk/>
            <pc:sldMk cId="962972893" sldId="267"/>
            <ac:spMk id="44" creationId="{C2A3C693-238C-BC16-0ADA-D7084976A8F3}"/>
          </ac:spMkLst>
        </pc:sp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2" creationId="{5C5C60C1-3EA3-6D91-E854-9E3B36DE37D9}"/>
          </ac:picMkLst>
        </pc:picChg>
        <pc:picChg chg="add del mod">
          <ac:chgData name="Armando Lacerda" userId="6ac139bb-b445-447a-8efe-92d4a0b8d73e" providerId="ADAL" clId="{25CBEF6B-2795-45FA-B16E-51975331B5CC}" dt="2023-08-28T22:42:57.038" v="248" actId="21"/>
          <ac:picMkLst>
            <pc:docMk/>
            <pc:sldMk cId="962972893" sldId="267"/>
            <ac:picMk id="3" creationId="{C54B1187-3CDE-FD0B-7F14-9D7574898AD7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4" creationId="{5265885B-24D1-7ED8-8FE6-5BD0B6512D87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8" creationId="{67B3B4B4-1806-8655-5E18-170F48B4FB04}"/>
          </ac:picMkLst>
        </pc:picChg>
        <pc:picChg chg="add del mod or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10" creationId="{97E855CB-2D5C-7229-D288-D95D6BA99C46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12" creationId="{59F7E347-140C-E220-8304-CFE20C72575F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13" creationId="{BBD4239D-E2AC-5A8F-3551-7F0AAB77B2FB}"/>
          </ac:picMkLst>
        </pc:picChg>
        <pc:picChg chg="add mod">
          <ac:chgData name="Armando Lacerda" userId="6ac139bb-b445-447a-8efe-92d4a0b8d73e" providerId="ADAL" clId="{25CBEF6B-2795-45FA-B16E-51975331B5CC}" dt="2023-08-29T00:39:37.505" v="504" actId="1076"/>
          <ac:picMkLst>
            <pc:docMk/>
            <pc:sldMk cId="962972893" sldId="267"/>
            <ac:picMk id="15" creationId="{2B242989-C3A4-AD2E-1B98-0F88A1D55B94}"/>
          </ac:picMkLst>
        </pc:picChg>
        <pc:picChg chg="add mod">
          <ac:chgData name="Armando Lacerda" userId="6ac139bb-b445-447a-8efe-92d4a0b8d73e" providerId="ADAL" clId="{25CBEF6B-2795-45FA-B16E-51975331B5CC}" dt="2023-08-29T00:22:11.539" v="307" actId="571"/>
          <ac:picMkLst>
            <pc:docMk/>
            <pc:sldMk cId="962972893" sldId="267"/>
            <ac:picMk id="17" creationId="{8736585A-D552-01E7-7F01-FFF1D8A7BB2A}"/>
          </ac:picMkLst>
        </pc:picChg>
        <pc:picChg chg="add mod">
          <ac:chgData name="Armando Lacerda" userId="6ac139bb-b445-447a-8efe-92d4a0b8d73e" providerId="ADAL" clId="{25CBEF6B-2795-45FA-B16E-51975331B5CC}" dt="2023-08-29T00:22:11.539" v="307" actId="571"/>
          <ac:picMkLst>
            <pc:docMk/>
            <pc:sldMk cId="962972893" sldId="267"/>
            <ac:picMk id="18" creationId="{F7C0A13F-7722-B50D-2A1D-AE187ADD1A12}"/>
          </ac:picMkLst>
        </pc:picChg>
        <pc:picChg chg="add mod">
          <ac:chgData name="Armando Lacerda" userId="6ac139bb-b445-447a-8efe-92d4a0b8d73e" providerId="ADAL" clId="{25CBEF6B-2795-45FA-B16E-51975331B5CC}" dt="2023-08-29T00:22:11.539" v="307" actId="571"/>
          <ac:picMkLst>
            <pc:docMk/>
            <pc:sldMk cId="962972893" sldId="267"/>
            <ac:picMk id="20" creationId="{90C6EC6A-3906-D954-338D-B3C339DC821C}"/>
          </ac:picMkLst>
        </pc:picChg>
        <pc:picChg chg="add mod">
          <ac:chgData name="Armando Lacerda" userId="6ac139bb-b445-447a-8efe-92d4a0b8d73e" providerId="ADAL" clId="{25CBEF6B-2795-45FA-B16E-51975331B5CC}" dt="2023-08-29T00:39:37.505" v="504" actId="1076"/>
          <ac:picMkLst>
            <pc:docMk/>
            <pc:sldMk cId="962972893" sldId="267"/>
            <ac:picMk id="22" creationId="{4803EB56-24FA-EE59-B047-C9D378410D53}"/>
          </ac:picMkLst>
        </pc:picChg>
        <pc:picChg chg="add mod">
          <ac:chgData name="Armando Lacerda" userId="6ac139bb-b445-447a-8efe-92d4a0b8d73e" providerId="ADAL" clId="{25CBEF6B-2795-45FA-B16E-51975331B5CC}" dt="2023-08-29T00:39:37.505" v="504" actId="1076"/>
          <ac:picMkLst>
            <pc:docMk/>
            <pc:sldMk cId="962972893" sldId="267"/>
            <ac:picMk id="23" creationId="{E902AD07-CAA7-7371-51EC-3C52A072B49B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26" creationId="{3B1588FB-EE02-B215-3A1F-B1084783FD65}"/>
          </ac:picMkLst>
        </pc:picChg>
        <pc:picChg chg="add del mod">
          <ac:chgData name="Armando Lacerda" userId="6ac139bb-b445-447a-8efe-92d4a0b8d73e" providerId="ADAL" clId="{25CBEF6B-2795-45FA-B16E-51975331B5CC}" dt="2023-08-29T00:29:17.056" v="399" actId="21"/>
          <ac:picMkLst>
            <pc:docMk/>
            <pc:sldMk cId="962972893" sldId="267"/>
            <ac:picMk id="28" creationId="{9A7F8EF6-C598-1F1F-A1FC-93EF5661FC38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29" creationId="{334A5248-641D-0246-8C69-41CC780610DB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32" creationId="{75A4344C-DF9D-CFA4-46C7-8380763BD221}"/>
          </ac:picMkLst>
        </pc:picChg>
        <pc:picChg chg="add del">
          <ac:chgData name="Armando Lacerda" userId="6ac139bb-b445-447a-8efe-92d4a0b8d73e" providerId="ADAL" clId="{25CBEF6B-2795-45FA-B16E-51975331B5CC}" dt="2023-08-29T00:31:38.357" v="421" actId="21"/>
          <ac:picMkLst>
            <pc:docMk/>
            <pc:sldMk cId="962972893" sldId="267"/>
            <ac:picMk id="33" creationId="{3D1957A0-9B57-BD39-C080-A4B1282AABEB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34" creationId="{5A64F13A-3386-7020-F93E-73DDE7C08BC1}"/>
          </ac:picMkLst>
        </pc:picChg>
        <pc:picChg chg="add del mod">
          <ac:chgData name="Armando Lacerda" userId="6ac139bb-b445-447a-8efe-92d4a0b8d73e" providerId="ADAL" clId="{25CBEF6B-2795-45FA-B16E-51975331B5CC}" dt="2023-08-29T00:33:05.972" v="433" actId="21"/>
          <ac:picMkLst>
            <pc:docMk/>
            <pc:sldMk cId="962972893" sldId="267"/>
            <ac:picMk id="35" creationId="{7EFC0A47-8838-3960-6F10-B221CD7DF67D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37" creationId="{94875D17-7319-D8C9-6116-1AF9D6510F3D}"/>
          </ac:picMkLst>
        </pc:picChg>
        <pc:picChg chg="add del mod">
          <ac:chgData name="Armando Lacerda" userId="6ac139bb-b445-447a-8efe-92d4a0b8d73e" providerId="ADAL" clId="{25CBEF6B-2795-45FA-B16E-51975331B5CC}" dt="2023-08-29T00:35:41.818" v="452" actId="21"/>
          <ac:picMkLst>
            <pc:docMk/>
            <pc:sldMk cId="962972893" sldId="267"/>
            <ac:picMk id="38" creationId="{DB632BA9-834E-04EF-95DB-3BFDA1FCC182}"/>
          </ac:picMkLst>
        </pc:picChg>
        <pc:picChg chg="add del mod">
          <ac:chgData name="Armando Lacerda" userId="6ac139bb-b445-447a-8efe-92d4a0b8d73e" providerId="ADAL" clId="{25CBEF6B-2795-45FA-B16E-51975331B5CC}" dt="2023-08-29T00:30:41.296" v="416" actId="21"/>
          <ac:picMkLst>
            <pc:docMk/>
            <pc:sldMk cId="962972893" sldId="267"/>
            <ac:picMk id="3074" creationId="{68575233-2845-348B-3241-26978BBA9FDB}"/>
          </ac:picMkLst>
        </pc:picChg>
        <pc:picChg chg="add del mod">
          <ac:chgData name="Armando Lacerda" userId="6ac139bb-b445-447a-8efe-92d4a0b8d73e" providerId="ADAL" clId="{25CBEF6B-2795-45FA-B16E-51975331B5CC}" dt="2023-08-29T00:34:45.264" v="448" actId="21"/>
          <ac:picMkLst>
            <pc:docMk/>
            <pc:sldMk cId="962972893" sldId="267"/>
            <ac:picMk id="3076" creationId="{6E7AAFD1-E4C2-085B-45F0-C41CF059A14C}"/>
          </ac:picMkLst>
        </pc:picChg>
      </pc:sldChg>
      <pc:sldChg chg="delSp modSp add mod ord modAnim modNotesTx">
        <pc:chgData name="Armando Lacerda" userId="6ac139bb-b445-447a-8efe-92d4a0b8d73e" providerId="ADAL" clId="{25CBEF6B-2795-45FA-B16E-51975331B5CC}" dt="2023-08-29T18:34:21.806" v="936" actId="20577"/>
        <pc:sldMkLst>
          <pc:docMk/>
          <pc:sldMk cId="1886314929" sldId="268"/>
        </pc:sldMkLst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5" creationId="{E7B16B9A-5A7C-9315-BC4B-0CE248435C75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6" creationId="{B81FF8E3-E9D5-A519-DD97-94B284EEF4BB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11" creationId="{3B263B4A-D6EB-BA8A-3917-6E200815EA89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14" creationId="{CAEB136E-8012-23D5-2C0F-C5A2F378F02B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21" creationId="{22A66C60-EFDE-F5A8-2B72-958DA64B1303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24" creationId="{87F67E44-4D7B-10DA-F7E2-FD101F1DC54B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25" creationId="{D9A7BE2F-2D73-D9AC-E74F-DED8E20ABEF3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27" creationId="{7C0F50E3-C3D9-BD0C-7B46-D063B5221F2D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30" creationId="{5348BE4A-08BF-A9F7-D86E-C9709765B1EE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31" creationId="{8B358C49-A977-8BD1-1487-E0B37FD7C37D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36" creationId="{E873BE55-9AD6-176B-EE25-A28338F3B2E5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39" creationId="{F44D8653-A4C7-5289-DD88-E82AD54DA851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0" creationId="{1A1D8CB1-0BE1-78B0-9606-2E393A38AE3B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1" creationId="{39DE9365-913D-C773-0CE6-A5B81D4A6291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2" creationId="{86FACEFC-26E6-7D7A-6244-00EB42FBAB92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3" creationId="{7F86F5B6-8DE9-6D21-3045-8FD81EA223DC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4" creationId="{C2A3C693-238C-BC16-0ADA-D7084976A8F3}"/>
          </ac:spMkLst>
        </pc:sp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2" creationId="{5C5C60C1-3EA3-6D91-E854-9E3B36DE37D9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4" creationId="{5265885B-24D1-7ED8-8FE6-5BD0B6512D87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8" creationId="{67B3B4B4-1806-8655-5E18-170F48B4FB04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0" creationId="{97E855CB-2D5C-7229-D288-D95D6BA99C46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2" creationId="{59F7E347-140C-E220-8304-CFE20C72575F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3" creationId="{BBD4239D-E2AC-5A8F-3551-7F0AAB77B2FB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5" creationId="{2B242989-C3A4-AD2E-1B98-0F88A1D55B94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22" creationId="{4803EB56-24FA-EE59-B047-C9D378410D53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23" creationId="{E902AD07-CAA7-7371-51EC-3C52A072B49B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26" creationId="{3B1588FB-EE02-B215-3A1F-B1084783FD65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29" creationId="{334A5248-641D-0246-8C69-41CC780610DB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32" creationId="{75A4344C-DF9D-CFA4-46C7-8380763BD221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34" creationId="{5A64F13A-3386-7020-F93E-73DDE7C08BC1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37" creationId="{94875D17-7319-D8C9-6116-1AF9D6510F3D}"/>
          </ac:picMkLst>
        </pc:picChg>
      </pc:sldChg>
      <pc:sldChg chg="add del">
        <pc:chgData name="Armando Lacerda" userId="6ac139bb-b445-447a-8efe-92d4a0b8d73e" providerId="ADAL" clId="{25CBEF6B-2795-45FA-B16E-51975331B5CC}" dt="2023-08-29T00:41:03.921" v="512" actId="2890"/>
        <pc:sldMkLst>
          <pc:docMk/>
          <pc:sldMk cId="4059837263" sldId="269"/>
        </pc:sldMkLst>
      </pc:sldChg>
      <pc:sldChg chg="addSp modSp new mod modNotesTx">
        <pc:chgData name="Armando Lacerda" userId="6ac139bb-b445-447a-8efe-92d4a0b8d73e" providerId="ADAL" clId="{25CBEF6B-2795-45FA-B16E-51975331B5CC}" dt="2023-08-29T18:34:18.643" v="929" actId="20577"/>
        <pc:sldMkLst>
          <pc:docMk/>
          <pc:sldMk cId="4215762931" sldId="269"/>
        </pc:sldMkLst>
        <pc:spChg chg="add mod">
          <ac:chgData name="Armando Lacerda" userId="6ac139bb-b445-447a-8efe-92d4a0b8d73e" providerId="ADAL" clId="{25CBEF6B-2795-45FA-B16E-51975331B5CC}" dt="2023-08-29T01:38:15.487" v="831" actId="207"/>
          <ac:spMkLst>
            <pc:docMk/>
            <pc:sldMk cId="4215762931" sldId="269"/>
            <ac:spMk id="3" creationId="{8689F898-B53E-EDFC-8FDB-7ED3601D517A}"/>
          </ac:spMkLst>
        </pc:spChg>
        <pc:spChg chg="add mod">
          <ac:chgData name="Armando Lacerda" userId="6ac139bb-b445-447a-8efe-92d4a0b8d73e" providerId="ADAL" clId="{25CBEF6B-2795-45FA-B16E-51975331B5CC}" dt="2023-08-29T01:38:53.857" v="832" actId="1076"/>
          <ac:spMkLst>
            <pc:docMk/>
            <pc:sldMk cId="4215762931" sldId="269"/>
            <ac:spMk id="4" creationId="{A2D57629-D96A-76F7-DD09-39EE4C4DA695}"/>
          </ac:spMkLst>
        </pc:spChg>
        <pc:spChg chg="add mod">
          <ac:chgData name="Armando Lacerda" userId="6ac139bb-b445-447a-8efe-92d4a0b8d73e" providerId="ADAL" clId="{25CBEF6B-2795-45FA-B16E-51975331B5CC}" dt="2023-08-29T01:38:53.857" v="832" actId="1076"/>
          <ac:spMkLst>
            <pc:docMk/>
            <pc:sldMk cId="4215762931" sldId="269"/>
            <ac:spMk id="5" creationId="{EDD48D05-DABA-464E-79A7-4FCD78DACE72}"/>
          </ac:spMkLst>
        </pc:spChg>
        <pc:picChg chg="add mod">
          <ac:chgData name="Armando Lacerda" userId="6ac139bb-b445-447a-8efe-92d4a0b8d73e" providerId="ADAL" clId="{25CBEF6B-2795-45FA-B16E-51975331B5CC}" dt="2023-08-29T00:41:18.604" v="517" actId="1076"/>
          <ac:picMkLst>
            <pc:docMk/>
            <pc:sldMk cId="4215762931" sldId="269"/>
            <ac:picMk id="2" creationId="{7015C073-F5B5-1D06-FC5F-19AAA1822223}"/>
          </ac:picMkLst>
        </pc:picChg>
        <pc:picChg chg="add mod">
          <ac:chgData name="Armando Lacerda" userId="6ac139bb-b445-447a-8efe-92d4a0b8d73e" providerId="ADAL" clId="{25CBEF6B-2795-45FA-B16E-51975331B5CC}" dt="2023-08-29T01:38:53.857" v="832" actId="1076"/>
          <ac:picMkLst>
            <pc:docMk/>
            <pc:sldMk cId="4215762931" sldId="269"/>
            <ac:picMk id="6" creationId="{431D6752-85E3-3A33-B6E2-2B56588857DA}"/>
          </ac:picMkLst>
        </pc:picChg>
        <pc:picChg chg="add mod">
          <ac:chgData name="Armando Lacerda" userId="6ac139bb-b445-447a-8efe-92d4a0b8d73e" providerId="ADAL" clId="{25CBEF6B-2795-45FA-B16E-51975331B5CC}" dt="2023-08-29T01:38:53.857" v="832" actId="1076"/>
          <ac:picMkLst>
            <pc:docMk/>
            <pc:sldMk cId="4215762931" sldId="269"/>
            <ac:picMk id="8" creationId="{47391659-2FDC-D820-F6DF-C6CF645C0051}"/>
          </ac:picMkLst>
        </pc:picChg>
      </pc:sldChg>
      <pc:sldChg chg="delSp add mod ord modNotesTx">
        <pc:chgData name="Armando Lacerda" userId="6ac139bb-b445-447a-8efe-92d4a0b8d73e" providerId="ADAL" clId="{25CBEF6B-2795-45FA-B16E-51975331B5CC}" dt="2023-08-29T18:36:09.160" v="1004" actId="20577"/>
        <pc:sldMkLst>
          <pc:docMk/>
          <pc:sldMk cId="2482732293" sldId="270"/>
        </pc:sldMkLst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4" creationId="{C6ED2028-2AB2-E4B6-E319-9CB10D33D5CA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12" creationId="{4F275398-589F-EF75-F08B-78399D2DAA30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7" creationId="{7F1E4993-8B55-4C7F-A4A9-7A4CD448AB19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7" creationId="{C784C9BC-31C7-AA58-4DC4-7D117D8D8757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9" creationId="{225F4732-A265-BB07-7BE3-0F121983CD4A}"/>
          </ac:picMkLst>
        </pc:picChg>
      </pc:sldChg>
      <pc:sldChg chg="addSp delSp add mod modNotesTx">
        <pc:chgData name="Armando Lacerda" userId="6ac139bb-b445-447a-8efe-92d4a0b8d73e" providerId="ADAL" clId="{25CBEF6B-2795-45FA-B16E-51975331B5CC}" dt="2023-08-29T18:37:10.861" v="1165" actId="20577"/>
        <pc:sldMkLst>
          <pc:docMk/>
          <pc:sldMk cId="1096368585" sldId="271"/>
        </pc:sldMkLst>
        <pc:spChg chg="del">
          <ac:chgData name="Armando Lacerda" userId="6ac139bb-b445-447a-8efe-92d4a0b8d73e" providerId="ADAL" clId="{25CBEF6B-2795-45FA-B16E-51975331B5CC}" dt="2023-08-29T01:34:25.304" v="770" actId="478"/>
          <ac:spMkLst>
            <pc:docMk/>
            <pc:sldMk cId="1096368585" sldId="271"/>
            <ac:spMk id="3" creationId="{325AD8D8-47BA-4598-0963-37F4C1C6D2B6}"/>
          </ac:spMkLst>
        </pc:spChg>
        <pc:spChg chg="add del">
          <ac:chgData name="Armando Lacerda" userId="6ac139bb-b445-447a-8efe-92d4a0b8d73e" providerId="ADAL" clId="{25CBEF6B-2795-45FA-B16E-51975331B5CC}" dt="2023-08-29T01:34:21.131" v="769" actId="478"/>
          <ac:spMkLst>
            <pc:docMk/>
            <pc:sldMk cId="1096368585" sldId="271"/>
            <ac:spMk id="6" creationId="{D91EB1BF-1596-51C4-2745-5A72D08A797F}"/>
          </ac:spMkLst>
        </pc:spChg>
        <pc:spChg chg="add del">
          <ac:chgData name="Armando Lacerda" userId="6ac139bb-b445-447a-8efe-92d4a0b8d73e" providerId="ADAL" clId="{25CBEF6B-2795-45FA-B16E-51975331B5CC}" dt="2023-08-29T01:34:21.131" v="769" actId="478"/>
          <ac:spMkLst>
            <pc:docMk/>
            <pc:sldMk cId="1096368585" sldId="271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01:34:25.304" v="770" actId="478"/>
          <ac:spMkLst>
            <pc:docMk/>
            <pc:sldMk cId="1096368585" sldId="271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4:25.304" v="770" actId="478"/>
          <ac:spMkLst>
            <pc:docMk/>
            <pc:sldMk cId="1096368585" sldId="271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4:25.304" v="770" actId="478"/>
          <ac:picMkLst>
            <pc:docMk/>
            <pc:sldMk cId="1096368585" sldId="271"/>
            <ac:picMk id="5" creationId="{935FC8E5-CC26-834E-4408-8AA406B3FFE9}"/>
          </ac:picMkLst>
        </pc:picChg>
        <pc:picChg chg="add del">
          <ac:chgData name="Armando Lacerda" userId="6ac139bb-b445-447a-8efe-92d4a0b8d73e" providerId="ADAL" clId="{25CBEF6B-2795-45FA-B16E-51975331B5CC}" dt="2023-08-29T01:34:21.131" v="769" actId="478"/>
          <ac:picMkLst>
            <pc:docMk/>
            <pc:sldMk cId="1096368585" sldId="271"/>
            <ac:picMk id="11" creationId="{DB86D336-7338-4210-2BE3-1589906CE60F}"/>
          </ac:picMkLst>
        </pc:picChg>
        <pc:picChg chg="add del">
          <ac:chgData name="Armando Lacerda" userId="6ac139bb-b445-447a-8efe-92d4a0b8d73e" providerId="ADAL" clId="{25CBEF6B-2795-45FA-B16E-51975331B5CC}" dt="2023-08-29T01:34:21.131" v="769" actId="478"/>
          <ac:picMkLst>
            <pc:docMk/>
            <pc:sldMk cId="1096368585" sldId="271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01:34:25.304" v="770" actId="478"/>
          <ac:picMkLst>
            <pc:docMk/>
            <pc:sldMk cId="1096368585" sldId="271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4:25.304" v="770" actId="478"/>
          <ac:picMkLst>
            <pc:docMk/>
            <pc:sldMk cId="1096368585" sldId="271"/>
            <ac:picMk id="19" creationId="{225F4732-A265-BB07-7BE3-0F121983CD4A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7:56.793" v="1266" actId="20577"/>
        <pc:sldMkLst>
          <pc:docMk/>
          <pc:sldMk cId="4272693023" sldId="272"/>
        </pc:sldMkLst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19" creationId="{225F4732-A265-BB07-7BE3-0F121983CD4A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8:49.830" v="1334" actId="20577"/>
        <pc:sldMkLst>
          <pc:docMk/>
          <pc:sldMk cId="2581644574" sldId="273"/>
        </pc:sldMkLst>
        <pc:spChg chg="del">
          <ac:chgData name="Armando Lacerda" userId="6ac139bb-b445-447a-8efe-92d4a0b8d73e" providerId="ADAL" clId="{25CBEF6B-2795-45FA-B16E-51975331B5CC}" dt="2023-08-29T01:34:40.310" v="772" actId="478"/>
          <ac:spMkLst>
            <pc:docMk/>
            <pc:sldMk cId="2581644574" sldId="273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40.310" v="772" actId="478"/>
          <ac:spMkLst>
            <pc:docMk/>
            <pc:sldMk cId="2581644574" sldId="273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4:40.310" v="772" actId="478"/>
          <ac:spMkLst>
            <pc:docMk/>
            <pc:sldMk cId="2581644574" sldId="273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4:40.310" v="772" actId="478"/>
          <ac:picMkLst>
            <pc:docMk/>
            <pc:sldMk cId="2581644574" sldId="273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40.310" v="772" actId="478"/>
          <ac:picMkLst>
            <pc:docMk/>
            <pc:sldMk cId="2581644574" sldId="273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4:40.310" v="772" actId="478"/>
          <ac:picMkLst>
            <pc:docMk/>
            <pc:sldMk cId="2581644574" sldId="273"/>
            <ac:picMk id="19" creationId="{225F4732-A265-BB07-7BE3-0F121983CD4A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9:18.545" v="1401" actId="20577"/>
        <pc:sldMkLst>
          <pc:docMk/>
          <pc:sldMk cId="2955989480" sldId="274"/>
        </pc:sldMkLst>
        <pc:spChg chg="del">
          <ac:chgData name="Armando Lacerda" userId="6ac139bb-b445-447a-8efe-92d4a0b8d73e" providerId="ADAL" clId="{25CBEF6B-2795-45FA-B16E-51975331B5CC}" dt="2023-08-29T01:34:47.443" v="773" actId="478"/>
          <ac:spMkLst>
            <pc:docMk/>
            <pc:sldMk cId="2955989480" sldId="274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47.443" v="773" actId="478"/>
          <ac:spMkLst>
            <pc:docMk/>
            <pc:sldMk cId="2955989480" sldId="274"/>
            <ac:spMk id="6" creationId="{D91EB1BF-1596-51C4-2745-5A72D08A797F}"/>
          </ac:spMkLst>
        </pc:spChg>
        <pc:picChg chg="del">
          <ac:chgData name="Armando Lacerda" userId="6ac139bb-b445-447a-8efe-92d4a0b8d73e" providerId="ADAL" clId="{25CBEF6B-2795-45FA-B16E-51975331B5CC}" dt="2023-08-29T01:34:47.443" v="773" actId="478"/>
          <ac:picMkLst>
            <pc:docMk/>
            <pc:sldMk cId="2955989480" sldId="274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47.443" v="773" actId="478"/>
          <ac:picMkLst>
            <pc:docMk/>
            <pc:sldMk cId="2955989480" sldId="274"/>
            <ac:picMk id="11" creationId="{DB86D336-7338-4210-2BE3-1589906CE60F}"/>
          </ac:picMkLst>
        </pc:picChg>
      </pc:sldChg>
      <pc:sldChg chg="delSp add del mod">
        <pc:chgData name="Armando Lacerda" userId="6ac139bb-b445-447a-8efe-92d4a0b8d73e" providerId="ADAL" clId="{25CBEF6B-2795-45FA-B16E-51975331B5CC}" dt="2023-08-29T18:39:52.610" v="1402" actId="47"/>
        <pc:sldMkLst>
          <pc:docMk/>
          <pc:sldMk cId="3125144335" sldId="275"/>
        </pc:sldMkLst>
        <pc:spChg chg="del">
          <ac:chgData name="Armando Lacerda" userId="6ac139bb-b445-447a-8efe-92d4a0b8d73e" providerId="ADAL" clId="{25CBEF6B-2795-45FA-B16E-51975331B5CC}" dt="2023-08-29T01:34:52.828" v="774" actId="478"/>
          <ac:spMkLst>
            <pc:docMk/>
            <pc:sldMk cId="3125144335" sldId="275"/>
            <ac:spMk id="6" creationId="{D91EB1BF-1596-51C4-2745-5A72D08A797F}"/>
          </ac:spMkLst>
        </pc:spChg>
        <pc:picChg chg="del">
          <ac:chgData name="Armando Lacerda" userId="6ac139bb-b445-447a-8efe-92d4a0b8d73e" providerId="ADAL" clId="{25CBEF6B-2795-45FA-B16E-51975331B5CC}" dt="2023-08-29T01:34:52.828" v="774" actId="478"/>
          <ac:picMkLst>
            <pc:docMk/>
            <pc:sldMk cId="3125144335" sldId="275"/>
            <ac:picMk id="11" creationId="{DB86D336-7338-4210-2BE3-1589906CE60F}"/>
          </ac:picMkLst>
        </pc:picChg>
      </pc:sldChg>
      <pc:sldChg chg="add modNotesTx">
        <pc:chgData name="Armando Lacerda" userId="6ac139bb-b445-447a-8efe-92d4a0b8d73e" providerId="ADAL" clId="{25CBEF6B-2795-45FA-B16E-51975331B5CC}" dt="2023-08-29T18:41:39.849" v="1575" actId="20577"/>
        <pc:sldMkLst>
          <pc:docMk/>
          <pc:sldMk cId="1257119810" sldId="276"/>
        </pc:sldMkLst>
      </pc:sldChg>
      <pc:sldChg chg="addSp delSp modSp add mod modNotesTx">
        <pc:chgData name="Armando Lacerda" userId="6ac139bb-b445-447a-8efe-92d4a0b8d73e" providerId="ADAL" clId="{25CBEF6B-2795-45FA-B16E-51975331B5CC}" dt="2023-08-29T18:40:29.159" v="1516" actId="20577"/>
        <pc:sldMkLst>
          <pc:docMk/>
          <pc:sldMk cId="3086416996" sldId="277"/>
        </pc:sldMkLst>
        <pc:spChg chg="del">
          <ac:chgData name="Armando Lacerda" userId="6ac139bb-b445-447a-8efe-92d4a0b8d73e" providerId="ADAL" clId="{25CBEF6B-2795-45FA-B16E-51975331B5CC}" dt="2023-08-29T01:35:27.507" v="777" actId="478"/>
          <ac:spMkLst>
            <pc:docMk/>
            <pc:sldMk cId="3086416996" sldId="277"/>
            <ac:spMk id="3" creationId="{325AD8D8-47BA-4598-0963-37F4C1C6D2B6}"/>
          </ac:spMkLst>
        </pc:spChg>
        <pc:spChg chg="add mod">
          <ac:chgData name="Armando Lacerda" userId="6ac139bb-b445-447a-8efe-92d4a0b8d73e" providerId="ADAL" clId="{25CBEF6B-2795-45FA-B16E-51975331B5CC}" dt="2023-08-29T01:35:27.884" v="778"/>
          <ac:spMkLst>
            <pc:docMk/>
            <pc:sldMk cId="3086416996" sldId="277"/>
            <ac:spMk id="11" creationId="{462ED484-6777-321A-98E0-5C5EB7E33AE6}"/>
          </ac:spMkLst>
        </pc:spChg>
        <pc:picChg chg="del">
          <ac:chgData name="Armando Lacerda" userId="6ac139bb-b445-447a-8efe-92d4a0b8d73e" providerId="ADAL" clId="{25CBEF6B-2795-45FA-B16E-51975331B5CC}" dt="2023-08-29T01:35:27.507" v="777" actId="478"/>
          <ac:picMkLst>
            <pc:docMk/>
            <pc:sldMk cId="3086416996" sldId="277"/>
            <ac:picMk id="5" creationId="{935FC8E5-CC26-834E-4408-8AA406B3FFE9}"/>
          </ac:picMkLst>
        </pc:picChg>
        <pc:picChg chg="add mod">
          <ac:chgData name="Armando Lacerda" userId="6ac139bb-b445-447a-8efe-92d4a0b8d73e" providerId="ADAL" clId="{25CBEF6B-2795-45FA-B16E-51975331B5CC}" dt="2023-08-29T01:35:27.884" v="778"/>
          <ac:picMkLst>
            <pc:docMk/>
            <pc:sldMk cId="3086416996" sldId="277"/>
            <ac:picMk id="6" creationId="{4C20E659-65B6-16B9-CA7C-646EA0B1CD14}"/>
          </ac:picMkLst>
        </pc:picChg>
      </pc:sldChg>
      <pc:sldChg chg="add modNotesTx">
        <pc:chgData name="Armando Lacerda" userId="6ac139bb-b445-447a-8efe-92d4a0b8d73e" providerId="ADAL" clId="{25CBEF6B-2795-45FA-B16E-51975331B5CC}" dt="2023-08-29T18:40:43.787" v="1556" actId="20577"/>
        <pc:sldMkLst>
          <pc:docMk/>
          <pc:sldMk cId="1899731844" sldId="278"/>
        </pc:sldMkLst>
      </pc:sldChg>
      <pc:sldChg chg="addSp delSp modSp add mod ord modNotesTx">
        <pc:chgData name="Armando Lacerda" userId="6ac139bb-b445-447a-8efe-92d4a0b8d73e" providerId="ADAL" clId="{25CBEF6B-2795-45FA-B16E-51975331B5CC}" dt="2023-08-29T18:42:10.649" v="1613" actId="20577"/>
        <pc:sldMkLst>
          <pc:docMk/>
          <pc:sldMk cId="418171170" sldId="279"/>
        </pc:sldMkLst>
        <pc:spChg chg="mod">
          <ac:chgData name="Armando Lacerda" userId="6ac139bb-b445-447a-8efe-92d4a0b8d73e" providerId="ADAL" clId="{25CBEF6B-2795-45FA-B16E-51975331B5CC}" dt="2023-08-29T01:36:43.511" v="827" actId="20577"/>
          <ac:spMkLst>
            <pc:docMk/>
            <pc:sldMk cId="418171170" sldId="279"/>
            <ac:spMk id="3" creationId="{8689F898-B53E-EDFC-8FDB-7ED3601D517A}"/>
          </ac:spMkLst>
        </pc:spChg>
        <pc:spChg chg="del">
          <ac:chgData name="Armando Lacerda" userId="6ac139bb-b445-447a-8efe-92d4a0b8d73e" providerId="ADAL" clId="{25CBEF6B-2795-45FA-B16E-51975331B5CC}" dt="2023-08-29T01:39:08.042" v="833" actId="478"/>
          <ac:spMkLst>
            <pc:docMk/>
            <pc:sldMk cId="418171170" sldId="279"/>
            <ac:spMk id="4" creationId="{A2D57629-D96A-76F7-DD09-39EE4C4DA695}"/>
          </ac:spMkLst>
        </pc:spChg>
        <pc:spChg chg="del">
          <ac:chgData name="Armando Lacerda" userId="6ac139bb-b445-447a-8efe-92d4a0b8d73e" providerId="ADAL" clId="{25CBEF6B-2795-45FA-B16E-51975331B5CC}" dt="2023-08-29T01:39:08.042" v="833" actId="478"/>
          <ac:spMkLst>
            <pc:docMk/>
            <pc:sldMk cId="418171170" sldId="279"/>
            <ac:spMk id="5" creationId="{EDD48D05-DABA-464E-79A7-4FCD78DACE72}"/>
          </ac:spMkLst>
        </pc:spChg>
        <pc:spChg chg="add mod">
          <ac:chgData name="Armando Lacerda" userId="6ac139bb-b445-447a-8efe-92d4a0b8d73e" providerId="ADAL" clId="{25CBEF6B-2795-45FA-B16E-51975331B5CC}" dt="2023-08-29T01:39:08.504" v="834"/>
          <ac:spMkLst>
            <pc:docMk/>
            <pc:sldMk cId="418171170" sldId="279"/>
            <ac:spMk id="7" creationId="{10D487E5-9EAC-F715-477D-BED2FE10DD18}"/>
          </ac:spMkLst>
        </pc:spChg>
        <pc:spChg chg="add mod">
          <ac:chgData name="Armando Lacerda" userId="6ac139bb-b445-447a-8efe-92d4a0b8d73e" providerId="ADAL" clId="{25CBEF6B-2795-45FA-B16E-51975331B5CC}" dt="2023-08-29T01:39:08.504" v="834"/>
          <ac:spMkLst>
            <pc:docMk/>
            <pc:sldMk cId="418171170" sldId="279"/>
            <ac:spMk id="9" creationId="{00A55661-B3A5-BD10-AA9D-50A075618655}"/>
          </ac:spMkLst>
        </pc:spChg>
        <pc:picChg chg="del">
          <ac:chgData name="Armando Lacerda" userId="6ac139bb-b445-447a-8efe-92d4a0b8d73e" providerId="ADAL" clId="{25CBEF6B-2795-45FA-B16E-51975331B5CC}" dt="2023-08-29T01:39:08.042" v="833" actId="478"/>
          <ac:picMkLst>
            <pc:docMk/>
            <pc:sldMk cId="418171170" sldId="279"/>
            <ac:picMk id="6" creationId="{431D6752-85E3-3A33-B6E2-2B56588857DA}"/>
          </ac:picMkLst>
        </pc:picChg>
        <pc:picChg chg="del">
          <ac:chgData name="Armando Lacerda" userId="6ac139bb-b445-447a-8efe-92d4a0b8d73e" providerId="ADAL" clId="{25CBEF6B-2795-45FA-B16E-51975331B5CC}" dt="2023-08-29T01:39:08.042" v="833" actId="478"/>
          <ac:picMkLst>
            <pc:docMk/>
            <pc:sldMk cId="418171170" sldId="279"/>
            <ac:picMk id="8" creationId="{47391659-2FDC-D820-F6DF-C6CF645C0051}"/>
          </ac:picMkLst>
        </pc:picChg>
        <pc:picChg chg="add mod">
          <ac:chgData name="Armando Lacerda" userId="6ac139bb-b445-447a-8efe-92d4a0b8d73e" providerId="ADAL" clId="{25CBEF6B-2795-45FA-B16E-51975331B5CC}" dt="2023-08-29T01:39:08.504" v="834"/>
          <ac:picMkLst>
            <pc:docMk/>
            <pc:sldMk cId="418171170" sldId="279"/>
            <ac:picMk id="10" creationId="{FC4C5E7C-20B9-3FFC-40A5-88727EA7D31A}"/>
          </ac:picMkLst>
        </pc:picChg>
        <pc:picChg chg="add mod">
          <ac:chgData name="Armando Lacerda" userId="6ac139bb-b445-447a-8efe-92d4a0b8d73e" providerId="ADAL" clId="{25CBEF6B-2795-45FA-B16E-51975331B5CC}" dt="2023-08-29T01:39:08.504" v="834"/>
          <ac:picMkLst>
            <pc:docMk/>
            <pc:sldMk cId="418171170" sldId="279"/>
            <ac:picMk id="11" creationId="{CBC98618-545C-588E-BA26-8EE31BD665F1}"/>
          </ac:picMkLst>
        </pc:picChg>
      </pc:sldChg>
      <pc:sldChg chg="addSp delSp modSp add mod modAnim modNotesTx">
        <pc:chgData name="Armando Lacerda" userId="6ac139bb-b445-447a-8efe-92d4a0b8d73e" providerId="ADAL" clId="{25CBEF6B-2795-45FA-B16E-51975331B5CC}" dt="2023-08-29T18:42:00.472" v="1589" actId="20577"/>
        <pc:sldMkLst>
          <pc:docMk/>
          <pc:sldMk cId="1868718338" sldId="280"/>
        </pc:sldMkLst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2" creationId="{B06FA689-B5BE-CBFD-93A8-249A859B58A6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4" creationId="{C6ED2028-2AB2-E4B6-E319-9CB10D33D5CA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12" creationId="{4F275398-589F-EF75-F08B-78399D2DAA30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7" creationId="{7F1E4993-8B55-4C7F-A4A9-7A4CD448AB19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9" creationId="{B22DF860-B569-6EEB-78DF-8497BDE61214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5" creationId="{F633B9CD-4FB8-1963-0D81-F4F2A146A894}"/>
          </ac:picMkLst>
        </pc:picChg>
        <pc:picChg chg="add mod">
          <ac:chgData name="Armando Lacerda" userId="6ac139bb-b445-447a-8efe-92d4a0b8d73e" providerId="ADAL" clId="{25CBEF6B-2795-45FA-B16E-51975331B5CC}" dt="2023-08-29T11:15:17.621" v="882" actId="1582"/>
          <ac:picMkLst>
            <pc:docMk/>
            <pc:sldMk cId="1868718338" sldId="280"/>
            <ac:picMk id="16" creationId="{4DCF0BB4-82BA-D4A4-D1D2-EC107B9867C7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7" creationId="{C784C9BC-31C7-AA58-4DC4-7D117D8D8757}"/>
          </ac:picMkLst>
        </pc:picChg>
        <pc:picChg chg="add del">
          <ac:chgData name="Armando Lacerda" userId="6ac139bb-b445-447a-8efe-92d4a0b8d73e" providerId="ADAL" clId="{25CBEF6B-2795-45FA-B16E-51975331B5CC}" dt="2023-08-29T11:10:17.113" v="855" actId="21"/>
          <ac:picMkLst>
            <pc:docMk/>
            <pc:sldMk cId="1868718338" sldId="280"/>
            <ac:picMk id="18" creationId="{6E65D9AC-02AA-7504-6FF9-70FF5F13AC2A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9" creationId="{225F4732-A265-BB07-7BE3-0F121983CD4A}"/>
          </ac:picMkLst>
        </pc:picChg>
        <pc:picChg chg="add mod">
          <ac:chgData name="Armando Lacerda" userId="6ac139bb-b445-447a-8efe-92d4a0b8d73e" providerId="ADAL" clId="{25CBEF6B-2795-45FA-B16E-51975331B5CC}" dt="2023-08-29T11:13:25.344" v="877" actId="1076"/>
          <ac:picMkLst>
            <pc:docMk/>
            <pc:sldMk cId="1868718338" sldId="280"/>
            <ac:picMk id="20" creationId="{CCBB3E29-C67C-4578-8E91-7C3343EC7F47}"/>
          </ac:picMkLst>
        </pc:picChg>
        <pc:picChg chg="add del mod">
          <ac:chgData name="Armando Lacerda" userId="6ac139bb-b445-447a-8efe-92d4a0b8d73e" providerId="ADAL" clId="{25CBEF6B-2795-45FA-B16E-51975331B5CC}" dt="2023-08-29T11:15:57.285" v="888" actId="21"/>
          <ac:picMkLst>
            <pc:docMk/>
            <pc:sldMk cId="1868718338" sldId="280"/>
            <ac:picMk id="21" creationId="{BF832912-146C-16D8-3805-EB5927973F26}"/>
          </ac:picMkLst>
        </pc:picChg>
      </pc:sldChg>
      <pc:sldChg chg="new del">
        <pc:chgData name="Armando Lacerda" userId="6ac139bb-b445-447a-8efe-92d4a0b8d73e" providerId="ADAL" clId="{25CBEF6B-2795-45FA-B16E-51975331B5CC}" dt="2023-08-29T11:08:31.517" v="846" actId="680"/>
        <pc:sldMkLst>
          <pc:docMk/>
          <pc:sldMk cId="1869843686" sldId="280"/>
        </pc:sldMkLst>
      </pc:sldChg>
      <pc:sldChg chg="new del">
        <pc:chgData name="Armando Lacerda" userId="6ac139bb-b445-447a-8efe-92d4a0b8d73e" providerId="ADAL" clId="{25CBEF6B-2795-45FA-B16E-51975331B5CC}" dt="2023-08-29T11:08:38.849" v="848" actId="680"/>
        <pc:sldMkLst>
          <pc:docMk/>
          <pc:sldMk cId="3479044982" sldId="280"/>
        </pc:sldMkLst>
      </pc:sldChg>
      <pc:sldChg chg="addSp delSp modSp add mod modTransition modNotesTx">
        <pc:chgData name="Armando Lacerda" userId="6ac139bb-b445-447a-8efe-92d4a0b8d73e" providerId="ADAL" clId="{25CBEF6B-2795-45FA-B16E-51975331B5CC}" dt="2023-08-29T18:42:04.112" v="1596" actId="20577"/>
        <pc:sldMkLst>
          <pc:docMk/>
          <pc:sldMk cId="601533493" sldId="281"/>
        </pc:sldMkLst>
        <pc:picChg chg="add del mod">
          <ac:chgData name="Armando Lacerda" userId="6ac139bb-b445-447a-8efe-92d4a0b8d73e" providerId="ADAL" clId="{25CBEF6B-2795-45FA-B16E-51975331B5CC}" dt="2023-08-29T11:15:49.406" v="885" actId="21"/>
          <ac:picMkLst>
            <pc:docMk/>
            <pc:sldMk cId="601533493" sldId="281"/>
            <ac:picMk id="2" creationId="{9889CA0B-ACD5-CBCD-0728-F532DA47C673}"/>
          </ac:picMkLst>
        </pc:picChg>
        <pc:picChg chg="add mod">
          <ac:chgData name="Armando Lacerda" userId="6ac139bb-b445-447a-8efe-92d4a0b8d73e" providerId="ADAL" clId="{25CBEF6B-2795-45FA-B16E-51975331B5CC}" dt="2023-08-29T11:15:31.459" v="884"/>
          <ac:picMkLst>
            <pc:docMk/>
            <pc:sldMk cId="601533493" sldId="281"/>
            <ac:picMk id="3" creationId="{6FC07618-A0CE-9123-DFA7-2B3C3DDDAADA}"/>
          </ac:picMkLst>
        </pc:picChg>
        <pc:picChg chg="add mod">
          <ac:chgData name="Armando Lacerda" userId="6ac139bb-b445-447a-8efe-92d4a0b8d73e" providerId="ADAL" clId="{25CBEF6B-2795-45FA-B16E-51975331B5CC}" dt="2023-08-29T11:15:59.588" v="889"/>
          <ac:picMkLst>
            <pc:docMk/>
            <pc:sldMk cId="601533493" sldId="281"/>
            <ac:picMk id="4" creationId="{DDA29F9F-47AD-0225-50C8-A037631BF7DC}"/>
          </ac:picMkLst>
        </pc:picChg>
        <pc:picChg chg="del">
          <ac:chgData name="Armando Lacerda" userId="6ac139bb-b445-447a-8efe-92d4a0b8d73e" providerId="ADAL" clId="{25CBEF6B-2795-45FA-B16E-51975331B5CC}" dt="2023-08-29T11:12:30.457" v="867" actId="478"/>
          <ac:picMkLst>
            <pc:docMk/>
            <pc:sldMk cId="601533493" sldId="281"/>
            <ac:picMk id="16" creationId="{4DCF0BB4-82BA-D4A4-D1D2-EC107B9867C7}"/>
          </ac:picMkLst>
        </pc:picChg>
        <pc:picChg chg="del mod">
          <ac:chgData name="Armando Lacerda" userId="6ac139bb-b445-447a-8efe-92d4a0b8d73e" providerId="ADAL" clId="{25CBEF6B-2795-45FA-B16E-51975331B5CC}" dt="2023-08-29T11:15:30.611" v="883" actId="478"/>
          <ac:picMkLst>
            <pc:docMk/>
            <pc:sldMk cId="601533493" sldId="281"/>
            <ac:picMk id="20" creationId="{CCBB3E29-C67C-4578-8E91-7C3343EC7F47}"/>
          </ac:picMkLst>
        </pc:picChg>
      </pc:sldChg>
      <pc:sldChg chg="addSp modSp new mod ord modNotesTx">
        <pc:chgData name="Armando Lacerda" userId="6ac139bb-b445-447a-8efe-92d4a0b8d73e" providerId="ADAL" clId="{25CBEF6B-2795-45FA-B16E-51975331B5CC}" dt="2023-08-29T18:41:57.479" v="1582" actId="20577"/>
        <pc:sldMkLst>
          <pc:docMk/>
          <pc:sldMk cId="2894434822" sldId="282"/>
        </pc:sldMkLst>
        <pc:spChg chg="add mod">
          <ac:chgData name="Armando Lacerda" userId="6ac139bb-b445-447a-8efe-92d4a0b8d73e" providerId="ADAL" clId="{25CBEF6B-2795-45FA-B16E-51975331B5CC}" dt="2023-08-29T16:41:17.331" v="919" actId="1076"/>
          <ac:spMkLst>
            <pc:docMk/>
            <pc:sldMk cId="2894434822" sldId="282"/>
            <ac:spMk id="2" creationId="{B297E65F-DB6A-1862-417B-057FB99E6BB0}"/>
          </ac:spMkLst>
        </pc:spChg>
      </pc:sldChg>
      <pc:sldMasterChg chg="delSp modSp mod modSldLayout">
        <pc:chgData name="Armando Lacerda" userId="6ac139bb-b445-447a-8efe-92d4a0b8d73e" providerId="ADAL" clId="{25CBEF6B-2795-45FA-B16E-51975331B5CC}" dt="2023-08-28T22:10:43.563" v="42" actId="478"/>
        <pc:sldMasterMkLst>
          <pc:docMk/>
          <pc:sldMasterMk cId="2449754922" sldId="2147483648"/>
        </pc:sldMasterMkLst>
        <pc:spChg chg="mod">
          <ac:chgData name="Armando Lacerda" userId="6ac139bb-b445-447a-8efe-92d4a0b8d73e" providerId="ADAL" clId="{25CBEF6B-2795-45FA-B16E-51975331B5CC}" dt="2023-08-28T22:07:47.018" v="18" actId="14100"/>
          <ac:spMkLst>
            <pc:docMk/>
            <pc:sldMasterMk cId="2449754922" sldId="2147483648"/>
            <ac:spMk id="2" creationId="{E7481F6C-7F5E-A681-12F8-CB3815ADDB62}"/>
          </ac:spMkLst>
        </pc:spChg>
        <pc:spChg chg="mod">
          <ac:chgData name="Armando Lacerda" userId="6ac139bb-b445-447a-8efe-92d4a0b8d73e" providerId="ADAL" clId="{25CBEF6B-2795-45FA-B16E-51975331B5CC}" dt="2023-08-28T22:08:45.681" v="25" actId="12"/>
          <ac:spMkLst>
            <pc:docMk/>
            <pc:sldMasterMk cId="2449754922" sldId="2147483648"/>
            <ac:spMk id="3" creationId="{5A945962-F63B-9B12-73A5-54C89766B13C}"/>
          </ac:spMkLst>
        </pc:spChg>
        <pc:spChg chg="del">
          <ac:chgData name="Armando Lacerda" userId="6ac139bb-b445-447a-8efe-92d4a0b8d73e" providerId="ADAL" clId="{25CBEF6B-2795-45FA-B16E-51975331B5CC}" dt="2023-08-28T22:07:54.876" v="20" actId="478"/>
          <ac:spMkLst>
            <pc:docMk/>
            <pc:sldMasterMk cId="2449754922" sldId="2147483648"/>
            <ac:spMk id="4" creationId="{1D244715-C679-8C49-7947-70B989659E0F}"/>
          </ac:spMkLst>
        </pc:spChg>
        <pc:spChg chg="del">
          <ac:chgData name="Armando Lacerda" userId="6ac139bb-b445-447a-8efe-92d4a0b8d73e" providerId="ADAL" clId="{25CBEF6B-2795-45FA-B16E-51975331B5CC}" dt="2023-08-28T22:07:54.876" v="20" actId="478"/>
          <ac:spMkLst>
            <pc:docMk/>
            <pc:sldMasterMk cId="2449754922" sldId="2147483648"/>
            <ac:spMk id="5" creationId="{91477EAE-3307-ECA1-F4D7-DB03D3C28530}"/>
          </ac:spMkLst>
        </pc:spChg>
        <pc:spChg chg="del">
          <ac:chgData name="Armando Lacerda" userId="6ac139bb-b445-447a-8efe-92d4a0b8d73e" providerId="ADAL" clId="{25CBEF6B-2795-45FA-B16E-51975331B5CC}" dt="2023-08-28T22:07:54.876" v="20" actId="478"/>
          <ac:spMkLst>
            <pc:docMk/>
            <pc:sldMasterMk cId="2449754922" sldId="2147483648"/>
            <ac:spMk id="6" creationId="{4093958E-9C72-C47C-6087-3E19BA042B35}"/>
          </ac:spMkLst>
        </pc:spChg>
        <pc:sldLayoutChg chg="delSp mod">
          <pc:chgData name="Armando Lacerda" userId="6ac139bb-b445-447a-8efe-92d4a0b8d73e" providerId="ADAL" clId="{25CBEF6B-2795-45FA-B16E-51975331B5CC}" dt="2023-08-28T22:08:13.569" v="22" actId="478"/>
          <pc:sldLayoutMkLst>
            <pc:docMk/>
            <pc:sldMasterMk cId="2449754922" sldId="2147483648"/>
            <pc:sldLayoutMk cId="1943412119" sldId="2147483649"/>
          </pc:sldLayoutMkLst>
          <pc:spChg chg="del">
            <ac:chgData name="Armando Lacerda" userId="6ac139bb-b445-447a-8efe-92d4a0b8d73e" providerId="ADAL" clId="{25CBEF6B-2795-45FA-B16E-51975331B5CC}" dt="2023-08-28T22:08:13.569" v="22" actId="478"/>
            <ac:spMkLst>
              <pc:docMk/>
              <pc:sldMasterMk cId="2449754922" sldId="2147483648"/>
              <pc:sldLayoutMk cId="1943412119" sldId="2147483649"/>
              <ac:spMk id="4" creationId="{69C4D202-2180-A61D-85C5-426954CFDB4D}"/>
            </ac:spMkLst>
          </pc:spChg>
          <pc:spChg chg="del">
            <ac:chgData name="Armando Lacerda" userId="6ac139bb-b445-447a-8efe-92d4a0b8d73e" providerId="ADAL" clId="{25CBEF6B-2795-45FA-B16E-51975331B5CC}" dt="2023-08-28T22:08:13.569" v="22" actId="478"/>
            <ac:spMkLst>
              <pc:docMk/>
              <pc:sldMasterMk cId="2449754922" sldId="2147483648"/>
              <pc:sldLayoutMk cId="1943412119" sldId="2147483649"/>
              <ac:spMk id="5" creationId="{588A67DB-9CD6-9260-02A4-77A61CFB3D6D}"/>
            </ac:spMkLst>
          </pc:spChg>
          <pc:spChg chg="del">
            <ac:chgData name="Armando Lacerda" userId="6ac139bb-b445-447a-8efe-92d4a0b8d73e" providerId="ADAL" clId="{25CBEF6B-2795-45FA-B16E-51975331B5CC}" dt="2023-08-28T22:08:13.569" v="22" actId="478"/>
            <ac:spMkLst>
              <pc:docMk/>
              <pc:sldMasterMk cId="2449754922" sldId="2147483648"/>
              <pc:sldLayoutMk cId="1943412119" sldId="2147483649"/>
              <ac:spMk id="6" creationId="{12341700-4F66-A87E-0CBB-EFE803B52B97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08:38.942" v="24" actId="12"/>
          <pc:sldLayoutMkLst>
            <pc:docMk/>
            <pc:sldMasterMk cId="2449754922" sldId="2147483648"/>
            <pc:sldLayoutMk cId="1023104916" sldId="2147483650"/>
          </pc:sldLayoutMkLst>
          <pc:spChg chg="mod">
            <ac:chgData name="Armando Lacerda" userId="6ac139bb-b445-447a-8efe-92d4a0b8d73e" providerId="ADAL" clId="{25CBEF6B-2795-45FA-B16E-51975331B5CC}" dt="2023-08-28T22:08:38.942" v="24" actId="12"/>
            <ac:spMkLst>
              <pc:docMk/>
              <pc:sldMasterMk cId="2449754922" sldId="2147483648"/>
              <pc:sldLayoutMk cId="1023104916" sldId="2147483650"/>
              <ac:spMk id="3" creationId="{824E83EA-21E8-C012-65B3-841ED0E4B2B9}"/>
            </ac:spMkLst>
          </pc:spChg>
          <pc:spChg chg="del">
            <ac:chgData name="Armando Lacerda" userId="6ac139bb-b445-447a-8efe-92d4a0b8d73e" providerId="ADAL" clId="{25CBEF6B-2795-45FA-B16E-51975331B5CC}" dt="2023-08-28T22:08:24.372" v="23" actId="478"/>
            <ac:spMkLst>
              <pc:docMk/>
              <pc:sldMasterMk cId="2449754922" sldId="2147483648"/>
              <pc:sldLayoutMk cId="1023104916" sldId="2147483650"/>
              <ac:spMk id="4" creationId="{DF91461F-7D16-F2FB-CA59-7A31AA817E8A}"/>
            </ac:spMkLst>
          </pc:spChg>
          <pc:spChg chg="del">
            <ac:chgData name="Armando Lacerda" userId="6ac139bb-b445-447a-8efe-92d4a0b8d73e" providerId="ADAL" clId="{25CBEF6B-2795-45FA-B16E-51975331B5CC}" dt="2023-08-28T22:08:24.372" v="23" actId="478"/>
            <ac:spMkLst>
              <pc:docMk/>
              <pc:sldMasterMk cId="2449754922" sldId="2147483648"/>
              <pc:sldLayoutMk cId="1023104916" sldId="2147483650"/>
              <ac:spMk id="5" creationId="{B30DD537-16FE-F026-5901-DCCF0CE90384}"/>
            </ac:spMkLst>
          </pc:spChg>
          <pc:spChg chg="del">
            <ac:chgData name="Armando Lacerda" userId="6ac139bb-b445-447a-8efe-92d4a0b8d73e" providerId="ADAL" clId="{25CBEF6B-2795-45FA-B16E-51975331B5CC}" dt="2023-08-28T22:08:24.372" v="23" actId="478"/>
            <ac:spMkLst>
              <pc:docMk/>
              <pc:sldMasterMk cId="2449754922" sldId="2147483648"/>
              <pc:sldLayoutMk cId="1023104916" sldId="2147483650"/>
              <ac:spMk id="6" creationId="{AFD050FF-2703-98BF-3D59-47FDE51B561E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09:01.949" v="27" actId="478"/>
          <pc:sldLayoutMkLst>
            <pc:docMk/>
            <pc:sldMasterMk cId="2449754922" sldId="2147483648"/>
            <pc:sldLayoutMk cId="3582007084" sldId="2147483652"/>
          </pc:sldLayoutMkLst>
          <pc:spChg chg="mod">
            <ac:chgData name="Armando Lacerda" userId="6ac139bb-b445-447a-8efe-92d4a0b8d73e" providerId="ADAL" clId="{25CBEF6B-2795-45FA-B16E-51975331B5CC}" dt="2023-08-28T22:08:54.555" v="26" actId="14100"/>
            <ac:spMkLst>
              <pc:docMk/>
              <pc:sldMasterMk cId="2449754922" sldId="2147483648"/>
              <pc:sldLayoutMk cId="3582007084" sldId="2147483652"/>
              <ac:spMk id="3" creationId="{2EFAEBCF-21E5-3D64-D004-6BB8F67AA26D}"/>
            </ac:spMkLst>
          </pc:spChg>
          <pc:spChg chg="mod">
            <ac:chgData name="Armando Lacerda" userId="6ac139bb-b445-447a-8efe-92d4a0b8d73e" providerId="ADAL" clId="{25CBEF6B-2795-45FA-B16E-51975331B5CC}" dt="2023-08-28T22:08:54.555" v="26" actId="14100"/>
            <ac:spMkLst>
              <pc:docMk/>
              <pc:sldMasterMk cId="2449754922" sldId="2147483648"/>
              <pc:sldLayoutMk cId="3582007084" sldId="2147483652"/>
              <ac:spMk id="4" creationId="{9915175D-9B63-66D5-4DDF-CA28DC27F8EF}"/>
            </ac:spMkLst>
          </pc:spChg>
          <pc:spChg chg="del">
            <ac:chgData name="Armando Lacerda" userId="6ac139bb-b445-447a-8efe-92d4a0b8d73e" providerId="ADAL" clId="{25CBEF6B-2795-45FA-B16E-51975331B5CC}" dt="2023-08-28T22:09:01.949" v="27" actId="478"/>
            <ac:spMkLst>
              <pc:docMk/>
              <pc:sldMasterMk cId="2449754922" sldId="2147483648"/>
              <pc:sldLayoutMk cId="3582007084" sldId="2147483652"/>
              <ac:spMk id="5" creationId="{D97D5EBF-D29F-8CA5-28B0-EB7440738244}"/>
            </ac:spMkLst>
          </pc:spChg>
          <pc:spChg chg="del">
            <ac:chgData name="Armando Lacerda" userId="6ac139bb-b445-447a-8efe-92d4a0b8d73e" providerId="ADAL" clId="{25CBEF6B-2795-45FA-B16E-51975331B5CC}" dt="2023-08-28T22:09:01.949" v="27" actId="478"/>
            <ac:spMkLst>
              <pc:docMk/>
              <pc:sldMasterMk cId="2449754922" sldId="2147483648"/>
              <pc:sldLayoutMk cId="3582007084" sldId="2147483652"/>
              <ac:spMk id="6" creationId="{3EC7EFE6-A24E-3B0A-B727-B1805836B3DF}"/>
            </ac:spMkLst>
          </pc:spChg>
          <pc:spChg chg="del">
            <ac:chgData name="Armando Lacerda" userId="6ac139bb-b445-447a-8efe-92d4a0b8d73e" providerId="ADAL" clId="{25CBEF6B-2795-45FA-B16E-51975331B5CC}" dt="2023-08-28T22:09:01.949" v="27" actId="478"/>
            <ac:spMkLst>
              <pc:docMk/>
              <pc:sldMasterMk cId="2449754922" sldId="2147483648"/>
              <pc:sldLayoutMk cId="3582007084" sldId="2147483652"/>
              <ac:spMk id="7" creationId="{10672DAB-582B-B475-0406-7EBE1436DA3A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09:47.597" v="32" actId="478"/>
          <pc:sldLayoutMkLst>
            <pc:docMk/>
            <pc:sldMasterMk cId="2449754922" sldId="2147483648"/>
            <pc:sldLayoutMk cId="403897208" sldId="2147483653"/>
          </pc:sldLayoutMkLst>
          <pc:spChg chg="mod">
            <ac:chgData name="Armando Lacerda" userId="6ac139bb-b445-447a-8efe-92d4a0b8d73e" providerId="ADAL" clId="{25CBEF6B-2795-45FA-B16E-51975331B5CC}" dt="2023-08-28T22:09:27.023" v="29" actId="1076"/>
            <ac:spMkLst>
              <pc:docMk/>
              <pc:sldMasterMk cId="2449754922" sldId="2147483648"/>
              <pc:sldLayoutMk cId="403897208" sldId="2147483653"/>
              <ac:spMk id="2" creationId="{D6281CD2-ED12-9BAB-54DB-2DA895BBFB54}"/>
            </ac:spMkLst>
          </pc:spChg>
          <pc:spChg chg="mod">
            <ac:chgData name="Armando Lacerda" userId="6ac139bb-b445-447a-8efe-92d4a0b8d73e" providerId="ADAL" clId="{25CBEF6B-2795-45FA-B16E-51975331B5CC}" dt="2023-08-28T22:09:38.311" v="30" actId="1076"/>
            <ac:spMkLst>
              <pc:docMk/>
              <pc:sldMasterMk cId="2449754922" sldId="2147483648"/>
              <pc:sldLayoutMk cId="403897208" sldId="2147483653"/>
              <ac:spMk id="3" creationId="{AF4390DA-B9DB-3FC4-821F-7B203D37CCAF}"/>
            </ac:spMkLst>
          </pc:spChg>
          <pc:spChg chg="mod">
            <ac:chgData name="Armando Lacerda" userId="6ac139bb-b445-447a-8efe-92d4a0b8d73e" providerId="ADAL" clId="{25CBEF6B-2795-45FA-B16E-51975331B5CC}" dt="2023-08-28T22:09:42.611" v="31" actId="14100"/>
            <ac:spMkLst>
              <pc:docMk/>
              <pc:sldMasterMk cId="2449754922" sldId="2147483648"/>
              <pc:sldLayoutMk cId="403897208" sldId="2147483653"/>
              <ac:spMk id="4" creationId="{B3DA3EC9-F630-1C9A-CE30-36E539559D40}"/>
            </ac:spMkLst>
          </pc:spChg>
          <pc:spChg chg="mod">
            <ac:chgData name="Armando Lacerda" userId="6ac139bb-b445-447a-8efe-92d4a0b8d73e" providerId="ADAL" clId="{25CBEF6B-2795-45FA-B16E-51975331B5CC}" dt="2023-08-28T22:09:38.311" v="30" actId="1076"/>
            <ac:spMkLst>
              <pc:docMk/>
              <pc:sldMasterMk cId="2449754922" sldId="2147483648"/>
              <pc:sldLayoutMk cId="403897208" sldId="2147483653"/>
              <ac:spMk id="5" creationId="{CC13E630-F541-3AB6-B019-CCABEB0444F0}"/>
            </ac:spMkLst>
          </pc:spChg>
          <pc:spChg chg="mod">
            <ac:chgData name="Armando Lacerda" userId="6ac139bb-b445-447a-8efe-92d4a0b8d73e" providerId="ADAL" clId="{25CBEF6B-2795-45FA-B16E-51975331B5CC}" dt="2023-08-28T22:09:42.611" v="31" actId="14100"/>
            <ac:spMkLst>
              <pc:docMk/>
              <pc:sldMasterMk cId="2449754922" sldId="2147483648"/>
              <pc:sldLayoutMk cId="403897208" sldId="2147483653"/>
              <ac:spMk id="6" creationId="{B7FD341A-461B-A379-289B-F0654D1753D4}"/>
            </ac:spMkLst>
          </pc:spChg>
          <pc:spChg chg="del">
            <ac:chgData name="Armando Lacerda" userId="6ac139bb-b445-447a-8efe-92d4a0b8d73e" providerId="ADAL" clId="{25CBEF6B-2795-45FA-B16E-51975331B5CC}" dt="2023-08-28T22:09:47.597" v="32" actId="478"/>
            <ac:spMkLst>
              <pc:docMk/>
              <pc:sldMasterMk cId="2449754922" sldId="2147483648"/>
              <pc:sldLayoutMk cId="403897208" sldId="2147483653"/>
              <ac:spMk id="7" creationId="{07553AA2-D830-89A9-1CF2-C6ED9BF110E6}"/>
            </ac:spMkLst>
          </pc:spChg>
          <pc:spChg chg="del">
            <ac:chgData name="Armando Lacerda" userId="6ac139bb-b445-447a-8efe-92d4a0b8d73e" providerId="ADAL" clId="{25CBEF6B-2795-45FA-B16E-51975331B5CC}" dt="2023-08-28T22:09:47.597" v="32" actId="478"/>
            <ac:spMkLst>
              <pc:docMk/>
              <pc:sldMasterMk cId="2449754922" sldId="2147483648"/>
              <pc:sldLayoutMk cId="403897208" sldId="2147483653"/>
              <ac:spMk id="8" creationId="{2683D8B7-A23C-0C70-24F0-1998A562C1B1}"/>
            </ac:spMkLst>
          </pc:spChg>
          <pc:spChg chg="del">
            <ac:chgData name="Armando Lacerda" userId="6ac139bb-b445-447a-8efe-92d4a0b8d73e" providerId="ADAL" clId="{25CBEF6B-2795-45FA-B16E-51975331B5CC}" dt="2023-08-28T22:09:47.597" v="32" actId="478"/>
            <ac:spMkLst>
              <pc:docMk/>
              <pc:sldMasterMk cId="2449754922" sldId="2147483648"/>
              <pc:sldLayoutMk cId="403897208" sldId="2147483653"/>
              <ac:spMk id="9" creationId="{572F3DFC-06FF-924B-524D-CA3C48866520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09:54.510" v="33" actId="478"/>
          <pc:sldLayoutMkLst>
            <pc:docMk/>
            <pc:sldMasterMk cId="2449754922" sldId="2147483648"/>
            <pc:sldLayoutMk cId="2366993992" sldId="2147483654"/>
          </pc:sldLayoutMkLst>
          <pc:spChg chg="del">
            <ac:chgData name="Armando Lacerda" userId="6ac139bb-b445-447a-8efe-92d4a0b8d73e" providerId="ADAL" clId="{25CBEF6B-2795-45FA-B16E-51975331B5CC}" dt="2023-08-28T22:09:54.510" v="33" actId="478"/>
            <ac:spMkLst>
              <pc:docMk/>
              <pc:sldMasterMk cId="2449754922" sldId="2147483648"/>
              <pc:sldLayoutMk cId="2366993992" sldId="2147483654"/>
              <ac:spMk id="3" creationId="{F84691E8-5EB3-263F-715F-3B990F78D6E6}"/>
            </ac:spMkLst>
          </pc:spChg>
          <pc:spChg chg="del">
            <ac:chgData name="Armando Lacerda" userId="6ac139bb-b445-447a-8efe-92d4a0b8d73e" providerId="ADAL" clId="{25CBEF6B-2795-45FA-B16E-51975331B5CC}" dt="2023-08-28T22:09:54.510" v="33" actId="478"/>
            <ac:spMkLst>
              <pc:docMk/>
              <pc:sldMasterMk cId="2449754922" sldId="2147483648"/>
              <pc:sldLayoutMk cId="2366993992" sldId="2147483654"/>
              <ac:spMk id="4" creationId="{9EB475A6-E6A9-8B68-9E1E-3A195F74F687}"/>
            </ac:spMkLst>
          </pc:spChg>
          <pc:spChg chg="del">
            <ac:chgData name="Armando Lacerda" userId="6ac139bb-b445-447a-8efe-92d4a0b8d73e" providerId="ADAL" clId="{25CBEF6B-2795-45FA-B16E-51975331B5CC}" dt="2023-08-28T22:09:54.510" v="33" actId="478"/>
            <ac:spMkLst>
              <pc:docMk/>
              <pc:sldMasterMk cId="2449754922" sldId="2147483648"/>
              <pc:sldLayoutMk cId="2366993992" sldId="2147483654"/>
              <ac:spMk id="5" creationId="{03AA7C13-139A-DDFB-24E6-661EB7DEEB1C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10:01.677" v="35" actId="478"/>
          <pc:sldLayoutMkLst>
            <pc:docMk/>
            <pc:sldMasterMk cId="2449754922" sldId="2147483648"/>
            <pc:sldLayoutMk cId="87489628" sldId="2147483655"/>
          </pc:sldLayoutMkLst>
          <pc:spChg chg="del mod">
            <ac:chgData name="Armando Lacerda" userId="6ac139bb-b445-447a-8efe-92d4a0b8d73e" providerId="ADAL" clId="{25CBEF6B-2795-45FA-B16E-51975331B5CC}" dt="2023-08-28T22:10:01.677" v="35" actId="478"/>
            <ac:spMkLst>
              <pc:docMk/>
              <pc:sldMasterMk cId="2449754922" sldId="2147483648"/>
              <pc:sldLayoutMk cId="87489628" sldId="2147483655"/>
              <ac:spMk id="2" creationId="{4C9E8A1F-6740-8F39-ACBB-20AC6003B167}"/>
            </ac:spMkLst>
          </pc:spChg>
          <pc:spChg chg="del mod">
            <ac:chgData name="Armando Lacerda" userId="6ac139bb-b445-447a-8efe-92d4a0b8d73e" providerId="ADAL" clId="{25CBEF6B-2795-45FA-B16E-51975331B5CC}" dt="2023-08-28T22:10:01.677" v="35" actId="478"/>
            <ac:spMkLst>
              <pc:docMk/>
              <pc:sldMasterMk cId="2449754922" sldId="2147483648"/>
              <pc:sldLayoutMk cId="87489628" sldId="2147483655"/>
              <ac:spMk id="3" creationId="{54CAD90A-96A7-1347-CEED-EFCAF6A6ABEE}"/>
            </ac:spMkLst>
          </pc:spChg>
          <pc:spChg chg="del mod">
            <ac:chgData name="Armando Lacerda" userId="6ac139bb-b445-447a-8efe-92d4a0b8d73e" providerId="ADAL" clId="{25CBEF6B-2795-45FA-B16E-51975331B5CC}" dt="2023-08-28T22:10:01.677" v="35" actId="478"/>
            <ac:spMkLst>
              <pc:docMk/>
              <pc:sldMasterMk cId="2449754922" sldId="2147483648"/>
              <pc:sldLayoutMk cId="87489628" sldId="2147483655"/>
              <ac:spMk id="4" creationId="{60A5BEBF-D590-D46E-358C-6CD348FC1EB5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10:10.338" v="36" actId="478"/>
          <pc:sldLayoutMkLst>
            <pc:docMk/>
            <pc:sldMasterMk cId="2449754922" sldId="2147483648"/>
            <pc:sldLayoutMk cId="754274787" sldId="2147483656"/>
          </pc:sldLayoutMkLst>
          <pc:spChg chg="del">
            <ac:chgData name="Armando Lacerda" userId="6ac139bb-b445-447a-8efe-92d4a0b8d73e" providerId="ADAL" clId="{25CBEF6B-2795-45FA-B16E-51975331B5CC}" dt="2023-08-28T22:10:10.338" v="36" actId="478"/>
            <ac:spMkLst>
              <pc:docMk/>
              <pc:sldMasterMk cId="2449754922" sldId="2147483648"/>
              <pc:sldLayoutMk cId="754274787" sldId="2147483656"/>
              <ac:spMk id="5" creationId="{B805C9CA-07BE-E157-0C87-2AC6561073E9}"/>
            </ac:spMkLst>
          </pc:spChg>
          <pc:spChg chg="del">
            <ac:chgData name="Armando Lacerda" userId="6ac139bb-b445-447a-8efe-92d4a0b8d73e" providerId="ADAL" clId="{25CBEF6B-2795-45FA-B16E-51975331B5CC}" dt="2023-08-28T22:10:10.338" v="36" actId="478"/>
            <ac:spMkLst>
              <pc:docMk/>
              <pc:sldMasterMk cId="2449754922" sldId="2147483648"/>
              <pc:sldLayoutMk cId="754274787" sldId="2147483656"/>
              <ac:spMk id="6" creationId="{A3F68501-555C-C953-7005-609C87C18147}"/>
            </ac:spMkLst>
          </pc:spChg>
          <pc:spChg chg="del">
            <ac:chgData name="Armando Lacerda" userId="6ac139bb-b445-447a-8efe-92d4a0b8d73e" providerId="ADAL" clId="{25CBEF6B-2795-45FA-B16E-51975331B5CC}" dt="2023-08-28T22:10:10.338" v="36" actId="478"/>
            <ac:spMkLst>
              <pc:docMk/>
              <pc:sldMasterMk cId="2449754922" sldId="2147483648"/>
              <pc:sldLayoutMk cId="754274787" sldId="2147483656"/>
              <ac:spMk id="7" creationId="{22751FEF-3BF9-6959-C508-B0796F2DAF01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10:15.527" v="37" actId="478"/>
          <pc:sldLayoutMkLst>
            <pc:docMk/>
            <pc:sldMasterMk cId="2449754922" sldId="2147483648"/>
            <pc:sldLayoutMk cId="3662726393" sldId="2147483657"/>
          </pc:sldLayoutMkLst>
          <pc:spChg chg="del">
            <ac:chgData name="Armando Lacerda" userId="6ac139bb-b445-447a-8efe-92d4a0b8d73e" providerId="ADAL" clId="{25CBEF6B-2795-45FA-B16E-51975331B5CC}" dt="2023-08-28T22:10:15.527" v="37" actId="478"/>
            <ac:spMkLst>
              <pc:docMk/>
              <pc:sldMasterMk cId="2449754922" sldId="2147483648"/>
              <pc:sldLayoutMk cId="3662726393" sldId="2147483657"/>
              <ac:spMk id="5" creationId="{399032E4-4571-6BF1-53D4-44C18EA0F0CF}"/>
            </ac:spMkLst>
          </pc:spChg>
          <pc:spChg chg="del">
            <ac:chgData name="Armando Lacerda" userId="6ac139bb-b445-447a-8efe-92d4a0b8d73e" providerId="ADAL" clId="{25CBEF6B-2795-45FA-B16E-51975331B5CC}" dt="2023-08-28T22:10:15.527" v="37" actId="478"/>
            <ac:spMkLst>
              <pc:docMk/>
              <pc:sldMasterMk cId="2449754922" sldId="2147483648"/>
              <pc:sldLayoutMk cId="3662726393" sldId="2147483657"/>
              <ac:spMk id="6" creationId="{27B3D7D6-B32E-844F-75AF-B30574F42015}"/>
            </ac:spMkLst>
          </pc:spChg>
          <pc:spChg chg="del">
            <ac:chgData name="Armando Lacerda" userId="6ac139bb-b445-447a-8efe-92d4a0b8d73e" providerId="ADAL" clId="{25CBEF6B-2795-45FA-B16E-51975331B5CC}" dt="2023-08-28T22:10:15.527" v="37" actId="478"/>
            <ac:spMkLst>
              <pc:docMk/>
              <pc:sldMasterMk cId="2449754922" sldId="2147483648"/>
              <pc:sldLayoutMk cId="3662726393" sldId="2147483657"/>
              <ac:spMk id="7" creationId="{854065A6-1CC8-AAA6-18C4-7864DCFC8AA6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10:21.713" v="38" actId="478"/>
          <pc:sldLayoutMkLst>
            <pc:docMk/>
            <pc:sldMasterMk cId="2449754922" sldId="2147483648"/>
            <pc:sldLayoutMk cId="915556495" sldId="2147483658"/>
          </pc:sldLayoutMkLst>
          <pc:spChg chg="del">
            <ac:chgData name="Armando Lacerda" userId="6ac139bb-b445-447a-8efe-92d4a0b8d73e" providerId="ADAL" clId="{25CBEF6B-2795-45FA-B16E-51975331B5CC}" dt="2023-08-28T22:10:21.713" v="38" actId="478"/>
            <ac:spMkLst>
              <pc:docMk/>
              <pc:sldMasterMk cId="2449754922" sldId="2147483648"/>
              <pc:sldLayoutMk cId="915556495" sldId="2147483658"/>
              <ac:spMk id="4" creationId="{D8D90A9A-FF3D-763F-C28B-583B184C9562}"/>
            </ac:spMkLst>
          </pc:spChg>
          <pc:spChg chg="del">
            <ac:chgData name="Armando Lacerda" userId="6ac139bb-b445-447a-8efe-92d4a0b8d73e" providerId="ADAL" clId="{25CBEF6B-2795-45FA-B16E-51975331B5CC}" dt="2023-08-28T22:10:21.713" v="38" actId="478"/>
            <ac:spMkLst>
              <pc:docMk/>
              <pc:sldMasterMk cId="2449754922" sldId="2147483648"/>
              <pc:sldLayoutMk cId="915556495" sldId="2147483658"/>
              <ac:spMk id="5" creationId="{DEE935F9-16D5-2B2E-7042-2242607950A1}"/>
            </ac:spMkLst>
          </pc:spChg>
          <pc:spChg chg="del">
            <ac:chgData name="Armando Lacerda" userId="6ac139bb-b445-447a-8efe-92d4a0b8d73e" providerId="ADAL" clId="{25CBEF6B-2795-45FA-B16E-51975331B5CC}" dt="2023-08-28T22:10:21.713" v="38" actId="478"/>
            <ac:spMkLst>
              <pc:docMk/>
              <pc:sldMasterMk cId="2449754922" sldId="2147483648"/>
              <pc:sldLayoutMk cId="915556495" sldId="2147483658"/>
              <ac:spMk id="6" creationId="{4DC4B40D-CC09-4AA4-3CD4-2C0062F911D9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10:43.563" v="42" actId="478"/>
          <pc:sldLayoutMkLst>
            <pc:docMk/>
            <pc:sldMasterMk cId="2449754922" sldId="2147483648"/>
            <pc:sldLayoutMk cId="1510987784" sldId="2147483659"/>
          </pc:sldLayoutMkLst>
          <pc:spChg chg="mod">
            <ac:chgData name="Armando Lacerda" userId="6ac139bb-b445-447a-8efe-92d4a0b8d73e" providerId="ADAL" clId="{25CBEF6B-2795-45FA-B16E-51975331B5CC}" dt="2023-08-28T22:10:35.928" v="40" actId="1076"/>
            <ac:spMkLst>
              <pc:docMk/>
              <pc:sldMasterMk cId="2449754922" sldId="2147483648"/>
              <pc:sldLayoutMk cId="1510987784" sldId="2147483659"/>
              <ac:spMk id="2" creationId="{B2F37646-719D-51BB-5C15-05DB9034598F}"/>
            </ac:spMkLst>
          </pc:spChg>
          <pc:spChg chg="mod">
            <ac:chgData name="Armando Lacerda" userId="6ac139bb-b445-447a-8efe-92d4a0b8d73e" providerId="ADAL" clId="{25CBEF6B-2795-45FA-B16E-51975331B5CC}" dt="2023-08-28T22:10:40.388" v="41" actId="14100"/>
            <ac:spMkLst>
              <pc:docMk/>
              <pc:sldMasterMk cId="2449754922" sldId="2147483648"/>
              <pc:sldLayoutMk cId="1510987784" sldId="2147483659"/>
              <ac:spMk id="3" creationId="{0B8D4D37-D53E-4CA3-DADE-DB7313AC140C}"/>
            </ac:spMkLst>
          </pc:spChg>
          <pc:spChg chg="del">
            <ac:chgData name="Armando Lacerda" userId="6ac139bb-b445-447a-8efe-92d4a0b8d73e" providerId="ADAL" clId="{25CBEF6B-2795-45FA-B16E-51975331B5CC}" dt="2023-08-28T22:10:43.563" v="42" actId="478"/>
            <ac:spMkLst>
              <pc:docMk/>
              <pc:sldMasterMk cId="2449754922" sldId="2147483648"/>
              <pc:sldLayoutMk cId="1510987784" sldId="2147483659"/>
              <ac:spMk id="4" creationId="{ADCD2736-82E2-FC2F-A9B5-D38640D103D5}"/>
            </ac:spMkLst>
          </pc:spChg>
          <pc:spChg chg="del">
            <ac:chgData name="Armando Lacerda" userId="6ac139bb-b445-447a-8efe-92d4a0b8d73e" providerId="ADAL" clId="{25CBEF6B-2795-45FA-B16E-51975331B5CC}" dt="2023-08-28T22:10:43.563" v="42" actId="478"/>
            <ac:spMkLst>
              <pc:docMk/>
              <pc:sldMasterMk cId="2449754922" sldId="2147483648"/>
              <pc:sldLayoutMk cId="1510987784" sldId="2147483659"/>
              <ac:spMk id="5" creationId="{8CFB3000-04C8-5AB8-C3E9-2EDD4C202A09}"/>
            </ac:spMkLst>
          </pc:spChg>
          <pc:spChg chg="del">
            <ac:chgData name="Armando Lacerda" userId="6ac139bb-b445-447a-8efe-92d4a0b8d73e" providerId="ADAL" clId="{25CBEF6B-2795-45FA-B16E-51975331B5CC}" dt="2023-08-28T22:10:43.563" v="42" actId="478"/>
            <ac:spMkLst>
              <pc:docMk/>
              <pc:sldMasterMk cId="2449754922" sldId="2147483648"/>
              <pc:sldLayoutMk cId="1510987784" sldId="2147483659"/>
              <ac:spMk id="6" creationId="{0F934102-F34C-0E02-6C68-02FDE9936283}"/>
            </ac:spMkLst>
          </pc:spChg>
        </pc:sldLayoutChg>
      </pc:sldMasterChg>
    </pc:docChg>
  </pc:docChgLst>
  <pc:docChgLst>
    <pc:chgData name="Armando Lacerda" userId="6ac139bb-b445-447a-8efe-92d4a0b8d73e" providerId="ADAL" clId="{51BA71F7-FC04-41B8-930C-C6A55A2B5965}"/>
    <pc:docChg chg="undo redo custSel addSld delSld modSld modSection">
      <pc:chgData name="Armando Lacerda" userId="6ac139bb-b445-447a-8efe-92d4a0b8d73e" providerId="ADAL" clId="{51BA71F7-FC04-41B8-930C-C6A55A2B5965}" dt="2023-09-11T18:15:00.095" v="227"/>
      <pc:docMkLst>
        <pc:docMk/>
      </pc:docMkLst>
      <pc:sldChg chg="del">
        <pc:chgData name="Armando Lacerda" userId="6ac139bb-b445-447a-8efe-92d4a0b8d73e" providerId="ADAL" clId="{51BA71F7-FC04-41B8-930C-C6A55A2B5965}" dt="2023-09-11T17:44:36.335" v="0" actId="47"/>
        <pc:sldMkLst>
          <pc:docMk/>
          <pc:sldMk cId="50343982" sldId="260"/>
        </pc:sldMkLst>
      </pc:sldChg>
      <pc:sldChg chg="del">
        <pc:chgData name="Armando Lacerda" userId="6ac139bb-b445-447a-8efe-92d4a0b8d73e" providerId="ADAL" clId="{51BA71F7-FC04-41B8-930C-C6A55A2B5965}" dt="2023-09-11T17:44:37.578" v="1" actId="47"/>
        <pc:sldMkLst>
          <pc:docMk/>
          <pc:sldMk cId="1668804900" sldId="261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66890380" sldId="262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04377006" sldId="263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4231599728" sldId="264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90515348" sldId="265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11765456" sldId="266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962972893" sldId="267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86314929" sldId="268"/>
        </pc:sldMkLst>
      </pc:sldChg>
      <pc:sldChg chg="modSp mod">
        <pc:chgData name="Armando Lacerda" userId="6ac139bb-b445-447a-8efe-92d4a0b8d73e" providerId="ADAL" clId="{51BA71F7-FC04-41B8-930C-C6A55A2B5965}" dt="2023-09-11T17:44:56.322" v="24" actId="20577"/>
        <pc:sldMkLst>
          <pc:docMk/>
          <pc:sldMk cId="4215762931" sldId="269"/>
        </pc:sldMkLst>
        <pc:spChg chg="mod">
          <ac:chgData name="Armando Lacerda" userId="6ac139bb-b445-447a-8efe-92d4a0b8d73e" providerId="ADAL" clId="{51BA71F7-FC04-41B8-930C-C6A55A2B5965}" dt="2023-09-11T17:44:56.322" v="24" actId="20577"/>
          <ac:spMkLst>
            <pc:docMk/>
            <pc:sldMk cId="4215762931" sldId="269"/>
            <ac:spMk id="3" creationId="{8689F898-B53E-EDFC-8FDB-7ED3601D517A}"/>
          </ac:spMkLst>
        </pc:spChg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482732293" sldId="270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096368585" sldId="271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4272693023" sldId="272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581644574" sldId="273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955989480" sldId="274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257119810" sldId="276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3086416996" sldId="277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99731844" sldId="278"/>
        </pc:sldMkLst>
      </pc:sldChg>
      <pc:sldChg chg="addSp delSp modSp new add del mod modClrScheme modAnim chgLayout">
        <pc:chgData name="Armando Lacerda" userId="6ac139bb-b445-447a-8efe-92d4a0b8d73e" providerId="ADAL" clId="{51BA71F7-FC04-41B8-930C-C6A55A2B5965}" dt="2023-09-11T18:04:26.526" v="137"/>
        <pc:sldMkLst>
          <pc:docMk/>
          <pc:sldMk cId="596348077" sldId="280"/>
        </pc:sldMkLst>
        <pc:spChg chg="add del">
          <ac:chgData name="Armando Lacerda" userId="6ac139bb-b445-447a-8efe-92d4a0b8d73e" providerId="ADAL" clId="{51BA71F7-FC04-41B8-930C-C6A55A2B5965}" dt="2023-09-11T18:01:07.234" v="43" actId="700"/>
          <ac:spMkLst>
            <pc:docMk/>
            <pc:sldMk cId="596348077" sldId="280"/>
            <ac:spMk id="2" creationId="{521F9B6E-4D4A-1BCF-7330-19911A0D732C}"/>
          </ac:spMkLst>
        </pc:spChg>
        <pc:spChg chg="add del">
          <ac:chgData name="Armando Lacerda" userId="6ac139bb-b445-447a-8efe-92d4a0b8d73e" providerId="ADAL" clId="{51BA71F7-FC04-41B8-930C-C6A55A2B5965}" dt="2023-09-11T18:01:07.234" v="43" actId="700"/>
          <ac:spMkLst>
            <pc:docMk/>
            <pc:sldMk cId="596348077" sldId="280"/>
            <ac:spMk id="3" creationId="{4FF895E9-F4E2-0210-7276-4ED3387DAB97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5" creationId="{812415C3-393D-D5C0-2E6A-0D0A01974638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6" creationId="{C8F36E1F-5ECF-1EF4-A61F-7D1810FDD4CB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7" creationId="{90265833-8BDD-5EA9-E8E2-C9683BF6076E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0" creationId="{21B37C70-81CA-7D3F-F5D8-BE7E643EE472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1" creationId="{3E7A5D80-39A7-27D2-93DA-36DB754F301B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2" creationId="{A86A765A-640F-1B36-A94C-577482B9012E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3" creationId="{B2A80603-7A99-1E77-D134-7791919E8EB5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4" creationId="{E3463B37-29AC-80B2-B9AF-A33A2AC8C77C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5" creationId="{603DC255-3CDD-A19C-2C4F-24B6CB5D84F1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6" creationId="{5CE615FB-BC6F-F3DA-66C1-F8EA84B90CE7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7" creationId="{94A64A2A-CE4D-7A27-A3D8-4B31C83B1C51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8" creationId="{2C368F47-6DC4-BAEF-3638-EDC7EDA42E77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9" creationId="{3252483A-8049-A374-C1E5-731260344FF9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20" creationId="{B5C2021C-D3D9-A345-0201-91D22933D5D6}"/>
          </ac:spMkLst>
        </pc:spChg>
        <pc:spChg chg="add mod">
          <ac:chgData name="Armando Lacerda" userId="6ac139bb-b445-447a-8efe-92d4a0b8d73e" providerId="ADAL" clId="{51BA71F7-FC04-41B8-930C-C6A55A2B5965}" dt="2023-09-11T18:01:36.237" v="56" actId="20577"/>
          <ac:spMkLst>
            <pc:docMk/>
            <pc:sldMk cId="596348077" sldId="280"/>
            <ac:spMk id="21" creationId="{EFDF5BB8-DACF-BE4F-AF8A-155F19F3D710}"/>
          </ac:spMkLst>
        </pc:spChg>
        <pc:spChg chg="add mod">
          <ac:chgData name="Armando Lacerda" userId="6ac139bb-b445-447a-8efe-92d4a0b8d73e" providerId="ADAL" clId="{51BA71F7-FC04-41B8-930C-C6A55A2B5965}" dt="2023-09-11T18:03:02.380" v="133" actId="14100"/>
          <ac:spMkLst>
            <pc:docMk/>
            <pc:sldMk cId="596348077" sldId="280"/>
            <ac:spMk id="22" creationId="{DA40C0DE-D1D1-9E5A-E384-BE006862881C}"/>
          </ac:spMkLst>
        </pc:spChg>
        <pc:spChg chg="add del mod">
          <ac:chgData name="Armando Lacerda" userId="6ac139bb-b445-447a-8efe-92d4a0b8d73e" providerId="ADAL" clId="{51BA71F7-FC04-41B8-930C-C6A55A2B5965}" dt="2023-09-11T18:01:51.900" v="95" actId="478"/>
          <ac:spMkLst>
            <pc:docMk/>
            <pc:sldMk cId="596348077" sldId="280"/>
            <ac:spMk id="23" creationId="{020BFDA0-BAA7-8691-4C7B-90BECA3227E0}"/>
          </ac:spMkLst>
        </pc:spChg>
        <pc:grpChg chg="add del mod">
          <ac:chgData name="Armando Lacerda" userId="6ac139bb-b445-447a-8efe-92d4a0b8d73e" providerId="ADAL" clId="{51BA71F7-FC04-41B8-930C-C6A55A2B5965}" dt="2023-09-11T18:01:10.843" v="48" actId="478"/>
          <ac:grpSpMkLst>
            <pc:docMk/>
            <pc:sldMk cId="596348077" sldId="280"/>
            <ac:grpSpMk id="4" creationId="{8486DE2E-FAF4-CD0B-46C9-51DCFB50A3F1}"/>
          </ac:grpSpMkLst>
        </pc:grpChg>
        <pc:grpChg chg="mod">
          <ac:chgData name="Armando Lacerda" userId="6ac139bb-b445-447a-8efe-92d4a0b8d73e" providerId="ADAL" clId="{51BA71F7-FC04-41B8-930C-C6A55A2B5965}" dt="2023-09-11T17:59:39.083" v="28"/>
          <ac:grpSpMkLst>
            <pc:docMk/>
            <pc:sldMk cId="596348077" sldId="280"/>
            <ac:grpSpMk id="8" creationId="{92CB7F95-9B78-928E-1912-86E3093FF7FD}"/>
          </ac:grpSpMkLst>
        </pc:grpChg>
        <pc:grpChg chg="mod">
          <ac:chgData name="Armando Lacerda" userId="6ac139bb-b445-447a-8efe-92d4a0b8d73e" providerId="ADAL" clId="{51BA71F7-FC04-41B8-930C-C6A55A2B5965}" dt="2023-09-11T17:59:39.083" v="28"/>
          <ac:grpSpMkLst>
            <pc:docMk/>
            <pc:sldMk cId="596348077" sldId="280"/>
            <ac:grpSpMk id="9" creationId="{D7749C1D-582E-AFCF-2804-7DCCA49DC8BF}"/>
          </ac:grpSpMkLst>
        </pc:grpChg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68718338" sldId="280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601533493" sldId="281"/>
        </pc:sldMkLst>
      </pc:sldChg>
      <pc:sldChg chg="addSp delSp modSp new mod">
        <pc:chgData name="Armando Lacerda" userId="6ac139bb-b445-447a-8efe-92d4a0b8d73e" providerId="ADAL" clId="{51BA71F7-FC04-41B8-930C-C6A55A2B5965}" dt="2023-09-11T18:06:46.943" v="148" actId="21"/>
        <pc:sldMkLst>
          <pc:docMk/>
          <pc:sldMk cId="3755161727" sldId="281"/>
        </pc:sldMkLst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2" creationId="{3E706106-EC24-558D-FDFA-6F150E5089EB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3" creationId="{F328B2C2-B01A-1C17-3647-BDEA008685C4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2" creationId="{CAFE3EA6-6595-EB3E-A595-421C5233A2C1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3" creationId="{96EE597D-0033-5797-71C4-9506D9729D17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4" creationId="{D6810250-7349-67CF-279B-B30AF16F8BB7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5" creationId="{085DF88A-A1F8-6414-FB4E-CDCE767154B0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6" creationId="{855D9F13-2D24-E7FE-2F3E-F48E3BB15306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7" creationId="{A6C6D8E2-3021-EE28-0632-7D94D3F5C3B0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8" creationId="{2A18731F-553F-E0BE-9B9F-C41CF526A1A6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9" creationId="{655F5043-E3A6-FED4-E5C9-2D6289A875A8}"/>
          </ac:spMkLst>
        </pc:sp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4" creationId="{B736FBF7-98A5-489E-DC22-FB39A892901B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5" creationId="{B2FE4F27-B762-DCE9-FE4B-0B8E109DE778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6" creationId="{444ED943-BCF9-0FFD-8D7A-5D601CE4BCBF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7" creationId="{6E2D42D6-73BB-A87C-614C-432CB789EB41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8" creationId="{FF3CE267-383C-9874-B90F-C48316623D74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9" creationId="{A8A4403B-1631-C7E6-44C6-ED3331B458D0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10" creationId="{35A8CF9F-D67F-0072-F9AA-22D84ADBB659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11" creationId="{ADAEE618-00B6-0DF4-940B-55EE640734C3}"/>
          </ac:picMkLst>
        </pc:picChg>
        <pc:picChg chg="add del mod">
          <ac:chgData name="Armando Lacerda" userId="6ac139bb-b445-447a-8efe-92d4a0b8d73e" providerId="ADAL" clId="{51BA71F7-FC04-41B8-930C-C6A55A2B5965}" dt="2023-09-11T18:06:46.943" v="148" actId="21"/>
          <ac:picMkLst>
            <pc:docMk/>
            <pc:sldMk cId="3755161727" sldId="281"/>
            <ac:picMk id="20" creationId="{BEAD7796-FA51-B74A-94CB-F2386E4AB1A4}"/>
          </ac:picMkLst>
        </pc:picChg>
      </pc:sldChg>
      <pc:sldChg chg="addSp delSp modSp add mod">
        <pc:chgData name="Armando Lacerda" userId="6ac139bb-b445-447a-8efe-92d4a0b8d73e" providerId="ADAL" clId="{51BA71F7-FC04-41B8-930C-C6A55A2B5965}" dt="2023-09-11T18:06:48.867" v="149"/>
        <pc:sldMkLst>
          <pc:docMk/>
          <pc:sldMk cId="2869170872" sldId="282"/>
        </pc:sldMkLst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3" creationId="{96EE597D-0033-5797-71C4-9506D9729D17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4" creationId="{D6810250-7349-67CF-279B-B30AF16F8BB7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5" creationId="{085DF88A-A1F8-6414-FB4E-CDCE767154B0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6" creationId="{855D9F13-2D24-E7FE-2F3E-F48E3BB15306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7" creationId="{A6C6D8E2-3021-EE28-0632-7D94D3F5C3B0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8" creationId="{2A18731F-553F-E0BE-9B9F-C41CF526A1A6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9" creationId="{655F5043-E3A6-FED4-E5C9-2D6289A875A8}"/>
          </ac:spMkLst>
        </pc:sp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5" creationId="{B2FE4F27-B762-DCE9-FE4B-0B8E109DE778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6" creationId="{444ED943-BCF9-0FFD-8D7A-5D601CE4BCBF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7" creationId="{6E2D42D6-73BB-A87C-614C-432CB789EB41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8" creationId="{FF3CE267-383C-9874-B90F-C48316623D74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9" creationId="{A8A4403B-1631-C7E6-44C6-ED3331B458D0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10" creationId="{35A8CF9F-D67F-0072-F9AA-22D84ADBB659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11" creationId="{ADAEE618-00B6-0DF4-940B-55EE640734C3}"/>
          </ac:picMkLst>
        </pc:picChg>
        <pc:picChg chg="add del mod">
          <ac:chgData name="Armando Lacerda" userId="6ac139bb-b445-447a-8efe-92d4a0b8d73e" providerId="ADAL" clId="{51BA71F7-FC04-41B8-930C-C6A55A2B5965}" dt="2023-09-11T18:06:39.879" v="145" actId="21"/>
          <ac:picMkLst>
            <pc:docMk/>
            <pc:sldMk cId="2869170872" sldId="282"/>
            <ac:picMk id="20" creationId="{83BAB643-8E1A-B31D-1655-FAD11E5E0E10}"/>
          </ac:picMkLst>
        </pc:picChg>
        <pc:picChg chg="add mod">
          <ac:chgData name="Armando Lacerda" userId="6ac139bb-b445-447a-8efe-92d4a0b8d73e" providerId="ADAL" clId="{51BA71F7-FC04-41B8-930C-C6A55A2B5965}" dt="2023-09-11T18:06:48.867" v="149"/>
          <ac:picMkLst>
            <pc:docMk/>
            <pc:sldMk cId="2869170872" sldId="282"/>
            <ac:picMk id="21" creationId="{B11A9D1C-1343-5EF3-F607-B00D682A9C6F}"/>
          </ac:picMkLst>
        </pc:picChg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894434822" sldId="282"/>
        </pc:sldMkLst>
      </pc:sldChg>
      <pc:sldChg chg="addSp delSp modSp new mod modAnim">
        <pc:chgData name="Armando Lacerda" userId="6ac139bb-b445-447a-8efe-92d4a0b8d73e" providerId="ADAL" clId="{51BA71F7-FC04-41B8-930C-C6A55A2B5965}" dt="2023-09-11T18:10:55.435" v="182" actId="21"/>
        <pc:sldMkLst>
          <pc:docMk/>
          <pc:sldMk cId="1541593639" sldId="283"/>
        </pc:sldMkLst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2" creationId="{6ECAA5B4-F0EF-B826-2EBD-EF841A32E130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" creationId="{D1DC3D2F-3082-FFB4-4064-362442A087EF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" creationId="{8676D68A-925A-84A8-F39E-1D7E77E0711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5" creationId="{34714645-A77A-4F28-1766-43A6EBAC70CF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6" creationId="{64A0CA0D-CB2D-1427-A7DC-9034FE381E57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7" creationId="{0E0C971D-096D-B293-0EC8-0AB1F63179D8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8" creationId="{E5060BE4-03CC-E0F0-B27C-16F39DF88DA7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9" creationId="{40D9655D-1D8C-BBB0-ABFA-A9ED79125543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14" creationId="{2DDEB36D-1832-DF8F-12A9-108ECFCB633B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15" creationId="{9AED1265-8A2E-A162-0593-2944E91D7438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0" creationId="{86044071-4D8D-C2CF-3C47-ECC81759A519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1" creationId="{5487AA8F-1659-2239-8152-BD8BE51D7A45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6" creationId="{37F6BD63-F879-2777-4ED0-5613D9FD96ED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7" creationId="{4F71BCB3-2CF8-6C50-C688-C8FE5326242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2" creationId="{1CFAD0E8-2185-7013-64B9-B8BBF22AEB27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3" creationId="{8786358E-C82E-6F04-CF12-9F7C59B2FE3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4" creationId="{18E261B8-95A6-ACC5-EFFD-B52FBB83D0C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5" creationId="{011D93E9-9C70-6088-23BA-F84F14075F36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6" creationId="{6F3FABA1-5DAE-F4F8-D7D5-2E75EE0EFBC7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7" creationId="{F0868446-18C0-8FE5-6DEC-3D49FC6B6899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8" creationId="{0C52B099-BD4F-2BBD-CBAC-7F42A347FEB6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9" creationId="{D5283852-F0C9-F726-669B-76A85C7F02F5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0" creationId="{418A93D4-B9E0-ADFC-3B28-3E60233F908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1" creationId="{CA344216-95FC-B365-541E-6B143DBA1FC9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2" creationId="{C6B0A264-E201-D160-AAEA-627F8ED9E0F6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3" creationId="{75911AAC-D93B-4BC8-7C5A-E24377E58D46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4" creationId="{6AD6A2F6-FC43-9693-46E9-6492C9CC670A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5" creationId="{233491EE-D89E-5DC7-2DB6-07F84BBCB7A8}"/>
          </ac:spMkLst>
        </pc:spChg>
        <pc:grpChg chg="add del mod">
          <ac:chgData name="Armando Lacerda" userId="6ac139bb-b445-447a-8efe-92d4a0b8d73e" providerId="ADAL" clId="{51BA71F7-FC04-41B8-930C-C6A55A2B5965}" dt="2023-09-11T18:09:01.724" v="167" actId="478"/>
          <ac:grpSpMkLst>
            <pc:docMk/>
            <pc:sldMk cId="1541593639" sldId="283"/>
            <ac:grpSpMk id="10" creationId="{7942F397-A7F3-6E4F-8772-B596CA90A1A0}"/>
          </ac:grpSpMkLst>
        </pc:grpChg>
        <pc:grpChg chg="mod">
          <ac:chgData name="Armando Lacerda" userId="6ac139bb-b445-447a-8efe-92d4a0b8d73e" providerId="ADAL" clId="{51BA71F7-FC04-41B8-930C-C6A55A2B5965}" dt="2023-09-11T18:07:16.978" v="151"/>
          <ac:grpSpMkLst>
            <pc:docMk/>
            <pc:sldMk cId="1541593639" sldId="283"/>
            <ac:grpSpMk id="11" creationId="{F0EEA6B1-C188-DFEB-BC7A-2B4B77951809}"/>
          </ac:grpSpMkLst>
        </pc:grpChg>
        <pc:grpChg chg="add del mod">
          <ac:chgData name="Armando Lacerda" userId="6ac139bb-b445-447a-8efe-92d4a0b8d73e" providerId="ADAL" clId="{51BA71F7-FC04-41B8-930C-C6A55A2B5965}" dt="2023-09-11T18:09:03.349" v="168" actId="478"/>
          <ac:grpSpMkLst>
            <pc:docMk/>
            <pc:sldMk cId="1541593639" sldId="283"/>
            <ac:grpSpMk id="17" creationId="{35072736-3060-F13E-5BE0-619C6104C65D}"/>
          </ac:grpSpMkLst>
        </pc:grpChg>
        <pc:grpChg chg="mod">
          <ac:chgData name="Armando Lacerda" userId="6ac139bb-b445-447a-8efe-92d4a0b8d73e" providerId="ADAL" clId="{51BA71F7-FC04-41B8-930C-C6A55A2B5965}" dt="2023-09-11T18:07:16.978" v="151"/>
          <ac:grpSpMkLst>
            <pc:docMk/>
            <pc:sldMk cId="1541593639" sldId="283"/>
            <ac:grpSpMk id="18" creationId="{14F7A0E1-A6CA-2285-5DA6-21E30780D444}"/>
          </ac:grpSpMkLst>
        </pc:grpChg>
        <pc:grpChg chg="add del mod">
          <ac:chgData name="Armando Lacerda" userId="6ac139bb-b445-447a-8efe-92d4a0b8d73e" providerId="ADAL" clId="{51BA71F7-FC04-41B8-930C-C6A55A2B5965}" dt="2023-09-11T18:09:25.252" v="170" actId="478"/>
          <ac:grpSpMkLst>
            <pc:docMk/>
            <pc:sldMk cId="1541593639" sldId="283"/>
            <ac:grpSpMk id="23" creationId="{C90591C4-3460-BDCB-1C11-79D87978DD01}"/>
          </ac:grpSpMkLst>
        </pc:grpChg>
        <pc:grpChg chg="mod">
          <ac:chgData name="Armando Lacerda" userId="6ac139bb-b445-447a-8efe-92d4a0b8d73e" providerId="ADAL" clId="{51BA71F7-FC04-41B8-930C-C6A55A2B5965}" dt="2023-09-11T18:07:16.978" v="151"/>
          <ac:grpSpMkLst>
            <pc:docMk/>
            <pc:sldMk cId="1541593639" sldId="283"/>
            <ac:grpSpMk id="24" creationId="{D7FC5809-6F0B-B151-B470-EEC6D32B2503}"/>
          </ac:grpSpMkLst>
        </pc:grpChg>
        <pc:grpChg chg="add del mod">
          <ac:chgData name="Armando Lacerda" userId="6ac139bb-b445-447a-8efe-92d4a0b8d73e" providerId="ADAL" clId="{51BA71F7-FC04-41B8-930C-C6A55A2B5965}" dt="2023-09-11T18:09:23.445" v="169" actId="478"/>
          <ac:grpSpMkLst>
            <pc:docMk/>
            <pc:sldMk cId="1541593639" sldId="283"/>
            <ac:grpSpMk id="29" creationId="{943EC9A8-13B3-5696-54BC-EFC5B004F660}"/>
          </ac:grpSpMkLst>
        </pc:grpChg>
        <pc:picChg chg="add del mod">
          <ac:chgData name="Armando Lacerda" userId="6ac139bb-b445-447a-8efe-92d4a0b8d73e" providerId="ADAL" clId="{51BA71F7-FC04-41B8-930C-C6A55A2B5965}" dt="2023-09-11T18:09:28.923" v="171" actId="21"/>
          <ac:picMkLst>
            <pc:docMk/>
            <pc:sldMk cId="1541593639" sldId="283"/>
            <ac:picMk id="46" creationId="{FD294052-BEC9-069E-38D4-0F455430EBEE}"/>
          </ac:picMkLst>
        </pc:picChg>
        <pc:picChg chg="add mod">
          <ac:chgData name="Armando Lacerda" userId="6ac139bb-b445-447a-8efe-92d4a0b8d73e" providerId="ADAL" clId="{51BA71F7-FC04-41B8-930C-C6A55A2B5965}" dt="2023-09-11T18:09:36.184" v="174" actId="1076"/>
          <ac:picMkLst>
            <pc:docMk/>
            <pc:sldMk cId="1541593639" sldId="283"/>
            <ac:picMk id="47" creationId="{AA6FC6AE-5973-AFE9-FF74-B168A6A47EED}"/>
          </ac:picMkLst>
        </pc:picChg>
        <pc:picChg chg="add del mod">
          <ac:chgData name="Armando Lacerda" userId="6ac139bb-b445-447a-8efe-92d4a0b8d73e" providerId="ADAL" clId="{51BA71F7-FC04-41B8-930C-C6A55A2B5965}" dt="2023-09-11T18:10:55.435" v="182" actId="21"/>
          <ac:picMkLst>
            <pc:docMk/>
            <pc:sldMk cId="1541593639" sldId="283"/>
            <ac:picMk id="48" creationId="{767EE754-8ED2-0277-10C8-2C956DBBA335}"/>
          </ac:picMkLst>
        </pc:pic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12" creationId="{D591ECD5-AEAC-4A9A-17C2-10E4F0B48399}"/>
          </ac:cxnSpMkLst>
        </pc:cxnChg>
        <pc:cxnChg chg="mod">
          <ac:chgData name="Armando Lacerda" userId="6ac139bb-b445-447a-8efe-92d4a0b8d73e" providerId="ADAL" clId="{51BA71F7-FC04-41B8-930C-C6A55A2B5965}" dt="2023-09-11T18:08:09.035" v="159" actId="478"/>
          <ac:cxnSpMkLst>
            <pc:docMk/>
            <pc:sldMk cId="1541593639" sldId="283"/>
            <ac:cxnSpMk id="13" creationId="{EFA824BF-696B-A579-36C3-7CF9F088FBED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16" creationId="{5EB3E168-D5FC-46BF-D3C1-C78479EFC927}"/>
          </ac:cxnSpMkLst>
        </pc:cxnChg>
        <pc:cxnChg chg="mod">
          <ac:chgData name="Armando Lacerda" userId="6ac139bb-b445-447a-8efe-92d4a0b8d73e" providerId="ADAL" clId="{51BA71F7-FC04-41B8-930C-C6A55A2B5965}" dt="2023-09-11T18:08:09.035" v="159" actId="478"/>
          <ac:cxnSpMkLst>
            <pc:docMk/>
            <pc:sldMk cId="1541593639" sldId="283"/>
            <ac:cxnSpMk id="19" creationId="{26FEAF0F-A52F-8518-37CE-8C06B2224EA8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22" creationId="{0E274F6C-5BE8-B45A-60A0-77AA9DE6A4DD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25" creationId="{176FDFE6-0EB1-31E2-224E-56931D2EE06C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28" creationId="{1FF2E71C-AFD9-FAA4-BEBF-DC5CB854A864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30" creationId="{AAFF7227-169F-C330-4D2C-5253DC7524C7}"/>
          </ac:cxnSpMkLst>
        </pc:cxnChg>
        <pc:cxnChg chg="mod">
          <ac:chgData name="Armando Lacerda" userId="6ac139bb-b445-447a-8efe-92d4a0b8d73e" providerId="ADAL" clId="{51BA71F7-FC04-41B8-930C-C6A55A2B5965}" dt="2023-09-11T18:08:09.035" v="159" actId="478"/>
          <ac:cxnSpMkLst>
            <pc:docMk/>
            <pc:sldMk cId="1541593639" sldId="283"/>
            <ac:cxnSpMk id="31" creationId="{D1E04554-0CB7-510D-8B9D-233804616CEA}"/>
          </ac:cxnSpMkLst>
        </pc:cxnChg>
      </pc:sldChg>
      <pc:sldChg chg="addSp delSp modSp add mod modAnim">
        <pc:chgData name="Armando Lacerda" userId="6ac139bb-b445-447a-8efe-92d4a0b8d73e" providerId="ADAL" clId="{51BA71F7-FC04-41B8-930C-C6A55A2B5965}" dt="2023-09-11T18:10:57.271" v="183"/>
        <pc:sldMkLst>
          <pc:docMk/>
          <pc:sldMk cId="3203687222" sldId="284"/>
        </pc:sldMkLst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2" creationId="{6ECAA5B4-F0EF-B826-2EBD-EF841A32E130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" creationId="{D1DC3D2F-3082-FFB4-4064-362442A087EF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" creationId="{8676D68A-925A-84A8-F39E-1D7E77E0711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5" creationId="{34714645-A77A-4F28-1766-43A6EBAC70CF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6" creationId="{64A0CA0D-CB2D-1427-A7DC-9034FE381E5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7" creationId="{0E0C971D-096D-B293-0EC8-0AB1F63179D8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8" creationId="{E5060BE4-03CC-E0F0-B27C-16F39DF88DA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9" creationId="{40D9655D-1D8C-BBB0-ABFA-A9ED7912554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2" creationId="{1CFAD0E8-2185-7013-64B9-B8BBF22AEB2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3" creationId="{8786358E-C82E-6F04-CF12-9F7C59B2FE3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4" creationId="{18E261B8-95A6-ACC5-EFFD-B52FBB83D0C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5" creationId="{011D93E9-9C70-6088-23BA-F84F14075F3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6" creationId="{6F3FABA1-5DAE-F4F8-D7D5-2E75EE0EFBC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7" creationId="{F0868446-18C0-8FE5-6DEC-3D49FC6B6899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8" creationId="{0C52B099-BD4F-2BBD-CBAC-7F42A347FEB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9" creationId="{D5283852-F0C9-F726-669B-76A85C7F02F5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0" creationId="{418A93D4-B9E0-ADFC-3B28-3E60233F908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1" creationId="{CA344216-95FC-B365-541E-6B143DBA1FC9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2" creationId="{C6B0A264-E201-D160-AAEA-627F8ED9E0F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3" creationId="{75911AAC-D93B-4BC8-7C5A-E24377E58D4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4" creationId="{6AD6A2F6-FC43-9693-46E9-6492C9CC670A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5" creationId="{233491EE-D89E-5DC7-2DB6-07F84BBCB7A8}"/>
          </ac:spMkLst>
        </pc:s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10" creationId="{7942F397-A7F3-6E4F-8772-B596CA90A1A0}"/>
          </ac:grpSpMkLst>
        </pc:gr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17" creationId="{35072736-3060-F13E-5BE0-619C6104C65D}"/>
          </ac:grpSpMkLst>
        </pc:gr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23" creationId="{C90591C4-3460-BDCB-1C11-79D87978DD01}"/>
          </ac:grpSpMkLst>
        </pc:gr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29" creationId="{943EC9A8-13B3-5696-54BC-EFC5B004F660}"/>
          </ac:grpSpMkLst>
        </pc:grpChg>
        <pc:picChg chg="add del">
          <ac:chgData name="Armando Lacerda" userId="6ac139bb-b445-447a-8efe-92d4a0b8d73e" providerId="ADAL" clId="{51BA71F7-FC04-41B8-930C-C6A55A2B5965}" dt="2023-09-11T18:10:45.275" v="178" actId="21"/>
          <ac:picMkLst>
            <pc:docMk/>
            <pc:sldMk cId="3203687222" sldId="284"/>
            <ac:picMk id="46" creationId="{303F03D8-18EA-7728-E501-1BDA9F16DB28}"/>
          </ac:picMkLst>
        </pc:picChg>
        <pc:picChg chg="add mod">
          <ac:chgData name="Armando Lacerda" userId="6ac139bb-b445-447a-8efe-92d4a0b8d73e" providerId="ADAL" clId="{51BA71F7-FC04-41B8-930C-C6A55A2B5965}" dt="2023-09-11T18:10:57.271" v="183"/>
          <ac:picMkLst>
            <pc:docMk/>
            <pc:sldMk cId="3203687222" sldId="284"/>
            <ac:picMk id="47" creationId="{A05D0150-309D-D7BA-7835-90E3F58F917E}"/>
          </ac:picMkLst>
        </pc:picChg>
        <pc:cxnChg chg="mod">
          <ac:chgData name="Armando Lacerda" userId="6ac139bb-b445-447a-8efe-92d4a0b8d73e" providerId="ADAL" clId="{51BA71F7-FC04-41B8-930C-C6A55A2B5965}" dt="2023-09-11T18:10:35.277" v="176" actId="21"/>
          <ac:cxnSpMkLst>
            <pc:docMk/>
            <pc:sldMk cId="3203687222" sldId="284"/>
            <ac:cxnSpMk id="13" creationId="{EFA824BF-696B-A579-36C3-7CF9F088FBED}"/>
          </ac:cxnSpMkLst>
        </pc:cxnChg>
        <pc:cxnChg chg="mod">
          <ac:chgData name="Armando Lacerda" userId="6ac139bb-b445-447a-8efe-92d4a0b8d73e" providerId="ADAL" clId="{51BA71F7-FC04-41B8-930C-C6A55A2B5965}" dt="2023-09-11T18:10:35.277" v="176" actId="21"/>
          <ac:cxnSpMkLst>
            <pc:docMk/>
            <pc:sldMk cId="3203687222" sldId="284"/>
            <ac:cxnSpMk id="19" creationId="{26FEAF0F-A52F-8518-37CE-8C06B2224EA8}"/>
          </ac:cxnSpMkLst>
        </pc:cxnChg>
        <pc:cxnChg chg="mod">
          <ac:chgData name="Armando Lacerda" userId="6ac139bb-b445-447a-8efe-92d4a0b8d73e" providerId="ADAL" clId="{51BA71F7-FC04-41B8-930C-C6A55A2B5965}" dt="2023-09-11T18:10:35.277" v="176" actId="21"/>
          <ac:cxnSpMkLst>
            <pc:docMk/>
            <pc:sldMk cId="3203687222" sldId="284"/>
            <ac:cxnSpMk id="31" creationId="{D1E04554-0CB7-510D-8B9D-233804616CEA}"/>
          </ac:cxnSpMkLst>
        </pc:cxnChg>
      </pc:sldChg>
      <pc:sldChg chg="addSp delSp modSp new mod">
        <pc:chgData name="Armando Lacerda" userId="6ac139bb-b445-447a-8efe-92d4a0b8d73e" providerId="ADAL" clId="{51BA71F7-FC04-41B8-930C-C6A55A2B5965}" dt="2023-09-11T18:15:00.095" v="227"/>
        <pc:sldMkLst>
          <pc:docMk/>
          <pc:sldMk cId="3784362222" sldId="285"/>
        </pc:sldMkLst>
        <pc:spChg chg="add mod">
          <ac:chgData name="Armando Lacerda" userId="6ac139bb-b445-447a-8efe-92d4a0b8d73e" providerId="ADAL" clId="{51BA71F7-FC04-41B8-930C-C6A55A2B5965}" dt="2023-09-11T18:14:18.064" v="225" actId="1076"/>
          <ac:spMkLst>
            <pc:docMk/>
            <pc:sldMk cId="3784362222" sldId="285"/>
            <ac:spMk id="4" creationId="{A730D6C7-2218-5CCD-70E4-29C49ACE13F8}"/>
          </ac:spMkLst>
        </pc:spChg>
        <pc:picChg chg="add del">
          <ac:chgData name="Armando Lacerda" userId="6ac139bb-b445-447a-8efe-92d4a0b8d73e" providerId="ADAL" clId="{51BA71F7-FC04-41B8-930C-C6A55A2B5965}" dt="2023-09-11T18:11:45.913" v="186" actId="21"/>
          <ac:picMkLst>
            <pc:docMk/>
            <pc:sldMk cId="3784362222" sldId="285"/>
            <ac:picMk id="2" creationId="{FA786BCF-8C62-F789-745D-DBF208E4C435}"/>
          </ac:picMkLst>
        </pc:picChg>
        <pc:picChg chg="add del mod">
          <ac:chgData name="Armando Lacerda" userId="6ac139bb-b445-447a-8efe-92d4a0b8d73e" providerId="ADAL" clId="{51BA71F7-FC04-41B8-930C-C6A55A2B5965}" dt="2023-09-11T18:14:59.733" v="226" actId="478"/>
          <ac:picMkLst>
            <pc:docMk/>
            <pc:sldMk cId="3784362222" sldId="285"/>
            <ac:picMk id="3" creationId="{360FC11D-BA1F-9BD1-E6E0-A81390474DEC}"/>
          </ac:picMkLst>
        </pc:picChg>
        <pc:picChg chg="add mod">
          <ac:chgData name="Armando Lacerda" userId="6ac139bb-b445-447a-8efe-92d4a0b8d73e" providerId="ADAL" clId="{51BA71F7-FC04-41B8-930C-C6A55A2B5965}" dt="2023-09-11T18:15:00.095" v="227"/>
          <ac:picMkLst>
            <pc:docMk/>
            <pc:sldMk cId="3784362222" sldId="285"/>
            <ac:picMk id="5" creationId="{5A2D8DA3-75F2-81EF-DE90-8C9F6F91450C}"/>
          </ac:picMkLst>
        </pc:picChg>
      </pc:sldChg>
      <pc:sldChg chg="modSp add mod">
        <pc:chgData name="Armando Lacerda" userId="6ac139bb-b445-447a-8efe-92d4a0b8d73e" providerId="ADAL" clId="{51BA71F7-FC04-41B8-930C-C6A55A2B5965}" dt="2023-09-11T18:11:54.504" v="188" actId="14826"/>
        <pc:sldMkLst>
          <pc:docMk/>
          <pc:sldMk cId="61821553" sldId="286"/>
        </pc:sldMkLst>
        <pc:picChg chg="mod">
          <ac:chgData name="Armando Lacerda" userId="6ac139bb-b445-447a-8efe-92d4a0b8d73e" providerId="ADAL" clId="{51BA71F7-FC04-41B8-930C-C6A55A2B5965}" dt="2023-09-11T18:11:54.504" v="188" actId="14826"/>
          <ac:picMkLst>
            <pc:docMk/>
            <pc:sldMk cId="61821553" sldId="286"/>
            <ac:picMk id="47" creationId="{A05D0150-309D-D7BA-7835-90E3F58F917E}"/>
          </ac:picMkLst>
        </pc:picChg>
      </pc:sldChg>
    </pc:docChg>
  </pc:docChgLst>
  <pc:docChgLst>
    <pc:chgData name="Armando Lacerda" userId="S::me@armandolacerda.com::6ac139bb-b445-447a-8efe-92d4a0b8d73e" providerId="AD" clId="Web-{81D110AA-CC46-48FC-B5A4-335B7A1A5BAC}"/>
    <pc:docChg chg="mod">
      <pc:chgData name="Armando Lacerda" userId="S::me@armandolacerda.com::6ac139bb-b445-447a-8efe-92d4a0b8d73e" providerId="AD" clId="Web-{81D110AA-CC46-48FC-B5A4-335B7A1A5BAC}" dt="2023-08-29T10:48:40.117" v="1"/>
      <pc:docMkLst>
        <pc:docMk/>
      </pc:docMkLst>
      <pc:sldChg chg="modCm">
        <pc:chgData name="Armando Lacerda" userId="S::me@armandolacerda.com::6ac139bb-b445-447a-8efe-92d4a0b8d73e" providerId="AD" clId="Web-{81D110AA-CC46-48FC-B5A4-335B7A1A5BAC}" dt="2023-08-29T10:48:40.117" v="1"/>
        <pc:sldMkLst>
          <pc:docMk/>
          <pc:sldMk cId="1899731844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rmando Lacerda" userId="S::me@armandolacerda.com::6ac139bb-b445-447a-8efe-92d4a0b8d73e" providerId="AD" clId="Web-{81D110AA-CC46-48FC-B5A4-335B7A1A5BAC}" dt="2023-08-29T10:48:40.117" v="1"/>
              <pc2:cmMkLst xmlns:pc2="http://schemas.microsoft.com/office/powerpoint/2019/9/main/command">
                <pc:docMk/>
                <pc:sldMk cId="1899731844" sldId="278"/>
                <pc2:cmMk id="{067498DD-4037-4602-9A7E-61E14633CE83}"/>
              </pc2:cmMkLst>
              <pc226:cmRplyChg chg="add">
                <pc226:chgData name="Armando Lacerda" userId="S::me@armandolacerda.com::6ac139bb-b445-447a-8efe-92d4a0b8d73e" providerId="AD" clId="Web-{81D110AA-CC46-48FC-B5A4-335B7A1A5BAC}" dt="2023-08-29T10:48:40.117" v="1"/>
                <pc2:cmRplyMkLst xmlns:pc2="http://schemas.microsoft.com/office/powerpoint/2019/9/main/command">
                  <pc:docMk/>
                  <pc:sldMk cId="1899731844" sldId="278"/>
                  <pc2:cmMk id="{067498DD-4037-4602-9A7E-61E14633CE83}"/>
                  <pc2:cmRplyMk id="{5DAC93FB-2ADF-4B2D-9DBB-731F5B3E8311}"/>
                </pc2:cmRplyMkLst>
              </pc226:cmRplyChg>
            </pc226:cmChg>
          </p:ext>
        </pc:extLst>
      </pc:sldChg>
    </pc:docChg>
  </pc:docChgLst>
  <pc:docChgLst>
    <pc:chgData name="Guest User" userId="S::urn:spo:anon#c45ff92ac012dddab5bbe5641f560d9674b64d134617cc2e9e830bb7c616ee78::" providerId="AD" clId="Web-{75217BA6-262B-88F1-0DA4-A5C70DBAB973}"/>
    <pc:docChg chg="mod">
      <pc:chgData name="Guest User" userId="S::urn:spo:anon#c45ff92ac012dddab5bbe5641f560d9674b64d134617cc2e9e830bb7c616ee78::" providerId="AD" clId="Web-{75217BA6-262B-88F1-0DA4-A5C70DBAB973}" dt="2023-08-29T09:30:02.735" v="2"/>
      <pc:docMkLst>
        <pc:docMk/>
      </pc:docMkLst>
      <pc:sldChg chg="addCm">
        <pc:chgData name="Guest User" userId="S::urn:spo:anon#c45ff92ac012dddab5bbe5641f560d9674b64d134617cc2e9e830bb7c616ee78::" providerId="AD" clId="Web-{75217BA6-262B-88F1-0DA4-A5C70DBAB973}" dt="2023-08-29T09:29:02.996" v="1"/>
        <pc:sldMkLst>
          <pc:docMk/>
          <pc:sldMk cId="3086416996" sldId="27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S::urn:spo:anon#c45ff92ac012dddab5bbe5641f560d9674b64d134617cc2e9e830bb7c616ee78::" providerId="AD" clId="Web-{75217BA6-262B-88F1-0DA4-A5C70DBAB973}" dt="2023-08-29T09:29:02.996" v="1"/>
              <pc2:cmMkLst xmlns:pc2="http://schemas.microsoft.com/office/powerpoint/2019/9/main/command">
                <pc:docMk/>
                <pc:sldMk cId="3086416996" sldId="277"/>
                <pc2:cmMk id="{D2B6A06A-3EC9-4D0D-ACC4-69A3AF446E96}"/>
              </pc2:cmMkLst>
            </pc226:cmChg>
          </p:ext>
        </pc:extLst>
      </pc:sldChg>
      <pc:sldChg chg="addCm">
        <pc:chgData name="Guest User" userId="S::urn:spo:anon#c45ff92ac012dddab5bbe5641f560d9674b64d134617cc2e9e830bb7c616ee78::" providerId="AD" clId="Web-{75217BA6-262B-88F1-0DA4-A5C70DBAB973}" dt="2023-08-29T09:30:02.735" v="2"/>
        <pc:sldMkLst>
          <pc:docMk/>
          <pc:sldMk cId="1899731844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S::urn:spo:anon#c45ff92ac012dddab5bbe5641f560d9674b64d134617cc2e9e830bb7c616ee78::" providerId="AD" clId="Web-{75217BA6-262B-88F1-0DA4-A5C70DBAB973}" dt="2023-08-29T09:30:02.735" v="2"/>
              <pc2:cmMkLst xmlns:pc2="http://schemas.microsoft.com/office/powerpoint/2019/9/main/command">
                <pc:docMk/>
                <pc:sldMk cId="1899731844" sldId="278"/>
                <pc2:cmMk id="{067498DD-4037-4602-9A7E-61E14633CE83}"/>
              </pc2:cmMkLst>
            </pc226:cmChg>
          </p:ext>
        </pc:ext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6E085-F8B0-4A3D-A96F-BE7C269AC5B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5A832-C5B3-46FF-94FA-34B2FCA3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17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Armando and Tiago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0FFB-5A09-6D58-1C0C-F5B830D74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BB321-81DF-6C17-FE79-4E1FD75E7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341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A8C8-1183-C57E-6002-8977C9B7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24B08-0350-B699-F45A-CAFB9FB85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555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37646-719D-51BB-5C15-05DB90345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20500" y="98425"/>
            <a:ext cx="46482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D4D37-D53E-4CA3-DADE-DB7313AC1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1059942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9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0CE8-5B74-7A13-07D0-56ED8960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83EA-21E8-C012-65B3-841ED0E4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310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99BD-E93C-2759-312C-D837C385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F0BE8-C7B7-B103-81BE-6F993406D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421ED-6054-0DDF-B177-BFA3B9FB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A4FEF5-9DB1-4FB7-8335-AD0009D79D0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107A-5B3B-E99A-C069-24A609E3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6D036-575D-1A6F-DCDC-FF90BE9F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6298A8-8ACF-474E-A4CA-11345B1F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9EC2-C641-2F48-DA5D-5D2D41AC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EBCF-21E5-3D64-D004-6BB8F67AA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38200"/>
            <a:ext cx="5181600" cy="5338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5175D-9B63-66D5-4DDF-CA28DC27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38200"/>
            <a:ext cx="5181600" cy="5338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00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1CD2-ED12-9BAB-54DB-2DA895BB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8" y="136525"/>
            <a:ext cx="10515600" cy="511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90DA-B9DB-3FC4-821F-7B203D37C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1438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A3EC9-F630-1C9A-CE30-36E539559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38299"/>
            <a:ext cx="5157787" cy="45513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3E630-F541-3AB6-B019-CCABEB044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1438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D341A-461B-A379-289B-F0654D175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38299"/>
            <a:ext cx="5183188" cy="4551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9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F165-D5BA-88C4-221F-7EC32ECD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699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8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CD21-3360-E38E-D991-E4FDB8BC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3A9C-F375-6344-E9CB-492FC8EAD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E947A-81FD-FE3F-9A24-B69D2747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427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17DE-9F21-82EA-E212-E9C4B1E8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7E754-147F-438A-A583-57B45367D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2FD18-5311-8C0D-ED51-D03497ACC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72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81F6C-7F5E-A681-12F8-CB3815AD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6526"/>
            <a:ext cx="10515600" cy="54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45962-F63B-9B12-73A5-54C89766B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76300"/>
            <a:ext cx="10515600" cy="559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975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015C073-F5B5-1D06-FC5F-19AAA1822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9F898-B53E-EDFC-8FDB-7ED3601D517A}"/>
              </a:ext>
            </a:extLst>
          </p:cNvPr>
          <p:cNvSpPr txBox="1"/>
          <p:nvPr/>
        </p:nvSpPr>
        <p:spPr>
          <a:xfrm>
            <a:off x="4398380" y="636993"/>
            <a:ext cx="52525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Fabric</a:t>
            </a:r>
            <a:b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4400" i="1" dirty="0" err="1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</a:t>
            </a:r>
            <a: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ão 2</a:t>
            </a:r>
            <a:b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Hora da Refeição</a:t>
            </a:r>
            <a:endParaRPr lang="en-US" sz="4400" i="1" dirty="0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57629-D96A-76F7-DD09-39EE4C4DA695}"/>
              </a:ext>
            </a:extLst>
          </p:cNvPr>
          <p:cNvSpPr txBox="1"/>
          <p:nvPr/>
        </p:nvSpPr>
        <p:spPr>
          <a:xfrm>
            <a:off x="1489058" y="5393803"/>
            <a:ext cx="2648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Armando Lacerda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Azure Cloud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Independent Consultant</a:t>
            </a: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48D05-DABA-464E-79A7-4FCD78DACE72}"/>
              </a:ext>
            </a:extLst>
          </p:cNvPr>
          <p:cNvSpPr txBox="1"/>
          <p:nvPr/>
        </p:nvSpPr>
        <p:spPr>
          <a:xfrm>
            <a:off x="6346952" y="5393803"/>
            <a:ext cx="2840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Tiago Balabuch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Cloud Solutions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D6752-85E3-3A33-B6E2-2B5658885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819" y="5451675"/>
            <a:ext cx="537837" cy="537837"/>
          </a:xfrm>
          <a:prstGeom prst="rect">
            <a:avLst/>
          </a:prstGeom>
        </p:spPr>
      </p:pic>
      <p:pic>
        <p:nvPicPr>
          <p:cNvPr id="8" name="Picture 7" descr="A blue and white rectangular sign with white text&#10;&#10;Description automatically generated">
            <a:extLst>
              <a:ext uri="{FF2B5EF4-FFF2-40B4-BE49-F238E27FC236}">
                <a16:creationId xmlns:a16="http://schemas.microsoft.com/office/drawing/2014/main" id="{47391659-2FDC-D820-F6DF-C6CF645C00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68" y="5457076"/>
            <a:ext cx="543194" cy="8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6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FDF5BB8-DACF-BE4F-AF8A-155F19F3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A40C0DE-D1D1-9E5A-E384-BE0068628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57313"/>
            <a:ext cx="8105775" cy="4819650"/>
          </a:xfrm>
        </p:spPr>
        <p:txBody>
          <a:bodyPr>
            <a:normAutofit/>
          </a:bodyPr>
          <a:lstStyle/>
          <a:p>
            <a:r>
              <a:rPr lang="pt-BR" sz="4400" dirty="0"/>
              <a:t>Lake-centric and open architecture</a:t>
            </a:r>
          </a:p>
          <a:p>
            <a:r>
              <a:rPr lang="pt-BR" sz="4400" dirty="0"/>
              <a:t>Data silos elimination </a:t>
            </a:r>
          </a:p>
          <a:p>
            <a:r>
              <a:rPr lang="pt-BR" sz="4400" dirty="0"/>
              <a:t>Demos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9634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E706106-EC24-558D-FDFA-6F150E50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8B2C2-B01A-1C17-3647-BDEA00868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736FBF7-98A5-489E-DC22-FB39A8929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21957" y="597374"/>
            <a:ext cx="1739476" cy="17757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2FE4F27-B762-DCE9-FE4B-0B8E109DE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728475" y="3604098"/>
            <a:ext cx="1814743" cy="18147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44ED943-BCF9-0FFD-8D7A-5D601CE4BC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092297" y="597373"/>
            <a:ext cx="1814743" cy="181474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2D42D6-73BB-A87C-614C-432CB789EB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353420" y="3604098"/>
            <a:ext cx="1814743" cy="181474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F3CE267-383C-9874-B90F-C48316623D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370884" y="560862"/>
            <a:ext cx="1802116" cy="18021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8A4403B-1631-C7E6-44C6-ED3331B458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503837" y="3645374"/>
            <a:ext cx="1802116" cy="180211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5A8CF9F-D67F-0072-F9AA-22D84ADBB6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6737904" y="597374"/>
            <a:ext cx="1802116" cy="180211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DAEE618-00B6-0DF4-940B-55EE640734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116156" y="3645374"/>
            <a:ext cx="1802116" cy="18021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FE3EA6-6595-EB3E-A595-421C5233A2C1}"/>
              </a:ext>
            </a:extLst>
          </p:cNvPr>
          <p:cNvSpPr txBox="1"/>
          <p:nvPr/>
        </p:nvSpPr>
        <p:spPr>
          <a:xfrm>
            <a:off x="1894315" y="241211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OneLake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E597D-0033-5797-71C4-9506D9729D17}"/>
              </a:ext>
            </a:extLst>
          </p:cNvPr>
          <p:cNvSpPr txBox="1"/>
          <p:nvPr/>
        </p:nvSpPr>
        <p:spPr>
          <a:xfrm>
            <a:off x="6875798" y="5484085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Activator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810250-7349-67CF-279B-B30AF16F8BB7}"/>
              </a:ext>
            </a:extLst>
          </p:cNvPr>
          <p:cNvSpPr txBox="1"/>
          <p:nvPr/>
        </p:nvSpPr>
        <p:spPr>
          <a:xfrm>
            <a:off x="4261151" y="2412116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Factory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5DF88A-A1F8-6414-FB4E-CDCE767154B0}"/>
              </a:ext>
            </a:extLst>
          </p:cNvPr>
          <p:cNvSpPr txBox="1"/>
          <p:nvPr/>
        </p:nvSpPr>
        <p:spPr>
          <a:xfrm>
            <a:off x="9765008" y="5484085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5D9F13-2D24-E7FE-2F3E-F48E3BB15306}"/>
              </a:ext>
            </a:extLst>
          </p:cNvPr>
          <p:cNvSpPr txBox="1"/>
          <p:nvPr/>
        </p:nvSpPr>
        <p:spPr>
          <a:xfrm>
            <a:off x="9349751" y="2394653"/>
            <a:ext cx="17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Engineering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C6D8E2-3021-EE28-0632-7D94D3F5C3B0}"/>
              </a:ext>
            </a:extLst>
          </p:cNvPr>
          <p:cNvSpPr txBox="1"/>
          <p:nvPr/>
        </p:nvSpPr>
        <p:spPr>
          <a:xfrm>
            <a:off x="1701506" y="5469640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18731F-553F-E0BE-9B9F-C41CF526A1A6}"/>
              </a:ext>
            </a:extLst>
          </p:cNvPr>
          <p:cNvSpPr txBox="1"/>
          <p:nvPr/>
        </p:nvSpPr>
        <p:spPr>
          <a:xfrm>
            <a:off x="6745371" y="2394653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Warehouse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5F5043-E3A6-FED4-E5C9-2D6289A875A8}"/>
              </a:ext>
            </a:extLst>
          </p:cNvPr>
          <p:cNvSpPr txBox="1"/>
          <p:nvPr/>
        </p:nvSpPr>
        <p:spPr>
          <a:xfrm>
            <a:off x="4137433" y="5469640"/>
            <a:ext cx="199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 Time Analytics</a:t>
            </a:r>
          </a:p>
        </p:txBody>
      </p:sp>
    </p:spTree>
    <p:extLst>
      <p:ext uri="{BB962C8B-B14F-4D97-AF65-F5344CB8AC3E}">
        <p14:creationId xmlns:p14="http://schemas.microsoft.com/office/powerpoint/2010/main" val="375516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E706106-EC24-558D-FDFA-6F150E50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8B2C2-B01A-1C17-3647-BDEA00868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736FBF7-98A5-489E-DC22-FB39A8929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21957" y="597374"/>
            <a:ext cx="1739476" cy="17757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FE3EA6-6595-EB3E-A595-421C5233A2C1}"/>
              </a:ext>
            </a:extLst>
          </p:cNvPr>
          <p:cNvSpPr txBox="1"/>
          <p:nvPr/>
        </p:nvSpPr>
        <p:spPr>
          <a:xfrm>
            <a:off x="1894315" y="241211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OneLake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11A9D1C-1343-5EF3-F607-B00D682A9C6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3837" y="573319"/>
            <a:ext cx="9681287" cy="53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7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AA6FC6AE-5973-AFE9-FF74-B168A6A4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093" y="676830"/>
            <a:ext cx="8949814" cy="58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9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A05D0150-309D-D7BA-7835-90E3F58F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093" y="676831"/>
            <a:ext cx="8949814" cy="58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8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A05D0150-309D-D7BA-7835-90E3F58F9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1093" y="676831"/>
            <a:ext cx="8949813" cy="58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30D6C7-2218-5CCD-70E4-29C49ACE13F8}"/>
              </a:ext>
            </a:extLst>
          </p:cNvPr>
          <p:cNvSpPr txBox="1"/>
          <p:nvPr/>
        </p:nvSpPr>
        <p:spPr>
          <a:xfrm>
            <a:off x="3171825" y="2321004"/>
            <a:ext cx="617669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Demos</a:t>
            </a:r>
            <a:endParaRPr lang="en-US" sz="138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A2D8DA3-75F2-81EF-DE90-8C9F6F914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6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015C073-F5B5-1D06-FC5F-19AAA1822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9F898-B53E-EDFC-8FDB-7ED3601D517A}"/>
              </a:ext>
            </a:extLst>
          </p:cNvPr>
          <p:cNvSpPr txBox="1"/>
          <p:nvPr/>
        </p:nvSpPr>
        <p:spPr>
          <a:xfrm>
            <a:off x="4398380" y="636993"/>
            <a:ext cx="73755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Nos vemos na próxima</a:t>
            </a:r>
            <a:b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sessão.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487E5-9EAC-F715-477D-BED2FE10DD18}"/>
              </a:ext>
            </a:extLst>
          </p:cNvPr>
          <p:cNvSpPr txBox="1"/>
          <p:nvPr/>
        </p:nvSpPr>
        <p:spPr>
          <a:xfrm>
            <a:off x="1489058" y="5393803"/>
            <a:ext cx="2648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Armando Lacerda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Azure Cloud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Independent Consultant</a:t>
            </a: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55661-B3A5-BD10-AA9D-50A075618655}"/>
              </a:ext>
            </a:extLst>
          </p:cNvPr>
          <p:cNvSpPr txBox="1"/>
          <p:nvPr/>
        </p:nvSpPr>
        <p:spPr>
          <a:xfrm>
            <a:off x="6346952" y="5393803"/>
            <a:ext cx="2840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Tiago Balabuch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Cloud Solutions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4C5E7C-20B9-3FFC-40A5-88727EA7D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819" y="5451675"/>
            <a:ext cx="537837" cy="537837"/>
          </a:xfrm>
          <a:prstGeom prst="rect">
            <a:avLst/>
          </a:prstGeom>
        </p:spPr>
      </p:pic>
      <p:pic>
        <p:nvPicPr>
          <p:cNvPr id="11" name="Picture 10" descr="A blue and white rectangular sign with white text&#10;&#10;Description automatically generated">
            <a:extLst>
              <a:ext uri="{FF2B5EF4-FFF2-40B4-BE49-F238E27FC236}">
                <a16:creationId xmlns:a16="http://schemas.microsoft.com/office/drawing/2014/main" id="{CBC98618-545C-588E-BA26-8EE31BD66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68" y="5457076"/>
            <a:ext cx="543194" cy="8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78</Words>
  <Application>Microsoft Office PowerPoint</Application>
  <PresentationFormat>Widescreen</PresentationFormat>
  <Paragraphs>29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 Black</vt:lpstr>
      <vt:lpstr>Segoe UI Semibold</vt:lpstr>
      <vt:lpstr>Segoe UI Variable Display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Armando Lacerda</dc:creator>
  <cp:lastModifiedBy>Armando Lacerda</cp:lastModifiedBy>
  <cp:revision>3</cp:revision>
  <dcterms:created xsi:type="dcterms:W3CDTF">2023-08-28T18:22:33Z</dcterms:created>
  <dcterms:modified xsi:type="dcterms:W3CDTF">2023-09-11T18:15:08Z</dcterms:modified>
</cp:coreProperties>
</file>