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80" r:id="rId3"/>
    <p:sldId id="281" r:id="rId4"/>
    <p:sldId id="287" r:id="rId5"/>
    <p:sldId id="283" r:id="rId6"/>
    <p:sldId id="284" r:id="rId7"/>
    <p:sldId id="286" r:id="rId8"/>
    <p:sldId id="288" r:id="rId9"/>
    <p:sldId id="289" r:id="rId10"/>
    <p:sldId id="28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</p14:sldIdLst>
        </p14:section>
        <p14:section name="Main Session" id="{1D33F1F6-157F-43DB-84C9-FCDFC5799BF6}">
          <p14:sldIdLst>
            <p14:sldId id="280"/>
            <p14:sldId id="281"/>
            <p14:sldId id="287"/>
            <p14:sldId id="283"/>
            <p14:sldId id="284"/>
            <p14:sldId id="286"/>
            <p14:sldId id="288"/>
            <p14:sldId id="289"/>
            <p14:sldId id="285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A4561-A1FC-4282-8A10-87BD454C4AE1}" v="92" dt="2023-09-18T18:49:33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3173" autoAdjust="0"/>
  </p:normalViewPr>
  <p:slideViewPr>
    <p:cSldViewPr snapToGrid="0">
      <p:cViewPr varScale="1">
        <p:scale>
          <a:sx n="79" d="100"/>
          <a:sy n="79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EB6A4561-A1FC-4282-8A10-87BD454C4AE1}"/>
    <pc:docChg chg="undo custSel addSld delSld modSld modSection">
      <pc:chgData name="Armando Lacerda" userId="6ac139bb-b445-447a-8efe-92d4a0b8d73e" providerId="ADAL" clId="{EB6A4561-A1FC-4282-8A10-87BD454C4AE1}" dt="2023-09-18T18:50:04.980" v="303" actId="20577"/>
      <pc:docMkLst>
        <pc:docMk/>
      </pc:docMkLst>
      <pc:sldChg chg="modSp mod">
        <pc:chgData name="Armando Lacerda" userId="6ac139bb-b445-447a-8efe-92d4a0b8d73e" providerId="ADAL" clId="{EB6A4561-A1FC-4282-8A10-87BD454C4AE1}" dt="2023-09-18T17:57:09.459" v="43" actId="404"/>
        <pc:sldMkLst>
          <pc:docMk/>
          <pc:sldMk cId="4215762931" sldId="269"/>
        </pc:sldMkLst>
        <pc:spChg chg="mod">
          <ac:chgData name="Armando Lacerda" userId="6ac139bb-b445-447a-8efe-92d4a0b8d73e" providerId="ADAL" clId="{EB6A4561-A1FC-4282-8A10-87BD454C4AE1}" dt="2023-09-18T17:57:09.459" v="43" actId="404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EB6A4561-A1FC-4282-8A10-87BD454C4AE1}" dt="2023-09-18T17:58:28.867" v="118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EB6A4561-A1FC-4282-8A10-87BD454C4AE1}" dt="2023-09-18T17:58:28.867" v="118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EB6A4561-A1FC-4282-8A10-87BD454C4AE1}" dt="2023-09-18T18:42:18.393" v="17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EB6A4561-A1FC-4282-8A10-87BD454C4AE1}" dt="2023-09-18T18:42:18.393" v="176" actId="21"/>
          <ac:picMkLst>
            <pc:docMk/>
            <pc:sldMk cId="3755161727" sldId="281"/>
            <ac:picMk id="20" creationId="{C9BE4786-23A9-2205-9F81-BBEB5A0F723C}"/>
          </ac:picMkLst>
        </pc:picChg>
      </pc:sldChg>
      <pc:sldChg chg="del">
        <pc:chgData name="Armando Lacerda" userId="6ac139bb-b445-447a-8efe-92d4a0b8d73e" providerId="ADAL" clId="{EB6A4561-A1FC-4282-8A10-87BD454C4AE1}" dt="2023-09-18T17:55:01.039" v="0" actId="47"/>
        <pc:sldMkLst>
          <pc:docMk/>
          <pc:sldMk cId="2869170872" sldId="282"/>
        </pc:sldMkLst>
      </pc:sldChg>
      <pc:sldChg chg="addSp delSp modSp mod">
        <pc:chgData name="Armando Lacerda" userId="6ac139bb-b445-447a-8efe-92d4a0b8d73e" providerId="ADAL" clId="{EB6A4561-A1FC-4282-8A10-87BD454C4AE1}" dt="2023-09-18T18:50:04.980" v="303" actId="20577"/>
        <pc:sldMkLst>
          <pc:docMk/>
          <pc:sldMk cId="1541593639" sldId="283"/>
        </pc:sldMkLst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3" creationId="{EFD7F728-CDF6-76CD-D4DE-F1FBB187C7E1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4" creationId="{0578261D-9821-46EF-210F-83CAD9B69342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6" creationId="{CF8BCEAD-222E-6501-D59C-96291CE9267C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7" creationId="{EEE6F5EA-CCF0-4AD1-FA7B-07ED74697CF0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2" creationId="{6B407164-13B8-E24B-ABDC-76F69FE3D549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3" creationId="{D55B1615-95CC-8445-B2EF-9E4639EED8F4}"/>
          </ac:spMkLst>
        </pc:spChg>
        <pc:spChg chg="add mod">
          <ac:chgData name="Armando Lacerda" userId="6ac139bb-b445-447a-8efe-92d4a0b8d73e" providerId="ADAL" clId="{EB6A4561-A1FC-4282-8A10-87BD454C4AE1}" dt="2023-09-18T18:50:04.980" v="303" actId="20577"/>
          <ac:spMkLst>
            <pc:docMk/>
            <pc:sldMk cId="1541593639" sldId="283"/>
            <ac:spMk id="16" creationId="{F1644689-F572-2E4D-1486-82FC044180DB}"/>
          </ac:spMkLst>
        </pc:s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2" creationId="{70D4CE56-85C0-1CC2-83A4-686BBD6B47CE}"/>
          </ac:grpSpMkLst>
        </pc:gr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5" creationId="{12CB059C-A96D-B67D-FC24-02C8C6422D4D}"/>
          </ac:grpSpMkLst>
        </pc:grpChg>
        <pc:grpChg chg="add del mod">
          <ac:chgData name="Armando Lacerda" userId="6ac139bb-b445-447a-8efe-92d4a0b8d73e" providerId="ADAL" clId="{EB6A4561-A1FC-4282-8A10-87BD454C4AE1}" dt="2023-09-18T18:25:04.080" v="129"/>
          <ac:grpSpMkLst>
            <pc:docMk/>
            <pc:sldMk cId="1541593639" sldId="283"/>
            <ac:grpSpMk id="11" creationId="{7C805756-B665-0F17-B75B-0719054F81E7}"/>
          </ac:grpSpMkLst>
        </pc:grp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8" creationId="{9067FC8C-4A1C-F983-238C-BFF08009D857}"/>
          </ac:picMkLst>
        </pc:pic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9" creationId="{C512C71D-13F3-941D-AB71-5F08F7E1157D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0" creationId="{6BA7A8FE-7C26-D4B9-8F24-276EAEE40274}"/>
          </ac:picMkLst>
        </pc:picChg>
        <pc:picChg chg="add del mod">
          <ac:chgData name="Armando Lacerda" userId="6ac139bb-b445-447a-8efe-92d4a0b8d73e" providerId="ADAL" clId="{EB6A4561-A1FC-4282-8A10-87BD454C4AE1}" dt="2023-09-18T18:25:04.080" v="129"/>
          <ac:picMkLst>
            <pc:docMk/>
            <pc:sldMk cId="1541593639" sldId="283"/>
            <ac:picMk id="14" creationId="{E002A2E7-96E2-179B-C757-42C9D9EE7B80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5" creationId="{88B17C0C-7941-C380-E387-E0BCE2A022D7}"/>
          </ac:picMkLst>
        </pc:picChg>
        <pc:picChg chg="del">
          <ac:chgData name="Armando Lacerda" userId="6ac139bb-b445-447a-8efe-92d4a0b8d73e" providerId="ADAL" clId="{EB6A4561-A1FC-4282-8A10-87BD454C4AE1}" dt="2023-09-18T18:24:09.079" v="123" actId="478"/>
          <ac:picMkLst>
            <pc:docMk/>
            <pc:sldMk cId="1541593639" sldId="283"/>
            <ac:picMk id="47" creationId="{AA6FC6AE-5973-AFE9-FF74-B168A6A47EED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26:20.144" v="140" actId="403"/>
        <pc:sldMkLst>
          <pc:docMk/>
          <pc:sldMk cId="3203687222" sldId="284"/>
        </pc:sldMkLst>
        <pc:spChg chg="add mod">
          <ac:chgData name="Armando Lacerda" userId="6ac139bb-b445-447a-8efe-92d4a0b8d73e" providerId="ADAL" clId="{EB6A4561-A1FC-4282-8A10-87BD454C4AE1}" dt="2023-09-18T18:26:07.506" v="136" actId="404"/>
          <ac:spMkLst>
            <pc:docMk/>
            <pc:sldMk cId="3203687222" sldId="284"/>
            <ac:spMk id="2" creationId="{EE158B49-1E70-D03D-7BB7-BF420B1417F3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3" creationId="{29570358-BC7D-BD64-CC87-DB81542E2ACE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4" creationId="{9838FCFD-3327-53C3-B716-4AC47A8BB2DD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5" creationId="{B23CDB02-7C4C-AB1A-CDD5-763DE268BEB1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6" creationId="{A16C9E32-B2D1-D659-9C59-7A7275FE0B07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7" creationId="{6CEFDEC8-EBED-E417-07E1-258B87E466D4}"/>
          </ac:spMkLst>
        </pc:spChg>
        <pc:picChg chg="del">
          <ac:chgData name="Armando Lacerda" userId="6ac139bb-b445-447a-8efe-92d4a0b8d73e" providerId="ADAL" clId="{EB6A4561-A1FC-4282-8A10-87BD454C4AE1}" dt="2023-09-18T18:25:52.680" v="133" actId="478"/>
          <ac:picMkLst>
            <pc:docMk/>
            <pc:sldMk cId="3203687222" sldId="284"/>
            <ac:picMk id="47" creationId="{A05D0150-309D-D7BA-7835-90E3F58F917E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47:09.601" v="235" actId="20577"/>
        <pc:sldMkLst>
          <pc:docMk/>
          <pc:sldMk cId="61821553" sldId="286"/>
        </pc:sldMkLst>
        <pc:spChg chg="add mod">
          <ac:chgData name="Armando Lacerda" userId="6ac139bb-b445-447a-8efe-92d4a0b8d73e" providerId="ADAL" clId="{EB6A4561-A1FC-4282-8A10-87BD454C4AE1}" dt="2023-09-18T18:47:09.601" v="235" actId="20577"/>
          <ac:spMkLst>
            <pc:docMk/>
            <pc:sldMk cId="61821553" sldId="286"/>
            <ac:spMk id="3" creationId="{39E81697-944F-7DAF-F10F-44769FFA5075}"/>
          </ac:spMkLst>
        </pc:spChg>
        <pc:picChg chg="add">
          <ac:chgData name="Armando Lacerda" userId="6ac139bb-b445-447a-8efe-92d4a0b8d73e" providerId="ADAL" clId="{EB6A4561-A1FC-4282-8A10-87BD454C4AE1}" dt="2023-09-18T18:27:12.971" v="142"/>
          <ac:picMkLst>
            <pc:docMk/>
            <pc:sldMk cId="61821553" sldId="286"/>
            <ac:picMk id="2" creationId="{49A45C90-9E4B-D601-6137-3FB212BFA2A2}"/>
          </ac:picMkLst>
        </pc:picChg>
        <pc:picChg chg="del">
          <ac:chgData name="Armando Lacerda" userId="6ac139bb-b445-447a-8efe-92d4a0b8d73e" providerId="ADAL" clId="{EB6A4561-A1FC-4282-8A10-87BD454C4AE1}" dt="2023-09-18T18:27:03.097" v="141" actId="478"/>
          <ac:picMkLst>
            <pc:docMk/>
            <pc:sldMk cId="61821553" sldId="286"/>
            <ac:picMk id="47" creationId="{A05D0150-309D-D7BA-7835-90E3F58F917E}"/>
          </ac:picMkLst>
        </pc:picChg>
      </pc:sldChg>
      <pc:sldChg chg="addSp delSp modSp add mod">
        <pc:chgData name="Armando Lacerda" userId="6ac139bb-b445-447a-8efe-92d4a0b8d73e" providerId="ADAL" clId="{EB6A4561-A1FC-4282-8A10-87BD454C4AE1}" dt="2023-09-18T18:42:21.596" v="178"/>
        <pc:sldMkLst>
          <pc:docMk/>
          <pc:sldMk cId="3420727763" sldId="287"/>
        </pc:sldMkLst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2" creationId="{CAFE3EA6-6595-EB3E-A595-421C5233A2C1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3" creationId="{96EE597D-0033-5797-71C4-9506D9729D1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4" creationId="{D6810250-7349-67CF-279B-B30AF16F8BB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5" creationId="{085DF88A-A1F8-6414-FB4E-CDCE767154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6" creationId="{855D9F13-2D24-E7FE-2F3E-F48E3BB15306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7" creationId="{A6C6D8E2-3021-EE28-0632-7D94D3F5C3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9" creationId="{655F5043-E3A6-FED4-E5C9-2D6289A875A8}"/>
          </ac:spMkLst>
        </pc:sp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4" creationId="{B736FBF7-98A5-489E-DC22-FB39A892901B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5" creationId="{B2FE4F27-B762-DCE9-FE4B-0B8E109DE778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6" creationId="{444ED943-BCF9-0FFD-8D7A-5D601CE4BCBF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7" creationId="{6E2D42D6-73BB-A87C-614C-432CB789EB41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8" creationId="{FF3CE267-383C-9874-B90F-C48316623D74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9" creationId="{A8A4403B-1631-C7E6-44C6-ED3331B458D0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EB6A4561-A1FC-4282-8A10-87BD454C4AE1}" dt="2023-09-18T18:42:21.132" v="177" actId="478"/>
          <ac:picMkLst>
            <pc:docMk/>
            <pc:sldMk cId="3420727763" sldId="287"/>
            <ac:picMk id="20" creationId="{CBC196BC-D6E3-BC6A-07CA-2DD4DA1E4571}"/>
          </ac:picMkLst>
        </pc:picChg>
        <pc:picChg chg="add mod">
          <ac:chgData name="Armando Lacerda" userId="6ac139bb-b445-447a-8efe-92d4a0b8d73e" providerId="ADAL" clId="{EB6A4561-A1FC-4282-8A10-87BD454C4AE1}" dt="2023-09-18T18:42:21.596" v="178"/>
          <ac:picMkLst>
            <pc:docMk/>
            <pc:sldMk cId="3420727763" sldId="287"/>
            <ac:picMk id="21" creationId="{DDC2805E-64A9-592A-A2F6-C1583AFA3C75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7:43.658" v="145" actId="1076"/>
        <pc:sldMkLst>
          <pc:docMk/>
          <pc:sldMk cId="854338865" sldId="288"/>
        </pc:sldMkLst>
        <pc:picChg chg="add mod">
          <ac:chgData name="Armando Lacerda" userId="6ac139bb-b445-447a-8efe-92d4a0b8d73e" providerId="ADAL" clId="{EB6A4561-A1FC-4282-8A10-87BD454C4AE1}" dt="2023-09-18T18:27:43.658" v="145" actId="1076"/>
          <ac:picMkLst>
            <pc:docMk/>
            <pc:sldMk cId="854338865" sldId="288"/>
            <ac:picMk id="2" creationId="{953C6891-8395-E8B1-B73C-CF9D15FD7D0F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8:37.169" v="149" actId="1076"/>
        <pc:sldMkLst>
          <pc:docMk/>
          <pc:sldMk cId="4249768268" sldId="289"/>
        </pc:sldMkLst>
        <pc:picChg chg="add mod">
          <ac:chgData name="Armando Lacerda" userId="6ac139bb-b445-447a-8efe-92d4a0b8d73e" providerId="ADAL" clId="{EB6A4561-A1FC-4282-8A10-87BD454C4AE1}" dt="2023-09-18T18:28:37.169" v="149" actId="1076"/>
          <ac:picMkLst>
            <pc:docMk/>
            <pc:sldMk cId="4249768268" sldId="289"/>
            <ac:picMk id="2" creationId="{9EA7981D-46BF-1539-BB4A-484D50FC0D44}"/>
          </ac:picMkLst>
        </pc:picChg>
      </pc:sldChg>
    </pc:docChg>
  </pc:docChgLst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561096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3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Warehousing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2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método tradicional também funciona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7629-D96A-76F7-DD09-39EE4C4DA695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48D05-DABA-464E-79A7-4FCD78DACE72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D6752-85E3-3A33-B6E2-2B565888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47391659-2FDC-D820-F6DF-C6CF645C0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87E5-9EAC-F715-477D-BED2FE10DD18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55661-B3A5-BD10-AA9D-50A075618655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C5E7C-20B9-3FFC-40A5-88727EA7D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CBC98618-545C-588E-BA26-8EE31BD66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8105775" cy="4819650"/>
          </a:xfrm>
        </p:spPr>
        <p:txBody>
          <a:bodyPr>
            <a:normAutofit/>
          </a:bodyPr>
          <a:lstStyle/>
          <a:p>
            <a:r>
              <a:rPr lang="pt-BR" sz="4400" dirty="0"/>
              <a:t>Data Warehousing and Lakehouse</a:t>
            </a:r>
          </a:p>
          <a:p>
            <a:r>
              <a:rPr lang="pt-BR" sz="4400" dirty="0"/>
              <a:t>Starting from where you are</a:t>
            </a:r>
          </a:p>
          <a:p>
            <a:r>
              <a:rPr lang="pt-BR" sz="4400" dirty="0"/>
              <a:t>Demos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A4403B-1631-C7E6-44C6-ED3331B45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DAEE618-00B6-0DF4-940B-55EE640734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6D8E2-3021-EE28-0632-7D94D3F5C3B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F5043-E3A6-FED4-E5C9-2D6289A875A8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C2805E-64A9-592A-A2F6-C1583AFA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9196" y="563646"/>
            <a:ext cx="9681287" cy="5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A7A8FE-7C26-D4B9-8F24-276EAEE4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87" y="2270659"/>
            <a:ext cx="2316681" cy="2316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B17C0C-7941-C380-E387-E0BCE2A0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49" y="2270659"/>
            <a:ext cx="2377646" cy="2316681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1644689-F572-2E4D-1486-82FC044180DB}"/>
              </a:ext>
            </a:extLst>
          </p:cNvPr>
          <p:cNvSpPr txBox="1">
            <a:spLocks/>
          </p:cNvSpPr>
          <p:nvPr/>
        </p:nvSpPr>
        <p:spPr>
          <a:xfrm>
            <a:off x="599800" y="469547"/>
            <a:ext cx="665638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Two ways to work in T-SQL in Microsoft Fabric</a:t>
            </a:r>
          </a:p>
        </p:txBody>
      </p:sp>
    </p:spTree>
    <p:extLst>
      <p:ext uri="{BB962C8B-B14F-4D97-AF65-F5344CB8AC3E}">
        <p14:creationId xmlns:p14="http://schemas.microsoft.com/office/powerpoint/2010/main" val="154159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E158B49-1E70-D03D-7BB7-BF420B1417F3}"/>
              </a:ext>
            </a:extLst>
          </p:cNvPr>
          <p:cNvSpPr txBox="1">
            <a:spLocks/>
          </p:cNvSpPr>
          <p:nvPr/>
        </p:nvSpPr>
        <p:spPr>
          <a:xfrm>
            <a:off x="599800" y="469547"/>
            <a:ext cx="665638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Use the tools you’re familiar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70358-BC7D-BD64-CC87-DB81542E2ACE}"/>
              </a:ext>
            </a:extLst>
          </p:cNvPr>
          <p:cNvSpPr txBox="1"/>
          <p:nvPr/>
        </p:nvSpPr>
        <p:spPr>
          <a:xfrm>
            <a:off x="917041" y="1403753"/>
            <a:ext cx="66563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SQL Server Management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8FCFD-3327-53C3-B716-4AC47A8BB2DD}"/>
              </a:ext>
            </a:extLst>
          </p:cNvPr>
          <p:cNvSpPr txBox="1"/>
          <p:nvPr/>
        </p:nvSpPr>
        <p:spPr>
          <a:xfrm>
            <a:off x="917041" y="2300373"/>
            <a:ext cx="66563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Azure Data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CDB02-7C4C-AB1A-CDD5-763DE268BEB1}"/>
              </a:ext>
            </a:extLst>
          </p:cNvPr>
          <p:cNvSpPr txBox="1"/>
          <p:nvPr/>
        </p:nvSpPr>
        <p:spPr>
          <a:xfrm>
            <a:off x="917041" y="3196993"/>
            <a:ext cx="66563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Microsoft Fabric SQL Query 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C9E32-B2D1-D659-9C59-7A7275FE0B07}"/>
              </a:ext>
            </a:extLst>
          </p:cNvPr>
          <p:cNvSpPr txBox="1"/>
          <p:nvPr/>
        </p:nvSpPr>
        <p:spPr>
          <a:xfrm>
            <a:off x="917041" y="4093613"/>
            <a:ext cx="66563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Any SQL Server Client or library.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FDEC8-EBED-E417-07E1-258B87E466D4}"/>
              </a:ext>
            </a:extLst>
          </p:cNvPr>
          <p:cNvSpPr txBox="1"/>
          <p:nvPr/>
        </p:nvSpPr>
        <p:spPr>
          <a:xfrm>
            <a:off x="917041" y="4836344"/>
            <a:ext cx="66563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Any delta-parquet client or library 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(over ADLS Gen2 endpoint).</a:t>
            </a:r>
          </a:p>
        </p:txBody>
      </p:sp>
    </p:spTree>
    <p:extLst>
      <p:ext uri="{BB962C8B-B14F-4D97-AF65-F5344CB8AC3E}">
        <p14:creationId xmlns:p14="http://schemas.microsoft.com/office/powerpoint/2010/main" val="32036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A45C90-9E4B-D601-6137-3FB212BF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02" y="2267611"/>
            <a:ext cx="8437595" cy="23227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1697-944F-7DAF-F10F-44769FFA5075}"/>
              </a:ext>
            </a:extLst>
          </p:cNvPr>
          <p:cNvSpPr txBox="1">
            <a:spLocks/>
          </p:cNvSpPr>
          <p:nvPr/>
        </p:nvSpPr>
        <p:spPr>
          <a:xfrm>
            <a:off x="599800" y="469547"/>
            <a:ext cx="665638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 can ingest data in Data warehouses as usual </a:t>
            </a:r>
          </a:p>
        </p:txBody>
      </p:sp>
    </p:spTree>
    <p:extLst>
      <p:ext uri="{BB962C8B-B14F-4D97-AF65-F5344CB8AC3E}">
        <p14:creationId xmlns:p14="http://schemas.microsoft.com/office/powerpoint/2010/main" val="618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3C6891-8395-E8B1-B73C-CF9D15FD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1075757"/>
            <a:ext cx="6218459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7981D-46BF-1539-BB4A-484D50FC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168766"/>
            <a:ext cx="9631680" cy="4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141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 Black</vt:lpstr>
      <vt:lpstr>Segoe UI Semibold</vt:lpstr>
      <vt:lpstr>Segoe UI Variable Display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2023-09-18T18:50:10Z</dcterms:modified>
</cp:coreProperties>
</file>