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80" r:id="rId3"/>
    <p:sldId id="281" r:id="rId4"/>
    <p:sldId id="290" r:id="rId5"/>
    <p:sldId id="283" r:id="rId6"/>
    <p:sldId id="291" r:id="rId7"/>
    <p:sldId id="292" r:id="rId8"/>
    <p:sldId id="293" r:id="rId9"/>
    <p:sldId id="285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</p14:sldIdLst>
        </p14:section>
        <p14:section name="Main Session" id="{1D33F1F6-157F-43DB-84C9-FCDFC5799BF6}">
          <p14:sldIdLst>
            <p14:sldId id="280"/>
            <p14:sldId id="281"/>
            <p14:sldId id="290"/>
            <p14:sldId id="283"/>
            <p14:sldId id="291"/>
            <p14:sldId id="292"/>
            <p14:sldId id="293"/>
            <p14:sldId id="285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09C1A-3DE4-4D89-8E4D-45A3DD70FA38}" v="59" dt="2023-09-25T18:45:44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3173" autoAdjust="0"/>
  </p:normalViewPr>
  <p:slideViewPr>
    <p:cSldViewPr snapToGrid="0">
      <p:cViewPr varScale="1">
        <p:scale>
          <a:sx n="101" d="100"/>
          <a:sy n="101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Armando Lacerda" userId="6ac139bb-b445-447a-8efe-92d4a0b8d73e" providerId="ADAL" clId="{37309C1A-3DE4-4D89-8E4D-45A3DD70FA38}"/>
    <pc:docChg chg="undo redo custSel addSld delSld modSld modSection">
      <pc:chgData name="Armando Lacerda" userId="6ac139bb-b445-447a-8efe-92d4a0b8d73e" providerId="ADAL" clId="{37309C1A-3DE4-4D89-8E4D-45A3DD70FA38}" dt="2023-09-25T18:46:02.629" v="146" actId="1076"/>
      <pc:docMkLst>
        <pc:docMk/>
      </pc:docMkLst>
      <pc:sldChg chg="modSp mod">
        <pc:chgData name="Armando Lacerda" userId="6ac139bb-b445-447a-8efe-92d4a0b8d73e" providerId="ADAL" clId="{37309C1A-3DE4-4D89-8E4D-45A3DD70FA38}" dt="2023-09-25T18:38:56.404" v="61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37309C1A-3DE4-4D89-8E4D-45A3DD70FA38}" dt="2023-09-25T18:38:56.404" v="61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37309C1A-3DE4-4D89-8E4D-45A3DD70FA38}" dt="2023-09-25T18:39:27.262" v="97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37309C1A-3DE4-4D89-8E4D-45A3DD70FA38}" dt="2023-09-25T18:39:27.262" v="97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37309C1A-3DE4-4D89-8E4D-45A3DD70FA38}" dt="2023-09-25T18:40:51.123" v="11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37309C1A-3DE4-4D89-8E4D-45A3DD70FA38}" dt="2023-09-25T18:40:51.123" v="116" actId="21"/>
          <ac:picMkLst>
            <pc:docMk/>
            <pc:sldMk cId="3755161727" sldId="281"/>
            <ac:picMk id="20" creationId="{4996991B-2BCF-3202-AB55-80C54092A789}"/>
          </ac:picMkLst>
        </pc:picChg>
      </pc:sldChg>
      <pc:sldChg chg="addSp delSp modSp mod modAnim">
        <pc:chgData name="Armando Lacerda" userId="6ac139bb-b445-447a-8efe-92d4a0b8d73e" providerId="ADAL" clId="{37309C1A-3DE4-4D89-8E4D-45A3DD70FA38}" dt="2023-09-25T18:44:17.343" v="133"/>
        <pc:sldMkLst>
          <pc:docMk/>
          <pc:sldMk cId="1541593639" sldId="283"/>
        </pc:sldMkLst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2" creationId="{245EAC9D-8627-7F41-4C02-13A965F0BACB}"/>
          </ac:spMkLst>
        </pc:spChg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3" creationId="{52F32338-EE80-3B49-CA09-AFA2E3B1958B}"/>
          </ac:spMkLst>
        </pc:spChg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4" creationId="{92538487-E027-1592-DE31-F8832C449BE8}"/>
          </ac:spMkLst>
        </pc:spChg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5" creationId="{85129A1B-1AE6-F85D-05CC-3024D70F0C1D}"/>
          </ac:spMkLst>
        </pc:spChg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6" creationId="{DFB90670-CDDB-D16F-31FC-312096DD8262}"/>
          </ac:spMkLst>
        </pc:spChg>
        <pc:spChg chg="add del mod">
          <ac:chgData name="Armando Lacerda" userId="6ac139bb-b445-447a-8efe-92d4a0b8d73e" providerId="ADAL" clId="{37309C1A-3DE4-4D89-8E4D-45A3DD70FA38}" dt="2023-09-25T18:42:13.838" v="123" actId="478"/>
          <ac:spMkLst>
            <pc:docMk/>
            <pc:sldMk cId="1541593639" sldId="283"/>
            <ac:spMk id="7" creationId="{02B420CA-5870-29CE-1E17-13C98A1C5D0B}"/>
          </ac:spMkLst>
        </pc:spChg>
        <pc:spChg chg="add mod">
          <ac:chgData name="Armando Lacerda" userId="6ac139bb-b445-447a-8efe-92d4a0b8d73e" providerId="ADAL" clId="{37309C1A-3DE4-4D89-8E4D-45A3DD70FA38}" dt="2023-09-25T18:42:22.649" v="126" actId="207"/>
          <ac:spMkLst>
            <pc:docMk/>
            <pc:sldMk cId="1541593639" sldId="283"/>
            <ac:spMk id="8" creationId="{3BE5DC3C-22BC-4AE3-8DF7-4A7DB5287F52}"/>
          </ac:spMkLst>
        </pc:spChg>
        <pc:spChg chg="add mod">
          <ac:chgData name="Armando Lacerda" userId="6ac139bb-b445-447a-8efe-92d4a0b8d73e" providerId="ADAL" clId="{37309C1A-3DE4-4D89-8E4D-45A3DD70FA38}" dt="2023-09-25T18:42:22.649" v="126" actId="207"/>
          <ac:spMkLst>
            <pc:docMk/>
            <pc:sldMk cId="1541593639" sldId="283"/>
            <ac:spMk id="9" creationId="{FF2A265B-3EAE-1D2E-97A4-E817E3D45B30}"/>
          </ac:spMkLst>
        </pc:spChg>
        <pc:spChg chg="add mod">
          <ac:chgData name="Armando Lacerda" userId="6ac139bb-b445-447a-8efe-92d4a0b8d73e" providerId="ADAL" clId="{37309C1A-3DE4-4D89-8E4D-45A3DD70FA38}" dt="2023-09-25T18:42:22.649" v="126" actId="207"/>
          <ac:spMkLst>
            <pc:docMk/>
            <pc:sldMk cId="1541593639" sldId="283"/>
            <ac:spMk id="11" creationId="{66342731-5D3A-5BC9-6972-38E3528E995C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2" creationId="{8BE595B4-DCCB-3E4B-6880-FEC48F86C5A8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3" creationId="{5D25AB89-210B-C5BA-04A3-8ADF7F06DFCB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4" creationId="{CB946772-B39F-DBB9-4419-44DEC292013D}"/>
          </ac:spMkLst>
        </pc:spChg>
        <pc:spChg chg="del">
          <ac:chgData name="Armando Lacerda" userId="6ac139bb-b445-447a-8efe-92d4a0b8d73e" providerId="ADAL" clId="{37309C1A-3DE4-4D89-8E4D-45A3DD70FA38}" dt="2023-09-25T18:42:01.733" v="120" actId="478"/>
          <ac:spMkLst>
            <pc:docMk/>
            <pc:sldMk cId="1541593639" sldId="283"/>
            <ac:spMk id="16" creationId="{F1644689-F572-2E4D-1486-82FC044180DB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7" creationId="{C518C5B8-2F2E-28FE-C2B6-5B625F9AB988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8" creationId="{7C0AC12A-FE49-FBCA-A5CF-2A9F64D2FC50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19" creationId="{455D206A-39B8-EA2D-7279-50BA1D1F800D}"/>
          </ac:spMkLst>
        </pc:spChg>
        <pc:spChg chg="add mod">
          <ac:chgData name="Armando Lacerda" userId="6ac139bb-b445-447a-8efe-92d4a0b8d73e" providerId="ADAL" clId="{37309C1A-3DE4-4D89-8E4D-45A3DD70FA38}" dt="2023-09-25T18:42:17.682" v="125" actId="1076"/>
          <ac:spMkLst>
            <pc:docMk/>
            <pc:sldMk cId="1541593639" sldId="283"/>
            <ac:spMk id="20" creationId="{190AEA36-FF87-F5F0-CED4-B8A16EE1CF0D}"/>
          </ac:spMkLst>
        </pc:spChg>
        <pc:picChg chg="del">
          <ac:chgData name="Armando Lacerda" userId="6ac139bb-b445-447a-8efe-92d4a0b8d73e" providerId="ADAL" clId="{37309C1A-3DE4-4D89-8E4D-45A3DD70FA38}" dt="2023-09-25T18:42:01.733" v="120" actId="478"/>
          <ac:picMkLst>
            <pc:docMk/>
            <pc:sldMk cId="1541593639" sldId="283"/>
            <ac:picMk id="10" creationId="{6BA7A8FE-7C26-D4B9-8F24-276EAEE40274}"/>
          </ac:picMkLst>
        </pc:picChg>
        <pc:picChg chg="del">
          <ac:chgData name="Armando Lacerda" userId="6ac139bb-b445-447a-8efe-92d4a0b8d73e" providerId="ADAL" clId="{37309C1A-3DE4-4D89-8E4D-45A3DD70FA38}" dt="2023-09-25T18:42:01.733" v="120" actId="478"/>
          <ac:picMkLst>
            <pc:docMk/>
            <pc:sldMk cId="1541593639" sldId="283"/>
            <ac:picMk id="15" creationId="{88B17C0C-7941-C380-E387-E0BCE2A022D7}"/>
          </ac:picMkLst>
        </pc:picChg>
      </pc:sldChg>
      <pc:sldChg chg="del">
        <pc:chgData name="Armando Lacerda" userId="6ac139bb-b445-447a-8efe-92d4a0b8d73e" providerId="ADAL" clId="{37309C1A-3DE4-4D89-8E4D-45A3DD70FA38}" dt="2023-09-25T18:44:23.670" v="134" actId="47"/>
        <pc:sldMkLst>
          <pc:docMk/>
          <pc:sldMk cId="3203687222" sldId="284"/>
        </pc:sldMkLst>
      </pc:sldChg>
      <pc:sldChg chg="del">
        <pc:chgData name="Armando Lacerda" userId="6ac139bb-b445-447a-8efe-92d4a0b8d73e" providerId="ADAL" clId="{37309C1A-3DE4-4D89-8E4D-45A3DD70FA38}" dt="2023-09-25T18:44:23.670" v="134" actId="47"/>
        <pc:sldMkLst>
          <pc:docMk/>
          <pc:sldMk cId="61821553" sldId="286"/>
        </pc:sldMkLst>
      </pc:sldChg>
      <pc:sldChg chg="add del">
        <pc:chgData name="Armando Lacerda" userId="6ac139bb-b445-447a-8efe-92d4a0b8d73e" providerId="ADAL" clId="{37309C1A-3DE4-4D89-8E4D-45A3DD70FA38}" dt="2023-09-25T18:41:01.639" v="119" actId="47"/>
        <pc:sldMkLst>
          <pc:docMk/>
          <pc:sldMk cId="3420727763" sldId="287"/>
        </pc:sldMkLst>
      </pc:sldChg>
      <pc:sldChg chg="del">
        <pc:chgData name="Armando Lacerda" userId="6ac139bb-b445-447a-8efe-92d4a0b8d73e" providerId="ADAL" clId="{37309C1A-3DE4-4D89-8E4D-45A3DD70FA38}" dt="2023-09-25T18:44:23.670" v="134" actId="47"/>
        <pc:sldMkLst>
          <pc:docMk/>
          <pc:sldMk cId="854338865" sldId="288"/>
        </pc:sldMkLst>
      </pc:sldChg>
      <pc:sldChg chg="del">
        <pc:chgData name="Armando Lacerda" userId="6ac139bb-b445-447a-8efe-92d4a0b8d73e" providerId="ADAL" clId="{37309C1A-3DE4-4D89-8E4D-45A3DD70FA38}" dt="2023-09-25T18:44:23.670" v="134" actId="47"/>
        <pc:sldMkLst>
          <pc:docMk/>
          <pc:sldMk cId="4249768268" sldId="289"/>
        </pc:sldMkLst>
      </pc:sldChg>
      <pc:sldChg chg="addSp delSp modSp add del mod">
        <pc:chgData name="Armando Lacerda" userId="6ac139bb-b445-447a-8efe-92d4a0b8d73e" providerId="ADAL" clId="{37309C1A-3DE4-4D89-8E4D-45A3DD70FA38}" dt="2023-09-25T18:40:57.396" v="118"/>
        <pc:sldMkLst>
          <pc:docMk/>
          <pc:sldMk cId="3717583291" sldId="290"/>
        </pc:sldMkLst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2" creationId="{CAFE3EA6-6595-EB3E-A595-421C5233A2C1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3" creationId="{96EE597D-0033-5797-71C4-9506D9729D17}"/>
          </ac:spMkLst>
        </pc:spChg>
        <pc:spChg chg="add del">
          <ac:chgData name="Armando Lacerda" userId="6ac139bb-b445-447a-8efe-92d4a0b8d73e" providerId="ADAL" clId="{37309C1A-3DE4-4D89-8E4D-45A3DD70FA38}" dt="2023-09-25T18:40:13.324" v="109" actId="478"/>
          <ac:spMkLst>
            <pc:docMk/>
            <pc:sldMk cId="3717583291" sldId="290"/>
            <ac:spMk id="14" creationId="{D6810250-7349-67CF-279B-B30AF16F8BB7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5" creationId="{085DF88A-A1F8-6414-FB4E-CDCE767154B0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6" creationId="{855D9F13-2D24-E7FE-2F3E-F48E3BB15306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7" creationId="{A6C6D8E2-3021-EE28-0632-7D94D3F5C3B0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8" creationId="{2A18731F-553F-E0BE-9B9F-C41CF526A1A6}"/>
          </ac:spMkLst>
        </pc:spChg>
        <pc:spChg chg="add del">
          <ac:chgData name="Armando Lacerda" userId="6ac139bb-b445-447a-8efe-92d4a0b8d73e" providerId="ADAL" clId="{37309C1A-3DE4-4D89-8E4D-45A3DD70FA38}" dt="2023-09-25T18:40:17.791" v="110" actId="21"/>
          <ac:spMkLst>
            <pc:docMk/>
            <pc:sldMk cId="3717583291" sldId="290"/>
            <ac:spMk id="19" creationId="{655F5043-E3A6-FED4-E5C9-2D6289A875A8}"/>
          </ac:spMkLst>
        </pc:spChg>
        <pc:spChg chg="add mod">
          <ac:chgData name="Armando Lacerda" userId="6ac139bb-b445-447a-8efe-92d4a0b8d73e" providerId="ADAL" clId="{37309C1A-3DE4-4D89-8E4D-45A3DD70FA38}" dt="2023-09-25T18:40:57.396" v="118"/>
          <ac:spMkLst>
            <pc:docMk/>
            <pc:sldMk cId="3717583291" sldId="290"/>
            <ac:spMk id="24" creationId="{56D9EA7A-F92B-A463-F5CA-7C8A74F1D4B4}"/>
          </ac:spMkLst>
        </pc:sp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4" creationId="{B736FBF7-98A5-489E-DC22-FB39A892901B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5" creationId="{B2FE4F27-B762-DCE9-FE4B-0B8E109DE778}"/>
          </ac:picMkLst>
        </pc:picChg>
        <pc:picChg chg="add del">
          <ac:chgData name="Armando Lacerda" userId="6ac139bb-b445-447a-8efe-92d4a0b8d73e" providerId="ADAL" clId="{37309C1A-3DE4-4D89-8E4D-45A3DD70FA38}" dt="2023-09-25T18:40:13.324" v="109" actId="478"/>
          <ac:picMkLst>
            <pc:docMk/>
            <pc:sldMk cId="3717583291" sldId="290"/>
            <ac:picMk id="6" creationId="{444ED943-BCF9-0FFD-8D7A-5D601CE4BCBF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7" creationId="{6E2D42D6-73BB-A87C-614C-432CB789EB41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8" creationId="{FF3CE267-383C-9874-B90F-C48316623D74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9" creationId="{A8A4403B-1631-C7E6-44C6-ED3331B458D0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10" creationId="{35A8CF9F-D67F-0072-F9AA-22D84ADBB659}"/>
          </ac:picMkLst>
        </pc:picChg>
        <pc:picChg chg="add del">
          <ac:chgData name="Armando Lacerda" userId="6ac139bb-b445-447a-8efe-92d4a0b8d73e" providerId="ADAL" clId="{37309C1A-3DE4-4D89-8E4D-45A3DD70FA38}" dt="2023-09-25T18:40:17.791" v="110" actId="21"/>
          <ac:picMkLst>
            <pc:docMk/>
            <pc:sldMk cId="3717583291" sldId="290"/>
            <ac:picMk id="11" creationId="{ADAEE618-00B6-0DF4-940B-55EE640734C3}"/>
          </ac:picMkLst>
        </pc:picChg>
        <pc:picChg chg="add del">
          <ac:chgData name="Armando Lacerda" userId="6ac139bb-b445-447a-8efe-92d4a0b8d73e" providerId="ADAL" clId="{37309C1A-3DE4-4D89-8E4D-45A3DD70FA38}" dt="2023-09-25T18:40:05.896" v="103"/>
          <ac:picMkLst>
            <pc:docMk/>
            <pc:sldMk cId="3717583291" sldId="290"/>
            <ac:picMk id="20" creationId="{73D93415-02FF-11E8-3B06-8F4BD03F8D77}"/>
          </ac:picMkLst>
        </pc:picChg>
        <pc:picChg chg="add del mod">
          <ac:chgData name="Armando Lacerda" userId="6ac139bb-b445-447a-8efe-92d4a0b8d73e" providerId="ADAL" clId="{37309C1A-3DE4-4D89-8E4D-45A3DD70FA38}" dt="2023-09-25T18:40:42.039" v="113" actId="21"/>
          <ac:picMkLst>
            <pc:docMk/>
            <pc:sldMk cId="3717583291" sldId="290"/>
            <ac:picMk id="21" creationId="{E8B4A9F4-D627-8E39-3C68-6E9338FF3E47}"/>
          </ac:picMkLst>
        </pc:picChg>
        <pc:picChg chg="add mod">
          <ac:chgData name="Armando Lacerda" userId="6ac139bb-b445-447a-8efe-92d4a0b8d73e" providerId="ADAL" clId="{37309C1A-3DE4-4D89-8E4D-45A3DD70FA38}" dt="2023-09-25T18:40:52.308" v="117"/>
          <ac:picMkLst>
            <pc:docMk/>
            <pc:sldMk cId="3717583291" sldId="290"/>
            <ac:picMk id="22" creationId="{F40113C6-FB3F-E0B5-F4B4-3A9A51F44012}"/>
          </ac:picMkLst>
        </pc:picChg>
        <pc:picChg chg="add mod">
          <ac:chgData name="Armando Lacerda" userId="6ac139bb-b445-447a-8efe-92d4a0b8d73e" providerId="ADAL" clId="{37309C1A-3DE4-4D89-8E4D-45A3DD70FA38}" dt="2023-09-25T18:40:57.396" v="118"/>
          <ac:picMkLst>
            <pc:docMk/>
            <pc:sldMk cId="3717583291" sldId="290"/>
            <ac:picMk id="23" creationId="{89C436A8-B021-59F1-BF3F-5559B2BC7D58}"/>
          </ac:picMkLst>
        </pc:picChg>
      </pc:sldChg>
      <pc:sldChg chg="addSp modSp new mod">
        <pc:chgData name="Armando Lacerda" userId="6ac139bb-b445-447a-8efe-92d4a0b8d73e" providerId="ADAL" clId="{37309C1A-3DE4-4D89-8E4D-45A3DD70FA38}" dt="2023-09-25T18:46:02.629" v="146" actId="1076"/>
        <pc:sldMkLst>
          <pc:docMk/>
          <pc:sldMk cId="2639284711" sldId="291"/>
        </pc:sldMkLst>
        <pc:graphicFrameChg chg="add mod">
          <ac:chgData name="Armando Lacerda" userId="6ac139bb-b445-447a-8efe-92d4a0b8d73e" providerId="ADAL" clId="{37309C1A-3DE4-4D89-8E4D-45A3DD70FA38}" dt="2023-09-25T18:46:02.629" v="146" actId="1076"/>
          <ac:graphicFrameMkLst>
            <pc:docMk/>
            <pc:sldMk cId="2639284711" sldId="291"/>
            <ac:graphicFrameMk id="2" creationId="{EB946798-C505-4362-3C66-4BD6069675D3}"/>
          </ac:graphicFrameMkLst>
        </pc:graphicFrameChg>
      </pc:sldChg>
      <pc:sldChg chg="addSp modSp new mod">
        <pc:chgData name="Armando Lacerda" userId="6ac139bb-b445-447a-8efe-92d4a0b8d73e" providerId="ADAL" clId="{37309C1A-3DE4-4D89-8E4D-45A3DD70FA38}" dt="2023-09-25T18:45:31.779" v="142" actId="1076"/>
        <pc:sldMkLst>
          <pc:docMk/>
          <pc:sldMk cId="4282395188" sldId="292"/>
        </pc:sldMkLst>
        <pc:graphicFrameChg chg="add mod">
          <ac:chgData name="Armando Lacerda" userId="6ac139bb-b445-447a-8efe-92d4a0b8d73e" providerId="ADAL" clId="{37309C1A-3DE4-4D89-8E4D-45A3DD70FA38}" dt="2023-09-25T18:45:31.779" v="142" actId="1076"/>
          <ac:graphicFrameMkLst>
            <pc:docMk/>
            <pc:sldMk cId="4282395188" sldId="292"/>
            <ac:graphicFrameMk id="2" creationId="{22A2905E-BB56-8456-02AE-4BDDA429BE4C}"/>
          </ac:graphicFrameMkLst>
        </pc:graphicFrameChg>
      </pc:sldChg>
      <pc:sldChg chg="addSp modSp new mod">
        <pc:chgData name="Armando Lacerda" userId="6ac139bb-b445-447a-8efe-92d4a0b8d73e" providerId="ADAL" clId="{37309C1A-3DE4-4D89-8E4D-45A3DD70FA38}" dt="2023-09-25T18:45:53.407" v="145" actId="1076"/>
        <pc:sldMkLst>
          <pc:docMk/>
          <pc:sldMk cId="2099968040" sldId="293"/>
        </pc:sldMkLst>
        <pc:graphicFrameChg chg="add mod">
          <ac:chgData name="Armando Lacerda" userId="6ac139bb-b445-447a-8efe-92d4a0b8d73e" providerId="ADAL" clId="{37309C1A-3DE4-4D89-8E4D-45A3DD70FA38}" dt="2023-09-25T18:45:53.407" v="145" actId="1076"/>
          <ac:graphicFrameMkLst>
            <pc:docMk/>
            <pc:sldMk cId="2099968040" sldId="293"/>
            <ac:graphicFrameMk id="2" creationId="{ADD3BFE2-31C1-3B5C-0CED-9077FFFD2BE6}"/>
          </ac:graphicFrameMkLst>
        </pc:graphicFrameChg>
      </pc:sld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5F980-758D-4791-9C36-78CA7D8720EF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FCCFA-07E4-4BC4-982D-3FA3FD1885A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Dataset</a:t>
          </a:r>
        </a:p>
      </dgm:t>
    </dgm:pt>
    <dgm:pt modelId="{99743892-13A9-49D9-959F-A1417E109F8A}" type="parTrans" cxnId="{D398C497-503C-4BD9-93DD-E6384C255338}">
      <dgm:prSet/>
      <dgm:spPr/>
      <dgm:t>
        <a:bodyPr/>
        <a:lstStyle/>
        <a:p>
          <a:endParaRPr lang="en-US"/>
        </a:p>
      </dgm:t>
    </dgm:pt>
    <dgm:pt modelId="{A8E85692-581F-426F-9326-B83F1577BF7E}" type="sibTrans" cxnId="{D398C497-503C-4BD9-93DD-E6384C255338}">
      <dgm:prSet/>
      <dgm:spPr/>
      <dgm:t>
        <a:bodyPr/>
        <a:lstStyle/>
        <a:p>
          <a:endParaRPr lang="en-US"/>
        </a:p>
      </dgm:t>
    </dgm:pt>
    <dgm:pt modelId="{0326B564-60EF-48EB-8377-81F1C9DFD9E1}" type="pres">
      <dgm:prSet presAssocID="{0C15F980-758D-4791-9C36-78CA7D8720EF}" presName="Name0" presStyleCnt="0">
        <dgm:presLayoutVars>
          <dgm:chMax val="7"/>
          <dgm:resizeHandles val="exact"/>
        </dgm:presLayoutVars>
      </dgm:prSet>
      <dgm:spPr/>
    </dgm:pt>
    <dgm:pt modelId="{3EED312F-4709-49A2-9BF1-5A76F6C22810}" type="pres">
      <dgm:prSet presAssocID="{0C15F980-758D-4791-9C36-78CA7D8720EF}" presName="comp1" presStyleCnt="0"/>
      <dgm:spPr/>
    </dgm:pt>
    <dgm:pt modelId="{F3CEF8C6-1530-4BCE-B942-7DE06BEA85F6}" type="pres">
      <dgm:prSet presAssocID="{0C15F980-758D-4791-9C36-78CA7D8720EF}" presName="circle1" presStyleLbl="node1" presStyleIdx="0" presStyleCnt="1" custLinFactNeighborX="176"/>
      <dgm:spPr/>
    </dgm:pt>
    <dgm:pt modelId="{1D1A81F1-9FA9-4AA0-9FCC-6BA4CB412F0D}" type="pres">
      <dgm:prSet presAssocID="{0C15F980-758D-4791-9C36-78CA7D8720EF}" presName="c1text" presStyleLbl="node1" presStyleIdx="0" presStyleCnt="1">
        <dgm:presLayoutVars>
          <dgm:bulletEnabled val="1"/>
        </dgm:presLayoutVars>
      </dgm:prSet>
      <dgm:spPr/>
    </dgm:pt>
  </dgm:ptLst>
  <dgm:cxnLst>
    <dgm:cxn modelId="{2FDB3276-A50B-4E37-B623-1F5D3AC2CD06}" type="presOf" srcId="{D9CFCCFA-07E4-4BC4-982D-3FA3FD1885A2}" destId="{1D1A81F1-9FA9-4AA0-9FCC-6BA4CB412F0D}" srcOrd="1" destOrd="0" presId="urn:microsoft.com/office/officeart/2005/8/layout/venn2"/>
    <dgm:cxn modelId="{D398C497-503C-4BD9-93DD-E6384C255338}" srcId="{0C15F980-758D-4791-9C36-78CA7D8720EF}" destId="{D9CFCCFA-07E4-4BC4-982D-3FA3FD1885A2}" srcOrd="0" destOrd="0" parTransId="{99743892-13A9-49D9-959F-A1417E109F8A}" sibTransId="{A8E85692-581F-426F-9326-B83F1577BF7E}"/>
    <dgm:cxn modelId="{8BDC17A8-AAFD-4C2B-9F17-DDDE4DB17FCE}" type="presOf" srcId="{0C15F980-758D-4791-9C36-78CA7D8720EF}" destId="{0326B564-60EF-48EB-8377-81F1C9DFD9E1}" srcOrd="0" destOrd="0" presId="urn:microsoft.com/office/officeart/2005/8/layout/venn2"/>
    <dgm:cxn modelId="{C343ACBC-0DCA-437E-8C6C-5485508FB7C1}" type="presOf" srcId="{D9CFCCFA-07E4-4BC4-982D-3FA3FD1885A2}" destId="{F3CEF8C6-1530-4BCE-B942-7DE06BEA85F6}" srcOrd="0" destOrd="0" presId="urn:microsoft.com/office/officeart/2005/8/layout/venn2"/>
    <dgm:cxn modelId="{D9EB7890-30DB-4A56-AD4C-C43D7B1BCF6B}" type="presParOf" srcId="{0326B564-60EF-48EB-8377-81F1C9DFD9E1}" destId="{3EED312F-4709-49A2-9BF1-5A76F6C22810}" srcOrd="0" destOrd="0" presId="urn:microsoft.com/office/officeart/2005/8/layout/venn2"/>
    <dgm:cxn modelId="{FE039F12-8455-4BC2-B999-1EB05E295148}" type="presParOf" srcId="{3EED312F-4709-49A2-9BF1-5A76F6C22810}" destId="{F3CEF8C6-1530-4BCE-B942-7DE06BEA85F6}" srcOrd="0" destOrd="0" presId="urn:microsoft.com/office/officeart/2005/8/layout/venn2"/>
    <dgm:cxn modelId="{B754A07A-8194-464F-9183-FA2B19B7D420}" type="presParOf" srcId="{3EED312F-4709-49A2-9BF1-5A76F6C22810}" destId="{1D1A81F1-9FA9-4AA0-9FCC-6BA4CB412F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5F980-758D-4791-9C36-78CA7D8720E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835F0-87D0-481D-AE69-5CD1CAF021E3}">
      <dgm:prSet/>
      <dgm:spPr>
        <a:ln>
          <a:solidFill>
            <a:schemeClr val="accent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Activity </a:t>
          </a:r>
        </a:p>
      </dgm:t>
    </dgm:pt>
    <dgm:pt modelId="{4B37D28B-A559-45A6-8C72-1C6A68EA18B4}" type="parTrans" cxnId="{63E55E3B-7EDE-4CD4-BF32-B582DEAD2404}">
      <dgm:prSet/>
      <dgm:spPr/>
      <dgm:t>
        <a:bodyPr/>
        <a:lstStyle/>
        <a:p>
          <a:endParaRPr lang="en-US"/>
        </a:p>
      </dgm:t>
    </dgm:pt>
    <dgm:pt modelId="{23CDB0EE-3F5B-4D55-BF72-C77602AD9B3E}" type="sibTrans" cxnId="{63E55E3B-7EDE-4CD4-BF32-B582DEAD2404}">
      <dgm:prSet/>
      <dgm:spPr/>
      <dgm:t>
        <a:bodyPr/>
        <a:lstStyle/>
        <a:p>
          <a:endParaRPr lang="en-US"/>
        </a:p>
      </dgm:t>
    </dgm:pt>
    <dgm:pt modelId="{D9CFCCFA-07E4-4BC4-982D-3FA3FD1885A2}">
      <dgm:prSet/>
      <dgm:spPr/>
      <dgm:t>
        <a:bodyPr/>
        <a:lstStyle/>
        <a:p>
          <a:r>
            <a:rPr lang="en-US"/>
            <a:t>Dataset</a:t>
          </a:r>
        </a:p>
      </dgm:t>
    </dgm:pt>
    <dgm:pt modelId="{A8E85692-581F-426F-9326-B83F1577BF7E}" type="sibTrans" cxnId="{D398C497-503C-4BD9-93DD-E6384C255338}">
      <dgm:prSet/>
      <dgm:spPr/>
      <dgm:t>
        <a:bodyPr/>
        <a:lstStyle/>
        <a:p>
          <a:endParaRPr lang="en-US"/>
        </a:p>
      </dgm:t>
    </dgm:pt>
    <dgm:pt modelId="{99743892-13A9-49D9-959F-A1417E109F8A}" type="parTrans" cxnId="{D398C497-503C-4BD9-93DD-E6384C255338}">
      <dgm:prSet/>
      <dgm:spPr/>
      <dgm:t>
        <a:bodyPr/>
        <a:lstStyle/>
        <a:p>
          <a:endParaRPr lang="en-US"/>
        </a:p>
      </dgm:t>
    </dgm:pt>
    <dgm:pt modelId="{0326B564-60EF-48EB-8377-81F1C9DFD9E1}" type="pres">
      <dgm:prSet presAssocID="{0C15F980-758D-4791-9C36-78CA7D8720EF}" presName="Name0" presStyleCnt="0">
        <dgm:presLayoutVars>
          <dgm:chMax val="7"/>
          <dgm:resizeHandles val="exact"/>
        </dgm:presLayoutVars>
      </dgm:prSet>
      <dgm:spPr/>
    </dgm:pt>
    <dgm:pt modelId="{3EED312F-4709-49A2-9BF1-5A76F6C22810}" type="pres">
      <dgm:prSet presAssocID="{0C15F980-758D-4791-9C36-78CA7D8720EF}" presName="comp1" presStyleCnt="0"/>
      <dgm:spPr/>
    </dgm:pt>
    <dgm:pt modelId="{F3CEF8C6-1530-4BCE-B942-7DE06BEA85F6}" type="pres">
      <dgm:prSet presAssocID="{0C15F980-758D-4791-9C36-78CA7D8720EF}" presName="circle1" presStyleLbl="node1" presStyleIdx="0" presStyleCnt="2"/>
      <dgm:spPr/>
    </dgm:pt>
    <dgm:pt modelId="{1D1A81F1-9FA9-4AA0-9FCC-6BA4CB412F0D}" type="pres">
      <dgm:prSet presAssocID="{0C15F980-758D-4791-9C36-78CA7D8720EF}" presName="c1text" presStyleLbl="node1" presStyleIdx="0" presStyleCnt="2">
        <dgm:presLayoutVars>
          <dgm:bulletEnabled val="1"/>
        </dgm:presLayoutVars>
      </dgm:prSet>
      <dgm:spPr/>
    </dgm:pt>
    <dgm:pt modelId="{1012B071-EA7E-401C-B841-E2FC313FC571}" type="pres">
      <dgm:prSet presAssocID="{0C15F980-758D-4791-9C36-78CA7D8720EF}" presName="comp2" presStyleCnt="0"/>
      <dgm:spPr/>
    </dgm:pt>
    <dgm:pt modelId="{85AD44B7-FD7D-40E6-9221-22E1C90A8314}" type="pres">
      <dgm:prSet presAssocID="{0C15F980-758D-4791-9C36-78CA7D8720EF}" presName="circle2" presStyleLbl="node1" presStyleIdx="1" presStyleCnt="2"/>
      <dgm:spPr/>
    </dgm:pt>
    <dgm:pt modelId="{2F545E60-944E-4A71-B7D6-2D15BE490343}" type="pres">
      <dgm:prSet presAssocID="{0C15F980-758D-4791-9C36-78CA7D8720EF}" presName="c2text" presStyleLbl="node1" presStyleIdx="1" presStyleCnt="2">
        <dgm:presLayoutVars>
          <dgm:bulletEnabled val="1"/>
        </dgm:presLayoutVars>
      </dgm:prSet>
      <dgm:spPr/>
    </dgm:pt>
  </dgm:ptLst>
  <dgm:cxnLst>
    <dgm:cxn modelId="{63E55E3B-7EDE-4CD4-BF32-B582DEAD2404}" srcId="{0C15F980-758D-4791-9C36-78CA7D8720EF}" destId="{B98835F0-87D0-481D-AE69-5CD1CAF021E3}" srcOrd="0" destOrd="0" parTransId="{4B37D28B-A559-45A6-8C72-1C6A68EA18B4}" sibTransId="{23CDB0EE-3F5B-4D55-BF72-C77602AD9B3E}"/>
    <dgm:cxn modelId="{2B135D92-5135-43AC-A07A-C54CFFE9745F}" type="presOf" srcId="{D9CFCCFA-07E4-4BC4-982D-3FA3FD1885A2}" destId="{2F545E60-944E-4A71-B7D6-2D15BE490343}" srcOrd="1" destOrd="0" presId="urn:microsoft.com/office/officeart/2005/8/layout/venn2"/>
    <dgm:cxn modelId="{D398C497-503C-4BD9-93DD-E6384C255338}" srcId="{0C15F980-758D-4791-9C36-78CA7D8720EF}" destId="{D9CFCCFA-07E4-4BC4-982D-3FA3FD1885A2}" srcOrd="1" destOrd="0" parTransId="{99743892-13A9-49D9-959F-A1417E109F8A}" sibTransId="{A8E85692-581F-426F-9326-B83F1577BF7E}"/>
    <dgm:cxn modelId="{8BDC17A8-AAFD-4C2B-9F17-DDDE4DB17FCE}" type="presOf" srcId="{0C15F980-758D-4791-9C36-78CA7D8720EF}" destId="{0326B564-60EF-48EB-8377-81F1C9DFD9E1}" srcOrd="0" destOrd="0" presId="urn:microsoft.com/office/officeart/2005/8/layout/venn2"/>
    <dgm:cxn modelId="{ECC278D9-44B1-43CE-B70F-9EF1A78D2A46}" type="presOf" srcId="{D9CFCCFA-07E4-4BC4-982D-3FA3FD1885A2}" destId="{85AD44B7-FD7D-40E6-9221-22E1C90A8314}" srcOrd="0" destOrd="0" presId="urn:microsoft.com/office/officeart/2005/8/layout/venn2"/>
    <dgm:cxn modelId="{427DEADA-D653-4C26-84BC-3F0D96B41CC2}" type="presOf" srcId="{B98835F0-87D0-481D-AE69-5CD1CAF021E3}" destId="{F3CEF8C6-1530-4BCE-B942-7DE06BEA85F6}" srcOrd="0" destOrd="0" presId="urn:microsoft.com/office/officeart/2005/8/layout/venn2"/>
    <dgm:cxn modelId="{674FA9E8-25CE-4125-9CFD-EF397AF8858D}" type="presOf" srcId="{B98835F0-87D0-481D-AE69-5CD1CAF021E3}" destId="{1D1A81F1-9FA9-4AA0-9FCC-6BA4CB412F0D}" srcOrd="1" destOrd="0" presId="urn:microsoft.com/office/officeart/2005/8/layout/venn2"/>
    <dgm:cxn modelId="{D9EB7890-30DB-4A56-AD4C-C43D7B1BCF6B}" type="presParOf" srcId="{0326B564-60EF-48EB-8377-81F1C9DFD9E1}" destId="{3EED312F-4709-49A2-9BF1-5A76F6C22810}" srcOrd="0" destOrd="0" presId="urn:microsoft.com/office/officeart/2005/8/layout/venn2"/>
    <dgm:cxn modelId="{FE039F12-8455-4BC2-B999-1EB05E295148}" type="presParOf" srcId="{3EED312F-4709-49A2-9BF1-5A76F6C22810}" destId="{F3CEF8C6-1530-4BCE-B942-7DE06BEA85F6}" srcOrd="0" destOrd="0" presId="urn:microsoft.com/office/officeart/2005/8/layout/venn2"/>
    <dgm:cxn modelId="{B754A07A-8194-464F-9183-FA2B19B7D420}" type="presParOf" srcId="{3EED312F-4709-49A2-9BF1-5A76F6C22810}" destId="{1D1A81F1-9FA9-4AA0-9FCC-6BA4CB412F0D}" srcOrd="1" destOrd="0" presId="urn:microsoft.com/office/officeart/2005/8/layout/venn2"/>
    <dgm:cxn modelId="{7EDDCD3B-332C-4A03-99EE-DDEAFD3C5665}" type="presParOf" srcId="{0326B564-60EF-48EB-8377-81F1C9DFD9E1}" destId="{1012B071-EA7E-401C-B841-E2FC313FC571}" srcOrd="1" destOrd="0" presId="urn:microsoft.com/office/officeart/2005/8/layout/venn2"/>
    <dgm:cxn modelId="{8D8F569D-57B7-4136-8AB9-FB1409341318}" type="presParOf" srcId="{1012B071-EA7E-401C-B841-E2FC313FC571}" destId="{85AD44B7-FD7D-40E6-9221-22E1C90A8314}" srcOrd="0" destOrd="0" presId="urn:microsoft.com/office/officeart/2005/8/layout/venn2"/>
    <dgm:cxn modelId="{52AFEEB7-1E2B-48CA-A316-0298AFD2F503}" type="presParOf" srcId="{1012B071-EA7E-401C-B841-E2FC313FC571}" destId="{2F545E60-944E-4A71-B7D6-2D15BE4903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5F980-758D-4791-9C36-78CA7D8720E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835F0-87D0-481D-AE69-5CD1CAF021E3}">
      <dgm:prSet/>
      <dgm:spPr/>
      <dgm:t>
        <a:bodyPr/>
        <a:lstStyle/>
        <a:p>
          <a:r>
            <a:rPr lang="en-US"/>
            <a:t>Activity </a:t>
          </a:r>
        </a:p>
      </dgm:t>
    </dgm:pt>
    <dgm:pt modelId="{4B37D28B-A559-45A6-8C72-1C6A68EA18B4}" type="parTrans" cxnId="{63E55E3B-7EDE-4CD4-BF32-B582DEAD2404}">
      <dgm:prSet/>
      <dgm:spPr/>
      <dgm:t>
        <a:bodyPr/>
        <a:lstStyle/>
        <a:p>
          <a:endParaRPr lang="en-US"/>
        </a:p>
      </dgm:t>
    </dgm:pt>
    <dgm:pt modelId="{23CDB0EE-3F5B-4D55-BF72-C77602AD9B3E}" type="sibTrans" cxnId="{63E55E3B-7EDE-4CD4-BF32-B582DEAD2404}">
      <dgm:prSet/>
      <dgm:spPr/>
      <dgm:t>
        <a:bodyPr/>
        <a:lstStyle/>
        <a:p>
          <a:endParaRPr lang="en-US"/>
        </a:p>
      </dgm:t>
    </dgm:pt>
    <dgm:pt modelId="{D9CFCCFA-07E4-4BC4-982D-3FA3FD1885A2}">
      <dgm:prSet/>
      <dgm:spPr/>
      <dgm:t>
        <a:bodyPr/>
        <a:lstStyle/>
        <a:p>
          <a:r>
            <a:rPr lang="en-US"/>
            <a:t>Dataset</a:t>
          </a:r>
        </a:p>
      </dgm:t>
    </dgm:pt>
    <dgm:pt modelId="{A8E85692-581F-426F-9326-B83F1577BF7E}" type="sibTrans" cxnId="{D398C497-503C-4BD9-93DD-E6384C255338}">
      <dgm:prSet/>
      <dgm:spPr/>
      <dgm:t>
        <a:bodyPr/>
        <a:lstStyle/>
        <a:p>
          <a:endParaRPr lang="en-US"/>
        </a:p>
      </dgm:t>
    </dgm:pt>
    <dgm:pt modelId="{99743892-13A9-49D9-959F-A1417E109F8A}" type="parTrans" cxnId="{D398C497-503C-4BD9-93DD-E6384C255338}">
      <dgm:prSet/>
      <dgm:spPr/>
      <dgm:t>
        <a:bodyPr/>
        <a:lstStyle/>
        <a:p>
          <a:endParaRPr lang="en-US"/>
        </a:p>
      </dgm:t>
    </dgm:pt>
    <dgm:pt modelId="{BC0ECF16-1663-4012-83F9-F8FC81257CFF}">
      <dgm:prSet/>
      <dgm:spPr>
        <a:ln>
          <a:solidFill>
            <a:schemeClr val="accent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Pipeline</a:t>
          </a:r>
        </a:p>
      </dgm:t>
    </dgm:pt>
    <dgm:pt modelId="{71946D78-B58D-46EC-A294-422B8186CA5D}" type="sibTrans" cxnId="{2D7C61E1-597F-442F-891F-ADE53444E55F}">
      <dgm:prSet/>
      <dgm:spPr/>
      <dgm:t>
        <a:bodyPr/>
        <a:lstStyle/>
        <a:p>
          <a:endParaRPr lang="en-US"/>
        </a:p>
      </dgm:t>
    </dgm:pt>
    <dgm:pt modelId="{2D1C0A3F-CD27-4A9F-8AA1-914DE0558D22}" type="parTrans" cxnId="{2D7C61E1-597F-442F-891F-ADE53444E55F}">
      <dgm:prSet/>
      <dgm:spPr/>
      <dgm:t>
        <a:bodyPr/>
        <a:lstStyle/>
        <a:p>
          <a:endParaRPr lang="en-US"/>
        </a:p>
      </dgm:t>
    </dgm:pt>
    <dgm:pt modelId="{0326B564-60EF-48EB-8377-81F1C9DFD9E1}" type="pres">
      <dgm:prSet presAssocID="{0C15F980-758D-4791-9C36-78CA7D8720EF}" presName="Name0" presStyleCnt="0">
        <dgm:presLayoutVars>
          <dgm:chMax val="7"/>
          <dgm:resizeHandles val="exact"/>
        </dgm:presLayoutVars>
      </dgm:prSet>
      <dgm:spPr/>
    </dgm:pt>
    <dgm:pt modelId="{3EED312F-4709-49A2-9BF1-5A76F6C22810}" type="pres">
      <dgm:prSet presAssocID="{0C15F980-758D-4791-9C36-78CA7D8720EF}" presName="comp1" presStyleCnt="0"/>
      <dgm:spPr/>
    </dgm:pt>
    <dgm:pt modelId="{F3CEF8C6-1530-4BCE-B942-7DE06BEA85F6}" type="pres">
      <dgm:prSet presAssocID="{0C15F980-758D-4791-9C36-78CA7D8720EF}" presName="circle1" presStyleLbl="node1" presStyleIdx="0" presStyleCnt="3"/>
      <dgm:spPr/>
    </dgm:pt>
    <dgm:pt modelId="{1D1A81F1-9FA9-4AA0-9FCC-6BA4CB412F0D}" type="pres">
      <dgm:prSet presAssocID="{0C15F980-758D-4791-9C36-78CA7D8720EF}" presName="c1text" presStyleLbl="node1" presStyleIdx="0" presStyleCnt="3">
        <dgm:presLayoutVars>
          <dgm:bulletEnabled val="1"/>
        </dgm:presLayoutVars>
      </dgm:prSet>
      <dgm:spPr/>
    </dgm:pt>
    <dgm:pt modelId="{1012B071-EA7E-401C-B841-E2FC313FC571}" type="pres">
      <dgm:prSet presAssocID="{0C15F980-758D-4791-9C36-78CA7D8720EF}" presName="comp2" presStyleCnt="0"/>
      <dgm:spPr/>
    </dgm:pt>
    <dgm:pt modelId="{85AD44B7-FD7D-40E6-9221-22E1C90A8314}" type="pres">
      <dgm:prSet presAssocID="{0C15F980-758D-4791-9C36-78CA7D8720EF}" presName="circle2" presStyleLbl="node1" presStyleIdx="1" presStyleCnt="3"/>
      <dgm:spPr/>
    </dgm:pt>
    <dgm:pt modelId="{2F545E60-944E-4A71-B7D6-2D15BE490343}" type="pres">
      <dgm:prSet presAssocID="{0C15F980-758D-4791-9C36-78CA7D8720EF}" presName="c2text" presStyleLbl="node1" presStyleIdx="1" presStyleCnt="3">
        <dgm:presLayoutVars>
          <dgm:bulletEnabled val="1"/>
        </dgm:presLayoutVars>
      </dgm:prSet>
      <dgm:spPr/>
    </dgm:pt>
    <dgm:pt modelId="{D249B127-82E5-461F-80D6-79B81974C1A5}" type="pres">
      <dgm:prSet presAssocID="{0C15F980-758D-4791-9C36-78CA7D8720EF}" presName="comp3" presStyleCnt="0"/>
      <dgm:spPr/>
    </dgm:pt>
    <dgm:pt modelId="{087FD199-B0A0-4F14-A3EC-0531E7CE5B25}" type="pres">
      <dgm:prSet presAssocID="{0C15F980-758D-4791-9C36-78CA7D8720EF}" presName="circle3" presStyleLbl="node1" presStyleIdx="2" presStyleCnt="3"/>
      <dgm:spPr/>
    </dgm:pt>
    <dgm:pt modelId="{B450B4AB-792E-40DC-9B36-79725C07F57F}" type="pres">
      <dgm:prSet presAssocID="{0C15F980-758D-4791-9C36-78CA7D8720EF}" presName="c3text" presStyleLbl="node1" presStyleIdx="2" presStyleCnt="3">
        <dgm:presLayoutVars>
          <dgm:bulletEnabled val="1"/>
        </dgm:presLayoutVars>
      </dgm:prSet>
      <dgm:spPr/>
    </dgm:pt>
  </dgm:ptLst>
  <dgm:cxnLst>
    <dgm:cxn modelId="{63E55E3B-7EDE-4CD4-BF32-B582DEAD2404}" srcId="{0C15F980-758D-4791-9C36-78CA7D8720EF}" destId="{B98835F0-87D0-481D-AE69-5CD1CAF021E3}" srcOrd="1" destOrd="0" parTransId="{4B37D28B-A559-45A6-8C72-1C6A68EA18B4}" sibTransId="{23CDB0EE-3F5B-4D55-BF72-C77602AD9B3E}"/>
    <dgm:cxn modelId="{FA68E851-65EA-46ED-BF6B-2D0E9C5EFB1E}" type="presOf" srcId="{B98835F0-87D0-481D-AE69-5CD1CAF021E3}" destId="{2F545E60-944E-4A71-B7D6-2D15BE490343}" srcOrd="1" destOrd="0" presId="urn:microsoft.com/office/officeart/2005/8/layout/venn2"/>
    <dgm:cxn modelId="{CD528186-F2A6-4C96-AA89-209B17B0C6C7}" type="presOf" srcId="{B98835F0-87D0-481D-AE69-5CD1CAF021E3}" destId="{85AD44B7-FD7D-40E6-9221-22E1C90A8314}" srcOrd="0" destOrd="0" presId="urn:microsoft.com/office/officeart/2005/8/layout/venn2"/>
    <dgm:cxn modelId="{D398C497-503C-4BD9-93DD-E6384C255338}" srcId="{0C15F980-758D-4791-9C36-78CA7D8720EF}" destId="{D9CFCCFA-07E4-4BC4-982D-3FA3FD1885A2}" srcOrd="2" destOrd="0" parTransId="{99743892-13A9-49D9-959F-A1417E109F8A}" sibTransId="{A8E85692-581F-426F-9326-B83F1577BF7E}"/>
    <dgm:cxn modelId="{8BDC17A8-AAFD-4C2B-9F17-DDDE4DB17FCE}" type="presOf" srcId="{0C15F980-758D-4791-9C36-78CA7D8720EF}" destId="{0326B564-60EF-48EB-8377-81F1C9DFD9E1}" srcOrd="0" destOrd="0" presId="urn:microsoft.com/office/officeart/2005/8/layout/venn2"/>
    <dgm:cxn modelId="{1EA93FC7-F1F5-4CF4-88B1-7216F312A0B7}" type="presOf" srcId="{BC0ECF16-1663-4012-83F9-F8FC81257CFF}" destId="{F3CEF8C6-1530-4BCE-B942-7DE06BEA85F6}" srcOrd="0" destOrd="0" presId="urn:microsoft.com/office/officeart/2005/8/layout/venn2"/>
    <dgm:cxn modelId="{2D7C61E1-597F-442F-891F-ADE53444E55F}" srcId="{0C15F980-758D-4791-9C36-78CA7D8720EF}" destId="{BC0ECF16-1663-4012-83F9-F8FC81257CFF}" srcOrd="0" destOrd="0" parTransId="{2D1C0A3F-CD27-4A9F-8AA1-914DE0558D22}" sibTransId="{71946D78-B58D-46EC-A294-422B8186CA5D}"/>
    <dgm:cxn modelId="{4DAF2AF1-A65F-4F96-B684-15B2E5A9680C}" type="presOf" srcId="{D9CFCCFA-07E4-4BC4-982D-3FA3FD1885A2}" destId="{087FD199-B0A0-4F14-A3EC-0531E7CE5B25}" srcOrd="0" destOrd="0" presId="urn:microsoft.com/office/officeart/2005/8/layout/venn2"/>
    <dgm:cxn modelId="{C40AC3FB-C571-427F-AB6E-AA61AEF657C0}" type="presOf" srcId="{D9CFCCFA-07E4-4BC4-982D-3FA3FD1885A2}" destId="{B450B4AB-792E-40DC-9B36-79725C07F57F}" srcOrd="1" destOrd="0" presId="urn:microsoft.com/office/officeart/2005/8/layout/venn2"/>
    <dgm:cxn modelId="{DB41FFFF-645E-42F4-9F13-B20C9069FFDA}" type="presOf" srcId="{BC0ECF16-1663-4012-83F9-F8FC81257CFF}" destId="{1D1A81F1-9FA9-4AA0-9FCC-6BA4CB412F0D}" srcOrd="1" destOrd="0" presId="urn:microsoft.com/office/officeart/2005/8/layout/venn2"/>
    <dgm:cxn modelId="{D9EB7890-30DB-4A56-AD4C-C43D7B1BCF6B}" type="presParOf" srcId="{0326B564-60EF-48EB-8377-81F1C9DFD9E1}" destId="{3EED312F-4709-49A2-9BF1-5A76F6C22810}" srcOrd="0" destOrd="0" presId="urn:microsoft.com/office/officeart/2005/8/layout/venn2"/>
    <dgm:cxn modelId="{FE039F12-8455-4BC2-B999-1EB05E295148}" type="presParOf" srcId="{3EED312F-4709-49A2-9BF1-5A76F6C22810}" destId="{F3CEF8C6-1530-4BCE-B942-7DE06BEA85F6}" srcOrd="0" destOrd="0" presId="urn:microsoft.com/office/officeart/2005/8/layout/venn2"/>
    <dgm:cxn modelId="{B754A07A-8194-464F-9183-FA2B19B7D420}" type="presParOf" srcId="{3EED312F-4709-49A2-9BF1-5A76F6C22810}" destId="{1D1A81F1-9FA9-4AA0-9FCC-6BA4CB412F0D}" srcOrd="1" destOrd="0" presId="urn:microsoft.com/office/officeart/2005/8/layout/venn2"/>
    <dgm:cxn modelId="{7EDDCD3B-332C-4A03-99EE-DDEAFD3C5665}" type="presParOf" srcId="{0326B564-60EF-48EB-8377-81F1C9DFD9E1}" destId="{1012B071-EA7E-401C-B841-E2FC313FC571}" srcOrd="1" destOrd="0" presId="urn:microsoft.com/office/officeart/2005/8/layout/venn2"/>
    <dgm:cxn modelId="{8D8F569D-57B7-4136-8AB9-FB1409341318}" type="presParOf" srcId="{1012B071-EA7E-401C-B841-E2FC313FC571}" destId="{85AD44B7-FD7D-40E6-9221-22E1C90A8314}" srcOrd="0" destOrd="0" presId="urn:microsoft.com/office/officeart/2005/8/layout/venn2"/>
    <dgm:cxn modelId="{52AFEEB7-1E2B-48CA-A316-0298AFD2F503}" type="presParOf" srcId="{1012B071-EA7E-401C-B841-E2FC313FC571}" destId="{2F545E60-944E-4A71-B7D6-2D15BE490343}" srcOrd="1" destOrd="0" presId="urn:microsoft.com/office/officeart/2005/8/layout/venn2"/>
    <dgm:cxn modelId="{076B17B1-DB75-4E2F-A218-8221FB7134EF}" type="presParOf" srcId="{0326B564-60EF-48EB-8377-81F1C9DFD9E1}" destId="{D249B127-82E5-461F-80D6-79B81974C1A5}" srcOrd="2" destOrd="0" presId="urn:microsoft.com/office/officeart/2005/8/layout/venn2"/>
    <dgm:cxn modelId="{238002C6-CE8B-48DC-B6FA-DD2B147D6D0A}" type="presParOf" srcId="{D249B127-82E5-461F-80D6-79B81974C1A5}" destId="{087FD199-B0A0-4F14-A3EC-0531E7CE5B25}" srcOrd="0" destOrd="0" presId="urn:microsoft.com/office/officeart/2005/8/layout/venn2"/>
    <dgm:cxn modelId="{220BA15A-5F62-4E2E-BFC3-9CE4982E01E0}" type="presParOf" srcId="{D249B127-82E5-461F-80D6-79B81974C1A5}" destId="{B450B4AB-792E-40DC-9B36-79725C07F57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EF8C6-1530-4BCE-B942-7DE06BEA85F6}">
      <dsp:nvSpPr>
        <dsp:cNvPr id="0" name=""/>
        <dsp:cNvSpPr/>
      </dsp:nvSpPr>
      <dsp:spPr>
        <a:xfrm>
          <a:off x="1954309" y="0"/>
          <a:ext cx="4077150" cy="40771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Dataset</a:t>
          </a:r>
        </a:p>
      </dsp:txBody>
      <dsp:txXfrm>
        <a:off x="2551394" y="1019287"/>
        <a:ext cx="2882980" cy="2038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EF8C6-1530-4BCE-B942-7DE06BEA85F6}">
      <dsp:nvSpPr>
        <dsp:cNvPr id="0" name=""/>
        <dsp:cNvSpPr/>
      </dsp:nvSpPr>
      <dsp:spPr>
        <a:xfrm>
          <a:off x="1947134" y="0"/>
          <a:ext cx="4077150" cy="4077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Activity </a:t>
          </a:r>
        </a:p>
      </dsp:txBody>
      <dsp:txXfrm>
        <a:off x="2915457" y="305786"/>
        <a:ext cx="2140503" cy="693115"/>
      </dsp:txXfrm>
    </dsp:sp>
    <dsp:sp modelId="{85AD44B7-FD7D-40E6-9221-22E1C90A8314}">
      <dsp:nvSpPr>
        <dsp:cNvPr id="0" name=""/>
        <dsp:cNvSpPr/>
      </dsp:nvSpPr>
      <dsp:spPr>
        <a:xfrm>
          <a:off x="2456777" y="1019287"/>
          <a:ext cx="3057862" cy="3057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</a:t>
          </a:r>
        </a:p>
      </dsp:txBody>
      <dsp:txXfrm>
        <a:off x="2904591" y="1783753"/>
        <a:ext cx="2162235" cy="1528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EF8C6-1530-4BCE-B942-7DE06BEA85F6}">
      <dsp:nvSpPr>
        <dsp:cNvPr id="0" name=""/>
        <dsp:cNvSpPr/>
      </dsp:nvSpPr>
      <dsp:spPr>
        <a:xfrm>
          <a:off x="2060089" y="0"/>
          <a:ext cx="4830184" cy="48301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Pipeline</a:t>
          </a:r>
        </a:p>
      </dsp:txBody>
      <dsp:txXfrm>
        <a:off x="3631106" y="241509"/>
        <a:ext cx="1688149" cy="724527"/>
      </dsp:txXfrm>
    </dsp:sp>
    <dsp:sp modelId="{85AD44B7-FD7D-40E6-9221-22E1C90A8314}">
      <dsp:nvSpPr>
        <dsp:cNvPr id="0" name=""/>
        <dsp:cNvSpPr/>
      </dsp:nvSpPr>
      <dsp:spPr>
        <a:xfrm>
          <a:off x="2663862" y="1207545"/>
          <a:ext cx="3622638" cy="36226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Activity </a:t>
          </a:r>
        </a:p>
      </dsp:txBody>
      <dsp:txXfrm>
        <a:off x="3631106" y="1433960"/>
        <a:ext cx="1688149" cy="679244"/>
      </dsp:txXfrm>
    </dsp:sp>
    <dsp:sp modelId="{087FD199-B0A0-4F14-A3EC-0531E7CE5B25}">
      <dsp:nvSpPr>
        <dsp:cNvPr id="0" name=""/>
        <dsp:cNvSpPr/>
      </dsp:nvSpPr>
      <dsp:spPr>
        <a:xfrm>
          <a:off x="3267635" y="2415092"/>
          <a:ext cx="2415092" cy="2415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</a:t>
          </a:r>
        </a:p>
      </dsp:txBody>
      <dsp:txXfrm>
        <a:off x="3621317" y="3018865"/>
        <a:ext cx="1707727" cy="1207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56109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 4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Pipelines e Data Flow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2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Chão de Fábrica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7629-D96A-76F7-DD09-39EE4C4DA695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48D05-DABA-464E-79A7-4FCD78DACE72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D6752-85E3-3A33-B6E2-2B565888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47391659-2FDC-D820-F6DF-C6CF645C0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87E5-9EAC-F715-477D-BED2FE10DD18}"/>
              </a:ext>
            </a:extLst>
          </p:cNvPr>
          <p:cNvSpPr txBox="1"/>
          <p:nvPr/>
        </p:nvSpPr>
        <p:spPr>
          <a:xfrm>
            <a:off x="1489058" y="5393803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5661-B3A5-BD10-AA9D-50A075618655}"/>
              </a:ext>
            </a:extLst>
          </p:cNvPr>
          <p:cNvSpPr txBox="1"/>
          <p:nvPr/>
        </p:nvSpPr>
        <p:spPr>
          <a:xfrm>
            <a:off x="6346952" y="5393803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C5E7C-20B9-3FFC-40A5-88727EA7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19" y="5451675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CBC98618-545C-588E-BA26-8EE31BD66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8" y="5457076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8105775" cy="4819650"/>
          </a:xfrm>
        </p:spPr>
        <p:txBody>
          <a:bodyPr>
            <a:normAutofit/>
          </a:bodyPr>
          <a:lstStyle/>
          <a:p>
            <a:r>
              <a:rPr lang="pt-BR" sz="4400" dirty="0"/>
              <a:t>Revisão</a:t>
            </a:r>
          </a:p>
          <a:p>
            <a:r>
              <a:rPr lang="pt-BR" sz="4400" dirty="0"/>
              <a:t>Pipelines</a:t>
            </a:r>
          </a:p>
          <a:p>
            <a:r>
              <a:rPr lang="pt-BR" sz="4400" dirty="0"/>
              <a:t>Data flows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8A4403B-1631-C7E6-44C6-ED3331B45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DAEE618-00B6-0DF4-940B-55EE640734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6D8E2-3021-EE28-0632-7D94D3F5C3B0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F5043-E3A6-FED4-E5C9-2D6289A875A8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40113C6-FB3F-E0B5-F4B4-3A9A51F4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3837" y="573319"/>
            <a:ext cx="9681287" cy="538933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C436A8-B021-59F1-BF3F-5559B2BC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D9EA7A-F92B-A463-F5CA-7C8A74F1D4B4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7175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E5DC3C-22BC-4AE3-8DF7-4A7DB5287F52}"/>
              </a:ext>
            </a:extLst>
          </p:cNvPr>
          <p:cNvSpPr txBox="1">
            <a:spLocks/>
          </p:cNvSpPr>
          <p:nvPr/>
        </p:nvSpPr>
        <p:spPr>
          <a:xfrm>
            <a:off x="3196117" y="1665053"/>
            <a:ext cx="52015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Ingest data with Dataflows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F2A265B-3EAE-1D2E-97A4-E817E3D45B30}"/>
              </a:ext>
            </a:extLst>
          </p:cNvPr>
          <p:cNvSpPr txBox="1">
            <a:spLocks/>
          </p:cNvSpPr>
          <p:nvPr/>
        </p:nvSpPr>
        <p:spPr>
          <a:xfrm>
            <a:off x="3196117" y="3192235"/>
            <a:ext cx="52015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Transform data with Power Query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66342731-5D3A-5BC9-6972-38E3528E995C}"/>
              </a:ext>
            </a:extLst>
          </p:cNvPr>
          <p:cNvSpPr txBox="1">
            <a:spLocks/>
          </p:cNvSpPr>
          <p:nvPr/>
        </p:nvSpPr>
        <p:spPr>
          <a:xfrm>
            <a:off x="3196117" y="4625029"/>
            <a:ext cx="5201536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Build workflows with Data Pipelines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E595B4-DCCB-3E4B-6880-FEC48F86C5A8}"/>
              </a:ext>
            </a:extLst>
          </p:cNvPr>
          <p:cNvSpPr/>
          <p:nvPr/>
        </p:nvSpPr>
        <p:spPr bwMode="auto">
          <a:xfrm>
            <a:off x="1948596" y="2897712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25AB89-210B-C5BA-04A3-8ADF7F06DFCB}"/>
              </a:ext>
            </a:extLst>
          </p:cNvPr>
          <p:cNvSpPr/>
          <p:nvPr/>
        </p:nvSpPr>
        <p:spPr bwMode="auto">
          <a:xfrm>
            <a:off x="1941431" y="1370530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ircle" title="Icon of a circle with three smaller circles on it">
            <a:extLst>
              <a:ext uri="{FF2B5EF4-FFF2-40B4-BE49-F238E27FC236}">
                <a16:creationId xmlns:a16="http://schemas.microsoft.com/office/drawing/2014/main" id="{CB946772-B39F-DBB9-4419-44DEC29201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37740" y="4799017"/>
            <a:ext cx="365760" cy="371835"/>
          </a:xfrm>
          <a:custGeom>
            <a:avLst/>
            <a:gdLst>
              <a:gd name="T0" fmla="*/ 26 w 340"/>
              <a:gd name="T1" fmla="*/ 224 h 345"/>
              <a:gd name="T2" fmla="*/ 23 w 340"/>
              <a:gd name="T3" fmla="*/ 198 h 345"/>
              <a:gd name="T4" fmla="*/ 119 w 340"/>
              <a:gd name="T5" fmla="*/ 59 h 345"/>
              <a:gd name="T6" fmla="*/ 77 w 340"/>
              <a:gd name="T7" fmla="*/ 312 h 345"/>
              <a:gd name="T8" fmla="*/ 170 w 340"/>
              <a:gd name="T9" fmla="*/ 345 h 345"/>
              <a:gd name="T10" fmla="*/ 262 w 340"/>
              <a:gd name="T11" fmla="*/ 312 h 345"/>
              <a:gd name="T12" fmla="*/ 314 w 340"/>
              <a:gd name="T13" fmla="*/ 224 h 345"/>
              <a:gd name="T14" fmla="*/ 317 w 340"/>
              <a:gd name="T15" fmla="*/ 198 h 345"/>
              <a:gd name="T16" fmla="*/ 220 w 340"/>
              <a:gd name="T17" fmla="*/ 60 h 345"/>
              <a:gd name="T18" fmla="*/ 170 w 340"/>
              <a:gd name="T19" fmla="*/ 102 h 345"/>
              <a:gd name="T20" fmla="*/ 221 w 340"/>
              <a:gd name="T21" fmla="*/ 51 h 345"/>
              <a:gd name="T22" fmla="*/ 170 w 340"/>
              <a:gd name="T23" fmla="*/ 0 h 345"/>
              <a:gd name="T24" fmla="*/ 119 w 340"/>
              <a:gd name="T25" fmla="*/ 51 h 345"/>
              <a:gd name="T26" fmla="*/ 170 w 340"/>
              <a:gd name="T27" fmla="*/ 102 h 345"/>
              <a:gd name="T28" fmla="*/ 51 w 340"/>
              <a:gd name="T29" fmla="*/ 319 h 345"/>
              <a:gd name="T30" fmla="*/ 102 w 340"/>
              <a:gd name="T31" fmla="*/ 268 h 345"/>
              <a:gd name="T32" fmla="*/ 51 w 340"/>
              <a:gd name="T33" fmla="*/ 217 h 345"/>
              <a:gd name="T34" fmla="*/ 0 w 340"/>
              <a:gd name="T35" fmla="*/ 268 h 345"/>
              <a:gd name="T36" fmla="*/ 51 w 340"/>
              <a:gd name="T37" fmla="*/ 319 h 345"/>
              <a:gd name="T38" fmla="*/ 289 w 340"/>
              <a:gd name="T39" fmla="*/ 319 h 345"/>
              <a:gd name="T40" fmla="*/ 340 w 340"/>
              <a:gd name="T41" fmla="*/ 268 h 345"/>
              <a:gd name="T42" fmla="*/ 289 w 340"/>
              <a:gd name="T43" fmla="*/ 217 h 345"/>
              <a:gd name="T44" fmla="*/ 238 w 340"/>
              <a:gd name="T45" fmla="*/ 268 h 345"/>
              <a:gd name="T46" fmla="*/ 289 w 340"/>
              <a:gd name="T47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0" h="345">
                <a:moveTo>
                  <a:pt x="26" y="224"/>
                </a:moveTo>
                <a:cubicBezTo>
                  <a:pt x="24" y="215"/>
                  <a:pt x="23" y="208"/>
                  <a:pt x="23" y="198"/>
                </a:cubicBezTo>
                <a:cubicBezTo>
                  <a:pt x="23" y="136"/>
                  <a:pt x="65" y="81"/>
                  <a:pt x="119" y="59"/>
                </a:cubicBezTo>
                <a:moveTo>
                  <a:pt x="77" y="312"/>
                </a:moveTo>
                <a:cubicBezTo>
                  <a:pt x="103" y="334"/>
                  <a:pt x="134" y="345"/>
                  <a:pt x="170" y="345"/>
                </a:cubicBezTo>
                <a:cubicBezTo>
                  <a:pt x="207" y="345"/>
                  <a:pt x="236" y="334"/>
                  <a:pt x="262" y="312"/>
                </a:cubicBezTo>
                <a:moveTo>
                  <a:pt x="314" y="224"/>
                </a:moveTo>
                <a:cubicBezTo>
                  <a:pt x="316" y="214"/>
                  <a:pt x="317" y="208"/>
                  <a:pt x="317" y="198"/>
                </a:cubicBezTo>
                <a:cubicBezTo>
                  <a:pt x="317" y="134"/>
                  <a:pt x="277" y="80"/>
                  <a:pt x="220" y="60"/>
                </a:cubicBezTo>
                <a:moveTo>
                  <a:pt x="170" y="102"/>
                </a:moveTo>
                <a:cubicBezTo>
                  <a:pt x="198" y="102"/>
                  <a:pt x="221" y="79"/>
                  <a:pt x="221" y="51"/>
                </a:cubicBezTo>
                <a:cubicBezTo>
                  <a:pt x="221" y="23"/>
                  <a:pt x="198" y="0"/>
                  <a:pt x="170" y="0"/>
                </a:cubicBezTo>
                <a:cubicBezTo>
                  <a:pt x="142" y="0"/>
                  <a:pt x="119" y="23"/>
                  <a:pt x="119" y="51"/>
                </a:cubicBezTo>
                <a:cubicBezTo>
                  <a:pt x="119" y="79"/>
                  <a:pt x="142" y="102"/>
                  <a:pt x="170" y="102"/>
                </a:cubicBezTo>
                <a:close/>
                <a:moveTo>
                  <a:pt x="51" y="319"/>
                </a:moveTo>
                <a:cubicBezTo>
                  <a:pt x="79" y="319"/>
                  <a:pt x="102" y="297"/>
                  <a:pt x="102" y="268"/>
                </a:cubicBezTo>
                <a:cubicBezTo>
                  <a:pt x="102" y="240"/>
                  <a:pt x="79" y="217"/>
                  <a:pt x="51" y="217"/>
                </a:cubicBezTo>
                <a:cubicBezTo>
                  <a:pt x="23" y="217"/>
                  <a:pt x="0" y="240"/>
                  <a:pt x="0" y="268"/>
                </a:cubicBezTo>
                <a:cubicBezTo>
                  <a:pt x="0" y="297"/>
                  <a:pt x="23" y="319"/>
                  <a:pt x="51" y="319"/>
                </a:cubicBezTo>
                <a:close/>
                <a:moveTo>
                  <a:pt x="289" y="319"/>
                </a:moveTo>
                <a:cubicBezTo>
                  <a:pt x="317" y="319"/>
                  <a:pt x="340" y="297"/>
                  <a:pt x="340" y="268"/>
                </a:cubicBezTo>
                <a:cubicBezTo>
                  <a:pt x="340" y="240"/>
                  <a:pt x="317" y="217"/>
                  <a:pt x="289" y="217"/>
                </a:cubicBezTo>
                <a:cubicBezTo>
                  <a:pt x="261" y="217"/>
                  <a:pt x="238" y="240"/>
                  <a:pt x="238" y="268"/>
                </a:cubicBezTo>
                <a:cubicBezTo>
                  <a:pt x="238" y="297"/>
                  <a:pt x="261" y="319"/>
                  <a:pt x="289" y="319"/>
                </a:cubicBezTo>
                <a:close/>
              </a:path>
            </a:pathLst>
          </a:custGeom>
          <a:noFill/>
          <a:ln w="158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17" name="circle" title="Icon of a circle with three smaller circles on it">
            <a:extLst>
              <a:ext uri="{FF2B5EF4-FFF2-40B4-BE49-F238E27FC236}">
                <a16:creationId xmlns:a16="http://schemas.microsoft.com/office/drawing/2014/main" id="{C518C5B8-2F2E-28FE-C2B6-5B625F9AB9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6604" y="1643537"/>
            <a:ext cx="365760" cy="371835"/>
          </a:xfrm>
          <a:custGeom>
            <a:avLst/>
            <a:gdLst>
              <a:gd name="T0" fmla="*/ 26 w 340"/>
              <a:gd name="T1" fmla="*/ 224 h 345"/>
              <a:gd name="T2" fmla="*/ 23 w 340"/>
              <a:gd name="T3" fmla="*/ 198 h 345"/>
              <a:gd name="T4" fmla="*/ 119 w 340"/>
              <a:gd name="T5" fmla="*/ 59 h 345"/>
              <a:gd name="T6" fmla="*/ 77 w 340"/>
              <a:gd name="T7" fmla="*/ 312 h 345"/>
              <a:gd name="T8" fmla="*/ 170 w 340"/>
              <a:gd name="T9" fmla="*/ 345 h 345"/>
              <a:gd name="T10" fmla="*/ 262 w 340"/>
              <a:gd name="T11" fmla="*/ 312 h 345"/>
              <a:gd name="T12" fmla="*/ 314 w 340"/>
              <a:gd name="T13" fmla="*/ 224 h 345"/>
              <a:gd name="T14" fmla="*/ 317 w 340"/>
              <a:gd name="T15" fmla="*/ 198 h 345"/>
              <a:gd name="T16" fmla="*/ 220 w 340"/>
              <a:gd name="T17" fmla="*/ 60 h 345"/>
              <a:gd name="T18" fmla="*/ 170 w 340"/>
              <a:gd name="T19" fmla="*/ 102 h 345"/>
              <a:gd name="T20" fmla="*/ 221 w 340"/>
              <a:gd name="T21" fmla="*/ 51 h 345"/>
              <a:gd name="T22" fmla="*/ 170 w 340"/>
              <a:gd name="T23" fmla="*/ 0 h 345"/>
              <a:gd name="T24" fmla="*/ 119 w 340"/>
              <a:gd name="T25" fmla="*/ 51 h 345"/>
              <a:gd name="T26" fmla="*/ 170 w 340"/>
              <a:gd name="T27" fmla="*/ 102 h 345"/>
              <a:gd name="T28" fmla="*/ 51 w 340"/>
              <a:gd name="T29" fmla="*/ 319 h 345"/>
              <a:gd name="T30" fmla="*/ 102 w 340"/>
              <a:gd name="T31" fmla="*/ 268 h 345"/>
              <a:gd name="T32" fmla="*/ 51 w 340"/>
              <a:gd name="T33" fmla="*/ 217 h 345"/>
              <a:gd name="T34" fmla="*/ 0 w 340"/>
              <a:gd name="T35" fmla="*/ 268 h 345"/>
              <a:gd name="T36" fmla="*/ 51 w 340"/>
              <a:gd name="T37" fmla="*/ 319 h 345"/>
              <a:gd name="T38" fmla="*/ 289 w 340"/>
              <a:gd name="T39" fmla="*/ 319 h 345"/>
              <a:gd name="T40" fmla="*/ 340 w 340"/>
              <a:gd name="T41" fmla="*/ 268 h 345"/>
              <a:gd name="T42" fmla="*/ 289 w 340"/>
              <a:gd name="T43" fmla="*/ 217 h 345"/>
              <a:gd name="T44" fmla="*/ 238 w 340"/>
              <a:gd name="T45" fmla="*/ 268 h 345"/>
              <a:gd name="T46" fmla="*/ 289 w 340"/>
              <a:gd name="T47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0" h="345">
                <a:moveTo>
                  <a:pt x="26" y="224"/>
                </a:moveTo>
                <a:cubicBezTo>
                  <a:pt x="24" y="215"/>
                  <a:pt x="23" y="208"/>
                  <a:pt x="23" y="198"/>
                </a:cubicBezTo>
                <a:cubicBezTo>
                  <a:pt x="23" y="136"/>
                  <a:pt x="65" y="81"/>
                  <a:pt x="119" y="59"/>
                </a:cubicBezTo>
                <a:moveTo>
                  <a:pt x="77" y="312"/>
                </a:moveTo>
                <a:cubicBezTo>
                  <a:pt x="103" y="334"/>
                  <a:pt x="134" y="345"/>
                  <a:pt x="170" y="345"/>
                </a:cubicBezTo>
                <a:cubicBezTo>
                  <a:pt x="207" y="345"/>
                  <a:pt x="236" y="334"/>
                  <a:pt x="262" y="312"/>
                </a:cubicBezTo>
                <a:moveTo>
                  <a:pt x="314" y="224"/>
                </a:moveTo>
                <a:cubicBezTo>
                  <a:pt x="316" y="214"/>
                  <a:pt x="317" y="208"/>
                  <a:pt x="317" y="198"/>
                </a:cubicBezTo>
                <a:cubicBezTo>
                  <a:pt x="317" y="134"/>
                  <a:pt x="277" y="80"/>
                  <a:pt x="220" y="60"/>
                </a:cubicBezTo>
                <a:moveTo>
                  <a:pt x="170" y="102"/>
                </a:moveTo>
                <a:cubicBezTo>
                  <a:pt x="198" y="102"/>
                  <a:pt x="221" y="79"/>
                  <a:pt x="221" y="51"/>
                </a:cubicBezTo>
                <a:cubicBezTo>
                  <a:pt x="221" y="23"/>
                  <a:pt x="198" y="0"/>
                  <a:pt x="170" y="0"/>
                </a:cubicBezTo>
                <a:cubicBezTo>
                  <a:pt x="142" y="0"/>
                  <a:pt x="119" y="23"/>
                  <a:pt x="119" y="51"/>
                </a:cubicBezTo>
                <a:cubicBezTo>
                  <a:pt x="119" y="79"/>
                  <a:pt x="142" y="102"/>
                  <a:pt x="170" y="102"/>
                </a:cubicBezTo>
                <a:close/>
                <a:moveTo>
                  <a:pt x="51" y="319"/>
                </a:moveTo>
                <a:cubicBezTo>
                  <a:pt x="79" y="319"/>
                  <a:pt x="102" y="297"/>
                  <a:pt x="102" y="268"/>
                </a:cubicBezTo>
                <a:cubicBezTo>
                  <a:pt x="102" y="240"/>
                  <a:pt x="79" y="217"/>
                  <a:pt x="51" y="217"/>
                </a:cubicBezTo>
                <a:cubicBezTo>
                  <a:pt x="23" y="217"/>
                  <a:pt x="0" y="240"/>
                  <a:pt x="0" y="268"/>
                </a:cubicBezTo>
                <a:cubicBezTo>
                  <a:pt x="0" y="297"/>
                  <a:pt x="23" y="319"/>
                  <a:pt x="51" y="319"/>
                </a:cubicBezTo>
                <a:close/>
                <a:moveTo>
                  <a:pt x="289" y="319"/>
                </a:moveTo>
                <a:cubicBezTo>
                  <a:pt x="317" y="319"/>
                  <a:pt x="340" y="297"/>
                  <a:pt x="340" y="268"/>
                </a:cubicBezTo>
                <a:cubicBezTo>
                  <a:pt x="340" y="240"/>
                  <a:pt x="317" y="217"/>
                  <a:pt x="289" y="217"/>
                </a:cubicBezTo>
                <a:cubicBezTo>
                  <a:pt x="261" y="217"/>
                  <a:pt x="238" y="240"/>
                  <a:pt x="238" y="268"/>
                </a:cubicBezTo>
                <a:cubicBezTo>
                  <a:pt x="238" y="297"/>
                  <a:pt x="261" y="319"/>
                  <a:pt x="289" y="319"/>
                </a:cubicBezTo>
                <a:close/>
              </a:path>
            </a:pathLst>
          </a:custGeom>
          <a:noFill/>
          <a:ln w="158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0AC12A-FE49-FBCA-A5CF-2A9F64D2FC50}"/>
              </a:ext>
            </a:extLst>
          </p:cNvPr>
          <p:cNvSpPr/>
          <p:nvPr/>
        </p:nvSpPr>
        <p:spPr bwMode="auto">
          <a:xfrm>
            <a:off x="1925887" y="4319828"/>
            <a:ext cx="958377" cy="958377"/>
          </a:xfrm>
          <a:prstGeom prst="ellipse">
            <a:avLst/>
          </a:prstGeom>
          <a:gradFill>
            <a:gsLst>
              <a:gs pos="60000">
                <a:srgbClr val="038C76"/>
              </a:gs>
              <a:gs pos="0">
                <a:srgbClr val="117865">
                  <a:shade val="67500"/>
                  <a:satMod val="115000"/>
                </a:srgbClr>
              </a:gs>
              <a:gs pos="100000">
                <a:srgbClr val="00AE94"/>
              </a:gs>
            </a:gsLst>
            <a:lin ang="189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2032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hip" title="Icon of a computer chip">
            <a:extLst>
              <a:ext uri="{FF2B5EF4-FFF2-40B4-BE49-F238E27FC236}">
                <a16:creationId xmlns:a16="http://schemas.microsoft.com/office/drawing/2014/main" id="{455D206A-39B8-EA2D-7279-50BA1D1F80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59338" y="3192235"/>
            <a:ext cx="351311" cy="358570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</a:endParaRPr>
          </a:p>
        </p:txBody>
      </p:sp>
      <p:sp>
        <p:nvSpPr>
          <p:cNvPr id="20" name="Graphic 27">
            <a:extLst>
              <a:ext uri="{FF2B5EF4-FFF2-40B4-BE49-F238E27FC236}">
                <a16:creationId xmlns:a16="http://schemas.microsoft.com/office/drawing/2014/main" id="{190AEA36-FF87-F5F0-CED4-B8A16EE1CF0D}"/>
              </a:ext>
            </a:extLst>
          </p:cNvPr>
          <p:cNvSpPr/>
          <p:nvPr/>
        </p:nvSpPr>
        <p:spPr>
          <a:xfrm>
            <a:off x="2199500" y="4649132"/>
            <a:ext cx="411149" cy="301920"/>
          </a:xfrm>
          <a:custGeom>
            <a:avLst/>
            <a:gdLst>
              <a:gd name="connsiteX0" fmla="*/ 0 w 266700"/>
              <a:gd name="connsiteY0" fmla="*/ 28575 h 190500"/>
              <a:gd name="connsiteX1" fmla="*/ 28575 w 266700"/>
              <a:gd name="connsiteY1" fmla="*/ 0 h 190500"/>
              <a:gd name="connsiteX2" fmla="*/ 57150 w 266700"/>
              <a:gd name="connsiteY2" fmla="*/ 28575 h 190500"/>
              <a:gd name="connsiteX3" fmla="*/ 209550 w 266700"/>
              <a:gd name="connsiteY3" fmla="*/ 28575 h 190500"/>
              <a:gd name="connsiteX4" fmla="*/ 238125 w 266700"/>
              <a:gd name="connsiteY4" fmla="*/ 0 h 190500"/>
              <a:gd name="connsiteX5" fmla="*/ 266700 w 266700"/>
              <a:gd name="connsiteY5" fmla="*/ 28575 h 190500"/>
              <a:gd name="connsiteX6" fmla="*/ 266700 w 266700"/>
              <a:gd name="connsiteY6" fmla="*/ 161925 h 190500"/>
              <a:gd name="connsiteX7" fmla="*/ 238125 w 266700"/>
              <a:gd name="connsiteY7" fmla="*/ 190500 h 190500"/>
              <a:gd name="connsiteX8" fmla="*/ 209550 w 266700"/>
              <a:gd name="connsiteY8" fmla="*/ 161925 h 190500"/>
              <a:gd name="connsiteX9" fmla="*/ 57150 w 266700"/>
              <a:gd name="connsiteY9" fmla="*/ 161925 h 190500"/>
              <a:gd name="connsiteX10" fmla="*/ 28575 w 266700"/>
              <a:gd name="connsiteY10" fmla="*/ 190500 h 190500"/>
              <a:gd name="connsiteX11" fmla="*/ 0 w 266700"/>
              <a:gd name="connsiteY11" fmla="*/ 161925 h 190500"/>
              <a:gd name="connsiteX12" fmla="*/ 0 w 266700"/>
              <a:gd name="connsiteY12" fmla="*/ 28575 h 190500"/>
              <a:gd name="connsiteX13" fmla="*/ 38100 w 266700"/>
              <a:gd name="connsiteY13" fmla="*/ 28575 h 190500"/>
              <a:gd name="connsiteX14" fmla="*/ 28575 w 266700"/>
              <a:gd name="connsiteY14" fmla="*/ 19050 h 190500"/>
              <a:gd name="connsiteX15" fmla="*/ 19050 w 266700"/>
              <a:gd name="connsiteY15" fmla="*/ 28575 h 190500"/>
              <a:gd name="connsiteX16" fmla="*/ 19050 w 266700"/>
              <a:gd name="connsiteY16" fmla="*/ 161925 h 190500"/>
              <a:gd name="connsiteX17" fmla="*/ 28575 w 266700"/>
              <a:gd name="connsiteY17" fmla="*/ 171450 h 190500"/>
              <a:gd name="connsiteX18" fmla="*/ 38100 w 266700"/>
              <a:gd name="connsiteY18" fmla="*/ 161925 h 190500"/>
              <a:gd name="connsiteX19" fmla="*/ 38100 w 266700"/>
              <a:gd name="connsiteY19" fmla="*/ 28575 h 190500"/>
              <a:gd name="connsiteX20" fmla="*/ 57150 w 266700"/>
              <a:gd name="connsiteY20" fmla="*/ 142875 h 190500"/>
              <a:gd name="connsiteX21" fmla="*/ 209550 w 266700"/>
              <a:gd name="connsiteY21" fmla="*/ 142875 h 190500"/>
              <a:gd name="connsiteX22" fmla="*/ 209550 w 266700"/>
              <a:gd name="connsiteY22" fmla="*/ 47625 h 190500"/>
              <a:gd name="connsiteX23" fmla="*/ 57150 w 266700"/>
              <a:gd name="connsiteY23" fmla="*/ 47625 h 190500"/>
              <a:gd name="connsiteX24" fmla="*/ 57150 w 266700"/>
              <a:gd name="connsiteY24" fmla="*/ 142875 h 190500"/>
              <a:gd name="connsiteX25" fmla="*/ 247650 w 266700"/>
              <a:gd name="connsiteY25" fmla="*/ 28575 h 190500"/>
              <a:gd name="connsiteX26" fmla="*/ 238125 w 266700"/>
              <a:gd name="connsiteY26" fmla="*/ 19050 h 190500"/>
              <a:gd name="connsiteX27" fmla="*/ 228600 w 266700"/>
              <a:gd name="connsiteY27" fmla="*/ 28575 h 190500"/>
              <a:gd name="connsiteX28" fmla="*/ 228600 w 266700"/>
              <a:gd name="connsiteY28" fmla="*/ 161925 h 190500"/>
              <a:gd name="connsiteX29" fmla="*/ 238125 w 266700"/>
              <a:gd name="connsiteY29" fmla="*/ 171450 h 190500"/>
              <a:gd name="connsiteX30" fmla="*/ 247650 w 266700"/>
              <a:gd name="connsiteY30" fmla="*/ 161925 h 190500"/>
              <a:gd name="connsiteX31" fmla="*/ 247650 w 266700"/>
              <a:gd name="connsiteY31" fmla="*/ 285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6700" h="190500">
                <a:moveTo>
                  <a:pt x="0" y="28575"/>
                </a:moveTo>
                <a:cubicBezTo>
                  <a:pt x="0" y="12794"/>
                  <a:pt x="12794" y="0"/>
                  <a:pt x="28575" y="0"/>
                </a:cubicBezTo>
                <a:cubicBezTo>
                  <a:pt x="44356" y="0"/>
                  <a:pt x="57150" y="12794"/>
                  <a:pt x="57150" y="28575"/>
                </a:cubicBezTo>
                <a:lnTo>
                  <a:pt x="209550" y="28575"/>
                </a:lnTo>
                <a:cubicBezTo>
                  <a:pt x="209550" y="12794"/>
                  <a:pt x="222343" y="0"/>
                  <a:pt x="238125" y="0"/>
                </a:cubicBezTo>
                <a:cubicBezTo>
                  <a:pt x="253907" y="0"/>
                  <a:pt x="266700" y="12794"/>
                  <a:pt x="266700" y="28575"/>
                </a:cubicBezTo>
                <a:lnTo>
                  <a:pt x="266700" y="161925"/>
                </a:lnTo>
                <a:cubicBezTo>
                  <a:pt x="266700" y="177707"/>
                  <a:pt x="253907" y="190500"/>
                  <a:pt x="238125" y="190500"/>
                </a:cubicBezTo>
                <a:cubicBezTo>
                  <a:pt x="222343" y="190500"/>
                  <a:pt x="209550" y="177707"/>
                  <a:pt x="209550" y="161925"/>
                </a:cubicBezTo>
                <a:lnTo>
                  <a:pt x="57150" y="161925"/>
                </a:lnTo>
                <a:cubicBezTo>
                  <a:pt x="57150" y="177707"/>
                  <a:pt x="44356" y="190500"/>
                  <a:pt x="28575" y="190500"/>
                </a:cubicBezTo>
                <a:cubicBezTo>
                  <a:pt x="12794" y="190500"/>
                  <a:pt x="0" y="177707"/>
                  <a:pt x="0" y="161925"/>
                </a:cubicBezTo>
                <a:lnTo>
                  <a:pt x="0" y="28575"/>
                </a:lnTo>
                <a:close/>
                <a:moveTo>
                  <a:pt x="38100" y="28575"/>
                </a:moveTo>
                <a:cubicBezTo>
                  <a:pt x="38100" y="23315"/>
                  <a:pt x="33835" y="19050"/>
                  <a:pt x="28575" y="19050"/>
                </a:cubicBezTo>
                <a:cubicBezTo>
                  <a:pt x="23314" y="19050"/>
                  <a:pt x="19050" y="23315"/>
                  <a:pt x="19050" y="28575"/>
                </a:cubicBezTo>
                <a:lnTo>
                  <a:pt x="19050" y="161925"/>
                </a:lnTo>
                <a:cubicBezTo>
                  <a:pt x="19050" y="167186"/>
                  <a:pt x="23315" y="171450"/>
                  <a:pt x="28575" y="171450"/>
                </a:cubicBezTo>
                <a:cubicBezTo>
                  <a:pt x="33836" y="171450"/>
                  <a:pt x="38100" y="167186"/>
                  <a:pt x="38100" y="161925"/>
                </a:cubicBezTo>
                <a:lnTo>
                  <a:pt x="38100" y="28575"/>
                </a:lnTo>
                <a:close/>
                <a:moveTo>
                  <a:pt x="57150" y="142875"/>
                </a:moveTo>
                <a:lnTo>
                  <a:pt x="209550" y="142875"/>
                </a:lnTo>
                <a:lnTo>
                  <a:pt x="209550" y="47625"/>
                </a:lnTo>
                <a:lnTo>
                  <a:pt x="57150" y="47625"/>
                </a:lnTo>
                <a:lnTo>
                  <a:pt x="57150" y="142875"/>
                </a:lnTo>
                <a:close/>
                <a:moveTo>
                  <a:pt x="247650" y="28575"/>
                </a:moveTo>
                <a:cubicBezTo>
                  <a:pt x="247650" y="23315"/>
                  <a:pt x="243386" y="19050"/>
                  <a:pt x="238125" y="19050"/>
                </a:cubicBezTo>
                <a:cubicBezTo>
                  <a:pt x="232864" y="19050"/>
                  <a:pt x="228600" y="23315"/>
                  <a:pt x="228600" y="28575"/>
                </a:cubicBezTo>
                <a:lnTo>
                  <a:pt x="228600" y="161925"/>
                </a:lnTo>
                <a:cubicBezTo>
                  <a:pt x="228600" y="167186"/>
                  <a:pt x="232864" y="171450"/>
                  <a:pt x="238125" y="171450"/>
                </a:cubicBezTo>
                <a:cubicBezTo>
                  <a:pt x="243386" y="171450"/>
                  <a:pt x="247650" y="167186"/>
                  <a:pt x="247650" y="161925"/>
                </a:cubicBezTo>
                <a:lnTo>
                  <a:pt x="247650" y="28575"/>
                </a:lnTo>
                <a:close/>
              </a:path>
            </a:pathLst>
          </a:custGeom>
          <a:solidFill>
            <a:srgbClr val="F3F3F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A446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15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946798-C505-4362-3C66-4BD606967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742057"/>
              </p:ext>
            </p:extLst>
          </p:nvPr>
        </p:nvGraphicFramePr>
        <p:xfrm>
          <a:off x="2110291" y="1390425"/>
          <a:ext cx="7971418" cy="407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28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A2905E-BB56-8456-02AE-4BDDA429B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793911"/>
              </p:ext>
            </p:extLst>
          </p:nvPr>
        </p:nvGraphicFramePr>
        <p:xfrm>
          <a:off x="2110291" y="1581373"/>
          <a:ext cx="7971418" cy="407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3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D3BFE2-31C1-3B5C-0CED-9077FFFD2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213218"/>
              </p:ext>
            </p:extLst>
          </p:nvPr>
        </p:nvGraphicFramePr>
        <p:xfrm>
          <a:off x="1620818" y="1172584"/>
          <a:ext cx="8950363" cy="483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6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100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Black</vt:lpstr>
      <vt:lpstr>Segoe UI Semibold</vt:lpstr>
      <vt:lpstr>Segoe UI Variable Display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2023-09-25T18:46:05Z</dcterms:modified>
</cp:coreProperties>
</file>