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90" r:id="rId3"/>
    <p:sldId id="280" r:id="rId4"/>
    <p:sldId id="281" r:id="rId5"/>
    <p:sldId id="287" r:id="rId6"/>
    <p:sldId id="294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0" r:id="rId17"/>
    <p:sldId id="28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9"/>
            <p14:sldId id="290"/>
          </p14:sldIdLst>
        </p14:section>
        <p14:section name="Main Session" id="{1D33F1F6-157F-43DB-84C9-FCDFC5799BF6}">
          <p14:sldIdLst>
            <p14:sldId id="280"/>
            <p14:sldId id="281"/>
            <p14:sldId id="287"/>
            <p14:sldId id="294"/>
            <p14:sldId id="292"/>
            <p14:sldId id="293"/>
            <p14:sldId id="295"/>
            <p14:sldId id="296"/>
            <p14:sldId id="297"/>
            <p14:sldId id="298"/>
            <p14:sldId id="299"/>
            <p14:sldId id="301"/>
            <p14:sldId id="302"/>
            <p14:sldId id="300"/>
            <p14:sldId id="285"/>
          </p14:sldIdLst>
        </p14:section>
        <p14:section name="Summary" id="{5E4D7E58-8DC7-42C1-A916-223FDC2776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B226F-732D-4FDA-9591-E5537808FDFF}" v="126" dt="2023-10-03T16:10:28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3173" autoAdjust="0"/>
  </p:normalViewPr>
  <p:slideViewPr>
    <p:cSldViewPr snapToGrid="0">
      <p:cViewPr varScale="1">
        <p:scale>
          <a:sx n="81" d="100"/>
          <a:sy n="81" d="100"/>
        </p:scale>
        <p:origin x="15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Lacerda" userId="6ac139bb-b445-447a-8efe-92d4a0b8d73e" providerId="ADAL" clId="{EB6A4561-A1FC-4282-8A10-87BD454C4AE1}"/>
    <pc:docChg chg="undo custSel addSld delSld modSld modSection">
      <pc:chgData name="Armando Lacerda" userId="6ac139bb-b445-447a-8efe-92d4a0b8d73e" providerId="ADAL" clId="{EB6A4561-A1FC-4282-8A10-87BD454C4AE1}" dt="2023-09-18T18:50:04.980" v="303" actId="20577"/>
      <pc:docMkLst>
        <pc:docMk/>
      </pc:docMkLst>
      <pc:sldChg chg="modSp mod">
        <pc:chgData name="Armando Lacerda" userId="6ac139bb-b445-447a-8efe-92d4a0b8d73e" providerId="ADAL" clId="{EB6A4561-A1FC-4282-8A10-87BD454C4AE1}" dt="2023-09-18T17:57:09.459" v="43" actId="404"/>
        <pc:sldMkLst>
          <pc:docMk/>
          <pc:sldMk cId="4215762931" sldId="269"/>
        </pc:sldMkLst>
        <pc:spChg chg="mod">
          <ac:chgData name="Armando Lacerda" userId="6ac139bb-b445-447a-8efe-92d4a0b8d73e" providerId="ADAL" clId="{EB6A4561-A1FC-4282-8A10-87BD454C4AE1}" dt="2023-09-18T17:57:09.459" v="43" actId="404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Anim">
        <pc:chgData name="Armando Lacerda" userId="6ac139bb-b445-447a-8efe-92d4a0b8d73e" providerId="ADAL" clId="{EB6A4561-A1FC-4282-8A10-87BD454C4AE1}" dt="2023-09-18T17:58:28.867" v="118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EB6A4561-A1FC-4282-8A10-87BD454C4AE1}" dt="2023-09-18T17:58:28.867" v="118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EB6A4561-A1FC-4282-8A10-87BD454C4AE1}" dt="2023-09-18T18:42:18.393" v="17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EB6A4561-A1FC-4282-8A10-87BD454C4AE1}" dt="2023-09-18T18:42:18.393" v="176" actId="21"/>
          <ac:picMkLst>
            <pc:docMk/>
            <pc:sldMk cId="3755161727" sldId="281"/>
            <ac:picMk id="20" creationId="{C9BE4786-23A9-2205-9F81-BBEB5A0F723C}"/>
          </ac:picMkLst>
        </pc:picChg>
      </pc:sldChg>
      <pc:sldChg chg="del">
        <pc:chgData name="Armando Lacerda" userId="6ac139bb-b445-447a-8efe-92d4a0b8d73e" providerId="ADAL" clId="{EB6A4561-A1FC-4282-8A10-87BD454C4AE1}" dt="2023-09-18T17:55:01.039" v="0" actId="47"/>
        <pc:sldMkLst>
          <pc:docMk/>
          <pc:sldMk cId="2869170872" sldId="282"/>
        </pc:sldMkLst>
      </pc:sldChg>
      <pc:sldChg chg="addSp delSp modSp mod">
        <pc:chgData name="Armando Lacerda" userId="6ac139bb-b445-447a-8efe-92d4a0b8d73e" providerId="ADAL" clId="{EB6A4561-A1FC-4282-8A10-87BD454C4AE1}" dt="2023-09-18T18:50:04.980" v="303" actId="20577"/>
        <pc:sldMkLst>
          <pc:docMk/>
          <pc:sldMk cId="1541593639" sldId="283"/>
        </pc:sldMkLst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3" creationId="{EFD7F728-CDF6-76CD-D4DE-F1FBB187C7E1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4" creationId="{0578261D-9821-46EF-210F-83CAD9B69342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6" creationId="{CF8BCEAD-222E-6501-D59C-96291CE9267C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7" creationId="{EEE6F5EA-CCF0-4AD1-FA7B-07ED74697CF0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2" creationId="{6B407164-13B8-E24B-ABDC-76F69FE3D549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3" creationId="{D55B1615-95CC-8445-B2EF-9E4639EED8F4}"/>
          </ac:spMkLst>
        </pc:spChg>
        <pc:spChg chg="add mod">
          <ac:chgData name="Armando Lacerda" userId="6ac139bb-b445-447a-8efe-92d4a0b8d73e" providerId="ADAL" clId="{EB6A4561-A1FC-4282-8A10-87BD454C4AE1}" dt="2023-09-18T18:50:04.980" v="303" actId="20577"/>
          <ac:spMkLst>
            <pc:docMk/>
            <pc:sldMk cId="1541593639" sldId="283"/>
            <ac:spMk id="16" creationId="{F1644689-F572-2E4D-1486-82FC044180DB}"/>
          </ac:spMkLst>
        </pc:s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2" creationId="{70D4CE56-85C0-1CC2-83A4-686BBD6B47CE}"/>
          </ac:grpSpMkLst>
        </pc:gr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5" creationId="{12CB059C-A96D-B67D-FC24-02C8C6422D4D}"/>
          </ac:grpSpMkLst>
        </pc:grpChg>
        <pc:grpChg chg="add del mod">
          <ac:chgData name="Armando Lacerda" userId="6ac139bb-b445-447a-8efe-92d4a0b8d73e" providerId="ADAL" clId="{EB6A4561-A1FC-4282-8A10-87BD454C4AE1}" dt="2023-09-18T18:25:04.080" v="129"/>
          <ac:grpSpMkLst>
            <pc:docMk/>
            <pc:sldMk cId="1541593639" sldId="283"/>
            <ac:grpSpMk id="11" creationId="{7C805756-B665-0F17-B75B-0719054F81E7}"/>
          </ac:grpSpMkLst>
        </pc:grp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8" creationId="{9067FC8C-4A1C-F983-238C-BFF08009D857}"/>
          </ac:picMkLst>
        </pc:pic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9" creationId="{C512C71D-13F3-941D-AB71-5F08F7E1157D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0" creationId="{6BA7A8FE-7C26-D4B9-8F24-276EAEE40274}"/>
          </ac:picMkLst>
        </pc:picChg>
        <pc:picChg chg="add del mod">
          <ac:chgData name="Armando Lacerda" userId="6ac139bb-b445-447a-8efe-92d4a0b8d73e" providerId="ADAL" clId="{EB6A4561-A1FC-4282-8A10-87BD454C4AE1}" dt="2023-09-18T18:25:04.080" v="129"/>
          <ac:picMkLst>
            <pc:docMk/>
            <pc:sldMk cId="1541593639" sldId="283"/>
            <ac:picMk id="14" creationId="{E002A2E7-96E2-179B-C757-42C9D9EE7B80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5" creationId="{88B17C0C-7941-C380-E387-E0BCE2A022D7}"/>
          </ac:picMkLst>
        </pc:picChg>
        <pc:picChg chg="del">
          <ac:chgData name="Armando Lacerda" userId="6ac139bb-b445-447a-8efe-92d4a0b8d73e" providerId="ADAL" clId="{EB6A4561-A1FC-4282-8A10-87BD454C4AE1}" dt="2023-09-18T18:24:09.079" v="123" actId="478"/>
          <ac:picMkLst>
            <pc:docMk/>
            <pc:sldMk cId="1541593639" sldId="283"/>
            <ac:picMk id="47" creationId="{AA6FC6AE-5973-AFE9-FF74-B168A6A47EED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26:20.144" v="140" actId="403"/>
        <pc:sldMkLst>
          <pc:docMk/>
          <pc:sldMk cId="3203687222" sldId="284"/>
        </pc:sldMkLst>
        <pc:spChg chg="add mod">
          <ac:chgData name="Armando Lacerda" userId="6ac139bb-b445-447a-8efe-92d4a0b8d73e" providerId="ADAL" clId="{EB6A4561-A1FC-4282-8A10-87BD454C4AE1}" dt="2023-09-18T18:26:07.506" v="136" actId="404"/>
          <ac:spMkLst>
            <pc:docMk/>
            <pc:sldMk cId="3203687222" sldId="284"/>
            <ac:spMk id="2" creationId="{EE158B49-1E70-D03D-7BB7-BF420B1417F3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3" creationId="{29570358-BC7D-BD64-CC87-DB81542E2ACE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4" creationId="{9838FCFD-3327-53C3-B716-4AC47A8BB2DD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5" creationId="{B23CDB02-7C4C-AB1A-CDD5-763DE268BEB1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6" creationId="{A16C9E32-B2D1-D659-9C59-7A7275FE0B07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7" creationId="{6CEFDEC8-EBED-E417-07E1-258B87E466D4}"/>
          </ac:spMkLst>
        </pc:spChg>
        <pc:picChg chg="del">
          <ac:chgData name="Armando Lacerda" userId="6ac139bb-b445-447a-8efe-92d4a0b8d73e" providerId="ADAL" clId="{EB6A4561-A1FC-4282-8A10-87BD454C4AE1}" dt="2023-09-18T18:25:52.680" v="133" actId="478"/>
          <ac:picMkLst>
            <pc:docMk/>
            <pc:sldMk cId="3203687222" sldId="284"/>
            <ac:picMk id="47" creationId="{A05D0150-309D-D7BA-7835-90E3F58F917E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47:09.601" v="235" actId="20577"/>
        <pc:sldMkLst>
          <pc:docMk/>
          <pc:sldMk cId="61821553" sldId="286"/>
        </pc:sldMkLst>
        <pc:spChg chg="add mod">
          <ac:chgData name="Armando Lacerda" userId="6ac139bb-b445-447a-8efe-92d4a0b8d73e" providerId="ADAL" clId="{EB6A4561-A1FC-4282-8A10-87BD454C4AE1}" dt="2023-09-18T18:47:09.601" v="235" actId="20577"/>
          <ac:spMkLst>
            <pc:docMk/>
            <pc:sldMk cId="61821553" sldId="286"/>
            <ac:spMk id="3" creationId="{39E81697-944F-7DAF-F10F-44769FFA5075}"/>
          </ac:spMkLst>
        </pc:spChg>
        <pc:picChg chg="add">
          <ac:chgData name="Armando Lacerda" userId="6ac139bb-b445-447a-8efe-92d4a0b8d73e" providerId="ADAL" clId="{EB6A4561-A1FC-4282-8A10-87BD454C4AE1}" dt="2023-09-18T18:27:12.971" v="142"/>
          <ac:picMkLst>
            <pc:docMk/>
            <pc:sldMk cId="61821553" sldId="286"/>
            <ac:picMk id="2" creationId="{49A45C90-9E4B-D601-6137-3FB212BFA2A2}"/>
          </ac:picMkLst>
        </pc:picChg>
        <pc:picChg chg="del">
          <ac:chgData name="Armando Lacerda" userId="6ac139bb-b445-447a-8efe-92d4a0b8d73e" providerId="ADAL" clId="{EB6A4561-A1FC-4282-8A10-87BD454C4AE1}" dt="2023-09-18T18:27:03.097" v="141" actId="478"/>
          <ac:picMkLst>
            <pc:docMk/>
            <pc:sldMk cId="61821553" sldId="286"/>
            <ac:picMk id="47" creationId="{A05D0150-309D-D7BA-7835-90E3F58F917E}"/>
          </ac:picMkLst>
        </pc:picChg>
      </pc:sldChg>
      <pc:sldChg chg="addSp delSp modSp add mod">
        <pc:chgData name="Armando Lacerda" userId="6ac139bb-b445-447a-8efe-92d4a0b8d73e" providerId="ADAL" clId="{EB6A4561-A1FC-4282-8A10-87BD454C4AE1}" dt="2023-09-18T18:42:21.596" v="178"/>
        <pc:sldMkLst>
          <pc:docMk/>
          <pc:sldMk cId="3420727763" sldId="287"/>
        </pc:sldMkLst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2" creationId="{CAFE3EA6-6595-EB3E-A595-421C5233A2C1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3" creationId="{96EE597D-0033-5797-71C4-9506D9729D1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4" creationId="{D6810250-7349-67CF-279B-B30AF16F8BB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5" creationId="{085DF88A-A1F8-6414-FB4E-CDCE767154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6" creationId="{855D9F13-2D24-E7FE-2F3E-F48E3BB15306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7" creationId="{A6C6D8E2-3021-EE28-0632-7D94D3F5C3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9" creationId="{655F5043-E3A6-FED4-E5C9-2D6289A875A8}"/>
          </ac:spMkLst>
        </pc:sp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4" creationId="{B736FBF7-98A5-489E-DC22-FB39A892901B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5" creationId="{B2FE4F27-B762-DCE9-FE4B-0B8E109DE778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6" creationId="{444ED943-BCF9-0FFD-8D7A-5D601CE4BCBF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7" creationId="{6E2D42D6-73BB-A87C-614C-432CB789EB41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8" creationId="{FF3CE267-383C-9874-B90F-C48316623D74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9" creationId="{A8A4403B-1631-C7E6-44C6-ED3331B458D0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EB6A4561-A1FC-4282-8A10-87BD454C4AE1}" dt="2023-09-18T18:42:21.132" v="177" actId="478"/>
          <ac:picMkLst>
            <pc:docMk/>
            <pc:sldMk cId="3420727763" sldId="287"/>
            <ac:picMk id="20" creationId="{CBC196BC-D6E3-BC6A-07CA-2DD4DA1E4571}"/>
          </ac:picMkLst>
        </pc:picChg>
        <pc:picChg chg="add mod">
          <ac:chgData name="Armando Lacerda" userId="6ac139bb-b445-447a-8efe-92d4a0b8d73e" providerId="ADAL" clId="{EB6A4561-A1FC-4282-8A10-87BD454C4AE1}" dt="2023-09-18T18:42:21.596" v="178"/>
          <ac:picMkLst>
            <pc:docMk/>
            <pc:sldMk cId="3420727763" sldId="287"/>
            <ac:picMk id="21" creationId="{DDC2805E-64A9-592A-A2F6-C1583AFA3C75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7:43.658" v="145" actId="1076"/>
        <pc:sldMkLst>
          <pc:docMk/>
          <pc:sldMk cId="854338865" sldId="288"/>
        </pc:sldMkLst>
        <pc:picChg chg="add mod">
          <ac:chgData name="Armando Lacerda" userId="6ac139bb-b445-447a-8efe-92d4a0b8d73e" providerId="ADAL" clId="{EB6A4561-A1FC-4282-8A10-87BD454C4AE1}" dt="2023-09-18T18:27:43.658" v="145" actId="1076"/>
          <ac:picMkLst>
            <pc:docMk/>
            <pc:sldMk cId="854338865" sldId="288"/>
            <ac:picMk id="2" creationId="{953C6891-8395-E8B1-B73C-CF9D15FD7D0F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8:37.169" v="149" actId="1076"/>
        <pc:sldMkLst>
          <pc:docMk/>
          <pc:sldMk cId="4249768268" sldId="289"/>
        </pc:sldMkLst>
        <pc:picChg chg="add mod">
          <ac:chgData name="Armando Lacerda" userId="6ac139bb-b445-447a-8efe-92d4a0b8d73e" providerId="ADAL" clId="{EB6A4561-A1FC-4282-8A10-87BD454C4AE1}" dt="2023-09-18T18:28:37.169" v="149" actId="1076"/>
          <ac:picMkLst>
            <pc:docMk/>
            <pc:sldMk cId="4249768268" sldId="289"/>
            <ac:picMk id="2" creationId="{9EA7981D-46BF-1539-BB4A-484D50FC0D44}"/>
          </ac:picMkLst>
        </pc:picChg>
      </pc:sldChg>
    </pc:docChg>
  </pc:docChgLst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  <pc:docChgLst>
    <pc:chgData name="Armando Lacerda" userId="6ac139bb-b445-447a-8efe-92d4a0b8d73e" providerId="ADAL" clId="{51BA71F7-FC04-41B8-930C-C6A55A2B5965}"/>
    <pc:docChg chg="undo redo custSel addSld delSld modSld modSection">
      <pc:chgData name="Armando Lacerda" userId="6ac139bb-b445-447a-8efe-92d4a0b8d73e" providerId="ADAL" clId="{51BA71F7-FC04-41B8-930C-C6A55A2B5965}" dt="2023-09-11T18:15:00.095" v="227"/>
      <pc:docMkLst>
        <pc:docMk/>
      </pc:docMkLst>
      <pc:sldChg chg="del">
        <pc:chgData name="Armando Lacerda" userId="6ac139bb-b445-447a-8efe-92d4a0b8d73e" providerId="ADAL" clId="{51BA71F7-FC04-41B8-930C-C6A55A2B5965}" dt="2023-09-11T17:44:36.335" v="0" actId="47"/>
        <pc:sldMkLst>
          <pc:docMk/>
          <pc:sldMk cId="50343982" sldId="260"/>
        </pc:sldMkLst>
      </pc:sldChg>
      <pc:sldChg chg="del">
        <pc:chgData name="Armando Lacerda" userId="6ac139bb-b445-447a-8efe-92d4a0b8d73e" providerId="ADAL" clId="{51BA71F7-FC04-41B8-930C-C6A55A2B5965}" dt="2023-09-11T17:44:37.578" v="1" actId="47"/>
        <pc:sldMkLst>
          <pc:docMk/>
          <pc:sldMk cId="1668804900" sldId="26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66890380" sldId="26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04377006" sldId="26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31599728" sldId="26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0515348" sldId="265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11765456" sldId="26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962972893" sldId="26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86314929" sldId="268"/>
        </pc:sldMkLst>
      </pc:sldChg>
      <pc:sldChg chg="modSp mod">
        <pc:chgData name="Armando Lacerda" userId="6ac139bb-b445-447a-8efe-92d4a0b8d73e" providerId="ADAL" clId="{51BA71F7-FC04-41B8-930C-C6A55A2B5965}" dt="2023-09-11T17:44:56.322" v="24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51BA71F7-FC04-41B8-930C-C6A55A2B5965}" dt="2023-09-11T17:44:56.322" v="24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482732293" sldId="27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096368585" sldId="27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72693023" sldId="27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581644574" sldId="27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55989480" sldId="27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257119810" sldId="27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3086416996" sldId="27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99731844" sldId="278"/>
        </pc:sldMkLst>
      </pc:sldChg>
      <pc:sldChg chg="addSp delSp modSp new add del mod modClrScheme modAnim chgLayout">
        <pc:chgData name="Armando Lacerda" userId="6ac139bb-b445-447a-8efe-92d4a0b8d73e" providerId="ADAL" clId="{51BA71F7-FC04-41B8-930C-C6A55A2B5965}" dt="2023-09-11T18:04:26.526" v="137"/>
        <pc:sldMkLst>
          <pc:docMk/>
          <pc:sldMk cId="596348077" sldId="280"/>
        </pc:sldMkLst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2" creationId="{521F9B6E-4D4A-1BCF-7330-19911A0D732C}"/>
          </ac:spMkLst>
        </pc:spChg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3" creationId="{4FF895E9-F4E2-0210-7276-4ED3387DAB9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5" creationId="{812415C3-393D-D5C0-2E6A-0D0A01974638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6" creationId="{C8F36E1F-5ECF-1EF4-A61F-7D1810FDD4C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7" creationId="{90265833-8BDD-5EA9-E8E2-C9683BF6076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0" creationId="{21B37C70-81CA-7D3F-F5D8-BE7E643EE472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1" creationId="{3E7A5D80-39A7-27D2-93DA-36DB754F301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2" creationId="{A86A765A-640F-1B36-A94C-577482B9012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3" creationId="{B2A80603-7A99-1E77-D134-7791919E8EB5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4" creationId="{E3463B37-29AC-80B2-B9AF-A33A2AC8C77C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5" creationId="{603DC255-3CDD-A19C-2C4F-24B6CB5D84F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6" creationId="{5CE615FB-BC6F-F3DA-66C1-F8EA84B90CE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7" creationId="{94A64A2A-CE4D-7A27-A3D8-4B31C83B1C5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8" creationId="{2C368F47-6DC4-BAEF-3638-EDC7EDA42E7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9" creationId="{3252483A-8049-A374-C1E5-731260344FF9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20" creationId="{B5C2021C-D3D9-A345-0201-91D22933D5D6}"/>
          </ac:spMkLst>
        </pc:spChg>
        <pc:spChg chg="add mod">
          <ac:chgData name="Armando Lacerda" userId="6ac139bb-b445-447a-8efe-92d4a0b8d73e" providerId="ADAL" clId="{51BA71F7-FC04-41B8-930C-C6A55A2B5965}" dt="2023-09-11T18:01:36.237" v="56" actId="20577"/>
          <ac:spMkLst>
            <pc:docMk/>
            <pc:sldMk cId="596348077" sldId="280"/>
            <ac:spMk id="21" creationId="{EFDF5BB8-DACF-BE4F-AF8A-155F19F3D710}"/>
          </ac:spMkLst>
        </pc:spChg>
        <pc:spChg chg="add mod">
          <ac:chgData name="Armando Lacerda" userId="6ac139bb-b445-447a-8efe-92d4a0b8d73e" providerId="ADAL" clId="{51BA71F7-FC04-41B8-930C-C6A55A2B5965}" dt="2023-09-11T18:03:02.380" v="133" actId="14100"/>
          <ac:spMkLst>
            <pc:docMk/>
            <pc:sldMk cId="596348077" sldId="280"/>
            <ac:spMk id="22" creationId="{DA40C0DE-D1D1-9E5A-E384-BE006862881C}"/>
          </ac:spMkLst>
        </pc:spChg>
        <pc:spChg chg="add del mod">
          <ac:chgData name="Armando Lacerda" userId="6ac139bb-b445-447a-8efe-92d4a0b8d73e" providerId="ADAL" clId="{51BA71F7-FC04-41B8-930C-C6A55A2B5965}" dt="2023-09-11T18:01:51.900" v="95" actId="478"/>
          <ac:spMkLst>
            <pc:docMk/>
            <pc:sldMk cId="596348077" sldId="280"/>
            <ac:spMk id="23" creationId="{020BFDA0-BAA7-8691-4C7B-90BECA3227E0}"/>
          </ac:spMkLst>
        </pc:spChg>
        <pc:grpChg chg="add del mod">
          <ac:chgData name="Armando Lacerda" userId="6ac139bb-b445-447a-8efe-92d4a0b8d73e" providerId="ADAL" clId="{51BA71F7-FC04-41B8-930C-C6A55A2B5965}" dt="2023-09-11T18:01:10.843" v="48" actId="478"/>
          <ac:grpSpMkLst>
            <pc:docMk/>
            <pc:sldMk cId="596348077" sldId="280"/>
            <ac:grpSpMk id="4" creationId="{8486DE2E-FAF4-CD0B-46C9-51DCFB50A3F1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8" creationId="{92CB7F95-9B78-928E-1912-86E3093FF7FD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9" creationId="{D7749C1D-582E-AFCF-2804-7DCCA49DC8BF}"/>
          </ac:grpSpMkLst>
        </pc:gr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68718338" sldId="28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601533493" sldId="281"/>
        </pc:sldMkLst>
      </pc:sldChg>
      <pc:sldChg chg="addSp delSp modSp new mod">
        <pc:chgData name="Armando Lacerda" userId="6ac139bb-b445-447a-8efe-92d4a0b8d73e" providerId="ADAL" clId="{51BA71F7-FC04-41B8-930C-C6A55A2B5965}" dt="2023-09-11T18:06:46.943" v="148" actId="21"/>
        <pc:sldMkLst>
          <pc:docMk/>
          <pc:sldMk cId="3755161727" sldId="281"/>
        </pc:sldMkLst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2" creationId="{3E706106-EC24-558D-FDFA-6F150E5089EB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3" creationId="{F328B2C2-B01A-1C17-3647-BDEA008685C4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2" creationId="{CAFE3EA6-6595-EB3E-A595-421C5233A2C1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3" creationId="{96EE597D-0033-5797-71C4-9506D9729D1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4" creationId="{D6810250-7349-67CF-279B-B30AF16F8BB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5" creationId="{085DF88A-A1F8-6414-FB4E-CDCE767154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6" creationId="{855D9F13-2D24-E7FE-2F3E-F48E3BB1530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7" creationId="{A6C6D8E2-3021-EE28-0632-7D94D3F5C3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8" creationId="{2A18731F-553F-E0BE-9B9F-C41CF526A1A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9" creationId="{655F5043-E3A6-FED4-E5C9-2D6289A875A8}"/>
          </ac:spMkLst>
        </pc:sp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4" creationId="{B736FBF7-98A5-489E-DC22-FB39A892901B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5" creationId="{B2FE4F27-B762-DCE9-FE4B-0B8E109DE778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6" creationId="{444ED943-BCF9-0FFD-8D7A-5D601CE4BCBF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7" creationId="{6E2D42D6-73BB-A87C-614C-432CB789EB41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9" creationId="{A8A4403B-1631-C7E6-44C6-ED3331B458D0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0" creationId="{35A8CF9F-D67F-0072-F9AA-22D84ADBB659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46.943" v="148" actId="21"/>
          <ac:picMkLst>
            <pc:docMk/>
            <pc:sldMk cId="3755161727" sldId="281"/>
            <ac:picMk id="20" creationId="{BEAD7796-FA51-B74A-94CB-F2386E4AB1A4}"/>
          </ac:picMkLst>
        </pc:picChg>
      </pc:sldChg>
      <pc:sldChg chg="addSp delSp modSp add mod">
        <pc:chgData name="Armando Lacerda" userId="6ac139bb-b445-447a-8efe-92d4a0b8d73e" providerId="ADAL" clId="{51BA71F7-FC04-41B8-930C-C6A55A2B5965}" dt="2023-09-11T18:06:48.867" v="149"/>
        <pc:sldMkLst>
          <pc:docMk/>
          <pc:sldMk cId="2869170872" sldId="282"/>
        </pc:sldMkLst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3" creationId="{96EE597D-0033-5797-71C4-9506D9729D1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4" creationId="{D6810250-7349-67CF-279B-B30AF16F8BB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5" creationId="{085DF88A-A1F8-6414-FB4E-CDCE767154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6" creationId="{855D9F13-2D24-E7FE-2F3E-F48E3BB1530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7" creationId="{A6C6D8E2-3021-EE28-0632-7D94D3F5C3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8" creationId="{2A18731F-553F-E0BE-9B9F-C41CF526A1A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9" creationId="{655F5043-E3A6-FED4-E5C9-2D6289A875A8}"/>
          </ac:spMkLst>
        </pc:sp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5" creationId="{B2FE4F27-B762-DCE9-FE4B-0B8E109DE778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6" creationId="{444ED943-BCF9-0FFD-8D7A-5D601CE4BCBF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7" creationId="{6E2D42D6-73BB-A87C-614C-432CB789EB41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8" creationId="{FF3CE267-383C-9874-B90F-C48316623D74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9" creationId="{A8A4403B-1631-C7E6-44C6-ED3331B458D0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39.879" v="145" actId="21"/>
          <ac:picMkLst>
            <pc:docMk/>
            <pc:sldMk cId="2869170872" sldId="282"/>
            <ac:picMk id="20" creationId="{83BAB643-8E1A-B31D-1655-FAD11E5E0E10}"/>
          </ac:picMkLst>
        </pc:picChg>
        <pc:picChg chg="add mod">
          <ac:chgData name="Armando Lacerda" userId="6ac139bb-b445-447a-8efe-92d4a0b8d73e" providerId="ADAL" clId="{51BA71F7-FC04-41B8-930C-C6A55A2B5965}" dt="2023-09-11T18:06:48.867" v="149"/>
          <ac:picMkLst>
            <pc:docMk/>
            <pc:sldMk cId="2869170872" sldId="282"/>
            <ac:picMk id="21" creationId="{B11A9D1C-1343-5EF3-F607-B00D682A9C6F}"/>
          </ac:picMkLst>
        </pc:pic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894434822" sldId="282"/>
        </pc:sldMkLst>
      </pc:sldChg>
      <pc:sldChg chg="addSp delSp modSp new mod modAnim">
        <pc:chgData name="Armando Lacerda" userId="6ac139bb-b445-447a-8efe-92d4a0b8d73e" providerId="ADAL" clId="{51BA71F7-FC04-41B8-930C-C6A55A2B5965}" dt="2023-09-11T18:10:55.435" v="182" actId="21"/>
        <pc:sldMkLst>
          <pc:docMk/>
          <pc:sldMk cId="1541593639" sldId="283"/>
        </pc:sldMkLst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2" creationId="{6ECAA5B4-F0EF-B826-2EBD-EF841A32E130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" creationId="{D1DC3D2F-3082-FFB4-4064-362442A087EF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" creationId="{8676D68A-925A-84A8-F39E-1D7E77E0711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5" creationId="{34714645-A77A-4F28-1766-43A6EBAC70CF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6" creationId="{64A0CA0D-CB2D-1427-A7DC-9034FE381E5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7" creationId="{0E0C971D-096D-B293-0EC8-0AB1F63179D8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8" creationId="{E5060BE4-03CC-E0F0-B27C-16F39DF88DA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9" creationId="{40D9655D-1D8C-BBB0-ABFA-A9ED79125543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4" creationId="{2DDEB36D-1832-DF8F-12A9-108ECFCB633B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5" creationId="{9AED1265-8A2E-A162-0593-2944E91D7438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0" creationId="{86044071-4D8D-C2CF-3C47-ECC81759A519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1" creationId="{5487AA8F-1659-2239-8152-BD8BE51D7A45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6" creationId="{37F6BD63-F879-2777-4ED0-5613D9FD96ED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7" creationId="{4F71BCB3-2CF8-6C50-C688-C8FE5326242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2" creationId="{1CFAD0E8-2185-7013-64B9-B8BBF22AEB27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3" creationId="{8786358E-C82E-6F04-CF12-9F7C59B2FE3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4" creationId="{18E261B8-95A6-ACC5-EFFD-B52FBB83D0C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5" creationId="{011D93E9-9C70-6088-23BA-F84F14075F3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6" creationId="{6F3FABA1-5DAE-F4F8-D7D5-2E75EE0EFBC7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7" creationId="{F0868446-18C0-8FE5-6DEC-3D49FC6B6899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8" creationId="{0C52B099-BD4F-2BBD-CBAC-7F42A347FEB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9" creationId="{D5283852-F0C9-F726-669B-76A85C7F02F5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0" creationId="{418A93D4-B9E0-ADFC-3B28-3E60233F908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1" creationId="{CA344216-95FC-B365-541E-6B143DBA1FC9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2" creationId="{C6B0A264-E201-D160-AAEA-627F8ED9E0F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3" creationId="{75911AAC-D93B-4BC8-7C5A-E24377E58D4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4" creationId="{6AD6A2F6-FC43-9693-46E9-6492C9CC670A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5" creationId="{233491EE-D89E-5DC7-2DB6-07F84BBCB7A8}"/>
          </ac:spMkLst>
        </pc:spChg>
        <pc:grpChg chg="add del mod">
          <ac:chgData name="Armando Lacerda" userId="6ac139bb-b445-447a-8efe-92d4a0b8d73e" providerId="ADAL" clId="{51BA71F7-FC04-41B8-930C-C6A55A2B5965}" dt="2023-09-11T18:09:01.724" v="167" actId="478"/>
          <ac:grpSpMkLst>
            <pc:docMk/>
            <pc:sldMk cId="1541593639" sldId="283"/>
            <ac:grpSpMk id="10" creationId="{7942F397-A7F3-6E4F-8772-B596CA90A1A0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1" creationId="{F0EEA6B1-C188-DFEB-BC7A-2B4B77951809}"/>
          </ac:grpSpMkLst>
        </pc:grpChg>
        <pc:grpChg chg="add del mod">
          <ac:chgData name="Armando Lacerda" userId="6ac139bb-b445-447a-8efe-92d4a0b8d73e" providerId="ADAL" clId="{51BA71F7-FC04-41B8-930C-C6A55A2B5965}" dt="2023-09-11T18:09:03.349" v="168" actId="478"/>
          <ac:grpSpMkLst>
            <pc:docMk/>
            <pc:sldMk cId="1541593639" sldId="283"/>
            <ac:grpSpMk id="17" creationId="{35072736-3060-F13E-5BE0-619C6104C65D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8" creationId="{14F7A0E1-A6CA-2285-5DA6-21E30780D444}"/>
          </ac:grpSpMkLst>
        </pc:grpChg>
        <pc:grpChg chg="add del mod">
          <ac:chgData name="Armando Lacerda" userId="6ac139bb-b445-447a-8efe-92d4a0b8d73e" providerId="ADAL" clId="{51BA71F7-FC04-41B8-930C-C6A55A2B5965}" dt="2023-09-11T18:09:25.252" v="170" actId="478"/>
          <ac:grpSpMkLst>
            <pc:docMk/>
            <pc:sldMk cId="1541593639" sldId="283"/>
            <ac:grpSpMk id="23" creationId="{C90591C4-3460-BDCB-1C11-79D87978DD01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24" creationId="{D7FC5809-6F0B-B151-B470-EEC6D32B2503}"/>
          </ac:grpSpMkLst>
        </pc:grpChg>
        <pc:grpChg chg="add del mod">
          <ac:chgData name="Armando Lacerda" userId="6ac139bb-b445-447a-8efe-92d4a0b8d73e" providerId="ADAL" clId="{51BA71F7-FC04-41B8-930C-C6A55A2B5965}" dt="2023-09-11T18:09:23.445" v="169" actId="478"/>
          <ac:grpSpMkLst>
            <pc:docMk/>
            <pc:sldMk cId="1541593639" sldId="283"/>
            <ac:grpSpMk id="29" creationId="{943EC9A8-13B3-5696-54BC-EFC5B004F660}"/>
          </ac:grpSpMkLst>
        </pc:grpChg>
        <pc:picChg chg="add del mod">
          <ac:chgData name="Armando Lacerda" userId="6ac139bb-b445-447a-8efe-92d4a0b8d73e" providerId="ADAL" clId="{51BA71F7-FC04-41B8-930C-C6A55A2B5965}" dt="2023-09-11T18:09:28.923" v="171" actId="21"/>
          <ac:picMkLst>
            <pc:docMk/>
            <pc:sldMk cId="1541593639" sldId="283"/>
            <ac:picMk id="46" creationId="{FD294052-BEC9-069E-38D4-0F455430EBEE}"/>
          </ac:picMkLst>
        </pc:picChg>
        <pc:picChg chg="add mod">
          <ac:chgData name="Armando Lacerda" userId="6ac139bb-b445-447a-8efe-92d4a0b8d73e" providerId="ADAL" clId="{51BA71F7-FC04-41B8-930C-C6A55A2B5965}" dt="2023-09-11T18:09:36.184" v="174" actId="1076"/>
          <ac:picMkLst>
            <pc:docMk/>
            <pc:sldMk cId="1541593639" sldId="283"/>
            <ac:picMk id="47" creationId="{AA6FC6AE-5973-AFE9-FF74-B168A6A47EED}"/>
          </ac:picMkLst>
        </pc:picChg>
        <pc:picChg chg="add del mod">
          <ac:chgData name="Armando Lacerda" userId="6ac139bb-b445-447a-8efe-92d4a0b8d73e" providerId="ADAL" clId="{51BA71F7-FC04-41B8-930C-C6A55A2B5965}" dt="2023-09-11T18:10:55.435" v="182" actId="21"/>
          <ac:picMkLst>
            <pc:docMk/>
            <pc:sldMk cId="1541593639" sldId="283"/>
            <ac:picMk id="48" creationId="{767EE754-8ED2-0277-10C8-2C956DBBA335}"/>
          </ac:picMkLst>
        </pc:pic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2" creationId="{D591ECD5-AEAC-4A9A-17C2-10E4F0B48399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6" creationId="{5EB3E168-D5FC-46BF-D3C1-C78479EFC92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2" creationId="{0E274F6C-5BE8-B45A-60A0-77AA9DE6A4D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5" creationId="{176FDFE6-0EB1-31E2-224E-56931D2EE06C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8" creationId="{1FF2E71C-AFD9-FAA4-BEBF-DC5CB854A864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30" creationId="{AAFF7227-169F-C330-4D2C-5253DC7524C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31" creationId="{D1E04554-0CB7-510D-8B9D-233804616CEA}"/>
          </ac:cxnSpMkLst>
        </pc:cxnChg>
      </pc:sldChg>
      <pc:sldChg chg="addSp delSp modSp add mod modAnim">
        <pc:chgData name="Armando Lacerda" userId="6ac139bb-b445-447a-8efe-92d4a0b8d73e" providerId="ADAL" clId="{51BA71F7-FC04-41B8-930C-C6A55A2B5965}" dt="2023-09-11T18:10:57.271" v="183"/>
        <pc:sldMkLst>
          <pc:docMk/>
          <pc:sldMk cId="3203687222" sldId="284"/>
        </pc:sldMkLst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2" creationId="{6ECAA5B4-F0EF-B826-2EBD-EF841A32E130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" creationId="{D1DC3D2F-3082-FFB4-4064-362442A087E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" creationId="{8676D68A-925A-84A8-F39E-1D7E77E0711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5" creationId="{34714645-A77A-4F28-1766-43A6EBAC70C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6" creationId="{64A0CA0D-CB2D-1427-A7DC-9034FE381E5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7" creationId="{0E0C971D-096D-B293-0EC8-0AB1F63179D8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8" creationId="{E5060BE4-03CC-E0F0-B27C-16F39DF88DA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9" creationId="{40D9655D-1D8C-BBB0-ABFA-A9ED7912554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2" creationId="{1CFAD0E8-2185-7013-64B9-B8BBF22AEB2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3" creationId="{8786358E-C82E-6F04-CF12-9F7C59B2FE3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4" creationId="{18E261B8-95A6-ACC5-EFFD-B52FBB83D0C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5" creationId="{011D93E9-9C70-6088-23BA-F84F14075F3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6" creationId="{6F3FABA1-5DAE-F4F8-D7D5-2E75EE0EFBC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7" creationId="{F0868446-18C0-8FE5-6DEC-3D49FC6B689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8" creationId="{0C52B099-BD4F-2BBD-CBAC-7F42A347FEB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9" creationId="{D5283852-F0C9-F726-669B-76A85C7F02F5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0" creationId="{418A93D4-B9E0-ADFC-3B28-3E60233F908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1" creationId="{CA344216-95FC-B365-541E-6B143DBA1FC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2" creationId="{C6B0A264-E201-D160-AAEA-627F8ED9E0F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3" creationId="{75911AAC-D93B-4BC8-7C5A-E24377E58D4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4" creationId="{6AD6A2F6-FC43-9693-46E9-6492C9CC670A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5" creationId="{233491EE-D89E-5DC7-2DB6-07F84BBCB7A8}"/>
          </ac:spMkLst>
        </pc:s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0" creationId="{7942F397-A7F3-6E4F-8772-B596CA90A1A0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7" creationId="{35072736-3060-F13E-5BE0-619C6104C65D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3" creationId="{C90591C4-3460-BDCB-1C11-79D87978DD01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9" creationId="{943EC9A8-13B3-5696-54BC-EFC5B004F660}"/>
          </ac:grpSpMkLst>
        </pc:grpChg>
        <pc:picChg chg="add del">
          <ac:chgData name="Armando Lacerda" userId="6ac139bb-b445-447a-8efe-92d4a0b8d73e" providerId="ADAL" clId="{51BA71F7-FC04-41B8-930C-C6A55A2B5965}" dt="2023-09-11T18:10:45.275" v="178" actId="21"/>
          <ac:picMkLst>
            <pc:docMk/>
            <pc:sldMk cId="3203687222" sldId="284"/>
            <ac:picMk id="46" creationId="{303F03D8-18EA-7728-E501-1BDA9F16DB28}"/>
          </ac:picMkLst>
        </pc:picChg>
        <pc:picChg chg="add mod">
          <ac:chgData name="Armando Lacerda" userId="6ac139bb-b445-447a-8efe-92d4a0b8d73e" providerId="ADAL" clId="{51BA71F7-FC04-41B8-930C-C6A55A2B5965}" dt="2023-09-11T18:10:57.271" v="183"/>
          <ac:picMkLst>
            <pc:docMk/>
            <pc:sldMk cId="3203687222" sldId="284"/>
            <ac:picMk id="47" creationId="{A05D0150-309D-D7BA-7835-90E3F58F917E}"/>
          </ac:picMkLst>
        </pc:pic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31" creationId="{D1E04554-0CB7-510D-8B9D-233804616CEA}"/>
          </ac:cxnSpMkLst>
        </pc:cxnChg>
      </pc:sldChg>
      <pc:sldChg chg="addSp delSp modSp new mod">
        <pc:chgData name="Armando Lacerda" userId="6ac139bb-b445-447a-8efe-92d4a0b8d73e" providerId="ADAL" clId="{51BA71F7-FC04-41B8-930C-C6A55A2B5965}" dt="2023-09-11T18:15:00.095" v="227"/>
        <pc:sldMkLst>
          <pc:docMk/>
          <pc:sldMk cId="3784362222" sldId="285"/>
        </pc:sldMkLst>
        <pc:spChg chg="add mod">
          <ac:chgData name="Armando Lacerda" userId="6ac139bb-b445-447a-8efe-92d4a0b8d73e" providerId="ADAL" clId="{51BA71F7-FC04-41B8-930C-C6A55A2B5965}" dt="2023-09-11T18:14:18.064" v="225" actId="1076"/>
          <ac:spMkLst>
            <pc:docMk/>
            <pc:sldMk cId="3784362222" sldId="285"/>
            <ac:spMk id="4" creationId="{A730D6C7-2218-5CCD-70E4-29C49ACE13F8}"/>
          </ac:spMkLst>
        </pc:spChg>
        <pc:picChg chg="add del">
          <ac:chgData name="Armando Lacerda" userId="6ac139bb-b445-447a-8efe-92d4a0b8d73e" providerId="ADAL" clId="{51BA71F7-FC04-41B8-930C-C6A55A2B5965}" dt="2023-09-11T18:11:45.913" v="186" actId="21"/>
          <ac:picMkLst>
            <pc:docMk/>
            <pc:sldMk cId="3784362222" sldId="285"/>
            <ac:picMk id="2" creationId="{FA786BCF-8C62-F789-745D-DBF208E4C435}"/>
          </ac:picMkLst>
        </pc:picChg>
        <pc:picChg chg="add del mod">
          <ac:chgData name="Armando Lacerda" userId="6ac139bb-b445-447a-8efe-92d4a0b8d73e" providerId="ADAL" clId="{51BA71F7-FC04-41B8-930C-C6A55A2B5965}" dt="2023-09-11T18:14:59.733" v="226" actId="478"/>
          <ac:picMkLst>
            <pc:docMk/>
            <pc:sldMk cId="3784362222" sldId="285"/>
            <ac:picMk id="3" creationId="{360FC11D-BA1F-9BD1-E6E0-A81390474DEC}"/>
          </ac:picMkLst>
        </pc:picChg>
        <pc:picChg chg="add mod">
          <ac:chgData name="Armando Lacerda" userId="6ac139bb-b445-447a-8efe-92d4a0b8d73e" providerId="ADAL" clId="{51BA71F7-FC04-41B8-930C-C6A55A2B5965}" dt="2023-09-11T18:15:00.095" v="227"/>
          <ac:picMkLst>
            <pc:docMk/>
            <pc:sldMk cId="3784362222" sldId="285"/>
            <ac:picMk id="5" creationId="{5A2D8DA3-75F2-81EF-DE90-8C9F6F91450C}"/>
          </ac:picMkLst>
        </pc:picChg>
      </pc:sldChg>
      <pc:sldChg chg="modSp add mod">
        <pc:chgData name="Armando Lacerda" userId="6ac139bb-b445-447a-8efe-92d4a0b8d73e" providerId="ADAL" clId="{51BA71F7-FC04-41B8-930C-C6A55A2B5965}" dt="2023-09-11T18:11:54.504" v="188" actId="14826"/>
        <pc:sldMkLst>
          <pc:docMk/>
          <pc:sldMk cId="61821553" sldId="286"/>
        </pc:sldMkLst>
        <pc:picChg chg="mod">
          <ac:chgData name="Armando Lacerda" userId="6ac139bb-b445-447a-8efe-92d4a0b8d73e" providerId="ADAL" clId="{51BA71F7-FC04-41B8-930C-C6A55A2B5965}" dt="2023-09-11T18:11:54.504" v="188" actId="14826"/>
          <ac:picMkLst>
            <pc:docMk/>
            <pc:sldMk cId="61821553" sldId="286"/>
            <ac:picMk id="47" creationId="{A05D0150-309D-D7BA-7835-90E3F58F917E}"/>
          </ac:picMkLst>
        </pc:picChg>
      </pc:sld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Armando Lacerda" userId="6ac139bb-b445-447a-8efe-92d4a0b8d73e" providerId="ADAL" clId="{48FB226F-732D-4FDA-9591-E5537808FDFF}"/>
    <pc:docChg chg="undo custSel addSld delSld modSld sldOrd modSection">
      <pc:chgData name="Armando Lacerda" userId="6ac139bb-b445-447a-8efe-92d4a0b8d73e" providerId="ADAL" clId="{48FB226F-732D-4FDA-9591-E5537808FDFF}" dt="2023-10-03T16:10:28.365" v="365"/>
      <pc:docMkLst>
        <pc:docMk/>
      </pc:docMkLst>
      <pc:sldChg chg="addSp delSp modSp mod">
        <pc:chgData name="Armando Lacerda" userId="6ac139bb-b445-447a-8efe-92d4a0b8d73e" providerId="ADAL" clId="{48FB226F-732D-4FDA-9591-E5537808FDFF}" dt="2023-10-03T16:10:19.541" v="363"/>
        <pc:sldMkLst>
          <pc:docMk/>
          <pc:sldMk cId="4215762931" sldId="269"/>
        </pc:sldMkLst>
        <pc:spChg chg="mod">
          <ac:chgData name="Armando Lacerda" userId="6ac139bb-b445-447a-8efe-92d4a0b8d73e" providerId="ADAL" clId="{48FB226F-732D-4FDA-9591-E5537808FDFF}" dt="2023-10-02T17:55:13.777" v="51" actId="20577"/>
          <ac:spMkLst>
            <pc:docMk/>
            <pc:sldMk cId="4215762931" sldId="269"/>
            <ac:spMk id="3" creationId="{8689F898-B53E-EDFC-8FDB-7ED3601D517A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4" creationId="{A2D57629-D96A-76F7-DD09-39EE4C4DA695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7" creationId="{E8C1F7F3-CED3-A094-6A17-2C9BCCBB46B1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9" creationId="{1396A417-1B11-F3AD-9FA4-1A5DCDB0D748}"/>
          </ac:spMkLst>
        </pc:sp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6" creationId="{431D6752-85E3-3A33-B6E2-2B56588857DA}"/>
          </ac:picMkLst>
        </pc:pic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0" creationId="{E67A373E-72E6-0A04-7B1E-B03D0C9AF1D7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1" creationId="{D73E6A5F-9C7B-D6A8-7922-29DC83FD4719}"/>
          </ac:picMkLst>
        </pc:picChg>
      </pc:sldChg>
      <pc:sldChg chg="addSp delSp modSp mod">
        <pc:chgData name="Armando Lacerda" userId="6ac139bb-b445-447a-8efe-92d4a0b8d73e" providerId="ADAL" clId="{48FB226F-732D-4FDA-9591-E5537808FDFF}" dt="2023-10-03T16:10:28.365" v="365"/>
        <pc:sldMkLst>
          <pc:docMk/>
          <pc:sldMk cId="418171170" sldId="279"/>
        </pc:sldMkLst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4" creationId="{48F616B1-2C2F-BC73-90FC-2D7ADB1F9FB1}"/>
          </ac:spMkLst>
        </pc:spChg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5" creationId="{BB5A3CDC-CE97-E6AE-70DE-8EEF5D864432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7" creationId="{10D487E5-9EAC-F715-477D-BED2FE10DD18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9" creationId="{00A55661-B3A5-BD10-AA9D-50A075618655}"/>
          </ac:spMkLst>
        </pc:sp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6" creationId="{445B83A7-E3A4-BA05-113F-3D78DF8F5454}"/>
          </ac:picMkLst>
        </pc:pic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8" creationId="{9F35F8E4-A791-7E31-733B-CAD6D12AD056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0" creationId="{FC4C5E7C-20B9-3FFC-40A5-88727EA7D31A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1" creationId="{CBC98618-545C-588E-BA26-8EE31BD665F1}"/>
          </ac:picMkLst>
        </pc:picChg>
      </pc:sldChg>
      <pc:sldChg chg="modSp">
        <pc:chgData name="Armando Lacerda" userId="6ac139bb-b445-447a-8efe-92d4a0b8d73e" providerId="ADAL" clId="{48FB226F-732D-4FDA-9591-E5537808FDFF}" dt="2023-10-02T17:57:13.478" v="172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48FB226F-732D-4FDA-9591-E5537808FDFF}" dt="2023-10-02T17:57:13.478" v="172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48FB226F-732D-4FDA-9591-E5537808FDFF}" dt="2023-10-02T17:58:03.772" v="182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48FB226F-732D-4FDA-9591-E5537808FDFF}" dt="2023-10-02T17:58:03.772" v="182" actId="21"/>
          <ac:picMkLst>
            <pc:docMk/>
            <pc:sldMk cId="3755161727" sldId="281"/>
            <ac:picMk id="20" creationId="{70C67A06-EC5F-787B-B455-5E23AAF3B689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1541593639" sldId="283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3203687222" sldId="284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61821553" sldId="286"/>
        </pc:sldMkLst>
      </pc:sldChg>
      <pc:sldChg chg="addSp delSp modSp mod">
        <pc:chgData name="Armando Lacerda" userId="6ac139bb-b445-447a-8efe-92d4a0b8d73e" providerId="ADAL" clId="{48FB226F-732D-4FDA-9591-E5537808FDFF}" dt="2023-10-02T17:58:48.825" v="186"/>
        <pc:sldMkLst>
          <pc:docMk/>
          <pc:sldMk cId="3420727763" sldId="287"/>
        </pc:sldMkLst>
        <pc:spChg chg="add mod">
          <ac:chgData name="Armando Lacerda" userId="6ac139bb-b445-447a-8efe-92d4a0b8d73e" providerId="ADAL" clId="{48FB226F-732D-4FDA-9591-E5537808FDFF}" dt="2023-10-02T17:58:48.825" v="186"/>
          <ac:spMkLst>
            <pc:docMk/>
            <pc:sldMk cId="3420727763" sldId="287"/>
            <ac:spMk id="6" creationId="{E3916775-FA7F-E891-FA23-F496253D67D9}"/>
          </ac:spMkLst>
        </pc:spChg>
        <pc:spChg chg="del">
          <ac:chgData name="Armando Lacerda" userId="6ac139bb-b445-447a-8efe-92d4a0b8d73e" providerId="ADAL" clId="{48FB226F-732D-4FDA-9591-E5537808FDFF}" dt="2023-10-02T17:57:37.944" v="175" actId="478"/>
          <ac:spMkLst>
            <pc:docMk/>
            <pc:sldMk cId="3420727763" sldId="287"/>
            <ac:spMk id="18" creationId="{2A18731F-553F-E0BE-9B9F-C41CF526A1A6}"/>
          </ac:spMkLst>
        </pc:spChg>
        <pc:picChg chg="add mod">
          <ac:chgData name="Armando Lacerda" userId="6ac139bb-b445-447a-8efe-92d4a0b8d73e" providerId="ADAL" clId="{48FB226F-732D-4FDA-9591-E5537808FDFF}" dt="2023-10-02T17:58:33.496" v="185"/>
          <ac:picMkLst>
            <pc:docMk/>
            <pc:sldMk cId="3420727763" sldId="287"/>
            <ac:picMk id="4" creationId="{1FD36976-A25A-ED22-4A48-EE4B957F87EA}"/>
          </ac:picMkLst>
        </pc:picChg>
        <pc:picChg chg="add mod">
          <ac:chgData name="Armando Lacerda" userId="6ac139bb-b445-447a-8efe-92d4a0b8d73e" providerId="ADAL" clId="{48FB226F-732D-4FDA-9591-E5537808FDFF}" dt="2023-10-02T17:58:48.825" v="186"/>
          <ac:picMkLst>
            <pc:docMk/>
            <pc:sldMk cId="3420727763" sldId="287"/>
            <ac:picMk id="5" creationId="{7EC221BC-1890-EB86-6B09-E788DCBFE12D}"/>
          </ac:picMkLst>
        </pc:picChg>
        <pc:picChg chg="del">
          <ac:chgData name="Armando Lacerda" userId="6ac139bb-b445-447a-8efe-92d4a0b8d73e" providerId="ADAL" clId="{48FB226F-732D-4FDA-9591-E5537808FDFF}" dt="2023-10-02T17:57:35.952" v="174" actId="478"/>
          <ac:picMkLst>
            <pc:docMk/>
            <pc:sldMk cId="3420727763" sldId="287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48FB226F-732D-4FDA-9591-E5537808FDFF}" dt="2023-10-02T17:57:34.466" v="173" actId="478"/>
          <ac:picMkLst>
            <pc:docMk/>
            <pc:sldMk cId="3420727763" sldId="287"/>
            <ac:picMk id="21" creationId="{DDC2805E-64A9-592A-A2F6-C1583AFA3C75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854338865" sldId="288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4249768268" sldId="289"/>
        </pc:sldMkLst>
      </pc:sldChg>
      <pc:sldChg chg="addSp delSp modSp add mod">
        <pc:chgData name="Armando Lacerda" userId="6ac139bb-b445-447a-8efe-92d4a0b8d73e" providerId="ADAL" clId="{48FB226F-732D-4FDA-9591-E5537808FDFF}" dt="2023-10-03T16:09:58.065" v="361" actId="1076"/>
        <pc:sldMkLst>
          <pc:docMk/>
          <pc:sldMk cId="2247828135" sldId="290"/>
        </pc:sldMkLst>
        <pc:spChg chg="mod">
          <ac:chgData name="Armando Lacerda" userId="6ac139bb-b445-447a-8efe-92d4a0b8d73e" providerId="ADAL" clId="{48FB226F-732D-4FDA-9591-E5537808FDFF}" dt="2023-10-02T17:55:51.902" v="110" actId="20577"/>
          <ac:spMkLst>
            <pc:docMk/>
            <pc:sldMk cId="2247828135" sldId="290"/>
            <ac:spMk id="3" creationId="{8689F898-B53E-EDFC-8FDB-7ED3601D517A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4" creationId="{A2D57629-D96A-76F7-DD09-39EE4C4DA695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7" creationId="{2707DEDF-9026-AA78-9D1F-F8C51FA2CBF7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9" creationId="{DF2776A6-8C79-2B03-97AF-53F22297D863}"/>
          </ac:spMkLst>
        </pc:sp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6" creationId="{431D6752-85E3-3A33-B6E2-2B56588857DA}"/>
          </ac:picMkLst>
        </pc:pic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0" creationId="{26A0D02D-A1B3-1783-327F-D19FD9AAC4AA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1" creationId="{13AB51D7-6A24-1214-EF17-8DA504A93354}"/>
          </ac:picMkLst>
        </pc:picChg>
      </pc:sldChg>
      <pc:sldChg chg="addSp delSp modSp new del mod">
        <pc:chgData name="Armando Lacerda" userId="6ac139bb-b445-447a-8efe-92d4a0b8d73e" providerId="ADAL" clId="{48FB226F-732D-4FDA-9591-E5537808FDFF}" dt="2023-10-02T18:04:34.834" v="226" actId="47"/>
        <pc:sldMkLst>
          <pc:docMk/>
          <pc:sldMk cId="1570623444" sldId="291"/>
        </pc:sldMkLst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3" creationId="{EE2BBE0D-0F6C-470B-67D3-B7BC1D7EA8A0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4" creationId="{F1FC31F0-7F31-2ACB-8224-CF73B13E3C88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6" creationId="{F9A2A918-4B4D-B8B7-0E24-9F80D7CB85F9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7" creationId="{5B4F57D5-8190-B7EB-55FC-87CBA904DEE3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9" creationId="{E747B504-30A6-DAF4-3005-9FA38668ABA2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0" creationId="{57C08BF8-1774-F8E9-72DF-ED10C74644A4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2" creationId="{D5F7EBB4-9A1D-3846-574B-1A37692E62BE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3" creationId="{DBE9C30B-A1E1-AB07-8BDD-CE972820AE81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5" creationId="{DC0FE01D-F089-B7FB-9D6A-C1F94911A84F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7" creationId="{CD50665C-BE99-0350-C2EE-FFD78F690A5B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4" creationId="{E0605C29-7333-F131-34E1-0655ECB7052E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5" creationId="{EF909E00-0903-988C-3166-B9EA8EE84E60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7" creationId="{9316B1D2-645E-C1C9-383D-9FFA0A177DA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8" creationId="{18208670-F4A0-D9E1-FFAB-DA2E4BFAB01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0" creationId="{E08F6CF8-DD25-CF24-ED41-0A294F021F6D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1" creationId="{50E02B22-60A7-5D4E-D100-529F0A77C531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3" creationId="{FE211A89-017B-B338-AD58-88D19F7A1FF4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4" creationId="{E3A3E8E9-5539-D2AB-98D0-F35EB26BDDE7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6" creationId="{C13FD11E-5588-B1A7-5519-03031A8CC920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8" creationId="{3AA026CD-FD41-7902-D642-630CE11DA3B0}"/>
          </ac:spMkLst>
        </pc:s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2" creationId="{5B87217E-18FD-A9FF-18F0-63E61767CC54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5" creationId="{B29802EE-B56E-8A69-E65C-1CB22AA646AC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8" creationId="{40543E38-1D8D-1966-E529-A6C432BB4F09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11" creationId="{D18EE545-ED87-F9E4-E5DE-6658BDAF3D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3" creationId="{7DE1A5E5-380C-9E7C-43C6-1EFF27CA44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6" creationId="{3948164B-05C5-753F-60DF-5F9B641EB4BB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9" creationId="{68A4B6A0-6A6E-604B-0C81-2304CB4A10B6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32" creationId="{47026C71-441E-5354-03EB-FB3552513692}"/>
          </ac:grpSpMkLst>
        </pc:grp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8" creationId="{33A3ACB7-5DE8-509D-8B16-DB7976DA7409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9" creationId="{D5BBDD23-9BE1-C430-F831-5D1D71BAFF73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0" creationId="{226BD09D-1AC9-1D93-4599-AE96079FA9B5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1" creationId="{2925F589-39FE-CB9B-8992-2D9A5A9D9650}"/>
          </ac:picMkLst>
        </pc:picChg>
        <pc:picChg chg="add del">
          <ac:chgData name="Armando Lacerda" userId="6ac139bb-b445-447a-8efe-92d4a0b8d73e" providerId="ADAL" clId="{48FB226F-732D-4FDA-9591-E5537808FDFF}" dt="2023-10-02T18:00:12.491" v="192"/>
          <ac:picMkLst>
            <pc:docMk/>
            <pc:sldMk cId="1570623444" sldId="291"/>
            <ac:picMk id="22" creationId="{6DA388F1-727D-FD75-8E37-2CE34A706305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39" creationId="{CC99D093-2D11-D23D-B1BA-EAB21F8A67F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0" creationId="{23D32DDF-C4F6-D329-D031-E4DFC80A08AF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1" creationId="{9F1D731A-01EA-CD9B-7228-AEADCAF5ABC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2" creationId="{C571B1ED-6E1F-FEA2-5BFB-A3B89FD2251E}"/>
          </ac:picMkLst>
        </pc:picChg>
        <pc:picChg chg="add mod modCrop">
          <ac:chgData name="Armando Lacerda" userId="6ac139bb-b445-447a-8efe-92d4a0b8d73e" providerId="ADAL" clId="{48FB226F-732D-4FDA-9591-E5537808FDFF}" dt="2023-10-02T18:02:35.141" v="208" actId="1076"/>
          <ac:picMkLst>
            <pc:docMk/>
            <pc:sldMk cId="1570623444" sldId="291"/>
            <ac:picMk id="43" creationId="{85217BC4-748E-61AD-CA33-A60E84549A90}"/>
          </ac:picMkLst>
        </pc:pic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4" creationId="{F842303B-F764-FD5C-D631-1267C7E456FE}"/>
          </ac:cxnSpMkLst>
        </pc:cxn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6" creationId="{F34F4B6D-D0F3-058A-191F-9A907C2386E0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5" creationId="{6F347D31-30FA-B8F2-C9B7-40FB3F066F9B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4:44.109" v="228" actId="478"/>
        <pc:sldMkLst>
          <pc:docMk/>
          <pc:sldMk cId="632778582" sldId="292"/>
        </pc:sldMkLst>
        <pc:spChg chg="del mod">
          <ac:chgData name="Armando Lacerda" userId="6ac139bb-b445-447a-8efe-92d4a0b8d73e" providerId="ADAL" clId="{48FB226F-732D-4FDA-9591-E5537808FDFF}" dt="2023-10-02T18:04:44.109" v="228" actId="478"/>
          <ac:spMkLst>
            <pc:docMk/>
            <pc:sldMk cId="632778582" sldId="292"/>
            <ac:spMk id="36" creationId="{C13FD11E-5588-B1A7-5519-03031A8CC920}"/>
          </ac:spMkLst>
        </pc:spChg>
        <pc:spChg chg="mod">
          <ac:chgData name="Armando Lacerda" userId="6ac139bb-b445-447a-8efe-92d4a0b8d73e" providerId="ADAL" clId="{48FB226F-732D-4FDA-9591-E5537808FDFF}" dt="2023-10-02T18:03:29.432" v="212" actId="1076"/>
          <ac:spMkLst>
            <pc:docMk/>
            <pc:sldMk cId="632778582" sldId="292"/>
            <ac:spMk id="38" creationId="{3AA026CD-FD41-7902-D642-630CE11DA3B0}"/>
          </ac:spMkLst>
        </pc:spChg>
        <pc:picChg chg="add del mod modCrop">
          <ac:chgData name="Armando Lacerda" userId="6ac139bb-b445-447a-8efe-92d4a0b8d73e" providerId="ADAL" clId="{48FB226F-732D-4FDA-9591-E5537808FDFF}" dt="2023-10-02T18:04:05.120" v="219" actId="478"/>
          <ac:picMkLst>
            <pc:docMk/>
            <pc:sldMk cId="632778582" sldId="292"/>
            <ac:picMk id="2" creationId="{52A1B7B7-6B41-55C3-F9FB-6067A0741CF4}"/>
          </ac:picMkLst>
        </pc:picChg>
        <pc:picChg chg="add del mod modCrop">
          <ac:chgData name="Armando Lacerda" userId="6ac139bb-b445-447a-8efe-92d4a0b8d73e" providerId="ADAL" clId="{48FB226F-732D-4FDA-9591-E5537808FDFF}" dt="2023-10-02T18:04:44.109" v="228" actId="478"/>
          <ac:picMkLst>
            <pc:docMk/>
            <pc:sldMk cId="632778582" sldId="292"/>
            <ac:picMk id="3" creationId="{A9BE841A-E4AE-EDBC-21EC-576DCC174A84}"/>
          </ac:picMkLst>
        </pc:picChg>
        <pc:picChg chg="mod modCrop">
          <ac:chgData name="Armando Lacerda" userId="6ac139bb-b445-447a-8efe-92d4a0b8d73e" providerId="ADAL" clId="{48FB226F-732D-4FDA-9591-E5537808FDFF}" dt="2023-10-02T18:03:29.432" v="212" actId="1076"/>
          <ac:picMkLst>
            <pc:docMk/>
            <pc:sldMk cId="632778582" sldId="292"/>
            <ac:picMk id="43" creationId="{85217BC4-748E-61AD-CA33-A60E84549A90}"/>
          </ac:picMkLst>
        </pc:picChg>
        <pc:cxnChg chg="del mod">
          <ac:chgData name="Armando Lacerda" userId="6ac139bb-b445-447a-8efe-92d4a0b8d73e" providerId="ADAL" clId="{48FB226F-732D-4FDA-9591-E5537808FDFF}" dt="2023-10-02T18:04:44.109" v="228" actId="478"/>
          <ac:cxnSpMkLst>
            <pc:docMk/>
            <pc:sldMk cId="632778582" sldId="292"/>
            <ac:cxnSpMk id="35" creationId="{6F347D31-30FA-B8F2-C9B7-40FB3F066F9B}"/>
          </ac:cxnSpMkLst>
        </pc:cxnChg>
        <pc:cxnChg chg="mod">
          <ac:chgData name="Armando Lacerda" userId="6ac139bb-b445-447a-8efe-92d4a0b8d73e" providerId="ADAL" clId="{48FB226F-732D-4FDA-9591-E5537808FDFF}" dt="2023-10-02T18:03:29.432" v="212" actId="1076"/>
          <ac:cxnSpMkLst>
            <pc:docMk/>
            <pc:sldMk cId="632778582" sldId="292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5:49.687" v="233"/>
        <pc:sldMkLst>
          <pc:docMk/>
          <pc:sldMk cId="1277820717" sldId="293"/>
        </pc:sldMkLst>
        <pc:spChg chg="del">
          <ac:chgData name="Armando Lacerda" userId="6ac139bb-b445-447a-8efe-92d4a0b8d73e" providerId="ADAL" clId="{48FB226F-732D-4FDA-9591-E5537808FDFF}" dt="2023-10-02T18:04:53.305" v="229" actId="21"/>
          <ac:spMkLst>
            <pc:docMk/>
            <pc:sldMk cId="1277820717" sldId="293"/>
            <ac:spMk id="38" creationId="{3AA026CD-FD41-7902-D642-630CE11DA3B0}"/>
          </ac:spMkLst>
        </pc:spChg>
        <pc:picChg chg="add mod">
          <ac:chgData name="Armando Lacerda" userId="6ac139bb-b445-447a-8efe-92d4a0b8d73e" providerId="ADAL" clId="{48FB226F-732D-4FDA-9591-E5537808FDFF}" dt="2023-10-02T18:05:49.687" v="233"/>
          <ac:picMkLst>
            <pc:docMk/>
            <pc:sldMk cId="1277820717" sldId="293"/>
            <ac:picMk id="2" creationId="{BA350459-0D14-3101-13AF-D7142BACFA8A}"/>
          </ac:picMkLst>
        </pc:picChg>
        <pc:picChg chg="del">
          <ac:chgData name="Armando Lacerda" userId="6ac139bb-b445-447a-8efe-92d4a0b8d73e" providerId="ADAL" clId="{48FB226F-732D-4FDA-9591-E5537808FDFF}" dt="2023-10-02T18:04:53.305" v="229" actId="21"/>
          <ac:picMkLst>
            <pc:docMk/>
            <pc:sldMk cId="1277820717" sldId="293"/>
            <ac:picMk id="43" creationId="{85217BC4-748E-61AD-CA33-A60E84549A90}"/>
          </ac:picMkLst>
        </pc:picChg>
        <pc:cxnChg chg="del">
          <ac:chgData name="Armando Lacerda" userId="6ac139bb-b445-447a-8efe-92d4a0b8d73e" providerId="ADAL" clId="{48FB226F-732D-4FDA-9591-E5537808FDFF}" dt="2023-10-02T18:04:53.305" v="229" actId="21"/>
          <ac:cxnSpMkLst>
            <pc:docMk/>
            <pc:sldMk cId="1277820717" sldId="293"/>
            <ac:cxnSpMk id="37" creationId="{2DA5CBEF-5015-7BE5-6BAA-72295EB2E936}"/>
          </ac:cxnSpMkLst>
        </pc:cxnChg>
      </pc:sldChg>
      <pc:sldChg chg="addSp delSp modSp new">
        <pc:chgData name="Armando Lacerda" userId="6ac139bb-b445-447a-8efe-92d4a0b8d73e" providerId="ADAL" clId="{48FB226F-732D-4FDA-9591-E5537808FDFF}" dt="2023-10-02T18:14:13.718" v="237"/>
        <pc:sldMkLst>
          <pc:docMk/>
          <pc:sldMk cId="3344437992" sldId="294"/>
        </pc:sldMkLst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2" creationId="{45F72016-5B84-E852-42AB-23B3A739D255}"/>
          </ac:spMkLst>
        </pc:spChg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3" creationId="{41A1F696-373E-2448-3F5F-350D37BA16A8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4" creationId="{43C791BE-310D-0D09-C2E6-4EA3BCB1883A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5" creationId="{DCD3650D-7823-E5A8-D2C4-F4FF044FAC76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6" creationId="{DA861810-9463-A968-1E6D-BD326DE56429}"/>
          </ac:spMkLst>
        </pc:spChg>
      </pc:sldChg>
      <pc:sldChg chg="addSp modSp add mod ord">
        <pc:chgData name="Armando Lacerda" userId="6ac139bb-b445-447a-8efe-92d4a0b8d73e" providerId="ADAL" clId="{48FB226F-732D-4FDA-9591-E5537808FDFF}" dt="2023-10-02T18:17:27.977" v="251" actId="692"/>
        <pc:sldMkLst>
          <pc:docMk/>
          <pc:sldMk cId="1669405212" sldId="295"/>
        </pc:sldMkLst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2" creationId="{277024D2-71F3-DB6C-DD27-A9EE7C136460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14:59.137" v="242" actId="207"/>
          <ac:spMkLst>
            <pc:docMk/>
            <pc:sldMk cId="1669405212" sldId="295"/>
            <ac:spMk id="4" creationId="{43C791BE-310D-0D09-C2E6-4EA3BCB1883A}"/>
          </ac:spMkLst>
        </pc:spChg>
        <pc:spChg chg="mod">
          <ac:chgData name="Armando Lacerda" userId="6ac139bb-b445-447a-8efe-92d4a0b8d73e" providerId="ADAL" clId="{48FB226F-732D-4FDA-9591-E5537808FDFF}" dt="2023-10-02T18:16:22.708" v="246" actId="207"/>
          <ac:spMkLst>
            <pc:docMk/>
            <pc:sldMk cId="1669405212" sldId="295"/>
            <ac:spMk id="5" creationId="{DCD3650D-7823-E5A8-D2C4-F4FF044FAC76}"/>
          </ac:spMkLst>
        </pc:spChg>
        <pc:spChg chg="mod">
          <ac:chgData name="Armando Lacerda" userId="6ac139bb-b445-447a-8efe-92d4a0b8d73e" providerId="ADAL" clId="{48FB226F-732D-4FDA-9591-E5537808FDFF}" dt="2023-10-02T18:17:27.977" v="251" actId="692"/>
          <ac:spMkLst>
            <pc:docMk/>
            <pc:sldMk cId="1669405212" sldId="295"/>
            <ac:spMk id="6" creationId="{DA861810-9463-A968-1E6D-BD326DE56429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7" creationId="{EF5CB085-BCEF-FF04-417C-278B7B882543}"/>
          </ac:spMkLst>
        </pc:spChg>
      </pc:sldChg>
      <pc:sldChg chg="addSp new">
        <pc:chgData name="Armando Lacerda" userId="6ac139bb-b445-447a-8efe-92d4a0b8d73e" providerId="ADAL" clId="{48FB226F-732D-4FDA-9591-E5537808FDFF}" dt="2023-10-02T18:19:56.378" v="253"/>
        <pc:sldMkLst>
          <pc:docMk/>
          <pc:sldMk cId="2875670452" sldId="296"/>
        </pc:sldMkLst>
        <pc:picChg chg="add">
          <ac:chgData name="Armando Lacerda" userId="6ac139bb-b445-447a-8efe-92d4a0b8d73e" providerId="ADAL" clId="{48FB226F-732D-4FDA-9591-E5537808FDFF}" dt="2023-10-02T18:19:56.378" v="253"/>
          <ac:picMkLst>
            <pc:docMk/>
            <pc:sldMk cId="2875670452" sldId="296"/>
            <ac:picMk id="2" creationId="{7E6B02EE-F592-B5D0-9403-B70060CDCA52}"/>
          </ac:picMkLst>
        </pc:picChg>
      </pc:sldChg>
      <pc:sldChg chg="addSp modSp add mod ord">
        <pc:chgData name="Armando Lacerda" userId="6ac139bb-b445-447a-8efe-92d4a0b8d73e" providerId="ADAL" clId="{48FB226F-732D-4FDA-9591-E5537808FDFF}" dt="2023-10-02T18:21:07.090" v="261" actId="207"/>
        <pc:sldMkLst>
          <pc:docMk/>
          <pc:sldMk cId="3424406947" sldId="297"/>
        </pc:sldMkLst>
        <pc:spChg chg="mod">
          <ac:chgData name="Armando Lacerda" userId="6ac139bb-b445-447a-8efe-92d4a0b8d73e" providerId="ADAL" clId="{48FB226F-732D-4FDA-9591-E5537808FDFF}" dt="2023-10-02T18:20:36.478" v="258" actId="108"/>
          <ac:spMkLst>
            <pc:docMk/>
            <pc:sldMk cId="3424406947" sldId="297"/>
            <ac:spMk id="2" creationId="{277024D2-71F3-DB6C-DD27-A9EE7C136460}"/>
          </ac:spMkLst>
        </pc:spChg>
        <pc:spChg chg="mod">
          <ac:chgData name="Armando Lacerda" userId="6ac139bb-b445-447a-8efe-92d4a0b8d73e" providerId="ADAL" clId="{48FB226F-732D-4FDA-9591-E5537808FDFF}" dt="2023-10-02T18:20:43.888" v="259" actId="108"/>
          <ac:spMkLst>
            <pc:docMk/>
            <pc:sldMk cId="3424406947" sldId="297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21:07.090" v="261" actId="207"/>
          <ac:spMkLst>
            <pc:docMk/>
            <pc:sldMk cId="3424406947" sldId="297"/>
            <ac:spMk id="7" creationId="{EF5CB085-BCEF-FF04-417C-278B7B882543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8" creationId="{5D880346-460A-49F4-E561-5ADA9A5CCD85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9" creationId="{79FD0D26-9162-90E2-C4ED-C64785815C87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10" creationId="{40829C50-0532-81AD-547B-0524C8E9810C}"/>
          </ac:spMkLst>
        </pc:spChg>
      </pc:sldChg>
      <pc:sldChg chg="addSp delSp modSp new mod">
        <pc:chgData name="Armando Lacerda" userId="6ac139bb-b445-447a-8efe-92d4a0b8d73e" providerId="ADAL" clId="{48FB226F-732D-4FDA-9591-E5537808FDFF}" dt="2023-10-03T16:08:42.622" v="356"/>
        <pc:sldMkLst>
          <pc:docMk/>
          <pc:sldMk cId="3902582183" sldId="298"/>
        </pc:sldMkLst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4" creationId="{E5C0F7C4-66DC-A8E8-FD8B-20D83A0089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5" creationId="{D2388BA3-9C7F-C236-60DD-91EB875DE8C2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6" creationId="{F0D5B5B5-70FE-69B9-2DD2-4BE1DA788EA7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0" creationId="{7B55015E-A289-F20B-3BB9-C592F9E31F54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5" creationId="{ED5E6291-E278-5EAE-A1D9-3EAC760BDD16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8" creationId="{E6F564BD-93F9-9D49-FE5D-50623C631953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9" creationId="{D0FD974C-D96D-DEF1-6EB6-99B0AD2CCE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1" creationId="{6F84FD2F-8896-8F39-6494-F935C277E808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2" creationId="{37C737B0-BA90-859A-1FAC-593770A26C40}"/>
          </ac:spMkLst>
        </pc:spChg>
        <pc:spChg chg="add mod">
          <ac:chgData name="Armando Lacerda" userId="6ac139bb-b445-447a-8efe-92d4a0b8d73e" providerId="ADAL" clId="{48FB226F-732D-4FDA-9591-E5537808FDFF}" dt="2023-10-02T18:31:30.373" v="296" actId="1076"/>
          <ac:spMkLst>
            <pc:docMk/>
            <pc:sldMk cId="3902582183" sldId="298"/>
            <ac:spMk id="24" creationId="{97BC46F1-A678-EA76-32F8-275BB9F0946B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4.548" v="305" actId="1076"/>
          <ac:spMkLst>
            <pc:docMk/>
            <pc:sldMk cId="3902582183" sldId="298"/>
            <ac:spMk id="30" creationId="{0CA87E6E-028E-124A-138D-88BD32EAF099}"/>
          </ac:spMkLst>
        </pc:spChg>
        <pc:graphicFrameChg chg="add del mod ord">
          <ac:chgData name="Armando Lacerda" userId="6ac139bb-b445-447a-8efe-92d4a0b8d73e" providerId="ADAL" clId="{48FB226F-732D-4FDA-9591-E5537808FDFF}" dt="2023-10-02T18:31:46.679" v="299" actId="478"/>
          <ac:graphicFrameMkLst>
            <pc:docMk/>
            <pc:sldMk cId="3902582183" sldId="298"/>
            <ac:graphicFrameMk id="20" creationId="{7B90682C-A5EA-9B01-7120-441AFB397504}"/>
          </ac:graphicFrameMkLst>
        </pc:graphicFrame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2" creationId="{42A957E3-CF69-5922-CE95-CF58579E335B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2" creationId="{CEF14872-A611-3E94-F2A0-A23BC3B2A010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3" creationId="{137CD37A-F262-2374-6E95-7E6FBE2B96D7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3" creationId="{A25C7D69-02AE-CF0B-D2EE-CE431757F798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7" creationId="{A19BCA45-2A31-43A0-E8BC-F8A3A6ACA65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8" creationId="{6659E6D0-1E30-EE20-37B5-604022018AB1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9" creationId="{CE73AC0F-F4FD-AF08-32B8-29E715B9C874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1" creationId="{AF963263-1B8B-DAAE-FC02-A5C6616BF5C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2" creationId="{72295470-111A-0F13-F19A-8C3D3657A7BE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3" creationId="{CD094295-93B9-3B5A-A902-61B2B975C0C3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4" creationId="{DB673371-965F-EF51-67D9-EE4D7EA10F6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6" creationId="{DEC62DC6-8C8B-1F5C-F898-D1C9124D5E1F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7" creationId="{321CDD03-BE77-E1C5-01CF-8F30A0F2A94F}"/>
          </ac:picMkLst>
        </pc:picChg>
        <pc:picChg chg="add mod">
          <ac:chgData name="Armando Lacerda" userId="6ac139bb-b445-447a-8efe-92d4a0b8d73e" providerId="ADAL" clId="{48FB226F-732D-4FDA-9591-E5537808FDFF}" dt="2023-10-02T18:26:17.084" v="273" actId="571"/>
          <ac:picMkLst>
            <pc:docMk/>
            <pc:sldMk cId="3902582183" sldId="298"/>
            <ac:picMk id="23" creationId="{9C3330C8-E952-EB28-4372-2AA0C3DE2ACC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5" creationId="{7AF5F54C-05CB-949B-019E-51D75AC7B049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32:14.548" v="305" actId="1076"/>
          <ac:picMkLst>
            <pc:docMk/>
            <pc:sldMk cId="3902582183" sldId="298"/>
            <ac:picMk id="29" creationId="{D7A61C8F-580C-2D2D-D811-75B5CC526AA3}"/>
          </ac:picMkLst>
        </pc:picChg>
      </pc:sldChg>
      <pc:sldChg chg="addSp delSp modSp add mod">
        <pc:chgData name="Armando Lacerda" userId="6ac139bb-b445-447a-8efe-92d4a0b8d73e" providerId="ADAL" clId="{48FB226F-732D-4FDA-9591-E5537808FDFF}" dt="2023-10-02T18:53:25.805" v="349"/>
        <pc:sldMkLst>
          <pc:docMk/>
          <pc:sldMk cId="612099732" sldId="299"/>
        </pc:sldMkLst>
        <pc:spChg chg="del">
          <ac:chgData name="Armando Lacerda" userId="6ac139bb-b445-447a-8efe-92d4a0b8d73e" providerId="ADAL" clId="{48FB226F-732D-4FDA-9591-E5537808FDFF}" dt="2023-10-02T18:32:50.226" v="311" actId="478"/>
          <ac:spMkLst>
            <pc:docMk/>
            <pc:sldMk cId="612099732" sldId="299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8.360" v="317" actId="478"/>
          <ac:spMkLst>
            <pc:docMk/>
            <pc:sldMk cId="612099732" sldId="299"/>
            <ac:spMk id="5" creationId="{D2388BA3-9C7F-C236-60DD-91EB875DE8C2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5" creationId="{ED5E6291-E278-5EAE-A1D9-3EAC760BDD16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9" creationId="{D0FD974C-D96D-DEF1-6EB6-99B0AD2CCE85}"/>
          </ac:spMkLst>
        </pc:spChg>
        <pc:spChg chg="del">
          <ac:chgData name="Armando Lacerda" userId="6ac139bb-b445-447a-8efe-92d4a0b8d73e" providerId="ADAL" clId="{48FB226F-732D-4FDA-9591-E5537808FDFF}" dt="2023-10-02T18:32:52.895" v="312" actId="478"/>
          <ac:spMkLst>
            <pc:docMk/>
            <pc:sldMk cId="612099732" sldId="299"/>
            <ac:spMk id="22" creationId="{37C737B0-BA90-859A-1FAC-593770A26C40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7.769" v="306"/>
          <ac:spMkLst>
            <pc:docMk/>
            <pc:sldMk cId="612099732" sldId="299"/>
            <ac:spMk id="29" creationId="{E21832FB-8657-C5BC-0202-9AE8F44693A9}"/>
          </ac:spMkLst>
        </pc:spChg>
        <pc:spChg chg="add del mod">
          <ac:chgData name="Armando Lacerda" userId="6ac139bb-b445-447a-8efe-92d4a0b8d73e" providerId="ADAL" clId="{48FB226F-732D-4FDA-9591-E5537808FDFF}" dt="2023-10-02T18:46:51.973" v="332"/>
          <ac:spMkLst>
            <pc:docMk/>
            <pc:sldMk cId="612099732" sldId="299"/>
            <ac:spMk id="30" creationId="{871FA33D-BC4F-7214-F025-5BD403D26B74}"/>
          </ac:spMkLst>
        </pc:sp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7" creationId="{A19BCA45-2A31-43A0-E8BC-F8A3A6ACA65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3" creationId="{CD094295-93B9-3B5A-A902-61B2B975C0C3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4" creationId="{DB673371-965F-EF51-67D9-EE4D7EA10F69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2:40.794" v="309" actId="478"/>
          <ac:picMkLst>
            <pc:docMk/>
            <pc:sldMk cId="612099732" sldId="299"/>
            <ac:picMk id="17" creationId="{321CDD03-BE77-E1C5-01CF-8F30A0F2A94F}"/>
          </ac:picMkLst>
        </pc:picChg>
        <pc:picChg chg="add del mod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5" creationId="{7AF5F54C-05CB-949B-019E-51D75AC7B049}"/>
          </ac:picMkLst>
        </pc:picChg>
        <pc:picChg chg="add mod">
          <ac:chgData name="Armando Lacerda" userId="6ac139bb-b445-447a-8efe-92d4a0b8d73e" providerId="ADAL" clId="{48FB226F-732D-4FDA-9591-E5537808FDFF}" dt="2023-10-02T18:32:17.769" v="306"/>
          <ac:picMkLst>
            <pc:docMk/>
            <pc:sldMk cId="612099732" sldId="299"/>
            <ac:picMk id="27" creationId="{E4D3DD93-D76C-4DB6-ADBF-624FD0C43420}"/>
          </ac:picMkLst>
        </pc:picChg>
        <pc:picChg chg="del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1" creationId="{53234377-631E-A48E-3450-8097761303B2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2" creationId="{E42C5D72-C6ED-E2AD-6B96-912F1786C8C5}"/>
          </ac:picMkLst>
        </pc:picChg>
      </pc:sldChg>
      <pc:sldChg chg="addSp delSp modSp add mod modTransition">
        <pc:chgData name="Armando Lacerda" userId="6ac139bb-b445-447a-8efe-92d4a0b8d73e" providerId="ADAL" clId="{48FB226F-732D-4FDA-9591-E5537808FDFF}" dt="2023-10-02T18:53:58.658" v="354"/>
        <pc:sldMkLst>
          <pc:docMk/>
          <pc:sldMk cId="2516310762" sldId="300"/>
        </pc:sldMkLst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45:52.704" v="329" actId="478"/>
          <ac:picMkLst>
            <pc:docMk/>
            <pc:sldMk cId="2516310762" sldId="300"/>
            <ac:picMk id="16" creationId="{DEC62DC6-8C8B-1F5C-F898-D1C9124D5E1F}"/>
          </ac:picMkLst>
        </pc:picChg>
        <pc:picChg chg="del mod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8" creationId="{323C78CB-BBE3-B20A-7E1C-9E88706C7488}"/>
          </ac:picMkLst>
        </pc:picChg>
        <pc:picChg chg="add del mod">
          <ac:chgData name="Armando Lacerda" userId="6ac139bb-b445-447a-8efe-92d4a0b8d73e" providerId="ADAL" clId="{48FB226F-732D-4FDA-9591-E5537808FDFF}" dt="2023-10-02T18:52:19.324" v="341" actId="21"/>
          <ac:picMkLst>
            <pc:docMk/>
            <pc:sldMk cId="2516310762" sldId="300"/>
            <ac:picMk id="31" creationId="{C0A7A4FA-ACAB-6109-7F3D-525BF53AF865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2" creationId="{53AEC14D-391D-55B9-CE59-EBB78327F4C6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3" creationId="{A71DA61B-724E-8457-04B1-3199014F6AAC}"/>
          </ac:picMkLst>
        </pc:picChg>
      </pc:sldChg>
      <pc:sldChg chg="delSp modSp add mod ord modTransition">
        <pc:chgData name="Armando Lacerda" userId="6ac139bb-b445-447a-8efe-92d4a0b8d73e" providerId="ADAL" clId="{48FB226F-732D-4FDA-9591-E5537808FDFF}" dt="2023-10-02T18:53:58.658" v="354"/>
        <pc:sldMkLst>
          <pc:docMk/>
          <pc:sldMk cId="3627345990" sldId="301"/>
        </pc:sldMkLst>
        <pc:spChg chg="del">
          <ac:chgData name="Armando Lacerda" userId="6ac139bb-b445-447a-8efe-92d4a0b8d73e" providerId="ADAL" clId="{48FB226F-732D-4FDA-9591-E5537808FDFF}" dt="2023-10-02T18:33:12.124" v="316" actId="478"/>
          <ac:spMkLst>
            <pc:docMk/>
            <pc:sldMk cId="3627345990" sldId="301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26" creationId="{C928BEC5-155A-6546-6B3E-D4AC32E98069}"/>
          </ac:spMkLst>
        </pc:sp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3:32.433" v="320" actId="478"/>
          <ac:picMkLst>
            <pc:docMk/>
            <pc:sldMk cId="3627345990" sldId="301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3:05.879" v="314" actId="478"/>
          <ac:picMkLst>
            <pc:docMk/>
            <pc:sldMk cId="3627345990" sldId="301"/>
            <ac:picMk id="17" creationId="{321CDD03-BE77-E1C5-01CF-8F30A0F2A94F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5" creationId="{7AF5F54C-05CB-949B-019E-51D75AC7B049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8" creationId="{323C78CB-BBE3-B20A-7E1C-9E88706C7488}"/>
          </ac:picMkLst>
        </pc:picChg>
      </pc:sldChg>
      <pc:sldChg chg="addSp delSp modSp add modTransition">
        <pc:chgData name="Armando Lacerda" userId="6ac139bb-b445-447a-8efe-92d4a0b8d73e" providerId="ADAL" clId="{48FB226F-732D-4FDA-9591-E5537808FDFF}" dt="2023-10-02T18:53:58.658" v="354"/>
        <pc:sldMkLst>
          <pc:docMk/>
          <pc:sldMk cId="1902282215" sldId="302"/>
        </pc:sldMkLst>
        <pc:picChg chg="add mod">
          <ac:chgData name="Armando Lacerda" userId="6ac139bb-b445-447a-8efe-92d4a0b8d73e" providerId="ADAL" clId="{48FB226F-732D-4FDA-9591-E5537808FDFF}" dt="2023-10-02T18:34:01.554" v="323"/>
          <ac:picMkLst>
            <pc:docMk/>
            <pc:sldMk cId="1902282215" sldId="302"/>
            <ac:picMk id="2" creationId="{01A2DD63-7195-3435-B450-F7E895C52D6C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4" creationId="{B47BE5B9-F8C0-C7B0-8516-32048A31C87A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8" creationId="{599A1872-0D49-EE40-8D09-78417996D6C3}"/>
          </ac:picMkLst>
        </pc:picChg>
        <pc:picChg chg="del mod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8" creationId="{323C78CB-BBE3-B20A-7E1C-9E88706C7488}"/>
          </ac:picMkLst>
        </pc:picChg>
      </pc:sldChg>
    </pc:docChg>
  </pc:docChgLst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2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1.png"/><Relationship Id="rId12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5" Type="http://schemas.microsoft.com/office/2007/relationships/hdphoto" Target="../media/hdphoto3.wdp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diagramData" Target="../diagrams/data2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png"/><Relationship Id="rId1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17" Type="http://schemas.microsoft.com/office/2007/relationships/hdphoto" Target="../media/hdphoto3.wdp"/><Relationship Id="rId2" Type="http://schemas.openxmlformats.org/officeDocument/2006/relationships/diagramData" Target="../diagrams/data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9.sv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7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26.svg"/><Relationship Id="rId18" Type="http://schemas.openxmlformats.org/officeDocument/2006/relationships/image" Target="../media/image28.png"/><Relationship Id="rId3" Type="http://schemas.openxmlformats.org/officeDocument/2006/relationships/diagramLayout" Target="../diagrams/layout4.xml"/><Relationship Id="rId21" Type="http://schemas.microsoft.com/office/2007/relationships/hdphoto" Target="../media/hdphoto3.wdp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diagramData" Target="../diagrams/data4.xml"/><Relationship Id="rId16" Type="http://schemas.openxmlformats.org/officeDocument/2006/relationships/image" Target="../media/image33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38.svg"/><Relationship Id="rId10" Type="http://schemas.openxmlformats.org/officeDocument/2006/relationships/image" Target="../media/image32.svg"/><Relationship Id="rId19" Type="http://schemas.openxmlformats.org/officeDocument/2006/relationships/image" Target="../media/image29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1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78713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5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Praticando Análise de Dados 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 extraindo valor do data lake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2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no Fabric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1F7F3-CED3-A094-6A17-2C9BCCBB46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6A417-1B11-F3AD-9FA4-1A5DCDB0D748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A373E-72E6-0A04-7B1E-B03D0C9A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D73E6A5F-9C7B-D6A8-7922-29DC83FD4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B02EE-F592-B5D0-9403-B70060CD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1042209"/>
            <a:ext cx="9589839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7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C791BE-310D-0D09-C2E6-4EA3BCB1883A}"/>
              </a:ext>
            </a:extLst>
          </p:cNvPr>
          <p:cNvSpPr txBox="1">
            <a:spLocks/>
          </p:cNvSpPr>
          <p:nvPr/>
        </p:nvSpPr>
        <p:spPr>
          <a:xfrm>
            <a:off x="1837028" y="1445931"/>
            <a:ext cx="5201536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pipelines and movement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D3650D-7823-E5A8-D2C4-F4FF044FAC76}"/>
              </a:ext>
            </a:extLst>
          </p:cNvPr>
          <p:cNvSpPr/>
          <p:nvPr/>
        </p:nvSpPr>
        <p:spPr bwMode="auto">
          <a:xfrm>
            <a:off x="584200" y="1151425"/>
            <a:ext cx="958377" cy="958377"/>
          </a:xfrm>
          <a:prstGeom prst="ellipse">
            <a:avLst/>
          </a:prstGeom>
          <a:gradFill>
            <a:gsLst>
              <a:gs pos="60000">
                <a:schemeClr val="accent6">
                  <a:lumMod val="50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8900000" scaled="1"/>
          </a:gradFill>
          <a:ln>
            <a:noFill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Graphic 27">
            <a:extLst>
              <a:ext uri="{FF2B5EF4-FFF2-40B4-BE49-F238E27FC236}">
                <a16:creationId xmlns:a16="http://schemas.microsoft.com/office/drawing/2014/main" id="{DA861810-9463-A968-1E6D-BD326DE56429}"/>
              </a:ext>
            </a:extLst>
          </p:cNvPr>
          <p:cNvSpPr/>
          <p:nvPr/>
        </p:nvSpPr>
        <p:spPr>
          <a:xfrm>
            <a:off x="857814" y="1479637"/>
            <a:ext cx="411149" cy="301920"/>
          </a:xfrm>
          <a:custGeom>
            <a:avLst/>
            <a:gdLst>
              <a:gd name="connsiteX0" fmla="*/ 0 w 266700"/>
              <a:gd name="connsiteY0" fmla="*/ 28575 h 190500"/>
              <a:gd name="connsiteX1" fmla="*/ 28575 w 266700"/>
              <a:gd name="connsiteY1" fmla="*/ 0 h 190500"/>
              <a:gd name="connsiteX2" fmla="*/ 57150 w 266700"/>
              <a:gd name="connsiteY2" fmla="*/ 28575 h 190500"/>
              <a:gd name="connsiteX3" fmla="*/ 209550 w 266700"/>
              <a:gd name="connsiteY3" fmla="*/ 28575 h 190500"/>
              <a:gd name="connsiteX4" fmla="*/ 238125 w 266700"/>
              <a:gd name="connsiteY4" fmla="*/ 0 h 190500"/>
              <a:gd name="connsiteX5" fmla="*/ 266700 w 266700"/>
              <a:gd name="connsiteY5" fmla="*/ 28575 h 190500"/>
              <a:gd name="connsiteX6" fmla="*/ 266700 w 266700"/>
              <a:gd name="connsiteY6" fmla="*/ 161925 h 190500"/>
              <a:gd name="connsiteX7" fmla="*/ 238125 w 266700"/>
              <a:gd name="connsiteY7" fmla="*/ 190500 h 190500"/>
              <a:gd name="connsiteX8" fmla="*/ 209550 w 266700"/>
              <a:gd name="connsiteY8" fmla="*/ 161925 h 190500"/>
              <a:gd name="connsiteX9" fmla="*/ 57150 w 266700"/>
              <a:gd name="connsiteY9" fmla="*/ 161925 h 190500"/>
              <a:gd name="connsiteX10" fmla="*/ 28575 w 266700"/>
              <a:gd name="connsiteY10" fmla="*/ 190500 h 190500"/>
              <a:gd name="connsiteX11" fmla="*/ 0 w 266700"/>
              <a:gd name="connsiteY11" fmla="*/ 161925 h 190500"/>
              <a:gd name="connsiteX12" fmla="*/ 0 w 266700"/>
              <a:gd name="connsiteY12" fmla="*/ 28575 h 190500"/>
              <a:gd name="connsiteX13" fmla="*/ 38100 w 266700"/>
              <a:gd name="connsiteY13" fmla="*/ 28575 h 190500"/>
              <a:gd name="connsiteX14" fmla="*/ 28575 w 266700"/>
              <a:gd name="connsiteY14" fmla="*/ 19050 h 190500"/>
              <a:gd name="connsiteX15" fmla="*/ 19050 w 266700"/>
              <a:gd name="connsiteY15" fmla="*/ 28575 h 190500"/>
              <a:gd name="connsiteX16" fmla="*/ 19050 w 266700"/>
              <a:gd name="connsiteY16" fmla="*/ 161925 h 190500"/>
              <a:gd name="connsiteX17" fmla="*/ 28575 w 266700"/>
              <a:gd name="connsiteY17" fmla="*/ 171450 h 190500"/>
              <a:gd name="connsiteX18" fmla="*/ 38100 w 266700"/>
              <a:gd name="connsiteY18" fmla="*/ 161925 h 190500"/>
              <a:gd name="connsiteX19" fmla="*/ 38100 w 266700"/>
              <a:gd name="connsiteY19" fmla="*/ 28575 h 190500"/>
              <a:gd name="connsiteX20" fmla="*/ 57150 w 266700"/>
              <a:gd name="connsiteY20" fmla="*/ 142875 h 190500"/>
              <a:gd name="connsiteX21" fmla="*/ 209550 w 266700"/>
              <a:gd name="connsiteY21" fmla="*/ 142875 h 190500"/>
              <a:gd name="connsiteX22" fmla="*/ 209550 w 266700"/>
              <a:gd name="connsiteY22" fmla="*/ 47625 h 190500"/>
              <a:gd name="connsiteX23" fmla="*/ 57150 w 266700"/>
              <a:gd name="connsiteY23" fmla="*/ 47625 h 190500"/>
              <a:gd name="connsiteX24" fmla="*/ 57150 w 266700"/>
              <a:gd name="connsiteY24" fmla="*/ 142875 h 190500"/>
              <a:gd name="connsiteX25" fmla="*/ 247650 w 266700"/>
              <a:gd name="connsiteY25" fmla="*/ 28575 h 190500"/>
              <a:gd name="connsiteX26" fmla="*/ 238125 w 266700"/>
              <a:gd name="connsiteY26" fmla="*/ 19050 h 190500"/>
              <a:gd name="connsiteX27" fmla="*/ 228600 w 266700"/>
              <a:gd name="connsiteY27" fmla="*/ 28575 h 190500"/>
              <a:gd name="connsiteX28" fmla="*/ 228600 w 266700"/>
              <a:gd name="connsiteY28" fmla="*/ 161925 h 190500"/>
              <a:gd name="connsiteX29" fmla="*/ 238125 w 266700"/>
              <a:gd name="connsiteY29" fmla="*/ 171450 h 190500"/>
              <a:gd name="connsiteX30" fmla="*/ 247650 w 266700"/>
              <a:gd name="connsiteY30" fmla="*/ 161925 h 190500"/>
              <a:gd name="connsiteX31" fmla="*/ 247650 w 266700"/>
              <a:gd name="connsiteY31" fmla="*/ 285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700" h="190500">
                <a:moveTo>
                  <a:pt x="0" y="28575"/>
                </a:moveTo>
                <a:cubicBezTo>
                  <a:pt x="0" y="12794"/>
                  <a:pt x="12794" y="0"/>
                  <a:pt x="28575" y="0"/>
                </a:cubicBezTo>
                <a:cubicBezTo>
                  <a:pt x="44356" y="0"/>
                  <a:pt x="57150" y="12794"/>
                  <a:pt x="57150" y="28575"/>
                </a:cubicBezTo>
                <a:lnTo>
                  <a:pt x="209550" y="28575"/>
                </a:lnTo>
                <a:cubicBezTo>
                  <a:pt x="209550" y="12794"/>
                  <a:pt x="222343" y="0"/>
                  <a:pt x="238125" y="0"/>
                </a:cubicBezTo>
                <a:cubicBezTo>
                  <a:pt x="253907" y="0"/>
                  <a:pt x="266700" y="12794"/>
                  <a:pt x="266700" y="28575"/>
                </a:cubicBezTo>
                <a:lnTo>
                  <a:pt x="266700" y="161925"/>
                </a:lnTo>
                <a:cubicBezTo>
                  <a:pt x="266700" y="177707"/>
                  <a:pt x="253907" y="190500"/>
                  <a:pt x="238125" y="190500"/>
                </a:cubicBezTo>
                <a:cubicBezTo>
                  <a:pt x="222343" y="190500"/>
                  <a:pt x="209550" y="177707"/>
                  <a:pt x="209550" y="161925"/>
                </a:cubicBezTo>
                <a:lnTo>
                  <a:pt x="57150" y="161925"/>
                </a:lnTo>
                <a:cubicBezTo>
                  <a:pt x="57150" y="177707"/>
                  <a:pt x="44356" y="190500"/>
                  <a:pt x="28575" y="190500"/>
                </a:cubicBezTo>
                <a:cubicBezTo>
                  <a:pt x="12794" y="190500"/>
                  <a:pt x="0" y="177707"/>
                  <a:pt x="0" y="161925"/>
                </a:cubicBezTo>
                <a:lnTo>
                  <a:pt x="0" y="28575"/>
                </a:lnTo>
                <a:close/>
                <a:moveTo>
                  <a:pt x="38100" y="28575"/>
                </a:moveTo>
                <a:cubicBezTo>
                  <a:pt x="38100" y="23315"/>
                  <a:pt x="33835" y="19050"/>
                  <a:pt x="28575" y="19050"/>
                </a:cubicBezTo>
                <a:cubicBezTo>
                  <a:pt x="23314" y="19050"/>
                  <a:pt x="19050" y="23315"/>
                  <a:pt x="19050" y="28575"/>
                </a:cubicBezTo>
                <a:lnTo>
                  <a:pt x="19050" y="161925"/>
                </a:lnTo>
                <a:cubicBezTo>
                  <a:pt x="19050" y="167186"/>
                  <a:pt x="23315" y="171450"/>
                  <a:pt x="28575" y="171450"/>
                </a:cubicBezTo>
                <a:cubicBezTo>
                  <a:pt x="33836" y="171450"/>
                  <a:pt x="38100" y="167186"/>
                  <a:pt x="38100" y="161925"/>
                </a:cubicBezTo>
                <a:lnTo>
                  <a:pt x="38100" y="28575"/>
                </a:lnTo>
                <a:close/>
                <a:moveTo>
                  <a:pt x="57150" y="142875"/>
                </a:moveTo>
                <a:lnTo>
                  <a:pt x="209550" y="142875"/>
                </a:lnTo>
                <a:lnTo>
                  <a:pt x="209550" y="47625"/>
                </a:lnTo>
                <a:lnTo>
                  <a:pt x="57150" y="47625"/>
                </a:lnTo>
                <a:lnTo>
                  <a:pt x="57150" y="142875"/>
                </a:lnTo>
                <a:close/>
                <a:moveTo>
                  <a:pt x="247650" y="28575"/>
                </a:moveTo>
                <a:cubicBezTo>
                  <a:pt x="247650" y="23315"/>
                  <a:pt x="243386" y="19050"/>
                  <a:pt x="238125" y="19050"/>
                </a:cubicBezTo>
                <a:cubicBezTo>
                  <a:pt x="232864" y="19050"/>
                  <a:pt x="228600" y="23315"/>
                  <a:pt x="228600" y="28575"/>
                </a:cubicBezTo>
                <a:lnTo>
                  <a:pt x="228600" y="161925"/>
                </a:lnTo>
                <a:cubicBezTo>
                  <a:pt x="228600" y="167186"/>
                  <a:pt x="232864" y="171450"/>
                  <a:pt x="238125" y="171450"/>
                </a:cubicBezTo>
                <a:cubicBezTo>
                  <a:pt x="243386" y="171450"/>
                  <a:pt x="247650" y="167186"/>
                  <a:pt x="247650" y="161925"/>
                </a:cubicBezTo>
                <a:lnTo>
                  <a:pt x="247650" y="2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277024D2-71F3-DB6C-DD27-A9EE7C136460}"/>
              </a:ext>
            </a:extLst>
          </p:cNvPr>
          <p:cNvSpPr txBox="1">
            <a:spLocks/>
          </p:cNvSpPr>
          <p:nvPr/>
        </p:nvSpPr>
        <p:spPr>
          <a:xfrm>
            <a:off x="1837028" y="2973113"/>
            <a:ext cx="5201536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Data storage and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0DEBA3-93C1-A050-EE9D-98C2622EBDD7}"/>
              </a:ext>
            </a:extLst>
          </p:cNvPr>
          <p:cNvSpPr/>
          <p:nvPr/>
        </p:nvSpPr>
        <p:spPr bwMode="auto">
          <a:xfrm>
            <a:off x="584200" y="2719231"/>
            <a:ext cx="958377" cy="958377"/>
          </a:xfrm>
          <a:prstGeom prst="ellipse">
            <a:avLst/>
          </a:prstGeom>
          <a:gradFill>
            <a:gsLst>
              <a:gs pos="60000">
                <a:schemeClr val="accent6">
                  <a:lumMod val="50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8900000" scaled="1"/>
          </a:gradFill>
          <a:ln>
            <a:noFill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chemeClr val="tx1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" name="chip" title="Icon of a computer chip">
            <a:extLst>
              <a:ext uri="{FF2B5EF4-FFF2-40B4-BE49-F238E27FC236}">
                <a16:creationId xmlns:a16="http://schemas.microsoft.com/office/drawing/2014/main" id="{EF5CB085-BCEF-FF04-417C-278B7B882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7733" y="3019134"/>
            <a:ext cx="351311" cy="35857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D880346-460A-49F4-E561-5ADA9A5CCD85}"/>
              </a:ext>
            </a:extLst>
          </p:cNvPr>
          <p:cNvSpPr txBox="1">
            <a:spLocks/>
          </p:cNvSpPr>
          <p:nvPr/>
        </p:nvSpPr>
        <p:spPr>
          <a:xfrm>
            <a:off x="1837028" y="4405907"/>
            <a:ext cx="5201536" cy="7386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Delivering data to </a:t>
            </a:r>
            <a:br>
              <a:rPr lang="en-US"/>
            </a:br>
            <a:r>
              <a:rPr lang="en-US"/>
              <a:t>data analysts and data scientists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FD0D26-9162-90E2-C4ED-C64785815C87}"/>
              </a:ext>
            </a:extLst>
          </p:cNvPr>
          <p:cNvSpPr/>
          <p:nvPr/>
        </p:nvSpPr>
        <p:spPr bwMode="auto">
          <a:xfrm>
            <a:off x="584200" y="4296051"/>
            <a:ext cx="958377" cy="958377"/>
          </a:xfrm>
          <a:prstGeom prst="ellipse">
            <a:avLst/>
          </a:prstGeom>
          <a:gradFill>
            <a:gsLst>
              <a:gs pos="60000">
                <a:srgbClr val="038C76"/>
              </a:gs>
              <a:gs pos="0">
                <a:srgbClr val="117865">
                  <a:shade val="67500"/>
                  <a:satMod val="115000"/>
                </a:srgbClr>
              </a:gs>
              <a:gs pos="100000">
                <a:srgbClr val="00AE94"/>
              </a:gs>
            </a:gsLst>
            <a:lin ang="18900000" scaled="1"/>
          </a:gradFill>
          <a:ln>
            <a:noFill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ircle" title="Icon of a circle with three smaller circles on it">
            <a:extLst>
              <a:ext uri="{FF2B5EF4-FFF2-40B4-BE49-F238E27FC236}">
                <a16:creationId xmlns:a16="http://schemas.microsoft.com/office/drawing/2014/main" id="{40829C50-0532-81AD-547B-0524C8E981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508" y="4579895"/>
            <a:ext cx="365760" cy="371835"/>
          </a:xfrm>
          <a:custGeom>
            <a:avLst/>
            <a:gdLst>
              <a:gd name="T0" fmla="*/ 26 w 340"/>
              <a:gd name="T1" fmla="*/ 224 h 345"/>
              <a:gd name="T2" fmla="*/ 23 w 340"/>
              <a:gd name="T3" fmla="*/ 198 h 345"/>
              <a:gd name="T4" fmla="*/ 119 w 340"/>
              <a:gd name="T5" fmla="*/ 59 h 345"/>
              <a:gd name="T6" fmla="*/ 77 w 340"/>
              <a:gd name="T7" fmla="*/ 312 h 345"/>
              <a:gd name="T8" fmla="*/ 170 w 340"/>
              <a:gd name="T9" fmla="*/ 345 h 345"/>
              <a:gd name="T10" fmla="*/ 262 w 340"/>
              <a:gd name="T11" fmla="*/ 312 h 345"/>
              <a:gd name="T12" fmla="*/ 314 w 340"/>
              <a:gd name="T13" fmla="*/ 224 h 345"/>
              <a:gd name="T14" fmla="*/ 317 w 340"/>
              <a:gd name="T15" fmla="*/ 198 h 345"/>
              <a:gd name="T16" fmla="*/ 220 w 340"/>
              <a:gd name="T17" fmla="*/ 60 h 345"/>
              <a:gd name="T18" fmla="*/ 170 w 340"/>
              <a:gd name="T19" fmla="*/ 102 h 345"/>
              <a:gd name="T20" fmla="*/ 221 w 340"/>
              <a:gd name="T21" fmla="*/ 51 h 345"/>
              <a:gd name="T22" fmla="*/ 170 w 340"/>
              <a:gd name="T23" fmla="*/ 0 h 345"/>
              <a:gd name="T24" fmla="*/ 119 w 340"/>
              <a:gd name="T25" fmla="*/ 51 h 345"/>
              <a:gd name="T26" fmla="*/ 170 w 340"/>
              <a:gd name="T27" fmla="*/ 102 h 345"/>
              <a:gd name="T28" fmla="*/ 51 w 340"/>
              <a:gd name="T29" fmla="*/ 319 h 345"/>
              <a:gd name="T30" fmla="*/ 102 w 340"/>
              <a:gd name="T31" fmla="*/ 268 h 345"/>
              <a:gd name="T32" fmla="*/ 51 w 340"/>
              <a:gd name="T33" fmla="*/ 217 h 345"/>
              <a:gd name="T34" fmla="*/ 0 w 340"/>
              <a:gd name="T35" fmla="*/ 268 h 345"/>
              <a:gd name="T36" fmla="*/ 51 w 340"/>
              <a:gd name="T37" fmla="*/ 319 h 345"/>
              <a:gd name="T38" fmla="*/ 289 w 340"/>
              <a:gd name="T39" fmla="*/ 319 h 345"/>
              <a:gd name="T40" fmla="*/ 340 w 340"/>
              <a:gd name="T41" fmla="*/ 268 h 345"/>
              <a:gd name="T42" fmla="*/ 289 w 340"/>
              <a:gd name="T43" fmla="*/ 217 h 345"/>
              <a:gd name="T44" fmla="*/ 238 w 340"/>
              <a:gd name="T45" fmla="*/ 268 h 345"/>
              <a:gd name="T46" fmla="*/ 289 w 340"/>
              <a:gd name="T47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0" h="345">
                <a:moveTo>
                  <a:pt x="26" y="224"/>
                </a:moveTo>
                <a:cubicBezTo>
                  <a:pt x="24" y="215"/>
                  <a:pt x="23" y="208"/>
                  <a:pt x="23" y="198"/>
                </a:cubicBezTo>
                <a:cubicBezTo>
                  <a:pt x="23" y="136"/>
                  <a:pt x="65" y="81"/>
                  <a:pt x="119" y="59"/>
                </a:cubicBezTo>
                <a:moveTo>
                  <a:pt x="77" y="312"/>
                </a:moveTo>
                <a:cubicBezTo>
                  <a:pt x="103" y="334"/>
                  <a:pt x="134" y="345"/>
                  <a:pt x="170" y="345"/>
                </a:cubicBezTo>
                <a:cubicBezTo>
                  <a:pt x="207" y="345"/>
                  <a:pt x="236" y="334"/>
                  <a:pt x="262" y="312"/>
                </a:cubicBezTo>
                <a:moveTo>
                  <a:pt x="314" y="224"/>
                </a:moveTo>
                <a:cubicBezTo>
                  <a:pt x="316" y="214"/>
                  <a:pt x="317" y="208"/>
                  <a:pt x="317" y="198"/>
                </a:cubicBezTo>
                <a:cubicBezTo>
                  <a:pt x="317" y="134"/>
                  <a:pt x="277" y="80"/>
                  <a:pt x="220" y="60"/>
                </a:cubicBezTo>
                <a:moveTo>
                  <a:pt x="170" y="102"/>
                </a:moveTo>
                <a:cubicBezTo>
                  <a:pt x="198" y="102"/>
                  <a:pt x="221" y="79"/>
                  <a:pt x="221" y="51"/>
                </a:cubicBezTo>
                <a:cubicBezTo>
                  <a:pt x="221" y="23"/>
                  <a:pt x="198" y="0"/>
                  <a:pt x="170" y="0"/>
                </a:cubicBezTo>
                <a:cubicBezTo>
                  <a:pt x="142" y="0"/>
                  <a:pt x="119" y="23"/>
                  <a:pt x="119" y="51"/>
                </a:cubicBezTo>
                <a:cubicBezTo>
                  <a:pt x="119" y="79"/>
                  <a:pt x="142" y="102"/>
                  <a:pt x="170" y="102"/>
                </a:cubicBezTo>
                <a:close/>
                <a:moveTo>
                  <a:pt x="51" y="319"/>
                </a:moveTo>
                <a:cubicBezTo>
                  <a:pt x="79" y="319"/>
                  <a:pt x="102" y="297"/>
                  <a:pt x="102" y="268"/>
                </a:cubicBezTo>
                <a:cubicBezTo>
                  <a:pt x="102" y="240"/>
                  <a:pt x="79" y="217"/>
                  <a:pt x="51" y="217"/>
                </a:cubicBezTo>
                <a:cubicBezTo>
                  <a:pt x="23" y="217"/>
                  <a:pt x="0" y="240"/>
                  <a:pt x="0" y="268"/>
                </a:cubicBezTo>
                <a:cubicBezTo>
                  <a:pt x="0" y="297"/>
                  <a:pt x="23" y="319"/>
                  <a:pt x="51" y="319"/>
                </a:cubicBezTo>
                <a:close/>
                <a:moveTo>
                  <a:pt x="289" y="319"/>
                </a:moveTo>
                <a:cubicBezTo>
                  <a:pt x="317" y="319"/>
                  <a:pt x="340" y="297"/>
                  <a:pt x="340" y="268"/>
                </a:cubicBezTo>
                <a:cubicBezTo>
                  <a:pt x="340" y="240"/>
                  <a:pt x="317" y="217"/>
                  <a:pt x="289" y="217"/>
                </a:cubicBezTo>
                <a:cubicBezTo>
                  <a:pt x="261" y="217"/>
                  <a:pt x="238" y="240"/>
                  <a:pt x="238" y="268"/>
                </a:cubicBezTo>
                <a:cubicBezTo>
                  <a:pt x="238" y="297"/>
                  <a:pt x="261" y="319"/>
                  <a:pt x="289" y="319"/>
                </a:cubicBez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2440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7A61C8F-580C-2D2D-D811-75B5CC52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A87E6E-028E-124A-138D-88BD32EAF09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" name="Picture 24">
            <a:extLst>
              <a:ext uri="{FF2B5EF4-FFF2-40B4-BE49-F238E27FC236}">
                <a16:creationId xmlns:a16="http://schemas.microsoft.com/office/drawing/2014/main" id="{CEF14872-A611-3E94-F2A0-A23BC3B2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CD37A-F262-2374-6E95-7E6FBE2B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8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31" name="Picture 24">
            <a:extLst>
              <a:ext uri="{FF2B5EF4-FFF2-40B4-BE49-F238E27FC236}">
                <a16:creationId xmlns:a16="http://schemas.microsoft.com/office/drawing/2014/main" id="{53234377-631E-A48E-3450-80977613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2C5D72-C6ED-E2AD-6B96-912F1786C8C5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9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88BA3-9C7F-C236-60DD-91EB875DE8C2}"/>
              </a:ext>
            </a:extLst>
          </p:cNvPr>
          <p:cNvSpPr txBox="1"/>
          <p:nvPr/>
        </p:nvSpPr>
        <p:spPr>
          <a:xfrm>
            <a:off x="3829707" y="3371812"/>
            <a:ext cx="1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Notebook</a:t>
            </a:r>
            <a:endParaRPr lang="en-AT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CA45-2A31-43A0-E8BC-F8A3A6ACA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3697" y="2723564"/>
            <a:ext cx="699809" cy="686353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D094295-93B9-3B5A-A902-61B2B975C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916" y="2559844"/>
            <a:ext cx="914400" cy="914400"/>
          </a:xfrm>
          <a:prstGeom prst="rect">
            <a:avLst/>
          </a:prstGeom>
        </p:spPr>
      </p:pic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DB673371-965F-EF51-67D9-EE4D7EA1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08" y="3199941"/>
            <a:ext cx="376483" cy="3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E6291-E278-5EAE-A1D9-3EAC760BDD16}"/>
              </a:ext>
            </a:extLst>
          </p:cNvPr>
          <p:cNvSpPr txBox="1"/>
          <p:nvPr/>
        </p:nvSpPr>
        <p:spPr>
          <a:xfrm>
            <a:off x="2104437" y="3606616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Scientist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Left-Right 43">
            <a:extLst>
              <a:ext uri="{FF2B5EF4-FFF2-40B4-BE49-F238E27FC236}">
                <a16:creationId xmlns:a16="http://schemas.microsoft.com/office/drawing/2014/main" id="{D0FD974C-D96D-DEF1-6EB6-99B0AD2CCE85}"/>
              </a:ext>
            </a:extLst>
          </p:cNvPr>
          <p:cNvSpPr/>
          <p:nvPr/>
        </p:nvSpPr>
        <p:spPr>
          <a:xfrm>
            <a:off x="3225465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737B0-BA90-859A-1FAC-593770A26C40}"/>
              </a:ext>
            </a:extLst>
          </p:cNvPr>
          <p:cNvSpPr txBox="1"/>
          <p:nvPr/>
        </p:nvSpPr>
        <p:spPr>
          <a:xfrm>
            <a:off x="3797383" y="3431286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AF5F54C-05CB-949B-019E-51D75AC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3C78CB-BBE3-B20A-7E1C-9E88706C7488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45990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88BA3-9C7F-C236-60DD-91EB875DE8C2}"/>
              </a:ext>
            </a:extLst>
          </p:cNvPr>
          <p:cNvSpPr txBox="1"/>
          <p:nvPr/>
        </p:nvSpPr>
        <p:spPr>
          <a:xfrm>
            <a:off x="3829707" y="3371812"/>
            <a:ext cx="1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Notebook</a:t>
            </a:r>
            <a:endParaRPr lang="en-AT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CA45-2A31-43A0-E8BC-F8A3A6ACA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3697" y="2723564"/>
            <a:ext cx="699809" cy="686353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D094295-93B9-3B5A-A902-61B2B975C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916" y="2559844"/>
            <a:ext cx="914400" cy="914400"/>
          </a:xfrm>
          <a:prstGeom prst="rect">
            <a:avLst/>
          </a:prstGeom>
        </p:spPr>
      </p:pic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DB673371-965F-EF51-67D9-EE4D7EA1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08" y="3199941"/>
            <a:ext cx="376483" cy="3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E6291-E278-5EAE-A1D9-3EAC760BDD16}"/>
              </a:ext>
            </a:extLst>
          </p:cNvPr>
          <p:cNvSpPr txBox="1"/>
          <p:nvPr/>
        </p:nvSpPr>
        <p:spPr>
          <a:xfrm>
            <a:off x="2104437" y="3606616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Scientist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Left-Right 43">
            <a:extLst>
              <a:ext uri="{FF2B5EF4-FFF2-40B4-BE49-F238E27FC236}">
                <a16:creationId xmlns:a16="http://schemas.microsoft.com/office/drawing/2014/main" id="{D0FD974C-D96D-DEF1-6EB6-99B0AD2CCE85}"/>
              </a:ext>
            </a:extLst>
          </p:cNvPr>
          <p:cNvSpPr/>
          <p:nvPr/>
        </p:nvSpPr>
        <p:spPr>
          <a:xfrm>
            <a:off x="3225465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737B0-BA90-859A-1FAC-593770A26C40}"/>
              </a:ext>
            </a:extLst>
          </p:cNvPr>
          <p:cNvSpPr txBox="1"/>
          <p:nvPr/>
        </p:nvSpPr>
        <p:spPr>
          <a:xfrm>
            <a:off x="3797383" y="3431286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" name="Picture 2" descr="Data Model Icon #45490 - Free Icons Library">
            <a:extLst>
              <a:ext uri="{FF2B5EF4-FFF2-40B4-BE49-F238E27FC236}">
                <a16:creationId xmlns:a16="http://schemas.microsoft.com/office/drawing/2014/main" id="{01A2DD63-7195-3435-B450-F7E895C5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48" y="3514915"/>
            <a:ext cx="933294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>
            <a:extLst>
              <a:ext uri="{FF2B5EF4-FFF2-40B4-BE49-F238E27FC236}">
                <a16:creationId xmlns:a16="http://schemas.microsoft.com/office/drawing/2014/main" id="{B47BE5B9-F8C0-C7B0-8516-32048A31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9A1872-0D49-EE40-8D09-78417996D6C3}"/>
              </a:ext>
            </a:extLst>
          </p:cNvPr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221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Graphic 1">
            <a:extLst>
              <a:ext uri="{FF2B5EF4-FFF2-40B4-BE49-F238E27FC236}">
                <a16:creationId xmlns:a16="http://schemas.microsoft.com/office/drawing/2014/main" id="{42A957E3-CF69-5922-CE95-CF58579E3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171" t="88904" r="82736"/>
          <a:stretch/>
        </p:blipFill>
        <p:spPr>
          <a:xfrm>
            <a:off x="7115801" y="2742924"/>
            <a:ext cx="594956" cy="70291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0F7C4-66DC-A8E8-FD8B-20D83A008985}"/>
              </a:ext>
            </a:extLst>
          </p:cNvPr>
          <p:cNvSpPr txBox="1"/>
          <p:nvPr/>
        </p:nvSpPr>
        <p:spPr>
          <a:xfrm>
            <a:off x="6747407" y="3474244"/>
            <a:ext cx="14181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PowerBI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88BA3-9C7F-C236-60DD-91EB875DE8C2}"/>
              </a:ext>
            </a:extLst>
          </p:cNvPr>
          <p:cNvSpPr txBox="1"/>
          <p:nvPr/>
        </p:nvSpPr>
        <p:spPr>
          <a:xfrm>
            <a:off x="3829707" y="3371812"/>
            <a:ext cx="1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Notebook</a:t>
            </a:r>
            <a:endParaRPr lang="en-AT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CA45-2A31-43A0-E8BC-F8A3A6ACA6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3697" y="2723564"/>
            <a:ext cx="699809" cy="68635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659E6D0-1E30-EE20-37B5-604022018A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1255" y="25714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73AC0F-F4FD-AF08-32B8-29E715B9C87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-7916" r="-7916"/>
          <a:stretch/>
        </p:blipFill>
        <p:spPr>
          <a:xfrm>
            <a:off x="9560229" y="3135716"/>
            <a:ext cx="490852" cy="423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55015E-A289-F20B-3BB9-C592F9E31F54}"/>
              </a:ext>
            </a:extLst>
          </p:cNvPr>
          <p:cNvSpPr txBox="1"/>
          <p:nvPr/>
        </p:nvSpPr>
        <p:spPr>
          <a:xfrm>
            <a:off x="8681428" y="3620351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Analyst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D094295-93B9-3B5A-A902-61B2B975C0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55916" y="2559844"/>
            <a:ext cx="914400" cy="914400"/>
          </a:xfrm>
          <a:prstGeom prst="rect">
            <a:avLst/>
          </a:prstGeom>
        </p:spPr>
      </p:pic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DB673371-965F-EF51-67D9-EE4D7EA1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08" y="3199941"/>
            <a:ext cx="376483" cy="3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E6291-E278-5EAE-A1D9-3EAC760BDD16}"/>
              </a:ext>
            </a:extLst>
          </p:cNvPr>
          <p:cNvSpPr txBox="1"/>
          <p:nvPr/>
        </p:nvSpPr>
        <p:spPr>
          <a:xfrm>
            <a:off x="2104437" y="3606616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Scientist</a:t>
            </a:r>
          </a:p>
        </p:txBody>
      </p:sp>
      <p:pic>
        <p:nvPicPr>
          <p:cNvPr id="17" name="Picture 2" descr="Data Model Icon #45490 - Free Icons Library">
            <a:extLst>
              <a:ext uri="{FF2B5EF4-FFF2-40B4-BE49-F238E27FC236}">
                <a16:creationId xmlns:a16="http://schemas.microsoft.com/office/drawing/2014/main" id="{321CDD03-BE77-E1C5-01CF-8F30A0F2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48" y="3514915"/>
            <a:ext cx="933294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Left-Right 43">
            <a:extLst>
              <a:ext uri="{FF2B5EF4-FFF2-40B4-BE49-F238E27FC236}">
                <a16:creationId xmlns:a16="http://schemas.microsoft.com/office/drawing/2014/main" id="{D0FD974C-D96D-DEF1-6EB6-99B0AD2CCE85}"/>
              </a:ext>
            </a:extLst>
          </p:cNvPr>
          <p:cNvSpPr/>
          <p:nvPr/>
        </p:nvSpPr>
        <p:spPr>
          <a:xfrm>
            <a:off x="3225465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737B0-BA90-859A-1FAC-593770A26C40}"/>
              </a:ext>
            </a:extLst>
          </p:cNvPr>
          <p:cNvSpPr txBox="1"/>
          <p:nvPr/>
        </p:nvSpPr>
        <p:spPr>
          <a:xfrm>
            <a:off x="3797383" y="3431286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26" name="Arrow: Left-Right 43">
            <a:extLst>
              <a:ext uri="{FF2B5EF4-FFF2-40B4-BE49-F238E27FC236}">
                <a16:creationId xmlns:a16="http://schemas.microsoft.com/office/drawing/2014/main" id="{C928BEC5-155A-6546-6B3E-D4AC32E98069}"/>
              </a:ext>
            </a:extLst>
          </p:cNvPr>
          <p:cNvSpPr/>
          <p:nvPr/>
        </p:nvSpPr>
        <p:spPr>
          <a:xfrm>
            <a:off x="7842801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32" name="Picture 24">
            <a:extLst>
              <a:ext uri="{FF2B5EF4-FFF2-40B4-BE49-F238E27FC236}">
                <a16:creationId xmlns:a16="http://schemas.microsoft.com/office/drawing/2014/main" id="{53AEC14D-391D-55B9-CE59-EBB78327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1DA61B-724E-8457-04B1-3199014F6AAC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0762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616B1-2C2F-BC73-90FC-2D7ADB1F9F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3CDC-CE97-E6AE-70DE-8EEF5D864432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B83A7-E3A4-BA05-113F-3D78DF8F5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9F35F8E4-A791-7E31-733B-CAD6D12A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585621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5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Sparking Fabric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2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Engenharia de Dados no Microsoft Fabric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7DEDF-9026-AA78-9D1F-F8C51FA2CBF7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76A6-8C79-2B03-97AF-53F22297D863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0D02D-A1B3-1783-327F-D19FD9AA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13AB51D7-6A24-1214-EF17-8DA504A93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2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DF5BB8-DACF-BE4F-AF8A-155F19F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0C0DE-D1D1-9E5A-E384-BE006862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57313"/>
            <a:ext cx="8105775" cy="4819650"/>
          </a:xfrm>
        </p:spPr>
        <p:txBody>
          <a:bodyPr>
            <a:normAutofit/>
          </a:bodyPr>
          <a:lstStyle/>
          <a:p>
            <a:r>
              <a:rPr lang="pt-BR" sz="4400" dirty="0"/>
              <a:t>Apache Spark no Microsoft Fabric</a:t>
            </a:r>
          </a:p>
          <a:p>
            <a:r>
              <a:rPr lang="pt-BR" sz="4400" dirty="0"/>
              <a:t>Notebooks and Spark processing</a:t>
            </a:r>
          </a:p>
          <a:p>
            <a:r>
              <a:rPr lang="pt-BR" sz="4400" dirty="0"/>
              <a:t>Demos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3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2FE4F27-B762-DCE9-FE4B-0B8E109D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4ED943-BCF9-0FFD-8D7A-5D601CE4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3CE267-383C-9874-B90F-C483166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A4403B-1631-C7E6-44C6-ED3331B45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DAEE618-00B6-0DF4-940B-55EE640734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97D-0033-5797-71C4-9506D9729D17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10250-7349-67CF-279B-B30AF16F8BB7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D9F13-2D24-E7FE-2F3E-F48E3BB1530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6D8E2-3021-EE28-0632-7D94D3F5C3B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F5043-E3A6-FED4-E5C9-2D6289A875A8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75516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36976-A25A-ED22-4A48-EE4B957F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6535" y="589401"/>
            <a:ext cx="9662997" cy="535275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EC221BC-1890-EB86-6B09-E788DCBF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16775-FA7F-E891-FA23-F496253D67D9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4207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C791BE-310D-0D09-C2E6-4EA3BCB1883A}"/>
              </a:ext>
            </a:extLst>
          </p:cNvPr>
          <p:cNvSpPr txBox="1">
            <a:spLocks/>
          </p:cNvSpPr>
          <p:nvPr/>
        </p:nvSpPr>
        <p:spPr>
          <a:xfrm>
            <a:off x="1837028" y="1445931"/>
            <a:ext cx="5201536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pipelines and movement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D3650D-7823-E5A8-D2C4-F4FF044FAC76}"/>
              </a:ext>
            </a:extLst>
          </p:cNvPr>
          <p:cNvSpPr/>
          <p:nvPr/>
        </p:nvSpPr>
        <p:spPr bwMode="auto">
          <a:xfrm>
            <a:off x="584200" y="1151425"/>
            <a:ext cx="958377" cy="958377"/>
          </a:xfrm>
          <a:prstGeom prst="ellipse">
            <a:avLst/>
          </a:prstGeom>
          <a:gradFill>
            <a:gsLst>
              <a:gs pos="60000">
                <a:srgbClr val="038C76"/>
              </a:gs>
              <a:gs pos="0">
                <a:srgbClr val="117865">
                  <a:shade val="67500"/>
                  <a:satMod val="115000"/>
                </a:srgbClr>
              </a:gs>
              <a:gs pos="100000">
                <a:srgbClr val="00AE94"/>
              </a:gs>
            </a:gsLst>
            <a:lin ang="18900000" scaled="1"/>
          </a:gradFill>
          <a:ln>
            <a:noFill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Graphic 27">
            <a:extLst>
              <a:ext uri="{FF2B5EF4-FFF2-40B4-BE49-F238E27FC236}">
                <a16:creationId xmlns:a16="http://schemas.microsoft.com/office/drawing/2014/main" id="{DA861810-9463-A968-1E6D-BD326DE56429}"/>
              </a:ext>
            </a:extLst>
          </p:cNvPr>
          <p:cNvSpPr/>
          <p:nvPr/>
        </p:nvSpPr>
        <p:spPr>
          <a:xfrm>
            <a:off x="857814" y="1479637"/>
            <a:ext cx="411149" cy="301920"/>
          </a:xfrm>
          <a:custGeom>
            <a:avLst/>
            <a:gdLst>
              <a:gd name="connsiteX0" fmla="*/ 0 w 266700"/>
              <a:gd name="connsiteY0" fmla="*/ 28575 h 190500"/>
              <a:gd name="connsiteX1" fmla="*/ 28575 w 266700"/>
              <a:gd name="connsiteY1" fmla="*/ 0 h 190500"/>
              <a:gd name="connsiteX2" fmla="*/ 57150 w 266700"/>
              <a:gd name="connsiteY2" fmla="*/ 28575 h 190500"/>
              <a:gd name="connsiteX3" fmla="*/ 209550 w 266700"/>
              <a:gd name="connsiteY3" fmla="*/ 28575 h 190500"/>
              <a:gd name="connsiteX4" fmla="*/ 238125 w 266700"/>
              <a:gd name="connsiteY4" fmla="*/ 0 h 190500"/>
              <a:gd name="connsiteX5" fmla="*/ 266700 w 266700"/>
              <a:gd name="connsiteY5" fmla="*/ 28575 h 190500"/>
              <a:gd name="connsiteX6" fmla="*/ 266700 w 266700"/>
              <a:gd name="connsiteY6" fmla="*/ 161925 h 190500"/>
              <a:gd name="connsiteX7" fmla="*/ 238125 w 266700"/>
              <a:gd name="connsiteY7" fmla="*/ 190500 h 190500"/>
              <a:gd name="connsiteX8" fmla="*/ 209550 w 266700"/>
              <a:gd name="connsiteY8" fmla="*/ 161925 h 190500"/>
              <a:gd name="connsiteX9" fmla="*/ 57150 w 266700"/>
              <a:gd name="connsiteY9" fmla="*/ 161925 h 190500"/>
              <a:gd name="connsiteX10" fmla="*/ 28575 w 266700"/>
              <a:gd name="connsiteY10" fmla="*/ 190500 h 190500"/>
              <a:gd name="connsiteX11" fmla="*/ 0 w 266700"/>
              <a:gd name="connsiteY11" fmla="*/ 161925 h 190500"/>
              <a:gd name="connsiteX12" fmla="*/ 0 w 266700"/>
              <a:gd name="connsiteY12" fmla="*/ 28575 h 190500"/>
              <a:gd name="connsiteX13" fmla="*/ 38100 w 266700"/>
              <a:gd name="connsiteY13" fmla="*/ 28575 h 190500"/>
              <a:gd name="connsiteX14" fmla="*/ 28575 w 266700"/>
              <a:gd name="connsiteY14" fmla="*/ 19050 h 190500"/>
              <a:gd name="connsiteX15" fmla="*/ 19050 w 266700"/>
              <a:gd name="connsiteY15" fmla="*/ 28575 h 190500"/>
              <a:gd name="connsiteX16" fmla="*/ 19050 w 266700"/>
              <a:gd name="connsiteY16" fmla="*/ 161925 h 190500"/>
              <a:gd name="connsiteX17" fmla="*/ 28575 w 266700"/>
              <a:gd name="connsiteY17" fmla="*/ 171450 h 190500"/>
              <a:gd name="connsiteX18" fmla="*/ 38100 w 266700"/>
              <a:gd name="connsiteY18" fmla="*/ 161925 h 190500"/>
              <a:gd name="connsiteX19" fmla="*/ 38100 w 266700"/>
              <a:gd name="connsiteY19" fmla="*/ 28575 h 190500"/>
              <a:gd name="connsiteX20" fmla="*/ 57150 w 266700"/>
              <a:gd name="connsiteY20" fmla="*/ 142875 h 190500"/>
              <a:gd name="connsiteX21" fmla="*/ 209550 w 266700"/>
              <a:gd name="connsiteY21" fmla="*/ 142875 h 190500"/>
              <a:gd name="connsiteX22" fmla="*/ 209550 w 266700"/>
              <a:gd name="connsiteY22" fmla="*/ 47625 h 190500"/>
              <a:gd name="connsiteX23" fmla="*/ 57150 w 266700"/>
              <a:gd name="connsiteY23" fmla="*/ 47625 h 190500"/>
              <a:gd name="connsiteX24" fmla="*/ 57150 w 266700"/>
              <a:gd name="connsiteY24" fmla="*/ 142875 h 190500"/>
              <a:gd name="connsiteX25" fmla="*/ 247650 w 266700"/>
              <a:gd name="connsiteY25" fmla="*/ 28575 h 190500"/>
              <a:gd name="connsiteX26" fmla="*/ 238125 w 266700"/>
              <a:gd name="connsiteY26" fmla="*/ 19050 h 190500"/>
              <a:gd name="connsiteX27" fmla="*/ 228600 w 266700"/>
              <a:gd name="connsiteY27" fmla="*/ 28575 h 190500"/>
              <a:gd name="connsiteX28" fmla="*/ 228600 w 266700"/>
              <a:gd name="connsiteY28" fmla="*/ 161925 h 190500"/>
              <a:gd name="connsiteX29" fmla="*/ 238125 w 266700"/>
              <a:gd name="connsiteY29" fmla="*/ 171450 h 190500"/>
              <a:gd name="connsiteX30" fmla="*/ 247650 w 266700"/>
              <a:gd name="connsiteY30" fmla="*/ 161925 h 190500"/>
              <a:gd name="connsiteX31" fmla="*/ 247650 w 266700"/>
              <a:gd name="connsiteY31" fmla="*/ 285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700" h="190500">
                <a:moveTo>
                  <a:pt x="0" y="28575"/>
                </a:moveTo>
                <a:cubicBezTo>
                  <a:pt x="0" y="12794"/>
                  <a:pt x="12794" y="0"/>
                  <a:pt x="28575" y="0"/>
                </a:cubicBezTo>
                <a:cubicBezTo>
                  <a:pt x="44356" y="0"/>
                  <a:pt x="57150" y="12794"/>
                  <a:pt x="57150" y="28575"/>
                </a:cubicBezTo>
                <a:lnTo>
                  <a:pt x="209550" y="28575"/>
                </a:lnTo>
                <a:cubicBezTo>
                  <a:pt x="209550" y="12794"/>
                  <a:pt x="222343" y="0"/>
                  <a:pt x="238125" y="0"/>
                </a:cubicBezTo>
                <a:cubicBezTo>
                  <a:pt x="253907" y="0"/>
                  <a:pt x="266700" y="12794"/>
                  <a:pt x="266700" y="28575"/>
                </a:cubicBezTo>
                <a:lnTo>
                  <a:pt x="266700" y="161925"/>
                </a:lnTo>
                <a:cubicBezTo>
                  <a:pt x="266700" y="177707"/>
                  <a:pt x="253907" y="190500"/>
                  <a:pt x="238125" y="190500"/>
                </a:cubicBezTo>
                <a:cubicBezTo>
                  <a:pt x="222343" y="190500"/>
                  <a:pt x="209550" y="177707"/>
                  <a:pt x="209550" y="161925"/>
                </a:cubicBezTo>
                <a:lnTo>
                  <a:pt x="57150" y="161925"/>
                </a:lnTo>
                <a:cubicBezTo>
                  <a:pt x="57150" y="177707"/>
                  <a:pt x="44356" y="190500"/>
                  <a:pt x="28575" y="190500"/>
                </a:cubicBezTo>
                <a:cubicBezTo>
                  <a:pt x="12794" y="190500"/>
                  <a:pt x="0" y="177707"/>
                  <a:pt x="0" y="161925"/>
                </a:cubicBezTo>
                <a:lnTo>
                  <a:pt x="0" y="28575"/>
                </a:lnTo>
                <a:close/>
                <a:moveTo>
                  <a:pt x="38100" y="28575"/>
                </a:moveTo>
                <a:cubicBezTo>
                  <a:pt x="38100" y="23315"/>
                  <a:pt x="33835" y="19050"/>
                  <a:pt x="28575" y="19050"/>
                </a:cubicBezTo>
                <a:cubicBezTo>
                  <a:pt x="23314" y="19050"/>
                  <a:pt x="19050" y="23315"/>
                  <a:pt x="19050" y="28575"/>
                </a:cubicBezTo>
                <a:lnTo>
                  <a:pt x="19050" y="161925"/>
                </a:lnTo>
                <a:cubicBezTo>
                  <a:pt x="19050" y="167186"/>
                  <a:pt x="23315" y="171450"/>
                  <a:pt x="28575" y="171450"/>
                </a:cubicBezTo>
                <a:cubicBezTo>
                  <a:pt x="33836" y="171450"/>
                  <a:pt x="38100" y="167186"/>
                  <a:pt x="38100" y="161925"/>
                </a:cubicBezTo>
                <a:lnTo>
                  <a:pt x="38100" y="28575"/>
                </a:lnTo>
                <a:close/>
                <a:moveTo>
                  <a:pt x="57150" y="142875"/>
                </a:moveTo>
                <a:lnTo>
                  <a:pt x="209550" y="142875"/>
                </a:lnTo>
                <a:lnTo>
                  <a:pt x="209550" y="47625"/>
                </a:lnTo>
                <a:lnTo>
                  <a:pt x="57150" y="47625"/>
                </a:lnTo>
                <a:lnTo>
                  <a:pt x="57150" y="142875"/>
                </a:lnTo>
                <a:close/>
                <a:moveTo>
                  <a:pt x="247650" y="28575"/>
                </a:moveTo>
                <a:cubicBezTo>
                  <a:pt x="247650" y="23315"/>
                  <a:pt x="243386" y="19050"/>
                  <a:pt x="238125" y="19050"/>
                </a:cubicBezTo>
                <a:cubicBezTo>
                  <a:pt x="232864" y="19050"/>
                  <a:pt x="228600" y="23315"/>
                  <a:pt x="228600" y="28575"/>
                </a:cubicBezTo>
                <a:lnTo>
                  <a:pt x="228600" y="161925"/>
                </a:lnTo>
                <a:cubicBezTo>
                  <a:pt x="228600" y="167186"/>
                  <a:pt x="232864" y="171450"/>
                  <a:pt x="238125" y="171450"/>
                </a:cubicBezTo>
                <a:cubicBezTo>
                  <a:pt x="243386" y="171450"/>
                  <a:pt x="247650" y="167186"/>
                  <a:pt x="247650" y="161925"/>
                </a:cubicBezTo>
                <a:lnTo>
                  <a:pt x="247650" y="28575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A5CBEF-5015-7BE5-6BAA-72295EB2E936}"/>
              </a:ext>
            </a:extLst>
          </p:cNvPr>
          <p:cNvCxnSpPr>
            <a:cxnSpLocks/>
          </p:cNvCxnSpPr>
          <p:nvPr/>
        </p:nvCxnSpPr>
        <p:spPr>
          <a:xfrm>
            <a:off x="698544" y="4020065"/>
            <a:ext cx="5144456" cy="0"/>
          </a:xfrm>
          <a:prstGeom prst="line">
            <a:avLst/>
          </a:prstGeom>
          <a:ln w="38100">
            <a:solidFill>
              <a:srgbClr val="FFC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A026CD-FD41-7902-D642-630CE11DA3B0}"/>
              </a:ext>
            </a:extLst>
          </p:cNvPr>
          <p:cNvSpPr txBox="1"/>
          <p:nvPr/>
        </p:nvSpPr>
        <p:spPr>
          <a:xfrm>
            <a:off x="1961442" y="4245519"/>
            <a:ext cx="236282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>
                <a:solidFill>
                  <a:srgbClr val="FFC000"/>
                </a:solidFill>
              </a:rPr>
              <a:t>UI-based pipelines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5217BC4-748E-61AD-CA33-A60E8454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89" b="24549"/>
          <a:stretch/>
        </p:blipFill>
        <p:spPr>
          <a:xfrm>
            <a:off x="415636" y="1492786"/>
            <a:ext cx="5477726" cy="24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347D31-30FA-B8F2-C9B7-40FB3F066F9B}"/>
              </a:ext>
            </a:extLst>
          </p:cNvPr>
          <p:cNvCxnSpPr>
            <a:cxnSpLocks/>
          </p:cNvCxnSpPr>
          <p:nvPr/>
        </p:nvCxnSpPr>
        <p:spPr>
          <a:xfrm>
            <a:off x="6305797" y="4020065"/>
            <a:ext cx="5144456" cy="0"/>
          </a:xfrm>
          <a:prstGeom prst="line">
            <a:avLst/>
          </a:prstGeom>
          <a:ln w="38100">
            <a:solidFill>
              <a:srgbClr val="FFC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FD11E-5588-B1A7-5519-03031A8CC920}"/>
              </a:ext>
            </a:extLst>
          </p:cNvPr>
          <p:cNvSpPr txBox="1"/>
          <p:nvPr/>
        </p:nvSpPr>
        <p:spPr>
          <a:xfrm>
            <a:off x="7568695" y="4245519"/>
            <a:ext cx="272991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FFC000"/>
                </a:solidFill>
              </a:rPr>
              <a:t>Code-based pipelines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E841A-E4AE-EDBC-21EC-576DCC174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89" b="24549"/>
          <a:stretch/>
        </p:blipFill>
        <p:spPr>
          <a:xfrm>
            <a:off x="6305797" y="1492786"/>
            <a:ext cx="5477726" cy="2437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350459-0D14-3101-13AF-D7142BACFA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477" y="1492786"/>
            <a:ext cx="5480779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C791BE-310D-0D09-C2E6-4EA3BCB1883A}"/>
              </a:ext>
            </a:extLst>
          </p:cNvPr>
          <p:cNvSpPr txBox="1">
            <a:spLocks/>
          </p:cNvSpPr>
          <p:nvPr/>
        </p:nvSpPr>
        <p:spPr>
          <a:xfrm>
            <a:off x="1837028" y="1445931"/>
            <a:ext cx="5201536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pipelines and movement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D3650D-7823-E5A8-D2C4-F4FF044FAC76}"/>
              </a:ext>
            </a:extLst>
          </p:cNvPr>
          <p:cNvSpPr/>
          <p:nvPr/>
        </p:nvSpPr>
        <p:spPr bwMode="auto">
          <a:xfrm>
            <a:off x="584200" y="1151425"/>
            <a:ext cx="958377" cy="958377"/>
          </a:xfrm>
          <a:prstGeom prst="ellipse">
            <a:avLst/>
          </a:prstGeom>
          <a:gradFill>
            <a:gsLst>
              <a:gs pos="60000">
                <a:schemeClr val="accent6">
                  <a:lumMod val="50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8900000" scaled="1"/>
          </a:gradFill>
          <a:ln>
            <a:noFill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Graphic 27">
            <a:extLst>
              <a:ext uri="{FF2B5EF4-FFF2-40B4-BE49-F238E27FC236}">
                <a16:creationId xmlns:a16="http://schemas.microsoft.com/office/drawing/2014/main" id="{DA861810-9463-A968-1E6D-BD326DE56429}"/>
              </a:ext>
            </a:extLst>
          </p:cNvPr>
          <p:cNvSpPr/>
          <p:nvPr/>
        </p:nvSpPr>
        <p:spPr>
          <a:xfrm>
            <a:off x="857814" y="1479637"/>
            <a:ext cx="411149" cy="301920"/>
          </a:xfrm>
          <a:custGeom>
            <a:avLst/>
            <a:gdLst>
              <a:gd name="connsiteX0" fmla="*/ 0 w 266700"/>
              <a:gd name="connsiteY0" fmla="*/ 28575 h 190500"/>
              <a:gd name="connsiteX1" fmla="*/ 28575 w 266700"/>
              <a:gd name="connsiteY1" fmla="*/ 0 h 190500"/>
              <a:gd name="connsiteX2" fmla="*/ 57150 w 266700"/>
              <a:gd name="connsiteY2" fmla="*/ 28575 h 190500"/>
              <a:gd name="connsiteX3" fmla="*/ 209550 w 266700"/>
              <a:gd name="connsiteY3" fmla="*/ 28575 h 190500"/>
              <a:gd name="connsiteX4" fmla="*/ 238125 w 266700"/>
              <a:gd name="connsiteY4" fmla="*/ 0 h 190500"/>
              <a:gd name="connsiteX5" fmla="*/ 266700 w 266700"/>
              <a:gd name="connsiteY5" fmla="*/ 28575 h 190500"/>
              <a:gd name="connsiteX6" fmla="*/ 266700 w 266700"/>
              <a:gd name="connsiteY6" fmla="*/ 161925 h 190500"/>
              <a:gd name="connsiteX7" fmla="*/ 238125 w 266700"/>
              <a:gd name="connsiteY7" fmla="*/ 190500 h 190500"/>
              <a:gd name="connsiteX8" fmla="*/ 209550 w 266700"/>
              <a:gd name="connsiteY8" fmla="*/ 161925 h 190500"/>
              <a:gd name="connsiteX9" fmla="*/ 57150 w 266700"/>
              <a:gd name="connsiteY9" fmla="*/ 161925 h 190500"/>
              <a:gd name="connsiteX10" fmla="*/ 28575 w 266700"/>
              <a:gd name="connsiteY10" fmla="*/ 190500 h 190500"/>
              <a:gd name="connsiteX11" fmla="*/ 0 w 266700"/>
              <a:gd name="connsiteY11" fmla="*/ 161925 h 190500"/>
              <a:gd name="connsiteX12" fmla="*/ 0 w 266700"/>
              <a:gd name="connsiteY12" fmla="*/ 28575 h 190500"/>
              <a:gd name="connsiteX13" fmla="*/ 38100 w 266700"/>
              <a:gd name="connsiteY13" fmla="*/ 28575 h 190500"/>
              <a:gd name="connsiteX14" fmla="*/ 28575 w 266700"/>
              <a:gd name="connsiteY14" fmla="*/ 19050 h 190500"/>
              <a:gd name="connsiteX15" fmla="*/ 19050 w 266700"/>
              <a:gd name="connsiteY15" fmla="*/ 28575 h 190500"/>
              <a:gd name="connsiteX16" fmla="*/ 19050 w 266700"/>
              <a:gd name="connsiteY16" fmla="*/ 161925 h 190500"/>
              <a:gd name="connsiteX17" fmla="*/ 28575 w 266700"/>
              <a:gd name="connsiteY17" fmla="*/ 171450 h 190500"/>
              <a:gd name="connsiteX18" fmla="*/ 38100 w 266700"/>
              <a:gd name="connsiteY18" fmla="*/ 161925 h 190500"/>
              <a:gd name="connsiteX19" fmla="*/ 38100 w 266700"/>
              <a:gd name="connsiteY19" fmla="*/ 28575 h 190500"/>
              <a:gd name="connsiteX20" fmla="*/ 57150 w 266700"/>
              <a:gd name="connsiteY20" fmla="*/ 142875 h 190500"/>
              <a:gd name="connsiteX21" fmla="*/ 209550 w 266700"/>
              <a:gd name="connsiteY21" fmla="*/ 142875 h 190500"/>
              <a:gd name="connsiteX22" fmla="*/ 209550 w 266700"/>
              <a:gd name="connsiteY22" fmla="*/ 47625 h 190500"/>
              <a:gd name="connsiteX23" fmla="*/ 57150 w 266700"/>
              <a:gd name="connsiteY23" fmla="*/ 47625 h 190500"/>
              <a:gd name="connsiteX24" fmla="*/ 57150 w 266700"/>
              <a:gd name="connsiteY24" fmla="*/ 142875 h 190500"/>
              <a:gd name="connsiteX25" fmla="*/ 247650 w 266700"/>
              <a:gd name="connsiteY25" fmla="*/ 28575 h 190500"/>
              <a:gd name="connsiteX26" fmla="*/ 238125 w 266700"/>
              <a:gd name="connsiteY26" fmla="*/ 19050 h 190500"/>
              <a:gd name="connsiteX27" fmla="*/ 228600 w 266700"/>
              <a:gd name="connsiteY27" fmla="*/ 28575 h 190500"/>
              <a:gd name="connsiteX28" fmla="*/ 228600 w 266700"/>
              <a:gd name="connsiteY28" fmla="*/ 161925 h 190500"/>
              <a:gd name="connsiteX29" fmla="*/ 238125 w 266700"/>
              <a:gd name="connsiteY29" fmla="*/ 171450 h 190500"/>
              <a:gd name="connsiteX30" fmla="*/ 247650 w 266700"/>
              <a:gd name="connsiteY30" fmla="*/ 161925 h 190500"/>
              <a:gd name="connsiteX31" fmla="*/ 247650 w 266700"/>
              <a:gd name="connsiteY31" fmla="*/ 285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700" h="190500">
                <a:moveTo>
                  <a:pt x="0" y="28575"/>
                </a:moveTo>
                <a:cubicBezTo>
                  <a:pt x="0" y="12794"/>
                  <a:pt x="12794" y="0"/>
                  <a:pt x="28575" y="0"/>
                </a:cubicBezTo>
                <a:cubicBezTo>
                  <a:pt x="44356" y="0"/>
                  <a:pt x="57150" y="12794"/>
                  <a:pt x="57150" y="28575"/>
                </a:cubicBezTo>
                <a:lnTo>
                  <a:pt x="209550" y="28575"/>
                </a:lnTo>
                <a:cubicBezTo>
                  <a:pt x="209550" y="12794"/>
                  <a:pt x="222343" y="0"/>
                  <a:pt x="238125" y="0"/>
                </a:cubicBezTo>
                <a:cubicBezTo>
                  <a:pt x="253907" y="0"/>
                  <a:pt x="266700" y="12794"/>
                  <a:pt x="266700" y="28575"/>
                </a:cubicBezTo>
                <a:lnTo>
                  <a:pt x="266700" y="161925"/>
                </a:lnTo>
                <a:cubicBezTo>
                  <a:pt x="266700" y="177707"/>
                  <a:pt x="253907" y="190500"/>
                  <a:pt x="238125" y="190500"/>
                </a:cubicBezTo>
                <a:cubicBezTo>
                  <a:pt x="222343" y="190500"/>
                  <a:pt x="209550" y="177707"/>
                  <a:pt x="209550" y="161925"/>
                </a:cubicBezTo>
                <a:lnTo>
                  <a:pt x="57150" y="161925"/>
                </a:lnTo>
                <a:cubicBezTo>
                  <a:pt x="57150" y="177707"/>
                  <a:pt x="44356" y="190500"/>
                  <a:pt x="28575" y="190500"/>
                </a:cubicBezTo>
                <a:cubicBezTo>
                  <a:pt x="12794" y="190500"/>
                  <a:pt x="0" y="177707"/>
                  <a:pt x="0" y="161925"/>
                </a:cubicBezTo>
                <a:lnTo>
                  <a:pt x="0" y="28575"/>
                </a:lnTo>
                <a:close/>
                <a:moveTo>
                  <a:pt x="38100" y="28575"/>
                </a:moveTo>
                <a:cubicBezTo>
                  <a:pt x="38100" y="23315"/>
                  <a:pt x="33835" y="19050"/>
                  <a:pt x="28575" y="19050"/>
                </a:cubicBezTo>
                <a:cubicBezTo>
                  <a:pt x="23314" y="19050"/>
                  <a:pt x="19050" y="23315"/>
                  <a:pt x="19050" y="28575"/>
                </a:cubicBezTo>
                <a:lnTo>
                  <a:pt x="19050" y="161925"/>
                </a:lnTo>
                <a:cubicBezTo>
                  <a:pt x="19050" y="167186"/>
                  <a:pt x="23315" y="171450"/>
                  <a:pt x="28575" y="171450"/>
                </a:cubicBezTo>
                <a:cubicBezTo>
                  <a:pt x="33836" y="171450"/>
                  <a:pt x="38100" y="167186"/>
                  <a:pt x="38100" y="161925"/>
                </a:cubicBezTo>
                <a:lnTo>
                  <a:pt x="38100" y="28575"/>
                </a:lnTo>
                <a:close/>
                <a:moveTo>
                  <a:pt x="57150" y="142875"/>
                </a:moveTo>
                <a:lnTo>
                  <a:pt x="209550" y="142875"/>
                </a:lnTo>
                <a:lnTo>
                  <a:pt x="209550" y="47625"/>
                </a:lnTo>
                <a:lnTo>
                  <a:pt x="57150" y="47625"/>
                </a:lnTo>
                <a:lnTo>
                  <a:pt x="57150" y="142875"/>
                </a:lnTo>
                <a:close/>
                <a:moveTo>
                  <a:pt x="247650" y="28575"/>
                </a:moveTo>
                <a:cubicBezTo>
                  <a:pt x="247650" y="23315"/>
                  <a:pt x="243386" y="19050"/>
                  <a:pt x="238125" y="19050"/>
                </a:cubicBezTo>
                <a:cubicBezTo>
                  <a:pt x="232864" y="19050"/>
                  <a:pt x="228600" y="23315"/>
                  <a:pt x="228600" y="28575"/>
                </a:cubicBezTo>
                <a:lnTo>
                  <a:pt x="228600" y="161925"/>
                </a:lnTo>
                <a:cubicBezTo>
                  <a:pt x="228600" y="167186"/>
                  <a:pt x="232864" y="171450"/>
                  <a:pt x="238125" y="171450"/>
                </a:cubicBezTo>
                <a:cubicBezTo>
                  <a:pt x="243386" y="171450"/>
                  <a:pt x="247650" y="167186"/>
                  <a:pt x="247650" y="161925"/>
                </a:cubicBezTo>
                <a:lnTo>
                  <a:pt x="247650" y="2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277024D2-71F3-DB6C-DD27-A9EE7C136460}"/>
              </a:ext>
            </a:extLst>
          </p:cNvPr>
          <p:cNvSpPr txBox="1">
            <a:spLocks/>
          </p:cNvSpPr>
          <p:nvPr/>
        </p:nvSpPr>
        <p:spPr>
          <a:xfrm>
            <a:off x="1837028" y="2973113"/>
            <a:ext cx="5201536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storage and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0DEBA3-93C1-A050-EE9D-98C2622EBDD7}"/>
              </a:ext>
            </a:extLst>
          </p:cNvPr>
          <p:cNvSpPr/>
          <p:nvPr/>
        </p:nvSpPr>
        <p:spPr bwMode="auto">
          <a:xfrm>
            <a:off x="584200" y="2719231"/>
            <a:ext cx="958377" cy="958377"/>
          </a:xfrm>
          <a:prstGeom prst="ellipse">
            <a:avLst/>
          </a:prstGeom>
          <a:gradFill>
            <a:gsLst>
              <a:gs pos="60000">
                <a:srgbClr val="038C76"/>
              </a:gs>
              <a:gs pos="0">
                <a:srgbClr val="117865">
                  <a:shade val="67500"/>
                  <a:satMod val="115000"/>
                </a:srgbClr>
              </a:gs>
              <a:gs pos="100000">
                <a:srgbClr val="00AE94"/>
              </a:gs>
            </a:gsLst>
            <a:lin ang="18900000" scaled="1"/>
          </a:gradFill>
          <a:ln>
            <a:noFill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hip" title="Icon of a computer chip">
            <a:extLst>
              <a:ext uri="{FF2B5EF4-FFF2-40B4-BE49-F238E27FC236}">
                <a16:creationId xmlns:a16="http://schemas.microsoft.com/office/drawing/2014/main" id="{EF5CB085-BCEF-FF04-417C-278B7B882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7733" y="3019134"/>
            <a:ext cx="351311" cy="35857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94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205</Words>
  <Application>Microsoft Office PowerPoint</Application>
  <PresentationFormat>Widescreen</PresentationFormat>
  <Paragraphs>82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 Black</vt:lpstr>
      <vt:lpstr>Segoe UI Semibold</vt:lpstr>
      <vt:lpstr>Segoe UI Variable Display</vt:lpstr>
      <vt:lpstr>Office Theme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3</cp:revision>
  <dcterms:created xsi:type="dcterms:W3CDTF">2023-08-28T18:22:33Z</dcterms:created>
  <dcterms:modified xsi:type="dcterms:W3CDTF">2023-10-03T16:10:37Z</dcterms:modified>
</cp:coreProperties>
</file>