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303" r:id="rId3"/>
    <p:sldId id="280" r:id="rId4"/>
    <p:sldId id="281" r:id="rId5"/>
    <p:sldId id="287" r:id="rId6"/>
    <p:sldId id="298" r:id="rId7"/>
    <p:sldId id="299" r:id="rId8"/>
    <p:sldId id="301" r:id="rId9"/>
    <p:sldId id="302" r:id="rId10"/>
    <p:sldId id="300" r:id="rId11"/>
    <p:sldId id="304" r:id="rId12"/>
    <p:sldId id="305" r:id="rId13"/>
    <p:sldId id="285" r:id="rId14"/>
    <p:sldId id="306" r:id="rId15"/>
    <p:sldId id="307" r:id="rId16"/>
    <p:sldId id="309" r:id="rId17"/>
    <p:sldId id="31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E53CA2-3938-43B3-94AD-13569440EA3D}">
          <p14:sldIdLst>
            <p14:sldId id="269"/>
            <p14:sldId id="303"/>
          </p14:sldIdLst>
        </p14:section>
        <p14:section name="Main Session" id="{1D33F1F6-157F-43DB-84C9-FCDFC5799BF6}">
          <p14:sldIdLst>
            <p14:sldId id="280"/>
            <p14:sldId id="281"/>
            <p14:sldId id="287"/>
            <p14:sldId id="298"/>
            <p14:sldId id="299"/>
            <p14:sldId id="301"/>
            <p14:sldId id="302"/>
            <p14:sldId id="300"/>
            <p14:sldId id="304"/>
            <p14:sldId id="305"/>
            <p14:sldId id="285"/>
            <p14:sldId id="306"/>
            <p14:sldId id="307"/>
            <p14:sldId id="309"/>
            <p14:sldId id="310"/>
          </p14:sldIdLst>
        </p14:section>
        <p14:section name="Summary" id="{5E4D7E58-8DC7-42C1-A916-223FDC27764D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65252E-1BB0-0843-442F-60712C7DE67E}" name="Armando Lacerda" initials="AL" userId="S::me@armandolacerda.com::6ac139bb-b445-447a-8efe-92d4a0b8d73e" providerId="AD"/>
  <p188:author id="{8E7DC0B3-B421-F710-F349-6FDC6B50363B}" name="Guest User" initials="GU" userId="S::urn:spo:anon#c45ff92ac012dddab5bbe5641f560d9674b64d134617cc2e9e830bb7c616ee78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408A4-DF4A-4710-8220-51297D0C0F30}" v="56" dt="2023-10-09T18:48:37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3173" autoAdjust="0"/>
  </p:normalViewPr>
  <p:slideViewPr>
    <p:cSldViewPr snapToGrid="0">
      <p:cViewPr varScale="1">
        <p:scale>
          <a:sx n="100" d="100"/>
          <a:sy n="100" d="100"/>
        </p:scale>
        <p:origin x="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Lacerda" userId="6ac139bb-b445-447a-8efe-92d4a0b8d73e" providerId="ADAL" clId="{EB6A4561-A1FC-4282-8A10-87BD454C4AE1}"/>
    <pc:docChg chg="undo custSel addSld delSld modSld modSection">
      <pc:chgData name="Armando Lacerda" userId="6ac139bb-b445-447a-8efe-92d4a0b8d73e" providerId="ADAL" clId="{EB6A4561-A1FC-4282-8A10-87BD454C4AE1}" dt="2023-09-18T18:50:04.980" v="303" actId="20577"/>
      <pc:docMkLst>
        <pc:docMk/>
      </pc:docMkLst>
      <pc:sldChg chg="modSp mod">
        <pc:chgData name="Armando Lacerda" userId="6ac139bb-b445-447a-8efe-92d4a0b8d73e" providerId="ADAL" clId="{EB6A4561-A1FC-4282-8A10-87BD454C4AE1}" dt="2023-09-18T17:57:09.459" v="43" actId="404"/>
        <pc:sldMkLst>
          <pc:docMk/>
          <pc:sldMk cId="4215762931" sldId="269"/>
        </pc:sldMkLst>
        <pc:spChg chg="mod">
          <ac:chgData name="Armando Lacerda" userId="6ac139bb-b445-447a-8efe-92d4a0b8d73e" providerId="ADAL" clId="{EB6A4561-A1FC-4282-8A10-87BD454C4AE1}" dt="2023-09-18T17:57:09.459" v="43" actId="404"/>
          <ac:spMkLst>
            <pc:docMk/>
            <pc:sldMk cId="4215762931" sldId="269"/>
            <ac:spMk id="3" creationId="{8689F898-B53E-EDFC-8FDB-7ED3601D517A}"/>
          </ac:spMkLst>
        </pc:spChg>
      </pc:sldChg>
      <pc:sldChg chg="modSp modAnim">
        <pc:chgData name="Armando Lacerda" userId="6ac139bb-b445-447a-8efe-92d4a0b8d73e" providerId="ADAL" clId="{EB6A4561-A1FC-4282-8A10-87BD454C4AE1}" dt="2023-09-18T17:58:28.867" v="118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EB6A4561-A1FC-4282-8A10-87BD454C4AE1}" dt="2023-09-18T17:58:28.867" v="118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EB6A4561-A1FC-4282-8A10-87BD454C4AE1}" dt="2023-09-18T18:42:18.393" v="176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EB6A4561-A1FC-4282-8A10-87BD454C4AE1}" dt="2023-09-18T18:42:18.393" v="176" actId="21"/>
          <ac:picMkLst>
            <pc:docMk/>
            <pc:sldMk cId="3755161727" sldId="281"/>
            <ac:picMk id="20" creationId="{C9BE4786-23A9-2205-9F81-BBEB5A0F723C}"/>
          </ac:picMkLst>
        </pc:picChg>
      </pc:sldChg>
      <pc:sldChg chg="del">
        <pc:chgData name="Armando Lacerda" userId="6ac139bb-b445-447a-8efe-92d4a0b8d73e" providerId="ADAL" clId="{EB6A4561-A1FC-4282-8A10-87BD454C4AE1}" dt="2023-09-18T17:55:01.039" v="0" actId="47"/>
        <pc:sldMkLst>
          <pc:docMk/>
          <pc:sldMk cId="2869170872" sldId="282"/>
        </pc:sldMkLst>
      </pc:sldChg>
      <pc:sldChg chg="addSp delSp modSp mod">
        <pc:chgData name="Armando Lacerda" userId="6ac139bb-b445-447a-8efe-92d4a0b8d73e" providerId="ADAL" clId="{EB6A4561-A1FC-4282-8A10-87BD454C4AE1}" dt="2023-09-18T18:50:04.980" v="303" actId="20577"/>
        <pc:sldMkLst>
          <pc:docMk/>
          <pc:sldMk cId="1541593639" sldId="283"/>
        </pc:sldMkLst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3" creationId="{EFD7F728-CDF6-76CD-D4DE-F1FBB187C7E1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4" creationId="{0578261D-9821-46EF-210F-83CAD9B69342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6" creationId="{CF8BCEAD-222E-6501-D59C-96291CE9267C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7" creationId="{EEE6F5EA-CCF0-4AD1-FA7B-07ED74697CF0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2" creationId="{6B407164-13B8-E24B-ABDC-76F69FE3D549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3" creationId="{D55B1615-95CC-8445-B2EF-9E4639EED8F4}"/>
          </ac:spMkLst>
        </pc:spChg>
        <pc:spChg chg="add mod">
          <ac:chgData name="Armando Lacerda" userId="6ac139bb-b445-447a-8efe-92d4a0b8d73e" providerId="ADAL" clId="{EB6A4561-A1FC-4282-8A10-87BD454C4AE1}" dt="2023-09-18T18:50:04.980" v="303" actId="20577"/>
          <ac:spMkLst>
            <pc:docMk/>
            <pc:sldMk cId="1541593639" sldId="283"/>
            <ac:spMk id="16" creationId="{F1644689-F572-2E4D-1486-82FC044180DB}"/>
          </ac:spMkLst>
        </pc:s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2" creationId="{70D4CE56-85C0-1CC2-83A4-686BBD6B47CE}"/>
          </ac:grpSpMkLst>
        </pc:gr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5" creationId="{12CB059C-A96D-B67D-FC24-02C8C6422D4D}"/>
          </ac:grpSpMkLst>
        </pc:grpChg>
        <pc:grpChg chg="add del mod">
          <ac:chgData name="Armando Lacerda" userId="6ac139bb-b445-447a-8efe-92d4a0b8d73e" providerId="ADAL" clId="{EB6A4561-A1FC-4282-8A10-87BD454C4AE1}" dt="2023-09-18T18:25:04.080" v="129"/>
          <ac:grpSpMkLst>
            <pc:docMk/>
            <pc:sldMk cId="1541593639" sldId="283"/>
            <ac:grpSpMk id="11" creationId="{7C805756-B665-0F17-B75B-0719054F81E7}"/>
          </ac:grpSpMkLst>
        </pc:grp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8" creationId="{9067FC8C-4A1C-F983-238C-BFF08009D857}"/>
          </ac:picMkLst>
        </pc:pic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9" creationId="{C512C71D-13F3-941D-AB71-5F08F7E1157D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0" creationId="{6BA7A8FE-7C26-D4B9-8F24-276EAEE40274}"/>
          </ac:picMkLst>
        </pc:picChg>
        <pc:picChg chg="add del mod">
          <ac:chgData name="Armando Lacerda" userId="6ac139bb-b445-447a-8efe-92d4a0b8d73e" providerId="ADAL" clId="{EB6A4561-A1FC-4282-8A10-87BD454C4AE1}" dt="2023-09-18T18:25:04.080" v="129"/>
          <ac:picMkLst>
            <pc:docMk/>
            <pc:sldMk cId="1541593639" sldId="283"/>
            <ac:picMk id="14" creationId="{E002A2E7-96E2-179B-C757-42C9D9EE7B80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5" creationId="{88B17C0C-7941-C380-E387-E0BCE2A022D7}"/>
          </ac:picMkLst>
        </pc:picChg>
        <pc:picChg chg="del">
          <ac:chgData name="Armando Lacerda" userId="6ac139bb-b445-447a-8efe-92d4a0b8d73e" providerId="ADAL" clId="{EB6A4561-A1FC-4282-8A10-87BD454C4AE1}" dt="2023-09-18T18:24:09.079" v="123" actId="478"/>
          <ac:picMkLst>
            <pc:docMk/>
            <pc:sldMk cId="1541593639" sldId="283"/>
            <ac:picMk id="47" creationId="{AA6FC6AE-5973-AFE9-FF74-B168A6A47EED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26:20.144" v="140" actId="403"/>
        <pc:sldMkLst>
          <pc:docMk/>
          <pc:sldMk cId="3203687222" sldId="284"/>
        </pc:sldMkLst>
        <pc:spChg chg="add mod">
          <ac:chgData name="Armando Lacerda" userId="6ac139bb-b445-447a-8efe-92d4a0b8d73e" providerId="ADAL" clId="{EB6A4561-A1FC-4282-8A10-87BD454C4AE1}" dt="2023-09-18T18:26:07.506" v="136" actId="404"/>
          <ac:spMkLst>
            <pc:docMk/>
            <pc:sldMk cId="3203687222" sldId="284"/>
            <ac:spMk id="2" creationId="{EE158B49-1E70-D03D-7BB7-BF420B1417F3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3" creationId="{29570358-BC7D-BD64-CC87-DB81542E2ACE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4" creationId="{9838FCFD-3327-53C3-B716-4AC47A8BB2DD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5" creationId="{B23CDB02-7C4C-AB1A-CDD5-763DE268BEB1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6" creationId="{A16C9E32-B2D1-D659-9C59-7A7275FE0B07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7" creationId="{6CEFDEC8-EBED-E417-07E1-258B87E466D4}"/>
          </ac:spMkLst>
        </pc:spChg>
        <pc:picChg chg="del">
          <ac:chgData name="Armando Lacerda" userId="6ac139bb-b445-447a-8efe-92d4a0b8d73e" providerId="ADAL" clId="{EB6A4561-A1FC-4282-8A10-87BD454C4AE1}" dt="2023-09-18T18:25:52.680" v="133" actId="478"/>
          <ac:picMkLst>
            <pc:docMk/>
            <pc:sldMk cId="3203687222" sldId="284"/>
            <ac:picMk id="47" creationId="{A05D0150-309D-D7BA-7835-90E3F58F917E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47:09.601" v="235" actId="20577"/>
        <pc:sldMkLst>
          <pc:docMk/>
          <pc:sldMk cId="61821553" sldId="286"/>
        </pc:sldMkLst>
        <pc:spChg chg="add mod">
          <ac:chgData name="Armando Lacerda" userId="6ac139bb-b445-447a-8efe-92d4a0b8d73e" providerId="ADAL" clId="{EB6A4561-A1FC-4282-8A10-87BD454C4AE1}" dt="2023-09-18T18:47:09.601" v="235" actId="20577"/>
          <ac:spMkLst>
            <pc:docMk/>
            <pc:sldMk cId="61821553" sldId="286"/>
            <ac:spMk id="3" creationId="{39E81697-944F-7DAF-F10F-44769FFA5075}"/>
          </ac:spMkLst>
        </pc:spChg>
        <pc:picChg chg="add">
          <ac:chgData name="Armando Lacerda" userId="6ac139bb-b445-447a-8efe-92d4a0b8d73e" providerId="ADAL" clId="{EB6A4561-A1FC-4282-8A10-87BD454C4AE1}" dt="2023-09-18T18:27:12.971" v="142"/>
          <ac:picMkLst>
            <pc:docMk/>
            <pc:sldMk cId="61821553" sldId="286"/>
            <ac:picMk id="2" creationId="{49A45C90-9E4B-D601-6137-3FB212BFA2A2}"/>
          </ac:picMkLst>
        </pc:picChg>
        <pc:picChg chg="del">
          <ac:chgData name="Armando Lacerda" userId="6ac139bb-b445-447a-8efe-92d4a0b8d73e" providerId="ADAL" clId="{EB6A4561-A1FC-4282-8A10-87BD454C4AE1}" dt="2023-09-18T18:27:03.097" v="141" actId="478"/>
          <ac:picMkLst>
            <pc:docMk/>
            <pc:sldMk cId="61821553" sldId="286"/>
            <ac:picMk id="47" creationId="{A05D0150-309D-D7BA-7835-90E3F58F917E}"/>
          </ac:picMkLst>
        </pc:picChg>
      </pc:sldChg>
      <pc:sldChg chg="addSp delSp modSp add mod">
        <pc:chgData name="Armando Lacerda" userId="6ac139bb-b445-447a-8efe-92d4a0b8d73e" providerId="ADAL" clId="{EB6A4561-A1FC-4282-8A10-87BD454C4AE1}" dt="2023-09-18T18:42:21.596" v="178"/>
        <pc:sldMkLst>
          <pc:docMk/>
          <pc:sldMk cId="3420727763" sldId="287"/>
        </pc:sldMkLst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2" creationId="{CAFE3EA6-6595-EB3E-A595-421C5233A2C1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3" creationId="{96EE597D-0033-5797-71C4-9506D9729D1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4" creationId="{D6810250-7349-67CF-279B-B30AF16F8BB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5" creationId="{085DF88A-A1F8-6414-FB4E-CDCE767154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6" creationId="{855D9F13-2D24-E7FE-2F3E-F48E3BB15306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7" creationId="{A6C6D8E2-3021-EE28-0632-7D94D3F5C3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9" creationId="{655F5043-E3A6-FED4-E5C9-2D6289A875A8}"/>
          </ac:spMkLst>
        </pc:sp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4" creationId="{B736FBF7-98A5-489E-DC22-FB39A892901B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5" creationId="{B2FE4F27-B762-DCE9-FE4B-0B8E109DE778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6" creationId="{444ED943-BCF9-0FFD-8D7A-5D601CE4BCBF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7" creationId="{6E2D42D6-73BB-A87C-614C-432CB789EB41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8" creationId="{FF3CE267-383C-9874-B90F-C48316623D74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9" creationId="{A8A4403B-1631-C7E6-44C6-ED3331B458D0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11" creationId="{ADAEE618-00B6-0DF4-940B-55EE640734C3}"/>
          </ac:picMkLst>
        </pc:picChg>
        <pc:picChg chg="add del mod ord">
          <ac:chgData name="Armando Lacerda" userId="6ac139bb-b445-447a-8efe-92d4a0b8d73e" providerId="ADAL" clId="{EB6A4561-A1FC-4282-8A10-87BD454C4AE1}" dt="2023-09-18T18:42:21.132" v="177" actId="478"/>
          <ac:picMkLst>
            <pc:docMk/>
            <pc:sldMk cId="3420727763" sldId="287"/>
            <ac:picMk id="20" creationId="{CBC196BC-D6E3-BC6A-07CA-2DD4DA1E4571}"/>
          </ac:picMkLst>
        </pc:picChg>
        <pc:picChg chg="add mod">
          <ac:chgData name="Armando Lacerda" userId="6ac139bb-b445-447a-8efe-92d4a0b8d73e" providerId="ADAL" clId="{EB6A4561-A1FC-4282-8A10-87BD454C4AE1}" dt="2023-09-18T18:42:21.596" v="178"/>
          <ac:picMkLst>
            <pc:docMk/>
            <pc:sldMk cId="3420727763" sldId="287"/>
            <ac:picMk id="21" creationId="{DDC2805E-64A9-592A-A2F6-C1583AFA3C75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7:43.658" v="145" actId="1076"/>
        <pc:sldMkLst>
          <pc:docMk/>
          <pc:sldMk cId="854338865" sldId="288"/>
        </pc:sldMkLst>
        <pc:picChg chg="add mod">
          <ac:chgData name="Armando Lacerda" userId="6ac139bb-b445-447a-8efe-92d4a0b8d73e" providerId="ADAL" clId="{EB6A4561-A1FC-4282-8A10-87BD454C4AE1}" dt="2023-09-18T18:27:43.658" v="145" actId="1076"/>
          <ac:picMkLst>
            <pc:docMk/>
            <pc:sldMk cId="854338865" sldId="288"/>
            <ac:picMk id="2" creationId="{953C6891-8395-E8B1-B73C-CF9D15FD7D0F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8:37.169" v="149" actId="1076"/>
        <pc:sldMkLst>
          <pc:docMk/>
          <pc:sldMk cId="4249768268" sldId="289"/>
        </pc:sldMkLst>
        <pc:picChg chg="add mod">
          <ac:chgData name="Armando Lacerda" userId="6ac139bb-b445-447a-8efe-92d4a0b8d73e" providerId="ADAL" clId="{EB6A4561-A1FC-4282-8A10-87BD454C4AE1}" dt="2023-09-18T18:28:37.169" v="149" actId="1076"/>
          <ac:picMkLst>
            <pc:docMk/>
            <pc:sldMk cId="4249768268" sldId="289"/>
            <ac:picMk id="2" creationId="{9EA7981D-46BF-1539-BB4A-484D50FC0D44}"/>
          </ac:picMkLst>
        </pc:picChg>
      </pc:sldChg>
    </pc:docChg>
  </pc:docChgLst>
  <pc:docChgLst>
    <pc:chgData name="Armando Lacerda" userId="6ac139bb-b445-447a-8efe-92d4a0b8d73e" providerId="ADAL" clId="{25CBEF6B-2795-45FA-B16E-51975331B5CC}"/>
    <pc:docChg chg="undo redo custSel addSld delSld modSld sldOrd modMainMaster addSection modSection">
      <pc:chgData name="Armando Lacerda" userId="6ac139bb-b445-447a-8efe-92d4a0b8d73e" providerId="ADAL" clId="{25CBEF6B-2795-45FA-B16E-51975331B5CC}" dt="2023-08-29T18:42:10.649" v="1613" actId="20577"/>
      <pc:docMkLst>
        <pc:docMk/>
      </pc:docMkLst>
      <pc:sldChg chg="delSp add del mod">
        <pc:chgData name="Armando Lacerda" userId="6ac139bb-b445-447a-8efe-92d4a0b8d73e" providerId="ADAL" clId="{25CBEF6B-2795-45FA-B16E-51975331B5CC}" dt="2023-08-28T22:15:02.056" v="84" actId="47"/>
        <pc:sldMkLst>
          <pc:docMk/>
          <pc:sldMk cId="3486741280" sldId="256"/>
        </pc:sldMkLst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9" creationId="{FC77D1B9-DEDD-74EF-0803-34AC177255F7}"/>
          </ac:spMkLst>
        </pc:spChg>
      </pc:sldChg>
      <pc:sldChg chg="delSp del mod">
        <pc:chgData name="Armando Lacerda" userId="6ac139bb-b445-447a-8efe-92d4a0b8d73e" providerId="ADAL" clId="{25CBEF6B-2795-45FA-B16E-51975331B5CC}" dt="2023-08-28T22:13:52.114" v="74" actId="47"/>
        <pc:sldMkLst>
          <pc:docMk/>
          <pc:sldMk cId="1925267139" sldId="258"/>
        </pc:sldMkLst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9" creationId="{FC77D1B9-DEDD-74EF-0803-34AC177255F7}"/>
          </ac:spMkLst>
        </pc:spChg>
        <pc:picChg chg="del">
          <ac:chgData name="Armando Lacerda" userId="6ac139bb-b445-447a-8efe-92d4a0b8d73e" providerId="ADAL" clId="{25CBEF6B-2795-45FA-B16E-51975331B5CC}" dt="2023-08-28T22:12:19.617" v="58" actId="21"/>
          <ac:picMkLst>
            <pc:docMk/>
            <pc:sldMk cId="1925267139" sldId="258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8T22:11:27.209" v="48" actId="21"/>
          <ac:picMkLst>
            <pc:docMk/>
            <pc:sldMk cId="1925267139" sldId="258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8T22:11:18.097" v="46" actId="21"/>
          <ac:picMkLst>
            <pc:docMk/>
            <pc:sldMk cId="1925267139" sldId="258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8T22:12:28.575" v="60" actId="21"/>
          <ac:picMkLst>
            <pc:docMk/>
            <pc:sldMk cId="1925267139" sldId="258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8T22:11:44.082" v="52" actId="21"/>
          <ac:picMkLst>
            <pc:docMk/>
            <pc:sldMk cId="1925267139" sldId="258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8T22:11:57.719" v="54" actId="21"/>
          <ac:picMkLst>
            <pc:docMk/>
            <pc:sldMk cId="1925267139" sldId="258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8T22:11:35.785" v="50" actId="21"/>
          <ac:picMkLst>
            <pc:docMk/>
            <pc:sldMk cId="1925267139" sldId="258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8T22:12:09.430" v="56" actId="21"/>
          <ac:picMkLst>
            <pc:docMk/>
            <pc:sldMk cId="1925267139" sldId="258"/>
            <ac:picMk id="19" creationId="{225F4732-A265-BB07-7BE3-0F121983CD4A}"/>
          </ac:picMkLst>
        </pc:picChg>
      </pc:sldChg>
      <pc:sldChg chg="del">
        <pc:chgData name="Armando Lacerda" userId="6ac139bb-b445-447a-8efe-92d4a0b8d73e" providerId="ADAL" clId="{25CBEF6B-2795-45FA-B16E-51975331B5CC}" dt="2023-08-28T22:14:06.221" v="75" actId="47"/>
        <pc:sldMkLst>
          <pc:docMk/>
          <pc:sldMk cId="3540952526" sldId="259"/>
        </pc:sldMkLst>
      </pc:sldChg>
      <pc:sldChg chg="addSp delSp modSp 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50343982" sldId="260"/>
        </pc:sldMkLst>
        <pc:spChg chg="add del mod">
          <ac:chgData name="Armando Lacerda" userId="6ac139bb-b445-447a-8efe-92d4a0b8d73e" providerId="ADAL" clId="{25CBEF6B-2795-45FA-B16E-51975331B5CC}" dt="2023-08-29T00:24:44.499" v="371" actId="21"/>
          <ac:spMkLst>
            <pc:docMk/>
            <pc:sldMk cId="50343982" sldId="260"/>
            <ac:spMk id="2" creationId="{BA7992EA-2BCC-5C8B-9A1B-A7DAF3725CD9}"/>
          </ac:spMkLst>
        </pc:spChg>
      </pc:sldChg>
      <pc:sldChg chg="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1668804900" sldId="261"/>
        </pc:sldMkLst>
      </pc:sldChg>
      <pc:sldChg chg="addSp delSp modSp add mod ord setBg modAnim modNotesTx">
        <pc:chgData name="Armando Lacerda" userId="6ac139bb-b445-447a-8efe-92d4a0b8d73e" providerId="ADAL" clId="{25CBEF6B-2795-45FA-B16E-51975331B5CC}" dt="2023-08-29T18:34:38.780" v="956" actId="20577"/>
        <pc:sldMkLst>
          <pc:docMk/>
          <pc:sldMk cId="166890380" sldId="262"/>
        </pc:sldMkLst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2" creationId="{67182CE4-8B54-EC33-5513-66082921C7B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3" creationId="{5CFE2799-6C63-BB03-747A-142C884DAF95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4" creationId="{F421DB4B-8C58-37DE-3054-5F716B634B3A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6" creationId="{E5A0409B-6BCB-8D87-FE99-A5FDAEF91D03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8" creationId="{90729BCC-ED77-CCAE-E87E-259DA2B5A8FC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0" creationId="{61C54496-4A91-D1FB-CC88-7FABDB492CC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2" creationId="{803AD776-6BFA-F89C-DB71-4D8A8E37C34F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4" creationId="{19847AE9-60FF-A58B-511F-7E6F8FEF969E}"/>
          </ac:spMkLst>
        </pc:spChg>
        <pc:spChg chg="add mod">
          <ac:chgData name="Armando Lacerda" userId="6ac139bb-b445-447a-8efe-92d4a0b8d73e" providerId="ADAL" clId="{25CBEF6B-2795-45FA-B16E-51975331B5CC}" dt="2023-08-28T22:17:53.485" v="105" actId="20577"/>
          <ac:spMkLst>
            <pc:docMk/>
            <pc:sldMk cId="166890380" sldId="262"/>
            <ac:spMk id="16" creationId="{F31E30D6-D359-3990-B0A9-92C4DC28BC6F}"/>
          </ac:spMkLst>
        </pc:spChg>
        <pc:spChg chg="add mod">
          <ac:chgData name="Armando Lacerda" userId="6ac139bb-b445-447a-8efe-92d4a0b8d73e" providerId="ADAL" clId="{25CBEF6B-2795-45FA-B16E-51975331B5CC}" dt="2023-08-28T22:18:28.501" v="131" actId="1076"/>
          <ac:spMkLst>
            <pc:docMk/>
            <pc:sldMk cId="166890380" sldId="262"/>
            <ac:spMk id="18" creationId="{A1A40910-98A9-F38B-F1D7-ECC4F648E12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9" creationId="{FC77D1B9-DEDD-74EF-0803-34AC177255F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0" creationId="{D11B4F78-C29C-6907-1758-A18A613E639E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1" creationId="{853118C8-9B72-4C3D-3792-8BA7CAE64D7C}"/>
          </ac:spMkLst>
        </pc:spChg>
        <pc:spChg chg="add mod">
          <ac:chgData name="Armando Lacerda" userId="6ac139bb-b445-447a-8efe-92d4a0b8d73e" providerId="ADAL" clId="{25CBEF6B-2795-45FA-B16E-51975331B5CC}" dt="2023-08-28T22:19:11.168" v="164" actId="1076"/>
          <ac:spMkLst>
            <pc:docMk/>
            <pc:sldMk cId="166890380" sldId="262"/>
            <ac:spMk id="32" creationId="{7F4E9875-5ED0-860B-3450-7B23BEB5E423}"/>
          </ac:spMkLst>
        </pc:spChg>
        <pc:spChg chg="add mod">
          <ac:chgData name="Armando Lacerda" userId="6ac139bb-b445-447a-8efe-92d4a0b8d73e" providerId="ADAL" clId="{25CBEF6B-2795-45FA-B16E-51975331B5CC}" dt="2023-08-28T22:18:55.766" v="162" actId="1076"/>
          <ac:spMkLst>
            <pc:docMk/>
            <pc:sldMk cId="166890380" sldId="262"/>
            <ac:spMk id="33" creationId="{CAC8FBB6-28FE-8202-EAD8-2043ED9F0BB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4" creationId="{90F6E646-0D97-B182-9694-556F44D6C601}"/>
          </ac:spMkLst>
        </pc:spChg>
        <pc:spChg chg="add mod">
          <ac:chgData name="Armando Lacerda" userId="6ac139bb-b445-447a-8efe-92d4a0b8d73e" providerId="ADAL" clId="{25CBEF6B-2795-45FA-B16E-51975331B5CC}" dt="2023-08-28T22:18:43.695" v="145" actId="1076"/>
          <ac:spMkLst>
            <pc:docMk/>
            <pc:sldMk cId="166890380" sldId="262"/>
            <ac:spMk id="35" creationId="{98C3BE25-5996-2E83-C73C-ABB17C4549C6}"/>
          </ac:spMkLst>
        </pc:sp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7" creationId="{C784C9BC-31C7-AA58-4DC4-7D117D8D8757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9" creationId="{225F4732-A265-BB07-7BE3-0F121983CD4A}"/>
          </ac:picMkLst>
        </pc:picChg>
      </pc:sldChg>
      <pc:sldChg chg="addSp delSp modSp add mod modTransition">
        <pc:chgData name="Armando Lacerda" userId="6ac139bb-b445-447a-8efe-92d4a0b8d73e" providerId="ADAL" clId="{25CBEF6B-2795-45FA-B16E-51975331B5CC}" dt="2023-08-29T16:59:59.982" v="925"/>
        <pc:sldMkLst>
          <pc:docMk/>
          <pc:sldMk cId="1804377006" sldId="263"/>
        </pc:sldMkLst>
        <pc:spChg chg="add del mod">
          <ac:chgData name="Armando Lacerda" userId="6ac139bb-b445-447a-8efe-92d4a0b8d73e" providerId="ADAL" clId="{25CBEF6B-2795-45FA-B16E-51975331B5CC}" dt="2023-08-28T22:17:23.611" v="95" actId="1076"/>
          <ac:spMkLst>
            <pc:docMk/>
            <pc:sldMk cId="1804377006" sldId="263"/>
            <ac:spMk id="2" creationId="{B06FA689-B5BE-CBFD-93A8-249A859B58A6}"/>
          </ac:spMkLst>
        </pc:spChg>
        <pc:spChg chg="add del mod">
          <ac:chgData name="Armando Lacerda" userId="6ac139bb-b445-447a-8efe-92d4a0b8d73e" providerId="ADAL" clId="{25CBEF6B-2795-45FA-B16E-51975331B5CC}" dt="2023-08-28T22:16:47.091" v="92" actId="1076"/>
          <ac:spMkLst>
            <pc:docMk/>
            <pc:sldMk cId="1804377006" sldId="263"/>
            <ac:spMk id="3" creationId="{325AD8D8-47BA-4598-0963-37F4C1C6D2B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4" creationId="{C6ED2028-2AB2-E4B6-E319-9CB10D33D5CA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6" creationId="{D91EB1BF-1596-51C4-2745-5A72D08A797F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8" creationId="{03D38873-1DE0-3659-1BB7-8519C008C38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10" creationId="{6AE9EB60-8415-E33D-5C29-390A4778B270}"/>
          </ac:spMkLst>
        </pc:spChg>
        <pc:spChg chg="add del mod">
          <ac:chgData name="Armando Lacerda" userId="6ac139bb-b445-447a-8efe-92d4a0b8d73e" providerId="ADAL" clId="{25CBEF6B-2795-45FA-B16E-51975331B5CC}" dt="2023-08-28T22:17:01.448" v="93" actId="1076"/>
          <ac:spMkLst>
            <pc:docMk/>
            <pc:sldMk cId="1804377006" sldId="263"/>
            <ac:spMk id="12" creationId="{4F275398-589F-EF75-F08B-78399D2DAA30}"/>
          </ac:spMkLst>
        </pc:spChg>
        <pc:spChg chg="add del mod">
          <ac:chgData name="Armando Lacerda" userId="6ac139bb-b445-447a-8efe-92d4a0b8d73e" providerId="ADAL" clId="{25CBEF6B-2795-45FA-B16E-51975331B5CC}" dt="2023-08-28T22:16:22.710" v="90" actId="408"/>
          <ac:spMkLst>
            <pc:docMk/>
            <pc:sldMk cId="1804377006" sldId="263"/>
            <ac:spMk id="14" creationId="{8410D9A2-2FE2-7571-4901-CEA4EBCC5426}"/>
          </ac:spMkLst>
        </pc:spChg>
        <pc:spChg chg="add mod">
          <ac:chgData name="Armando Lacerda" userId="6ac139bb-b445-447a-8efe-92d4a0b8d73e" providerId="ADAL" clId="{25CBEF6B-2795-45FA-B16E-51975331B5CC}" dt="2023-08-29T01:30:22.135" v="754" actId="1582"/>
          <ac:spMkLst>
            <pc:docMk/>
            <pc:sldMk cId="1804377006" sldId="263"/>
            <ac:spMk id="25" creationId="{F7D58C6F-707D-ADA4-E34B-ACD02715416E}"/>
          </ac:spMkLst>
        </pc:sp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11:23.874" v="47" actId="14826"/>
          <ac:picMkLst>
            <pc:docMk/>
            <pc:sldMk cId="1804377006" sldId="263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12:34.241" v="61" actId="14826"/>
          <ac:picMkLst>
            <pc:docMk/>
            <pc:sldMk cId="1804377006" sldId="263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11:49.457" v="53" actId="14826"/>
          <ac:picMkLst>
            <pc:docMk/>
            <pc:sldMk cId="1804377006" sldId="263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12:03.191" v="55" actId="14826"/>
          <ac:picMkLst>
            <pc:docMk/>
            <pc:sldMk cId="1804377006" sldId="263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17" creationId="{C784C9BC-31C7-AA58-4DC4-7D117D8D8757}"/>
          </ac:picMkLst>
        </pc:picChg>
        <pc:picChg chg="add del mod">
          <ac:chgData name="Armando Lacerda" userId="6ac139bb-b445-447a-8efe-92d4a0b8d73e" providerId="ADAL" clId="{25CBEF6B-2795-45FA-B16E-51975331B5CC}" dt="2023-08-28T22:39:15.347" v="228"/>
          <ac:picMkLst>
            <pc:docMk/>
            <pc:sldMk cId="1804377006" sldId="263"/>
            <ac:picMk id="18" creationId="{087BC109-57F6-DC49-B83E-4A903CAC11A7}"/>
          </ac:picMkLst>
        </pc:pic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19" creationId="{225F4732-A265-BB07-7BE3-0F121983CD4A}"/>
          </ac:picMkLst>
        </pc:picChg>
        <pc:picChg chg="add del mod">
          <ac:chgData name="Armando Lacerda" userId="6ac139bb-b445-447a-8efe-92d4a0b8d73e" providerId="ADAL" clId="{25CBEF6B-2795-45FA-B16E-51975331B5CC}" dt="2023-08-28T22:39:19.797" v="230"/>
          <ac:picMkLst>
            <pc:docMk/>
            <pc:sldMk cId="1804377006" sldId="263"/>
            <ac:picMk id="21" creationId="{52BFC7FF-DC74-70A7-BB60-6B302DFD9BE1}"/>
          </ac:picMkLst>
        </pc:picChg>
        <pc:picChg chg="add mod ord">
          <ac:chgData name="Armando Lacerda" userId="6ac139bb-b445-447a-8efe-92d4a0b8d73e" providerId="ADAL" clId="{25CBEF6B-2795-45FA-B16E-51975331B5CC}" dt="2023-08-28T22:40:52.786" v="239" actId="166"/>
          <ac:picMkLst>
            <pc:docMk/>
            <pc:sldMk cId="1804377006" sldId="263"/>
            <ac:picMk id="23" creationId="{DC8F94C6-250F-A73A-87FC-4475CA352CE8}"/>
          </ac:picMkLst>
        </pc:picChg>
      </pc:sldChg>
      <pc:sldChg chg="add del">
        <pc:chgData name="Armando Lacerda" userId="6ac139bb-b445-447a-8efe-92d4a0b8d73e" providerId="ADAL" clId="{25CBEF6B-2795-45FA-B16E-51975331B5CC}" dt="2023-08-28T22:14:24.105" v="78" actId="2890"/>
        <pc:sldMkLst>
          <pc:docMk/>
          <pc:sldMk cId="1153217764" sldId="264"/>
        </pc:sldMkLst>
      </pc:sldChg>
      <pc:sldChg chg="add del">
        <pc:chgData name="Armando Lacerda" userId="6ac139bb-b445-447a-8efe-92d4a0b8d73e" providerId="ADAL" clId="{25CBEF6B-2795-45FA-B16E-51975331B5CC}" dt="2023-08-28T22:14:43.709" v="80" actId="2890"/>
        <pc:sldMkLst>
          <pc:docMk/>
          <pc:sldMk cId="3397169953" sldId="264"/>
        </pc:sldMkLst>
      </pc:sldChg>
      <pc:sldChg chg="addSp modSp add mod modTransition modNotesTx">
        <pc:chgData name="Armando Lacerda" userId="6ac139bb-b445-447a-8efe-92d4a0b8d73e" providerId="ADAL" clId="{25CBEF6B-2795-45FA-B16E-51975331B5CC}" dt="2023-08-29T18:34:42.101" v="957"/>
        <pc:sldMkLst>
          <pc:docMk/>
          <pc:sldMk cId="4231599728" sldId="264"/>
        </pc:sldMkLst>
        <pc:spChg chg="add mod">
          <ac:chgData name="Armando Lacerda" userId="6ac139bb-b445-447a-8efe-92d4a0b8d73e" providerId="ADAL" clId="{25CBEF6B-2795-45FA-B16E-51975331B5CC}" dt="2023-08-29T01:29:48.439" v="752" actId="1582"/>
          <ac:spMkLst>
            <pc:docMk/>
            <pc:sldMk cId="4231599728" sldId="264"/>
            <ac:spMk id="2" creationId="{22A5834F-29C9-9CC5-4CDC-BA9EA3F849BC}"/>
          </ac:spMkLst>
        </pc:spChg>
        <pc:picChg chg="add mod">
          <ac:chgData name="Armando Lacerda" userId="6ac139bb-b445-447a-8efe-92d4a0b8d73e" providerId="ADAL" clId="{25CBEF6B-2795-45FA-B16E-51975331B5CC}" dt="2023-08-28T22:21:37.677" v="173" actId="1076"/>
          <ac:picMkLst>
            <pc:docMk/>
            <pc:sldMk cId="4231599728" sldId="264"/>
            <ac:picMk id="4" creationId="{4919D1FE-DED8-C56A-A837-F5F32F2573B8}"/>
          </ac:picMkLst>
        </pc:picChg>
      </pc:sldChg>
      <pc:sldChg chg="addSp delSp modSp add mod modTransition modNotesTx">
        <pc:chgData name="Armando Lacerda" userId="6ac139bb-b445-447a-8efe-92d4a0b8d73e" providerId="ADAL" clId="{25CBEF6B-2795-45FA-B16E-51975331B5CC}" dt="2023-08-29T18:34:44.601" v="958"/>
        <pc:sldMkLst>
          <pc:docMk/>
          <pc:sldMk cId="290515348" sldId="265"/>
        </pc:sldMkLst>
        <pc:spChg chg="del mod">
          <ac:chgData name="Armando Lacerda" userId="6ac139bb-b445-447a-8efe-92d4a0b8d73e" providerId="ADAL" clId="{25CBEF6B-2795-45FA-B16E-51975331B5CC}" dt="2023-08-28T22:36:56.507" v="220" actId="478"/>
          <ac:spMkLst>
            <pc:docMk/>
            <pc:sldMk cId="290515348" sldId="265"/>
            <ac:spMk id="2" creationId="{22A5834F-29C9-9CC5-4CDC-BA9EA3F849BC}"/>
          </ac:spMkLst>
        </pc:spChg>
        <pc:spChg chg="add mod ord">
          <ac:chgData name="Armando Lacerda" userId="6ac139bb-b445-447a-8efe-92d4a0b8d73e" providerId="ADAL" clId="{25CBEF6B-2795-45FA-B16E-51975331B5CC}" dt="2023-08-28T22:35:50.304" v="208" actId="1076"/>
          <ac:spMkLst>
            <pc:docMk/>
            <pc:sldMk cId="290515348" sldId="265"/>
            <ac:spMk id="20" creationId="{7B800CF5-0895-DBA9-CC80-88683799E17D}"/>
          </ac:spMkLst>
        </pc:spChg>
        <pc:spChg chg="add mod">
          <ac:chgData name="Armando Lacerda" userId="6ac139bb-b445-447a-8efe-92d4a0b8d73e" providerId="ADAL" clId="{25CBEF6B-2795-45FA-B16E-51975331B5CC}" dt="2023-08-28T22:36:18.745" v="216" actId="2085"/>
          <ac:spMkLst>
            <pc:docMk/>
            <pc:sldMk cId="290515348" sldId="265"/>
            <ac:spMk id="21" creationId="{3E70B986-FF9E-3D32-29E0-E12DE0BDFAB9}"/>
          </ac:spMkLst>
        </pc:spChg>
        <pc:spChg chg="add mod">
          <ac:chgData name="Armando Lacerda" userId="6ac139bb-b445-447a-8efe-92d4a0b8d73e" providerId="ADAL" clId="{25CBEF6B-2795-45FA-B16E-51975331B5CC}" dt="2023-08-29T01:29:57.359" v="753" actId="1582"/>
          <ac:spMkLst>
            <pc:docMk/>
            <pc:sldMk cId="290515348" sldId="265"/>
            <ac:spMk id="22" creationId="{2AA4E872-2398-5841-A394-D83E0C11D6FF}"/>
          </ac:spMkLst>
        </pc:spChg>
        <pc:spChg chg="mod">
          <ac:chgData name="Armando Lacerda" userId="6ac139bb-b445-447a-8efe-92d4a0b8d73e" providerId="ADAL" clId="{25CBEF6B-2795-45FA-B16E-51975331B5CC}" dt="2023-08-29T09:05:14.659" v="844" actId="20577"/>
          <ac:spMkLst>
            <pc:docMk/>
            <pc:sldMk cId="290515348" sldId="265"/>
            <ac:spMk id="32" creationId="{7F4E9875-5ED0-860B-3450-7B23BEB5E423}"/>
          </ac:spMkLst>
        </pc:spChg>
        <pc:picChg chg="add del mod">
          <ac:chgData name="Armando Lacerda" userId="6ac139bb-b445-447a-8efe-92d4a0b8d73e" providerId="ADAL" clId="{25CBEF6B-2795-45FA-B16E-51975331B5CC}" dt="2023-08-28T22:23:09.390" v="176"/>
          <ac:picMkLst>
            <pc:docMk/>
            <pc:sldMk cId="290515348" sldId="265"/>
            <ac:picMk id="6" creationId="{E75C336E-2F48-1E69-C2C3-56AA7496A4FE}"/>
          </ac:picMkLst>
        </pc:picChg>
        <pc:picChg chg="add del mod">
          <ac:chgData name="Armando Lacerda" userId="6ac139bb-b445-447a-8efe-92d4a0b8d73e" providerId="ADAL" clId="{25CBEF6B-2795-45FA-B16E-51975331B5CC}" dt="2023-08-28T22:24:16.810" v="180" actId="21"/>
          <ac:picMkLst>
            <pc:docMk/>
            <pc:sldMk cId="290515348" sldId="265"/>
            <ac:picMk id="10" creationId="{57851E38-900A-B688-19F2-4E67F35E3C58}"/>
          </ac:picMkLst>
        </pc:picChg>
        <pc:picChg chg="mod ord">
          <ac:chgData name="Armando Lacerda" userId="6ac139bb-b445-447a-8efe-92d4a0b8d73e" providerId="ADAL" clId="{25CBEF6B-2795-45FA-B16E-51975331B5CC}" dt="2023-08-28T22:36:26.930" v="217" actId="166"/>
          <ac:picMkLst>
            <pc:docMk/>
            <pc:sldMk cId="290515348" sldId="265"/>
            <ac:picMk id="13" creationId="{B8D65E63-1C8A-5D1B-FC1D-CAEEF49F2281}"/>
          </ac:picMkLst>
        </pc:picChg>
        <pc:picChg chg="add del mod">
          <ac:chgData name="Armando Lacerda" userId="6ac139bb-b445-447a-8efe-92d4a0b8d73e" providerId="ADAL" clId="{25CBEF6B-2795-45FA-B16E-51975331B5CC}" dt="2023-08-28T22:34:17.742" v="182" actId="21"/>
          <ac:picMkLst>
            <pc:docMk/>
            <pc:sldMk cId="290515348" sldId="265"/>
            <ac:picMk id="14" creationId="{6966221D-8A47-F04C-42DF-F7F2F4C4EB2E}"/>
          </ac:picMkLst>
        </pc:picChg>
        <pc:picChg chg="mod">
          <ac:chgData name="Armando Lacerda" userId="6ac139bb-b445-447a-8efe-92d4a0b8d73e" providerId="ADAL" clId="{25CBEF6B-2795-45FA-B16E-51975331B5CC}" dt="2023-08-28T22:37:46.271" v="224" actId="14100"/>
          <ac:picMkLst>
            <pc:docMk/>
            <pc:sldMk cId="290515348" sldId="265"/>
            <ac:picMk id="17" creationId="{C784C9BC-31C7-AA58-4DC4-7D117D8D8757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6:34.784" v="1067" actId="20577"/>
        <pc:sldMkLst>
          <pc:docMk/>
          <pc:sldMk cId="111765456" sldId="266"/>
        </pc:sldMkLst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4" creationId="{8410D9A2-2FE2-7571-4901-CEA4EBCC5426}"/>
          </ac:spMkLst>
        </pc:spChg>
        <pc:spChg chg="del">
          <ac:chgData name="Armando Lacerda" userId="6ac139bb-b445-447a-8efe-92d4a0b8d73e" providerId="ADAL" clId="{25CBEF6B-2795-45FA-B16E-51975331B5CC}" dt="2023-08-28T22:41:57.130" v="241" actId="478"/>
          <ac:spMkLst>
            <pc:docMk/>
            <pc:sldMk cId="111765456" sldId="266"/>
            <ac:spMk id="25" creationId="{F7D58C6F-707D-ADA4-E34B-ACD02715416E}"/>
          </ac:spMkLst>
        </pc:sp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9" creationId="{225F4732-A265-BB07-7BE3-0F121983CD4A}"/>
          </ac:picMkLst>
        </pc:picChg>
        <pc:picChg chg="del">
          <ac:chgData name="Armando Lacerda" userId="6ac139bb-b445-447a-8efe-92d4a0b8d73e" providerId="ADAL" clId="{25CBEF6B-2795-45FA-B16E-51975331B5CC}" dt="2023-08-28T22:41:57.130" v="241" actId="478"/>
          <ac:picMkLst>
            <pc:docMk/>
            <pc:sldMk cId="111765456" sldId="266"/>
            <ac:picMk id="23" creationId="{DC8F94C6-250F-A73A-87FC-4475CA352CE8}"/>
          </ac:picMkLst>
        </pc:picChg>
      </pc:sldChg>
      <pc:sldChg chg="addSp delSp modSp new mod modTransition modAnim modNotesTx">
        <pc:chgData name="Armando Lacerda" userId="6ac139bb-b445-447a-8efe-92d4a0b8d73e" providerId="ADAL" clId="{25CBEF6B-2795-45FA-B16E-51975331B5CC}" dt="2023-08-29T18:34:29.241" v="949" actId="20577"/>
        <pc:sldMkLst>
          <pc:docMk/>
          <pc:sldMk cId="962972893" sldId="267"/>
        </pc:sldMkLst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5" creationId="{E7B16B9A-5A7C-9315-BC4B-0CE248435C7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6" creationId="{B81FF8E3-E9D5-A519-DD97-94B284EEF4BB}"/>
          </ac:spMkLst>
        </pc:spChg>
        <pc:spChg chg="add del">
          <ac:chgData name="Armando Lacerda" userId="6ac139bb-b445-447a-8efe-92d4a0b8d73e" providerId="ADAL" clId="{25CBEF6B-2795-45FA-B16E-51975331B5CC}" dt="2023-08-29T00:15:40.550" v="267" actId="478"/>
          <ac:spMkLst>
            <pc:docMk/>
            <pc:sldMk cId="962972893" sldId="267"/>
            <ac:spMk id="7" creationId="{923E43BB-2C0A-AC47-A7C4-29AA0F5D16AE}"/>
          </ac:spMkLst>
        </pc:spChg>
        <pc:spChg chg="add del mod">
          <ac:chgData name="Armando Lacerda" userId="6ac139bb-b445-447a-8efe-92d4a0b8d73e" providerId="ADAL" clId="{25CBEF6B-2795-45FA-B16E-51975331B5CC}" dt="2023-08-29T00:15:43.669" v="268" actId="21"/>
          <ac:spMkLst>
            <pc:docMk/>
            <pc:sldMk cId="962972893" sldId="267"/>
            <ac:spMk id="9" creationId="{2D12A047-E091-C87B-BDE4-331A79AF2A9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1" creationId="{3B263B4A-D6EB-BA8A-3917-6E200815EA89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4" creationId="{CAEB136E-8012-23D5-2C0F-C5A2F378F02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6" creationId="{A32403DC-1C38-A237-EC74-2AA5017F19A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9" creationId="{162C747D-CBC0-DB53-0F97-84F6346F7DDA}"/>
          </ac:spMkLst>
        </pc:spChg>
        <pc:spChg chg="add mod">
          <ac:chgData name="Armando Lacerda" userId="6ac139bb-b445-447a-8efe-92d4a0b8d73e" providerId="ADAL" clId="{25CBEF6B-2795-45FA-B16E-51975331B5CC}" dt="2023-08-29T01:25:27.951" v="742" actId="1076"/>
          <ac:spMkLst>
            <pc:docMk/>
            <pc:sldMk cId="962972893" sldId="267"/>
            <ac:spMk id="21" creationId="{22A66C60-EFDE-F5A8-2B72-958DA64B1303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24" creationId="{87F67E44-4D7B-10DA-F7E2-FD101F1DC54B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5" creationId="{D9A7BE2F-2D73-D9AC-E74F-DED8E20ABEF3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7" creationId="{7C0F50E3-C3D9-BD0C-7B46-D063B5221F2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0" creationId="{5348BE4A-08BF-A9F7-D86E-C9709765B1EE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1" creationId="{8B358C49-A977-8BD1-1487-E0B37FD7C37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6" creationId="{E873BE55-9AD6-176B-EE25-A28338F3B2E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39" creationId="{F44D8653-A4C7-5289-DD88-E82AD54DA85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0" creationId="{1A1D8CB1-0BE1-78B0-9606-2E393A38AE3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1" creationId="{39DE9365-913D-C773-0CE6-A5B81D4A629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2" creationId="{86FACEFC-26E6-7D7A-6244-00EB42FBAB92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3" creationId="{7F86F5B6-8DE9-6D21-3045-8FD81EA223DC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4" creationId="{C2A3C693-238C-BC16-0ADA-D7084976A8F3}"/>
          </ac:spMkLst>
        </pc:sp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2" creationId="{5C5C60C1-3EA3-6D91-E854-9E3B36DE37D9}"/>
          </ac:picMkLst>
        </pc:picChg>
        <pc:picChg chg="add del mod">
          <ac:chgData name="Armando Lacerda" userId="6ac139bb-b445-447a-8efe-92d4a0b8d73e" providerId="ADAL" clId="{25CBEF6B-2795-45FA-B16E-51975331B5CC}" dt="2023-08-28T22:42:57.038" v="248" actId="21"/>
          <ac:picMkLst>
            <pc:docMk/>
            <pc:sldMk cId="962972893" sldId="267"/>
            <ac:picMk id="3" creationId="{C54B1187-3CDE-FD0B-7F14-9D7574898AD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4" creationId="{5265885B-24D1-7ED8-8FE6-5BD0B6512D8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8" creationId="{67B3B4B4-1806-8655-5E18-170F48B4FB04}"/>
          </ac:picMkLst>
        </pc:picChg>
        <pc:picChg chg="add del mod or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0" creationId="{97E855CB-2D5C-7229-D288-D95D6BA99C46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2" creationId="{59F7E347-140C-E220-8304-CFE20C72575F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3" creationId="{BBD4239D-E2AC-5A8F-3551-7F0AAB77B2FB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15" creationId="{2B242989-C3A4-AD2E-1B98-0F88A1D55B94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7" creationId="{8736585A-D552-01E7-7F01-FFF1D8A7BB2A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8" creationId="{F7C0A13F-7722-B50D-2A1D-AE187ADD1A12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20" creationId="{90C6EC6A-3906-D954-338D-B3C339DC821C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2" creationId="{4803EB56-24FA-EE59-B047-C9D378410D53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3" creationId="{E902AD07-CAA7-7371-51EC-3C52A072B49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6" creationId="{3B1588FB-EE02-B215-3A1F-B1084783FD65}"/>
          </ac:picMkLst>
        </pc:picChg>
        <pc:picChg chg="add del mod">
          <ac:chgData name="Armando Lacerda" userId="6ac139bb-b445-447a-8efe-92d4a0b8d73e" providerId="ADAL" clId="{25CBEF6B-2795-45FA-B16E-51975331B5CC}" dt="2023-08-29T00:29:17.056" v="399" actId="21"/>
          <ac:picMkLst>
            <pc:docMk/>
            <pc:sldMk cId="962972893" sldId="267"/>
            <ac:picMk id="28" creationId="{9A7F8EF6-C598-1F1F-A1FC-93EF5661FC38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9" creationId="{334A5248-641D-0246-8C69-41CC780610D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2" creationId="{75A4344C-DF9D-CFA4-46C7-8380763BD221}"/>
          </ac:picMkLst>
        </pc:picChg>
        <pc:picChg chg="add del">
          <ac:chgData name="Armando Lacerda" userId="6ac139bb-b445-447a-8efe-92d4a0b8d73e" providerId="ADAL" clId="{25CBEF6B-2795-45FA-B16E-51975331B5CC}" dt="2023-08-29T00:31:38.357" v="421" actId="21"/>
          <ac:picMkLst>
            <pc:docMk/>
            <pc:sldMk cId="962972893" sldId="267"/>
            <ac:picMk id="33" creationId="{3D1957A0-9B57-BD39-C080-A4B1282AABE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4" creationId="{5A64F13A-3386-7020-F93E-73DDE7C08BC1}"/>
          </ac:picMkLst>
        </pc:picChg>
        <pc:picChg chg="add del mod">
          <ac:chgData name="Armando Lacerda" userId="6ac139bb-b445-447a-8efe-92d4a0b8d73e" providerId="ADAL" clId="{25CBEF6B-2795-45FA-B16E-51975331B5CC}" dt="2023-08-29T00:33:05.972" v="433" actId="21"/>
          <ac:picMkLst>
            <pc:docMk/>
            <pc:sldMk cId="962972893" sldId="267"/>
            <ac:picMk id="35" creationId="{7EFC0A47-8838-3960-6F10-B221CD7DF67D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7" creationId="{94875D17-7319-D8C9-6116-1AF9D6510F3D}"/>
          </ac:picMkLst>
        </pc:picChg>
        <pc:picChg chg="add del mod">
          <ac:chgData name="Armando Lacerda" userId="6ac139bb-b445-447a-8efe-92d4a0b8d73e" providerId="ADAL" clId="{25CBEF6B-2795-45FA-B16E-51975331B5CC}" dt="2023-08-29T00:35:41.818" v="452" actId="21"/>
          <ac:picMkLst>
            <pc:docMk/>
            <pc:sldMk cId="962972893" sldId="267"/>
            <ac:picMk id="38" creationId="{DB632BA9-834E-04EF-95DB-3BFDA1FCC182}"/>
          </ac:picMkLst>
        </pc:picChg>
        <pc:picChg chg="add del mod">
          <ac:chgData name="Armando Lacerda" userId="6ac139bb-b445-447a-8efe-92d4a0b8d73e" providerId="ADAL" clId="{25CBEF6B-2795-45FA-B16E-51975331B5CC}" dt="2023-08-29T00:30:41.296" v="416" actId="21"/>
          <ac:picMkLst>
            <pc:docMk/>
            <pc:sldMk cId="962972893" sldId="267"/>
            <ac:picMk id="3074" creationId="{68575233-2845-348B-3241-26978BBA9FDB}"/>
          </ac:picMkLst>
        </pc:picChg>
        <pc:picChg chg="add del mod">
          <ac:chgData name="Armando Lacerda" userId="6ac139bb-b445-447a-8efe-92d4a0b8d73e" providerId="ADAL" clId="{25CBEF6B-2795-45FA-B16E-51975331B5CC}" dt="2023-08-29T00:34:45.264" v="448" actId="21"/>
          <ac:picMkLst>
            <pc:docMk/>
            <pc:sldMk cId="962972893" sldId="267"/>
            <ac:picMk id="3076" creationId="{6E7AAFD1-E4C2-085B-45F0-C41CF059A14C}"/>
          </ac:picMkLst>
        </pc:picChg>
      </pc:sldChg>
      <pc:sldChg chg="delSp modSp add mod ord modAnim modNotesTx">
        <pc:chgData name="Armando Lacerda" userId="6ac139bb-b445-447a-8efe-92d4a0b8d73e" providerId="ADAL" clId="{25CBEF6B-2795-45FA-B16E-51975331B5CC}" dt="2023-08-29T18:34:21.806" v="936" actId="20577"/>
        <pc:sldMkLst>
          <pc:docMk/>
          <pc:sldMk cId="1886314929" sldId="268"/>
        </pc:sldMkLst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5" creationId="{E7B16B9A-5A7C-9315-BC4B-0CE248435C7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6" creationId="{B81FF8E3-E9D5-A519-DD97-94B284EEF4B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1" creationId="{3B263B4A-D6EB-BA8A-3917-6E200815EA89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4" creationId="{CAEB136E-8012-23D5-2C0F-C5A2F378F02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1" creationId="{22A66C60-EFDE-F5A8-2B72-958DA64B1303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4" creationId="{87F67E44-4D7B-10DA-F7E2-FD101F1DC54B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5" creationId="{D9A7BE2F-2D73-D9AC-E74F-DED8E20ABEF3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7" creationId="{7C0F50E3-C3D9-BD0C-7B46-D063B5221F2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0" creationId="{5348BE4A-08BF-A9F7-D86E-C9709765B1EE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1" creationId="{8B358C49-A977-8BD1-1487-E0B37FD7C37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6" creationId="{E873BE55-9AD6-176B-EE25-A28338F3B2E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39" creationId="{F44D8653-A4C7-5289-DD88-E82AD54DA85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0" creationId="{1A1D8CB1-0BE1-78B0-9606-2E393A38AE3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1" creationId="{39DE9365-913D-C773-0CE6-A5B81D4A629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2" creationId="{86FACEFC-26E6-7D7A-6244-00EB42FBAB92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3" creationId="{7F86F5B6-8DE9-6D21-3045-8FD81EA223DC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4" creationId="{C2A3C693-238C-BC16-0ADA-D7084976A8F3}"/>
          </ac:spMkLst>
        </pc:sp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" creationId="{5C5C60C1-3EA3-6D91-E854-9E3B36DE37D9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4" creationId="{5265885B-24D1-7ED8-8FE6-5BD0B6512D87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8" creationId="{67B3B4B4-1806-8655-5E18-170F48B4FB0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0" creationId="{97E855CB-2D5C-7229-D288-D95D6BA99C46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2" creationId="{59F7E347-140C-E220-8304-CFE20C72575F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3" creationId="{BBD4239D-E2AC-5A8F-3551-7F0AAB77B2FB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5" creationId="{2B242989-C3A4-AD2E-1B98-0F88A1D55B9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2" creationId="{4803EB56-24FA-EE59-B047-C9D378410D53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3" creationId="{E902AD07-CAA7-7371-51EC-3C52A072B49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6" creationId="{3B1588FB-EE02-B215-3A1F-B1084783FD65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9" creationId="{334A5248-641D-0246-8C69-41CC780610D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2" creationId="{75A4344C-DF9D-CFA4-46C7-8380763BD22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4" creationId="{5A64F13A-3386-7020-F93E-73DDE7C08BC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7" creationId="{94875D17-7319-D8C9-6116-1AF9D6510F3D}"/>
          </ac:picMkLst>
        </pc:picChg>
      </pc:sldChg>
      <pc:sldChg chg="add del">
        <pc:chgData name="Armando Lacerda" userId="6ac139bb-b445-447a-8efe-92d4a0b8d73e" providerId="ADAL" clId="{25CBEF6B-2795-45FA-B16E-51975331B5CC}" dt="2023-08-29T00:41:03.921" v="512" actId="2890"/>
        <pc:sldMkLst>
          <pc:docMk/>
          <pc:sldMk cId="4059837263" sldId="269"/>
        </pc:sldMkLst>
      </pc:sldChg>
      <pc:sldChg chg="addSp modSp new mod modNotesTx">
        <pc:chgData name="Armando Lacerda" userId="6ac139bb-b445-447a-8efe-92d4a0b8d73e" providerId="ADAL" clId="{25CBEF6B-2795-45FA-B16E-51975331B5CC}" dt="2023-08-29T18:34:18.643" v="929" actId="20577"/>
        <pc:sldMkLst>
          <pc:docMk/>
          <pc:sldMk cId="4215762931" sldId="269"/>
        </pc:sldMkLst>
        <pc:spChg chg="add mod">
          <ac:chgData name="Armando Lacerda" userId="6ac139bb-b445-447a-8efe-92d4a0b8d73e" providerId="ADAL" clId="{25CBEF6B-2795-45FA-B16E-51975331B5CC}" dt="2023-08-29T01:38:15.487" v="831" actId="207"/>
          <ac:spMkLst>
            <pc:docMk/>
            <pc:sldMk cId="4215762931" sldId="269"/>
            <ac:spMk id="3" creationId="{8689F898-B53E-EDFC-8FDB-7ED3601D517A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4" creationId="{A2D57629-D96A-76F7-DD09-39EE4C4DA695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5" creationId="{EDD48D05-DABA-464E-79A7-4FCD78DACE72}"/>
          </ac:spMkLst>
        </pc:spChg>
        <pc:picChg chg="add mod">
          <ac:chgData name="Armando Lacerda" userId="6ac139bb-b445-447a-8efe-92d4a0b8d73e" providerId="ADAL" clId="{25CBEF6B-2795-45FA-B16E-51975331B5CC}" dt="2023-08-29T00:41:18.604" v="517" actId="1076"/>
          <ac:picMkLst>
            <pc:docMk/>
            <pc:sldMk cId="4215762931" sldId="269"/>
            <ac:picMk id="2" creationId="{7015C073-F5B5-1D06-FC5F-19AAA1822223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6" creationId="{431D6752-85E3-3A33-B6E2-2B56588857DA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8" creationId="{47391659-2FDC-D820-F6DF-C6CF645C0051}"/>
          </ac:picMkLst>
        </pc:picChg>
      </pc:sldChg>
      <pc:sldChg chg="delSp add mod ord modNotesTx">
        <pc:chgData name="Armando Lacerda" userId="6ac139bb-b445-447a-8efe-92d4a0b8d73e" providerId="ADAL" clId="{25CBEF6B-2795-45FA-B16E-51975331B5CC}" dt="2023-08-29T18:36:09.160" v="1004" actId="20577"/>
        <pc:sldMkLst>
          <pc:docMk/>
          <pc:sldMk cId="2482732293" sldId="270"/>
        </pc:sldMkLst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9" creationId="{225F4732-A265-BB07-7BE3-0F121983CD4A}"/>
          </ac:picMkLst>
        </pc:picChg>
      </pc:sldChg>
      <pc:sldChg chg="addSp delSp add mod modNotesTx">
        <pc:chgData name="Armando Lacerda" userId="6ac139bb-b445-447a-8efe-92d4a0b8d73e" providerId="ADAL" clId="{25CBEF6B-2795-45FA-B16E-51975331B5CC}" dt="2023-08-29T18:37:10.861" v="1165" actId="20577"/>
        <pc:sldMkLst>
          <pc:docMk/>
          <pc:sldMk cId="1096368585" sldId="271"/>
        </pc:sldMkLst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3" creationId="{325AD8D8-47BA-4598-0963-37F4C1C6D2B6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6" creationId="{D91EB1BF-1596-51C4-2745-5A72D08A797F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5" creationId="{935FC8E5-CC26-834E-4408-8AA406B3FFE9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1" creationId="{DB86D336-7338-4210-2BE3-1589906CE60F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7:56.793" v="1266" actId="20577"/>
        <pc:sldMkLst>
          <pc:docMk/>
          <pc:sldMk cId="4272693023" sldId="272"/>
        </pc:sldMkLst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8:49.830" v="1334" actId="20577"/>
        <pc:sldMkLst>
          <pc:docMk/>
          <pc:sldMk cId="2581644574" sldId="273"/>
        </pc:sldMkLst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9:18.545" v="1401" actId="20577"/>
        <pc:sldMkLst>
          <pc:docMk/>
          <pc:sldMk cId="2955989480" sldId="274"/>
        </pc:sldMkLst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11" creationId="{DB86D336-7338-4210-2BE3-1589906CE60F}"/>
          </ac:picMkLst>
        </pc:picChg>
      </pc:sldChg>
      <pc:sldChg chg="delSp add del mod">
        <pc:chgData name="Armando Lacerda" userId="6ac139bb-b445-447a-8efe-92d4a0b8d73e" providerId="ADAL" clId="{25CBEF6B-2795-45FA-B16E-51975331B5CC}" dt="2023-08-29T18:39:52.610" v="1402" actId="47"/>
        <pc:sldMkLst>
          <pc:docMk/>
          <pc:sldMk cId="3125144335" sldId="275"/>
        </pc:sldMkLst>
        <pc:spChg chg="del">
          <ac:chgData name="Armando Lacerda" userId="6ac139bb-b445-447a-8efe-92d4a0b8d73e" providerId="ADAL" clId="{25CBEF6B-2795-45FA-B16E-51975331B5CC}" dt="2023-08-29T01:34:52.828" v="774" actId="478"/>
          <ac:spMkLst>
            <pc:docMk/>
            <pc:sldMk cId="3125144335" sldId="275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52.828" v="774" actId="478"/>
          <ac:picMkLst>
            <pc:docMk/>
            <pc:sldMk cId="3125144335" sldId="275"/>
            <ac:picMk id="11" creationId="{DB86D336-7338-4210-2BE3-1589906CE60F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1:39.849" v="1575" actId="20577"/>
        <pc:sldMkLst>
          <pc:docMk/>
          <pc:sldMk cId="1257119810" sldId="276"/>
        </pc:sldMkLst>
      </pc:sldChg>
      <pc:sldChg chg="addSp delSp modSp add mod modNotesTx">
        <pc:chgData name="Armando Lacerda" userId="6ac139bb-b445-447a-8efe-92d4a0b8d73e" providerId="ADAL" clId="{25CBEF6B-2795-45FA-B16E-51975331B5CC}" dt="2023-08-29T18:40:29.159" v="1516" actId="20577"/>
        <pc:sldMkLst>
          <pc:docMk/>
          <pc:sldMk cId="3086416996" sldId="277"/>
        </pc:sldMkLst>
        <pc:spChg chg="del">
          <ac:chgData name="Armando Lacerda" userId="6ac139bb-b445-447a-8efe-92d4a0b8d73e" providerId="ADAL" clId="{25CBEF6B-2795-45FA-B16E-51975331B5CC}" dt="2023-08-29T01:35:27.507" v="777" actId="478"/>
          <ac:spMkLst>
            <pc:docMk/>
            <pc:sldMk cId="3086416996" sldId="277"/>
            <ac:spMk id="3" creationId="{325AD8D8-47BA-4598-0963-37F4C1C6D2B6}"/>
          </ac:spMkLst>
        </pc:spChg>
        <pc:spChg chg="add mod">
          <ac:chgData name="Armando Lacerda" userId="6ac139bb-b445-447a-8efe-92d4a0b8d73e" providerId="ADAL" clId="{25CBEF6B-2795-45FA-B16E-51975331B5CC}" dt="2023-08-29T01:35:27.884" v="778"/>
          <ac:spMkLst>
            <pc:docMk/>
            <pc:sldMk cId="3086416996" sldId="277"/>
            <ac:spMk id="11" creationId="{462ED484-6777-321A-98E0-5C5EB7E33AE6}"/>
          </ac:spMkLst>
        </pc:spChg>
        <pc:picChg chg="del">
          <ac:chgData name="Armando Lacerda" userId="6ac139bb-b445-447a-8efe-92d4a0b8d73e" providerId="ADAL" clId="{25CBEF6B-2795-45FA-B16E-51975331B5CC}" dt="2023-08-29T01:35:27.507" v="777" actId="478"/>
          <ac:picMkLst>
            <pc:docMk/>
            <pc:sldMk cId="3086416996" sldId="277"/>
            <ac:picMk id="5" creationId="{935FC8E5-CC26-834E-4408-8AA406B3FFE9}"/>
          </ac:picMkLst>
        </pc:picChg>
        <pc:picChg chg="add mod">
          <ac:chgData name="Armando Lacerda" userId="6ac139bb-b445-447a-8efe-92d4a0b8d73e" providerId="ADAL" clId="{25CBEF6B-2795-45FA-B16E-51975331B5CC}" dt="2023-08-29T01:35:27.884" v="778"/>
          <ac:picMkLst>
            <pc:docMk/>
            <pc:sldMk cId="3086416996" sldId="277"/>
            <ac:picMk id="6" creationId="{4C20E659-65B6-16B9-CA7C-646EA0B1CD14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0:43.787" v="1556" actId="20577"/>
        <pc:sldMkLst>
          <pc:docMk/>
          <pc:sldMk cId="1899731844" sldId="278"/>
        </pc:sldMkLst>
      </pc:sldChg>
      <pc:sldChg chg="addSp delSp modSp add mod ord modNotesTx">
        <pc:chgData name="Armando Lacerda" userId="6ac139bb-b445-447a-8efe-92d4a0b8d73e" providerId="ADAL" clId="{25CBEF6B-2795-45FA-B16E-51975331B5CC}" dt="2023-08-29T18:42:10.649" v="1613" actId="20577"/>
        <pc:sldMkLst>
          <pc:docMk/>
          <pc:sldMk cId="418171170" sldId="279"/>
        </pc:sldMkLst>
        <pc:spChg chg="mod">
          <ac:chgData name="Armando Lacerda" userId="6ac139bb-b445-447a-8efe-92d4a0b8d73e" providerId="ADAL" clId="{25CBEF6B-2795-45FA-B16E-51975331B5CC}" dt="2023-08-29T01:36:43.511" v="827" actId="20577"/>
          <ac:spMkLst>
            <pc:docMk/>
            <pc:sldMk cId="418171170" sldId="279"/>
            <ac:spMk id="3" creationId="{8689F898-B53E-EDFC-8FDB-7ED3601D517A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4" creationId="{A2D57629-D96A-76F7-DD09-39EE4C4DA695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7" creationId="{10D487E5-9EAC-F715-477D-BED2FE10DD18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9" creationId="{00A55661-B3A5-BD10-AA9D-50A075618655}"/>
          </ac:spMkLst>
        </pc:sp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6" creationId="{431D6752-85E3-3A33-B6E2-2B56588857DA}"/>
          </ac:picMkLst>
        </pc:pic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0" creationId="{FC4C5E7C-20B9-3FFC-40A5-88727EA7D31A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1" creationId="{CBC98618-545C-588E-BA26-8EE31BD665F1}"/>
          </ac:picMkLst>
        </pc:picChg>
      </pc:sldChg>
      <pc:sldChg chg="addSp delSp modSp add mod modAnim modNotesTx">
        <pc:chgData name="Armando Lacerda" userId="6ac139bb-b445-447a-8efe-92d4a0b8d73e" providerId="ADAL" clId="{25CBEF6B-2795-45FA-B16E-51975331B5CC}" dt="2023-08-29T18:42:00.472" v="1589" actId="20577"/>
        <pc:sldMkLst>
          <pc:docMk/>
          <pc:sldMk cId="1868718338" sldId="280"/>
        </pc:sldMkLst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2" creationId="{B06FA689-B5BE-CBFD-93A8-249A859B58A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5" creationId="{F633B9CD-4FB8-1963-0D81-F4F2A146A894}"/>
          </ac:picMkLst>
        </pc:picChg>
        <pc:picChg chg="add mod">
          <ac:chgData name="Armando Lacerda" userId="6ac139bb-b445-447a-8efe-92d4a0b8d73e" providerId="ADAL" clId="{25CBEF6B-2795-45FA-B16E-51975331B5CC}" dt="2023-08-29T11:15:17.621" v="882" actId="1582"/>
          <ac:picMkLst>
            <pc:docMk/>
            <pc:sldMk cId="1868718338" sldId="280"/>
            <ac:picMk id="16" creationId="{4DCF0BB4-82BA-D4A4-D1D2-EC107B9867C7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7" creationId="{C784C9BC-31C7-AA58-4DC4-7D117D8D8757}"/>
          </ac:picMkLst>
        </pc:picChg>
        <pc:picChg chg="add del">
          <ac:chgData name="Armando Lacerda" userId="6ac139bb-b445-447a-8efe-92d4a0b8d73e" providerId="ADAL" clId="{25CBEF6B-2795-45FA-B16E-51975331B5CC}" dt="2023-08-29T11:10:17.113" v="855" actId="21"/>
          <ac:picMkLst>
            <pc:docMk/>
            <pc:sldMk cId="1868718338" sldId="280"/>
            <ac:picMk id="18" creationId="{6E65D9AC-02AA-7504-6FF9-70FF5F13AC2A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9" creationId="{225F4732-A265-BB07-7BE3-0F121983CD4A}"/>
          </ac:picMkLst>
        </pc:picChg>
        <pc:picChg chg="add mod">
          <ac:chgData name="Armando Lacerda" userId="6ac139bb-b445-447a-8efe-92d4a0b8d73e" providerId="ADAL" clId="{25CBEF6B-2795-45FA-B16E-51975331B5CC}" dt="2023-08-29T11:13:25.344" v="877" actId="1076"/>
          <ac:picMkLst>
            <pc:docMk/>
            <pc:sldMk cId="1868718338" sldId="280"/>
            <ac:picMk id="20" creationId="{CCBB3E29-C67C-4578-8E91-7C3343EC7F47}"/>
          </ac:picMkLst>
        </pc:picChg>
        <pc:picChg chg="add del mod">
          <ac:chgData name="Armando Lacerda" userId="6ac139bb-b445-447a-8efe-92d4a0b8d73e" providerId="ADAL" clId="{25CBEF6B-2795-45FA-B16E-51975331B5CC}" dt="2023-08-29T11:15:57.285" v="888" actId="21"/>
          <ac:picMkLst>
            <pc:docMk/>
            <pc:sldMk cId="1868718338" sldId="280"/>
            <ac:picMk id="21" creationId="{BF832912-146C-16D8-3805-EB5927973F26}"/>
          </ac:picMkLst>
        </pc:picChg>
      </pc:sldChg>
      <pc:sldChg chg="new del">
        <pc:chgData name="Armando Lacerda" userId="6ac139bb-b445-447a-8efe-92d4a0b8d73e" providerId="ADAL" clId="{25CBEF6B-2795-45FA-B16E-51975331B5CC}" dt="2023-08-29T11:08:31.517" v="846" actId="680"/>
        <pc:sldMkLst>
          <pc:docMk/>
          <pc:sldMk cId="1869843686" sldId="280"/>
        </pc:sldMkLst>
      </pc:sldChg>
      <pc:sldChg chg="new del">
        <pc:chgData name="Armando Lacerda" userId="6ac139bb-b445-447a-8efe-92d4a0b8d73e" providerId="ADAL" clId="{25CBEF6B-2795-45FA-B16E-51975331B5CC}" dt="2023-08-29T11:08:38.849" v="848" actId="680"/>
        <pc:sldMkLst>
          <pc:docMk/>
          <pc:sldMk cId="3479044982" sldId="280"/>
        </pc:sldMkLst>
      </pc:sldChg>
      <pc:sldChg chg="addSp delSp modSp add mod modTransition modNotesTx">
        <pc:chgData name="Armando Lacerda" userId="6ac139bb-b445-447a-8efe-92d4a0b8d73e" providerId="ADAL" clId="{25CBEF6B-2795-45FA-B16E-51975331B5CC}" dt="2023-08-29T18:42:04.112" v="1596" actId="20577"/>
        <pc:sldMkLst>
          <pc:docMk/>
          <pc:sldMk cId="601533493" sldId="281"/>
        </pc:sldMkLst>
        <pc:picChg chg="add del mod">
          <ac:chgData name="Armando Lacerda" userId="6ac139bb-b445-447a-8efe-92d4a0b8d73e" providerId="ADAL" clId="{25CBEF6B-2795-45FA-B16E-51975331B5CC}" dt="2023-08-29T11:15:49.406" v="885" actId="21"/>
          <ac:picMkLst>
            <pc:docMk/>
            <pc:sldMk cId="601533493" sldId="281"/>
            <ac:picMk id="2" creationId="{9889CA0B-ACD5-CBCD-0728-F532DA47C673}"/>
          </ac:picMkLst>
        </pc:picChg>
        <pc:picChg chg="add mod">
          <ac:chgData name="Armando Lacerda" userId="6ac139bb-b445-447a-8efe-92d4a0b8d73e" providerId="ADAL" clId="{25CBEF6B-2795-45FA-B16E-51975331B5CC}" dt="2023-08-29T11:15:31.459" v="884"/>
          <ac:picMkLst>
            <pc:docMk/>
            <pc:sldMk cId="601533493" sldId="281"/>
            <ac:picMk id="3" creationId="{6FC07618-A0CE-9123-DFA7-2B3C3DDDAADA}"/>
          </ac:picMkLst>
        </pc:picChg>
        <pc:picChg chg="add mod">
          <ac:chgData name="Armando Lacerda" userId="6ac139bb-b445-447a-8efe-92d4a0b8d73e" providerId="ADAL" clId="{25CBEF6B-2795-45FA-B16E-51975331B5CC}" dt="2023-08-29T11:15:59.588" v="889"/>
          <ac:picMkLst>
            <pc:docMk/>
            <pc:sldMk cId="601533493" sldId="281"/>
            <ac:picMk id="4" creationId="{DDA29F9F-47AD-0225-50C8-A037631BF7DC}"/>
          </ac:picMkLst>
        </pc:picChg>
        <pc:picChg chg="del">
          <ac:chgData name="Armando Lacerda" userId="6ac139bb-b445-447a-8efe-92d4a0b8d73e" providerId="ADAL" clId="{25CBEF6B-2795-45FA-B16E-51975331B5CC}" dt="2023-08-29T11:12:30.457" v="867" actId="478"/>
          <ac:picMkLst>
            <pc:docMk/>
            <pc:sldMk cId="601533493" sldId="281"/>
            <ac:picMk id="16" creationId="{4DCF0BB4-82BA-D4A4-D1D2-EC107B9867C7}"/>
          </ac:picMkLst>
        </pc:picChg>
        <pc:picChg chg="del mod">
          <ac:chgData name="Armando Lacerda" userId="6ac139bb-b445-447a-8efe-92d4a0b8d73e" providerId="ADAL" clId="{25CBEF6B-2795-45FA-B16E-51975331B5CC}" dt="2023-08-29T11:15:30.611" v="883" actId="478"/>
          <ac:picMkLst>
            <pc:docMk/>
            <pc:sldMk cId="601533493" sldId="281"/>
            <ac:picMk id="20" creationId="{CCBB3E29-C67C-4578-8E91-7C3343EC7F47}"/>
          </ac:picMkLst>
        </pc:picChg>
      </pc:sldChg>
      <pc:sldChg chg="addSp modSp new mod ord modNotesTx">
        <pc:chgData name="Armando Lacerda" userId="6ac139bb-b445-447a-8efe-92d4a0b8d73e" providerId="ADAL" clId="{25CBEF6B-2795-45FA-B16E-51975331B5CC}" dt="2023-08-29T18:41:57.479" v="1582" actId="20577"/>
        <pc:sldMkLst>
          <pc:docMk/>
          <pc:sldMk cId="2894434822" sldId="282"/>
        </pc:sldMkLst>
        <pc:spChg chg="add mod">
          <ac:chgData name="Armando Lacerda" userId="6ac139bb-b445-447a-8efe-92d4a0b8d73e" providerId="ADAL" clId="{25CBEF6B-2795-45FA-B16E-51975331B5CC}" dt="2023-08-29T16:41:17.331" v="919" actId="1076"/>
          <ac:spMkLst>
            <pc:docMk/>
            <pc:sldMk cId="2894434822" sldId="282"/>
            <ac:spMk id="2" creationId="{B297E65F-DB6A-1862-417B-057FB99E6BB0}"/>
          </ac:spMkLst>
        </pc:spChg>
      </pc:sldChg>
      <pc:sldMasterChg chg="delSp modSp mod modSldLayout">
        <pc:chgData name="Armando Lacerda" userId="6ac139bb-b445-447a-8efe-92d4a0b8d73e" providerId="ADAL" clId="{25CBEF6B-2795-45FA-B16E-51975331B5CC}" dt="2023-08-28T22:10:43.563" v="42" actId="478"/>
        <pc:sldMasterMkLst>
          <pc:docMk/>
          <pc:sldMasterMk cId="2449754922" sldId="2147483648"/>
        </pc:sldMasterMkLst>
        <pc:spChg chg="mod">
          <ac:chgData name="Armando Lacerda" userId="6ac139bb-b445-447a-8efe-92d4a0b8d73e" providerId="ADAL" clId="{25CBEF6B-2795-45FA-B16E-51975331B5CC}" dt="2023-08-28T22:07:47.018" v="18" actId="14100"/>
          <ac:spMkLst>
            <pc:docMk/>
            <pc:sldMasterMk cId="2449754922" sldId="2147483648"/>
            <ac:spMk id="2" creationId="{E7481F6C-7F5E-A681-12F8-CB3815ADDB62}"/>
          </ac:spMkLst>
        </pc:spChg>
        <pc:spChg chg="mod">
          <ac:chgData name="Armando Lacerda" userId="6ac139bb-b445-447a-8efe-92d4a0b8d73e" providerId="ADAL" clId="{25CBEF6B-2795-45FA-B16E-51975331B5CC}" dt="2023-08-28T22:08:45.681" v="25" actId="12"/>
          <ac:spMkLst>
            <pc:docMk/>
            <pc:sldMasterMk cId="2449754922" sldId="2147483648"/>
            <ac:spMk id="3" creationId="{5A945962-F63B-9B12-73A5-54C89766B13C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4" creationId="{1D244715-C679-8C49-7947-70B989659E0F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5" creationId="{91477EAE-3307-ECA1-F4D7-DB03D3C28530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6" creationId="{4093958E-9C72-C47C-6087-3E19BA042B35}"/>
          </ac:spMkLst>
        </pc:spChg>
        <pc:sldLayoutChg chg="delSp mod">
          <pc:chgData name="Armando Lacerda" userId="6ac139bb-b445-447a-8efe-92d4a0b8d73e" providerId="ADAL" clId="{25CBEF6B-2795-45FA-B16E-51975331B5CC}" dt="2023-08-28T22:08:13.569" v="22" actId="478"/>
          <pc:sldLayoutMkLst>
            <pc:docMk/>
            <pc:sldMasterMk cId="2449754922" sldId="2147483648"/>
            <pc:sldLayoutMk cId="1943412119" sldId="2147483649"/>
          </pc:sldLayoutMkLst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4" creationId="{69C4D202-2180-A61D-85C5-426954CFDB4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5" creationId="{588A67DB-9CD6-9260-02A4-77A61CFB3D6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6" creationId="{12341700-4F66-A87E-0CBB-EFE803B52B97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8:38.942" v="24" actId="12"/>
          <pc:sldLayoutMkLst>
            <pc:docMk/>
            <pc:sldMasterMk cId="2449754922" sldId="2147483648"/>
            <pc:sldLayoutMk cId="1023104916" sldId="2147483650"/>
          </pc:sldLayoutMkLst>
          <pc:spChg chg="mod">
            <ac:chgData name="Armando Lacerda" userId="6ac139bb-b445-447a-8efe-92d4a0b8d73e" providerId="ADAL" clId="{25CBEF6B-2795-45FA-B16E-51975331B5CC}" dt="2023-08-28T22:08:38.942" v="24" actId="12"/>
            <ac:spMkLst>
              <pc:docMk/>
              <pc:sldMasterMk cId="2449754922" sldId="2147483648"/>
              <pc:sldLayoutMk cId="1023104916" sldId="2147483650"/>
              <ac:spMk id="3" creationId="{824E83EA-21E8-C012-65B3-841ED0E4B2B9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4" creationId="{DF91461F-7D16-F2FB-CA59-7A31AA817E8A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5" creationId="{B30DD537-16FE-F026-5901-DCCF0CE90384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6" creationId="{AFD050FF-2703-98BF-3D59-47FDE51B561E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01.949" v="27" actId="478"/>
          <pc:sldLayoutMkLst>
            <pc:docMk/>
            <pc:sldMasterMk cId="2449754922" sldId="2147483648"/>
            <pc:sldLayoutMk cId="3582007084" sldId="2147483652"/>
          </pc:sldLayoutMkLst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3" creationId="{2EFAEBCF-21E5-3D64-D004-6BB8F67AA26D}"/>
            </ac:spMkLst>
          </pc:spChg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4" creationId="{9915175D-9B63-66D5-4DDF-CA28DC27F8E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5" creationId="{D97D5EBF-D29F-8CA5-28B0-EB7440738244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6" creationId="{3EC7EFE6-A24E-3B0A-B727-B1805836B3D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7" creationId="{10672DAB-582B-B475-0406-7EBE1436DA3A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47.597" v="32" actId="478"/>
          <pc:sldLayoutMkLst>
            <pc:docMk/>
            <pc:sldMasterMk cId="2449754922" sldId="2147483648"/>
            <pc:sldLayoutMk cId="403897208" sldId="2147483653"/>
          </pc:sldLayoutMkLst>
          <pc:spChg chg="mod">
            <ac:chgData name="Armando Lacerda" userId="6ac139bb-b445-447a-8efe-92d4a0b8d73e" providerId="ADAL" clId="{25CBEF6B-2795-45FA-B16E-51975331B5CC}" dt="2023-08-28T22:09:27.023" v="29" actId="1076"/>
            <ac:spMkLst>
              <pc:docMk/>
              <pc:sldMasterMk cId="2449754922" sldId="2147483648"/>
              <pc:sldLayoutMk cId="403897208" sldId="2147483653"/>
              <ac:spMk id="2" creationId="{D6281CD2-ED12-9BAB-54DB-2DA895BBFB54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3" creationId="{AF4390DA-B9DB-3FC4-821F-7B203D37CCAF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4" creationId="{B3DA3EC9-F630-1C9A-CE30-36E539559D40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5" creationId="{CC13E630-F541-3AB6-B019-CCABEB0444F0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6" creationId="{B7FD341A-461B-A379-289B-F0654D1753D4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7" creationId="{07553AA2-D830-89A9-1CF2-C6ED9BF110E6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8" creationId="{2683D8B7-A23C-0C70-24F0-1998A562C1B1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9" creationId="{572F3DFC-06FF-924B-524D-CA3C48866520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09:54.510" v="33" actId="478"/>
          <pc:sldLayoutMkLst>
            <pc:docMk/>
            <pc:sldMasterMk cId="2449754922" sldId="2147483648"/>
            <pc:sldLayoutMk cId="2366993992" sldId="2147483654"/>
          </pc:sldLayoutMkLst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3" creationId="{F84691E8-5EB3-263F-715F-3B990F78D6E6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4" creationId="{9EB475A6-E6A9-8B68-9E1E-3A195F74F687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5" creationId="{03AA7C13-139A-DDFB-24E6-661EB7DEEB1C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01.677" v="35" actId="478"/>
          <pc:sldLayoutMkLst>
            <pc:docMk/>
            <pc:sldMasterMk cId="2449754922" sldId="2147483648"/>
            <pc:sldLayoutMk cId="87489628" sldId="2147483655"/>
          </pc:sldLayoutMkLst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2" creationId="{4C9E8A1F-6740-8F39-ACBB-20AC6003B167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3" creationId="{54CAD90A-96A7-1347-CEED-EFCAF6A6ABEE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4" creationId="{60A5BEBF-D590-D46E-358C-6CD348FC1EB5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0.338" v="36" actId="478"/>
          <pc:sldLayoutMkLst>
            <pc:docMk/>
            <pc:sldMasterMk cId="2449754922" sldId="2147483648"/>
            <pc:sldLayoutMk cId="754274787" sldId="2147483656"/>
          </pc:sldLayoutMkLst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5" creationId="{B805C9CA-07BE-E157-0C87-2AC6561073E9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6" creationId="{A3F68501-555C-C953-7005-609C87C18147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7" creationId="{22751FEF-3BF9-6959-C508-B0796F2DAF01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5.527" v="37" actId="478"/>
          <pc:sldLayoutMkLst>
            <pc:docMk/>
            <pc:sldMasterMk cId="2449754922" sldId="2147483648"/>
            <pc:sldLayoutMk cId="3662726393" sldId="2147483657"/>
          </pc:sldLayoutMkLst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5" creationId="{399032E4-4571-6BF1-53D4-44C18EA0F0CF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6" creationId="{27B3D7D6-B32E-844F-75AF-B30574F42015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7" creationId="{854065A6-1CC8-AAA6-18C4-7864DCFC8AA6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21.713" v="38" actId="478"/>
          <pc:sldLayoutMkLst>
            <pc:docMk/>
            <pc:sldMasterMk cId="2449754922" sldId="2147483648"/>
            <pc:sldLayoutMk cId="915556495" sldId="2147483658"/>
          </pc:sldLayoutMkLst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4" creationId="{D8D90A9A-FF3D-763F-C28B-583B184C9562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5" creationId="{DEE935F9-16D5-2B2E-7042-2242607950A1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6" creationId="{4DC4B40D-CC09-4AA4-3CD4-2C0062F911D9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43.563" v="42" actId="478"/>
          <pc:sldLayoutMkLst>
            <pc:docMk/>
            <pc:sldMasterMk cId="2449754922" sldId="2147483648"/>
            <pc:sldLayoutMk cId="1510987784" sldId="2147483659"/>
          </pc:sldLayoutMkLst>
          <pc:spChg chg="mod">
            <ac:chgData name="Armando Lacerda" userId="6ac139bb-b445-447a-8efe-92d4a0b8d73e" providerId="ADAL" clId="{25CBEF6B-2795-45FA-B16E-51975331B5CC}" dt="2023-08-28T22:10:35.928" v="40" actId="1076"/>
            <ac:spMkLst>
              <pc:docMk/>
              <pc:sldMasterMk cId="2449754922" sldId="2147483648"/>
              <pc:sldLayoutMk cId="1510987784" sldId="2147483659"/>
              <ac:spMk id="2" creationId="{B2F37646-719D-51BB-5C15-05DB9034598F}"/>
            </ac:spMkLst>
          </pc:spChg>
          <pc:spChg chg="mod">
            <ac:chgData name="Armando Lacerda" userId="6ac139bb-b445-447a-8efe-92d4a0b8d73e" providerId="ADAL" clId="{25CBEF6B-2795-45FA-B16E-51975331B5CC}" dt="2023-08-28T22:10:40.388" v="41" actId="14100"/>
            <ac:spMkLst>
              <pc:docMk/>
              <pc:sldMasterMk cId="2449754922" sldId="2147483648"/>
              <pc:sldLayoutMk cId="1510987784" sldId="2147483659"/>
              <ac:spMk id="3" creationId="{0B8D4D37-D53E-4CA3-DADE-DB7313AC140C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4" creationId="{ADCD2736-82E2-FC2F-A9B5-D38640D103D5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5" creationId="{8CFB3000-04C8-5AB8-C3E9-2EDD4C202A09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6" creationId="{0F934102-F34C-0E02-6C68-02FDE9936283}"/>
            </ac:spMkLst>
          </pc:spChg>
        </pc:sldLayoutChg>
      </pc:sldMasterChg>
    </pc:docChg>
  </pc:docChgLst>
  <pc:docChgLst>
    <pc:chgData name="Armando Lacerda" userId="6ac139bb-b445-447a-8efe-92d4a0b8d73e" providerId="ADAL" clId="{69F408A4-DF4A-4710-8220-51297D0C0F30}"/>
    <pc:docChg chg="undo custSel addSld delSld modSld sldOrd modSection">
      <pc:chgData name="Armando Lacerda" userId="6ac139bb-b445-447a-8efe-92d4a0b8d73e" providerId="ADAL" clId="{69F408A4-DF4A-4710-8220-51297D0C0F30}" dt="2023-10-09T18:48:37.095" v="135"/>
      <pc:docMkLst>
        <pc:docMk/>
      </pc:docMkLst>
      <pc:sldChg chg="modSp mod">
        <pc:chgData name="Armando Lacerda" userId="6ac139bb-b445-447a-8efe-92d4a0b8d73e" providerId="ADAL" clId="{69F408A4-DF4A-4710-8220-51297D0C0F30}" dt="2023-10-09T18:14:18.602" v="7" actId="6549"/>
        <pc:sldMkLst>
          <pc:docMk/>
          <pc:sldMk cId="4215762931" sldId="269"/>
        </pc:sldMkLst>
        <pc:spChg chg="mod">
          <ac:chgData name="Armando Lacerda" userId="6ac139bb-b445-447a-8efe-92d4a0b8d73e" providerId="ADAL" clId="{69F408A4-DF4A-4710-8220-51297D0C0F30}" dt="2023-10-09T18:14:18.602" v="7" actId="6549"/>
          <ac:spMkLst>
            <pc:docMk/>
            <pc:sldMk cId="4215762931" sldId="269"/>
            <ac:spMk id="3" creationId="{8689F898-B53E-EDFC-8FDB-7ED3601D517A}"/>
          </ac:spMkLst>
        </pc:spChg>
      </pc:sldChg>
      <pc:sldChg chg="addSp delSp modSp mod">
        <pc:chgData name="Armando Lacerda" userId="6ac139bb-b445-447a-8efe-92d4a0b8d73e" providerId="ADAL" clId="{69F408A4-DF4A-4710-8220-51297D0C0F30}" dt="2023-10-09T18:17:11.623" v="45"/>
        <pc:sldMkLst>
          <pc:docMk/>
          <pc:sldMk cId="3755161727" sldId="281"/>
        </pc:sldMkLst>
        <pc:spChg chg="del">
          <ac:chgData name="Armando Lacerda" userId="6ac139bb-b445-447a-8efe-92d4a0b8d73e" providerId="ADAL" clId="{69F408A4-DF4A-4710-8220-51297D0C0F30}" dt="2023-10-09T18:17:00.613" v="43" actId="21"/>
          <ac:spMkLst>
            <pc:docMk/>
            <pc:sldMk cId="3755161727" sldId="281"/>
            <ac:spMk id="17" creationId="{A6C6D8E2-3021-EE28-0632-7D94D3F5C3B0}"/>
          </ac:spMkLst>
        </pc:spChg>
        <pc:spChg chg="del">
          <ac:chgData name="Armando Lacerda" userId="6ac139bb-b445-447a-8efe-92d4a0b8d73e" providerId="ADAL" clId="{69F408A4-DF4A-4710-8220-51297D0C0F30}" dt="2023-10-09T18:17:00.613" v="43" actId="21"/>
          <ac:spMkLst>
            <pc:docMk/>
            <pc:sldMk cId="3755161727" sldId="281"/>
            <ac:spMk id="19" creationId="{655F5043-E3A6-FED4-E5C9-2D6289A875A8}"/>
          </ac:spMkLst>
        </pc:spChg>
        <pc:spChg chg="add mod">
          <ac:chgData name="Armando Lacerda" userId="6ac139bb-b445-447a-8efe-92d4a0b8d73e" providerId="ADAL" clId="{69F408A4-DF4A-4710-8220-51297D0C0F30}" dt="2023-10-09T18:17:11.623" v="45"/>
          <ac:spMkLst>
            <pc:docMk/>
            <pc:sldMk cId="3755161727" sldId="281"/>
            <ac:spMk id="23" creationId="{30C83FFA-062F-4FA4-0CDD-A9D2CF849713}"/>
          </ac:spMkLst>
        </pc:spChg>
        <pc:spChg chg="add mod">
          <ac:chgData name="Armando Lacerda" userId="6ac139bb-b445-447a-8efe-92d4a0b8d73e" providerId="ADAL" clId="{69F408A4-DF4A-4710-8220-51297D0C0F30}" dt="2023-10-09T18:17:11.623" v="45"/>
          <ac:spMkLst>
            <pc:docMk/>
            <pc:sldMk cId="3755161727" sldId="281"/>
            <ac:spMk id="24" creationId="{5F5F6D25-4BB7-92D1-9E38-BE240AD52DDD}"/>
          </ac:spMkLst>
        </pc:spChg>
        <pc:picChg chg="del">
          <ac:chgData name="Armando Lacerda" userId="6ac139bb-b445-447a-8efe-92d4a0b8d73e" providerId="ADAL" clId="{69F408A4-DF4A-4710-8220-51297D0C0F30}" dt="2023-10-09T18:17:00.613" v="43" actId="21"/>
          <ac:picMkLst>
            <pc:docMk/>
            <pc:sldMk cId="3755161727" sldId="281"/>
            <ac:picMk id="9" creationId="{A8A4403B-1631-C7E6-44C6-ED3331B458D0}"/>
          </ac:picMkLst>
        </pc:picChg>
        <pc:picChg chg="del">
          <ac:chgData name="Armando Lacerda" userId="6ac139bb-b445-447a-8efe-92d4a0b8d73e" providerId="ADAL" clId="{69F408A4-DF4A-4710-8220-51297D0C0F30}" dt="2023-10-09T18:17:00.613" v="43" actId="21"/>
          <ac:picMkLst>
            <pc:docMk/>
            <pc:sldMk cId="3755161727" sldId="281"/>
            <ac:picMk id="11" creationId="{ADAEE618-00B6-0DF4-940B-55EE640734C3}"/>
          </ac:picMkLst>
        </pc:picChg>
        <pc:picChg chg="add del mod ord">
          <ac:chgData name="Armando Lacerda" userId="6ac139bb-b445-447a-8efe-92d4a0b8d73e" providerId="ADAL" clId="{69F408A4-DF4A-4710-8220-51297D0C0F30}" dt="2023-10-09T18:17:00.613" v="43" actId="21"/>
          <ac:picMkLst>
            <pc:docMk/>
            <pc:sldMk cId="3755161727" sldId="281"/>
            <ac:picMk id="20" creationId="{BC465C19-67DE-A630-8368-01F8BCC4587D}"/>
          </ac:picMkLst>
        </pc:picChg>
        <pc:picChg chg="add mod">
          <ac:chgData name="Armando Lacerda" userId="6ac139bb-b445-447a-8efe-92d4a0b8d73e" providerId="ADAL" clId="{69F408A4-DF4A-4710-8220-51297D0C0F30}" dt="2023-10-09T18:17:11.623" v="45"/>
          <ac:picMkLst>
            <pc:docMk/>
            <pc:sldMk cId="3755161727" sldId="281"/>
            <ac:picMk id="21" creationId="{ADC99ED3-57BB-F262-376F-667658479E54}"/>
          </ac:picMkLst>
        </pc:picChg>
        <pc:picChg chg="add mod">
          <ac:chgData name="Armando Lacerda" userId="6ac139bb-b445-447a-8efe-92d4a0b8d73e" providerId="ADAL" clId="{69F408A4-DF4A-4710-8220-51297D0C0F30}" dt="2023-10-09T18:17:11.623" v="45"/>
          <ac:picMkLst>
            <pc:docMk/>
            <pc:sldMk cId="3755161727" sldId="281"/>
            <ac:picMk id="22" creationId="{13079361-8F36-1941-036A-AA685320514A}"/>
          </ac:picMkLst>
        </pc:picChg>
      </pc:sldChg>
      <pc:sldChg chg="addSp delSp modSp mod">
        <pc:chgData name="Armando Lacerda" userId="6ac139bb-b445-447a-8efe-92d4a0b8d73e" providerId="ADAL" clId="{69F408A4-DF4A-4710-8220-51297D0C0F30}" dt="2023-10-09T18:17:03.457" v="44"/>
        <pc:sldMkLst>
          <pc:docMk/>
          <pc:sldMk cId="3420727763" sldId="287"/>
        </pc:sldMkLst>
        <pc:spChg chg="del">
          <ac:chgData name="Armando Lacerda" userId="6ac139bb-b445-447a-8efe-92d4a0b8d73e" providerId="ADAL" clId="{69F408A4-DF4A-4710-8220-51297D0C0F30}" dt="2023-10-09T18:15:08.388" v="34" actId="478"/>
          <ac:spMkLst>
            <pc:docMk/>
            <pc:sldMk cId="3420727763" sldId="287"/>
            <ac:spMk id="6" creationId="{E3916775-FA7F-E891-FA23-F496253D67D9}"/>
          </ac:spMkLst>
        </pc:spChg>
        <pc:spChg chg="add mod">
          <ac:chgData name="Armando Lacerda" userId="6ac139bb-b445-447a-8efe-92d4a0b8d73e" providerId="ADAL" clId="{69F408A4-DF4A-4710-8220-51297D0C0F30}" dt="2023-10-09T18:17:03.457" v="44"/>
          <ac:spMkLst>
            <pc:docMk/>
            <pc:sldMk cId="3420727763" sldId="287"/>
            <ac:spMk id="10" creationId="{335441EF-DB4B-9584-CB52-A296B03EEC86}"/>
          </ac:spMkLst>
        </pc:spChg>
        <pc:spChg chg="add mod">
          <ac:chgData name="Armando Lacerda" userId="6ac139bb-b445-447a-8efe-92d4a0b8d73e" providerId="ADAL" clId="{69F408A4-DF4A-4710-8220-51297D0C0F30}" dt="2023-10-09T18:17:03.457" v="44"/>
          <ac:spMkLst>
            <pc:docMk/>
            <pc:sldMk cId="3420727763" sldId="287"/>
            <ac:spMk id="11" creationId="{C8609F1B-3713-A1EA-CB34-5B41B0FB210C}"/>
          </ac:spMkLst>
        </pc:spChg>
        <pc:picChg chg="del">
          <ac:chgData name="Armando Lacerda" userId="6ac139bb-b445-447a-8efe-92d4a0b8d73e" providerId="ADAL" clId="{69F408A4-DF4A-4710-8220-51297D0C0F30}" dt="2023-10-09T18:15:05.199" v="32" actId="478"/>
          <ac:picMkLst>
            <pc:docMk/>
            <pc:sldMk cId="3420727763" sldId="287"/>
            <ac:picMk id="4" creationId="{1FD36976-A25A-ED22-4A48-EE4B957F87EA}"/>
          </ac:picMkLst>
        </pc:picChg>
        <pc:picChg chg="del">
          <ac:chgData name="Armando Lacerda" userId="6ac139bb-b445-447a-8efe-92d4a0b8d73e" providerId="ADAL" clId="{69F408A4-DF4A-4710-8220-51297D0C0F30}" dt="2023-10-09T18:15:06.333" v="33" actId="478"/>
          <ac:picMkLst>
            <pc:docMk/>
            <pc:sldMk cId="3420727763" sldId="287"/>
            <ac:picMk id="5" creationId="{7EC221BC-1890-EB86-6B09-E788DCBFE12D}"/>
          </ac:picMkLst>
        </pc:picChg>
        <pc:picChg chg="add mod">
          <ac:chgData name="Armando Lacerda" userId="6ac139bb-b445-447a-8efe-92d4a0b8d73e" providerId="ADAL" clId="{69F408A4-DF4A-4710-8220-51297D0C0F30}" dt="2023-10-09T18:17:03.457" v="44"/>
          <ac:picMkLst>
            <pc:docMk/>
            <pc:sldMk cId="3420727763" sldId="287"/>
            <ac:picMk id="7" creationId="{F7651851-A84F-A1E2-3C46-22D4B68880A9}"/>
          </ac:picMkLst>
        </pc:picChg>
        <pc:picChg chg="add mod">
          <ac:chgData name="Armando Lacerda" userId="6ac139bb-b445-447a-8efe-92d4a0b8d73e" providerId="ADAL" clId="{69F408A4-DF4A-4710-8220-51297D0C0F30}" dt="2023-10-09T18:17:03.457" v="44"/>
          <ac:picMkLst>
            <pc:docMk/>
            <pc:sldMk cId="3420727763" sldId="287"/>
            <ac:picMk id="8" creationId="{31B9E4B6-1007-836F-E206-E8AD6B827B60}"/>
          </ac:picMkLst>
        </pc:picChg>
        <pc:picChg chg="add mod">
          <ac:chgData name="Armando Lacerda" userId="6ac139bb-b445-447a-8efe-92d4a0b8d73e" providerId="ADAL" clId="{69F408A4-DF4A-4710-8220-51297D0C0F30}" dt="2023-10-09T18:17:03.457" v="44"/>
          <ac:picMkLst>
            <pc:docMk/>
            <pc:sldMk cId="3420727763" sldId="287"/>
            <ac:picMk id="9" creationId="{0E9FA13F-E3ED-7151-4AC4-6C0D6E40EFAF}"/>
          </ac:picMkLst>
        </pc:picChg>
      </pc:sldChg>
      <pc:sldChg chg="del">
        <pc:chgData name="Armando Lacerda" userId="6ac139bb-b445-447a-8efe-92d4a0b8d73e" providerId="ADAL" clId="{69F408A4-DF4A-4710-8220-51297D0C0F30}" dt="2023-10-09T18:14:20.673" v="8" actId="47"/>
        <pc:sldMkLst>
          <pc:docMk/>
          <pc:sldMk cId="2247828135" sldId="290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632778582" sldId="292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1277820717" sldId="293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3344437992" sldId="294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1669405212" sldId="295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2875670452" sldId="296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3424406947" sldId="297"/>
        </pc:sldMkLst>
      </pc:sldChg>
      <pc:sldChg chg="modSp add mod">
        <pc:chgData name="Armando Lacerda" userId="6ac139bb-b445-447a-8efe-92d4a0b8d73e" providerId="ADAL" clId="{69F408A4-DF4A-4710-8220-51297D0C0F30}" dt="2023-10-09T18:14:52.822" v="31" actId="20577"/>
        <pc:sldMkLst>
          <pc:docMk/>
          <pc:sldMk cId="2172705607" sldId="303"/>
        </pc:sldMkLst>
        <pc:spChg chg="mod">
          <ac:chgData name="Armando Lacerda" userId="6ac139bb-b445-447a-8efe-92d4a0b8d73e" providerId="ADAL" clId="{69F408A4-DF4A-4710-8220-51297D0C0F30}" dt="2023-10-09T18:14:52.822" v="31" actId="20577"/>
          <ac:spMkLst>
            <pc:docMk/>
            <pc:sldMk cId="2172705607" sldId="303"/>
            <ac:spMk id="3" creationId="{8689F898-B53E-EDFC-8FDB-7ED3601D517A}"/>
          </ac:spMkLst>
        </pc:spChg>
      </pc:sldChg>
      <pc:sldChg chg="addSp delSp modSp new mod modAnim">
        <pc:chgData name="Armando Lacerda" userId="6ac139bb-b445-447a-8efe-92d4a0b8d73e" providerId="ADAL" clId="{69F408A4-DF4A-4710-8220-51297D0C0F30}" dt="2023-10-09T18:30:59.901" v="69"/>
        <pc:sldMkLst>
          <pc:docMk/>
          <pc:sldMk cId="581148840" sldId="304"/>
        </pc:sldMkLst>
        <pc:spChg chg="add del mod">
          <ac:chgData name="Armando Lacerda" userId="6ac139bb-b445-447a-8efe-92d4a0b8d73e" providerId="ADAL" clId="{69F408A4-DF4A-4710-8220-51297D0C0F30}" dt="2023-10-09T18:28:51.767" v="51"/>
          <ac:spMkLst>
            <pc:docMk/>
            <pc:sldMk cId="581148840" sldId="304"/>
            <ac:spMk id="2" creationId="{2849E656-3003-3285-91E4-D71CA5DABF29}"/>
          </ac:spMkLst>
        </pc:spChg>
        <pc:spChg chg="add mod">
          <ac:chgData name="Armando Lacerda" userId="6ac139bb-b445-447a-8efe-92d4a0b8d73e" providerId="ADAL" clId="{69F408A4-DF4A-4710-8220-51297D0C0F30}" dt="2023-10-09T18:29:34.512" v="65" actId="1076"/>
          <ac:spMkLst>
            <pc:docMk/>
            <pc:sldMk cId="581148840" sldId="304"/>
            <ac:spMk id="3" creationId="{6BFEA687-7F40-1A61-9541-A3CD2B7C3B36}"/>
          </ac:spMkLst>
        </pc:spChg>
        <pc:spChg chg="add mod">
          <ac:chgData name="Armando Lacerda" userId="6ac139bb-b445-447a-8efe-92d4a0b8d73e" providerId="ADAL" clId="{69F408A4-DF4A-4710-8220-51297D0C0F30}" dt="2023-10-09T18:29:32.314" v="64" actId="1076"/>
          <ac:spMkLst>
            <pc:docMk/>
            <pc:sldMk cId="581148840" sldId="304"/>
            <ac:spMk id="5" creationId="{50EB1746-0D8C-A9BE-30FD-35A949D54A30}"/>
          </ac:spMkLst>
        </pc:spChg>
        <pc:picChg chg="add mod">
          <ac:chgData name="Armando Lacerda" userId="6ac139bb-b445-447a-8efe-92d4a0b8d73e" providerId="ADAL" clId="{69F408A4-DF4A-4710-8220-51297D0C0F30}" dt="2023-10-09T18:29:28.925" v="63" actId="14100"/>
          <ac:picMkLst>
            <pc:docMk/>
            <pc:sldMk cId="581148840" sldId="304"/>
            <ac:picMk id="4" creationId="{DD5017B4-5C9B-10FF-928E-C01FD153629F}"/>
          </ac:picMkLst>
        </pc:picChg>
      </pc:sldChg>
      <pc:sldChg chg="new del">
        <pc:chgData name="Armando Lacerda" userId="6ac139bb-b445-447a-8efe-92d4a0b8d73e" providerId="ADAL" clId="{69F408A4-DF4A-4710-8220-51297D0C0F30}" dt="2023-10-09T18:31:33.201" v="71" actId="680"/>
        <pc:sldMkLst>
          <pc:docMk/>
          <pc:sldMk cId="1618289556" sldId="305"/>
        </pc:sldMkLst>
      </pc:sldChg>
      <pc:sldChg chg="addSp delSp modSp add mod delAnim modAnim">
        <pc:chgData name="Armando Lacerda" userId="6ac139bb-b445-447a-8efe-92d4a0b8d73e" providerId="ADAL" clId="{69F408A4-DF4A-4710-8220-51297D0C0F30}" dt="2023-10-09T18:33:40.551" v="81"/>
        <pc:sldMkLst>
          <pc:docMk/>
          <pc:sldMk cId="2794196314" sldId="305"/>
        </pc:sldMkLst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2" creationId="{C66DC9E1-2EAA-9674-B190-D25DAE17866C}"/>
          </ac:spMkLst>
        </pc:spChg>
        <pc:spChg chg="del">
          <ac:chgData name="Armando Lacerda" userId="6ac139bb-b445-447a-8efe-92d4a0b8d73e" providerId="ADAL" clId="{69F408A4-DF4A-4710-8220-51297D0C0F30}" dt="2023-10-09T18:31:37.232" v="73" actId="478"/>
          <ac:spMkLst>
            <pc:docMk/>
            <pc:sldMk cId="2794196314" sldId="305"/>
            <ac:spMk id="3" creationId="{6BFEA687-7F40-1A61-9541-A3CD2B7C3B36}"/>
          </ac:spMkLst>
        </pc:spChg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7" creationId="{234C357B-F40E-4615-4353-9B7ED0B68F7C}"/>
          </ac:spMkLst>
        </pc:spChg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9" creationId="{D82B102A-8B69-927E-5801-F639AA188624}"/>
          </ac:spMkLst>
        </pc:spChg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11" creationId="{1981FCF9-3185-ED17-E0C4-24A02BA54D79}"/>
          </ac:spMkLst>
        </pc:spChg>
        <pc:spChg chg="add mod">
          <ac:chgData name="Armando Lacerda" userId="6ac139bb-b445-447a-8efe-92d4a0b8d73e" providerId="ADAL" clId="{69F408A4-DF4A-4710-8220-51297D0C0F30}" dt="2023-10-09T18:31:47.956" v="74"/>
          <ac:spMkLst>
            <pc:docMk/>
            <pc:sldMk cId="2794196314" sldId="305"/>
            <ac:spMk id="12" creationId="{BEC89A4E-0A94-9F8F-447A-B1B722168003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3" creationId="{C5166861-69D9-479E-CB35-C60AA8126652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4" creationId="{78CEADFF-18DC-F3A8-4BB9-BADACA694077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5" creationId="{E4651091-18B6-D807-6330-EBE9B72B32E7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6" creationId="{4AA9E03A-8DA2-E14A-BC3E-BCF8D525A31B}"/>
          </ac:spMkLst>
        </pc:spChg>
        <pc:picChg chg="add mod">
          <ac:chgData name="Armando Lacerda" userId="6ac139bb-b445-447a-8efe-92d4a0b8d73e" providerId="ADAL" clId="{69F408A4-DF4A-4710-8220-51297D0C0F30}" dt="2023-10-09T18:31:47.956" v="74"/>
          <ac:picMkLst>
            <pc:docMk/>
            <pc:sldMk cId="2794196314" sldId="305"/>
            <ac:picMk id="6" creationId="{A3438387-7453-8B43-A2CF-784F05435AFA}"/>
          </ac:picMkLst>
        </pc:picChg>
        <pc:picChg chg="add mod">
          <ac:chgData name="Armando Lacerda" userId="6ac139bb-b445-447a-8efe-92d4a0b8d73e" providerId="ADAL" clId="{69F408A4-DF4A-4710-8220-51297D0C0F30}" dt="2023-10-09T18:31:47.956" v="74"/>
          <ac:picMkLst>
            <pc:docMk/>
            <pc:sldMk cId="2794196314" sldId="305"/>
            <ac:picMk id="8" creationId="{2588EDC6-F436-05DB-76B0-68BE7DECC20E}"/>
          </ac:picMkLst>
        </pc:picChg>
        <pc:picChg chg="add mod">
          <ac:chgData name="Armando Lacerda" userId="6ac139bb-b445-447a-8efe-92d4a0b8d73e" providerId="ADAL" clId="{69F408A4-DF4A-4710-8220-51297D0C0F30}" dt="2023-10-09T18:31:47.956" v="74"/>
          <ac:picMkLst>
            <pc:docMk/>
            <pc:sldMk cId="2794196314" sldId="305"/>
            <ac:picMk id="10" creationId="{1F3488EF-7DDD-C602-8BCD-7A607D981403}"/>
          </ac:picMkLst>
        </pc:picChg>
      </pc:sldChg>
      <pc:sldChg chg="modSp add mod ord modAnim">
        <pc:chgData name="Armando Lacerda" userId="6ac139bb-b445-447a-8efe-92d4a0b8d73e" providerId="ADAL" clId="{69F408A4-DF4A-4710-8220-51297D0C0F30}" dt="2023-10-09T18:48:37.095" v="135"/>
        <pc:sldMkLst>
          <pc:docMk/>
          <pc:sldMk cId="4001649869" sldId="306"/>
        </pc:sldMkLst>
        <pc:spChg chg="mod">
          <ac:chgData name="Armando Lacerda" userId="6ac139bb-b445-447a-8efe-92d4a0b8d73e" providerId="ADAL" clId="{69F408A4-DF4A-4710-8220-51297D0C0F30}" dt="2023-10-09T18:37:24.745" v="97" actId="20577"/>
          <ac:spMkLst>
            <pc:docMk/>
            <pc:sldMk cId="4001649869" sldId="306"/>
            <ac:spMk id="3" creationId="{6BFEA687-7F40-1A61-9541-A3CD2B7C3B36}"/>
          </ac:spMkLst>
        </pc:spChg>
        <pc:spChg chg="mod">
          <ac:chgData name="Armando Lacerda" userId="6ac139bb-b445-447a-8efe-92d4a0b8d73e" providerId="ADAL" clId="{69F408A4-DF4A-4710-8220-51297D0C0F30}" dt="2023-10-09T18:37:44.827" v="119" actId="20577"/>
          <ac:spMkLst>
            <pc:docMk/>
            <pc:sldMk cId="4001649869" sldId="306"/>
            <ac:spMk id="5" creationId="{50EB1746-0D8C-A9BE-30FD-35A949D54A30}"/>
          </ac:spMkLst>
        </pc:spChg>
        <pc:picChg chg="mod">
          <ac:chgData name="Armando Lacerda" userId="6ac139bb-b445-447a-8efe-92d4a0b8d73e" providerId="ADAL" clId="{69F408A4-DF4A-4710-8220-51297D0C0F30}" dt="2023-10-09T18:37:36.509" v="98" actId="14826"/>
          <ac:picMkLst>
            <pc:docMk/>
            <pc:sldMk cId="4001649869" sldId="306"/>
            <ac:picMk id="4" creationId="{DD5017B4-5C9B-10FF-928E-C01FD153629F}"/>
          </ac:picMkLst>
        </pc:picChg>
      </pc:sldChg>
      <pc:sldChg chg="modSp add modAnim">
        <pc:chgData name="Armando Lacerda" userId="6ac139bb-b445-447a-8efe-92d4a0b8d73e" providerId="ADAL" clId="{69F408A4-DF4A-4710-8220-51297D0C0F30}" dt="2023-10-09T18:38:52.904" v="122"/>
        <pc:sldMkLst>
          <pc:docMk/>
          <pc:sldMk cId="3662552447" sldId="307"/>
        </pc:sldMkLst>
        <pc:spChg chg="mod">
          <ac:chgData name="Armando Lacerda" userId="6ac139bb-b445-447a-8efe-92d4a0b8d73e" providerId="ADAL" clId="{69F408A4-DF4A-4710-8220-51297D0C0F30}" dt="2023-10-09T18:38:46.194" v="121"/>
          <ac:spMkLst>
            <pc:docMk/>
            <pc:sldMk cId="3662552447" sldId="307"/>
            <ac:spMk id="3" creationId="{6BFEA687-7F40-1A61-9541-A3CD2B7C3B36}"/>
          </ac:spMkLst>
        </pc:spChg>
      </pc:sldChg>
      <pc:sldChg chg="addSp delSp modSp new del mod">
        <pc:chgData name="Armando Lacerda" userId="6ac139bb-b445-447a-8efe-92d4a0b8d73e" providerId="ADAL" clId="{69F408A4-DF4A-4710-8220-51297D0C0F30}" dt="2023-10-09T18:40:12.464" v="131" actId="47"/>
        <pc:sldMkLst>
          <pc:docMk/>
          <pc:sldMk cId="3331520821" sldId="308"/>
        </pc:sldMkLst>
        <pc:picChg chg="add del mod">
          <ac:chgData name="Armando Lacerda" userId="6ac139bb-b445-447a-8efe-92d4a0b8d73e" providerId="ADAL" clId="{69F408A4-DF4A-4710-8220-51297D0C0F30}" dt="2023-10-09T18:39:58.384" v="126" actId="21"/>
          <ac:picMkLst>
            <pc:docMk/>
            <pc:sldMk cId="3331520821" sldId="308"/>
            <ac:picMk id="2" creationId="{E20707ED-BE47-9E59-BDC1-88FCD56BF1FF}"/>
          </ac:picMkLst>
        </pc:picChg>
      </pc:sldChg>
      <pc:sldChg chg="addSp delSp modSp add mod delAnim">
        <pc:chgData name="Armando Lacerda" userId="6ac139bb-b445-447a-8efe-92d4a0b8d73e" providerId="ADAL" clId="{69F408A4-DF4A-4710-8220-51297D0C0F30}" dt="2023-10-09T18:40:06.351" v="130" actId="1076"/>
        <pc:sldMkLst>
          <pc:docMk/>
          <pc:sldMk cId="4222163375" sldId="309"/>
        </pc:sldMkLst>
        <pc:spChg chg="del">
          <ac:chgData name="Armando Lacerda" userId="6ac139bb-b445-447a-8efe-92d4a0b8d73e" providerId="ADAL" clId="{69F408A4-DF4A-4710-8220-51297D0C0F30}" dt="2023-10-09T18:40:01.698" v="127" actId="478"/>
          <ac:spMkLst>
            <pc:docMk/>
            <pc:sldMk cId="4222163375" sldId="309"/>
            <ac:spMk id="3" creationId="{6BFEA687-7F40-1A61-9541-A3CD2B7C3B36}"/>
          </ac:spMkLst>
        </pc:spChg>
        <pc:picChg chg="add mod">
          <ac:chgData name="Armando Lacerda" userId="6ac139bb-b445-447a-8efe-92d4a0b8d73e" providerId="ADAL" clId="{69F408A4-DF4A-4710-8220-51297D0C0F30}" dt="2023-10-09T18:40:06.351" v="130" actId="1076"/>
          <ac:picMkLst>
            <pc:docMk/>
            <pc:sldMk cId="4222163375" sldId="309"/>
            <ac:picMk id="2" creationId="{9813853B-CF50-26E5-A092-BAB788515EDC}"/>
          </ac:picMkLst>
        </pc:picChg>
      </pc:sldChg>
      <pc:sldChg chg="add ord">
        <pc:chgData name="Armando Lacerda" userId="6ac139bb-b445-447a-8efe-92d4a0b8d73e" providerId="ADAL" clId="{69F408A4-DF4A-4710-8220-51297D0C0F30}" dt="2023-10-09T18:40:17.707" v="134"/>
        <pc:sldMkLst>
          <pc:docMk/>
          <pc:sldMk cId="53806175" sldId="310"/>
        </pc:sldMkLst>
      </pc:sldChg>
    </pc:docChg>
  </pc:docChgLst>
  <pc:docChgLst>
    <pc:chgData name="Armando Lacerda" userId="6ac139bb-b445-447a-8efe-92d4a0b8d73e" providerId="ADAL" clId="{51BA71F7-FC04-41B8-930C-C6A55A2B5965}"/>
    <pc:docChg chg="undo redo custSel addSld delSld modSld modSection">
      <pc:chgData name="Armando Lacerda" userId="6ac139bb-b445-447a-8efe-92d4a0b8d73e" providerId="ADAL" clId="{51BA71F7-FC04-41B8-930C-C6A55A2B5965}" dt="2023-09-11T18:15:00.095" v="227"/>
      <pc:docMkLst>
        <pc:docMk/>
      </pc:docMkLst>
      <pc:sldChg chg="del">
        <pc:chgData name="Armando Lacerda" userId="6ac139bb-b445-447a-8efe-92d4a0b8d73e" providerId="ADAL" clId="{51BA71F7-FC04-41B8-930C-C6A55A2B5965}" dt="2023-09-11T17:44:36.335" v="0" actId="47"/>
        <pc:sldMkLst>
          <pc:docMk/>
          <pc:sldMk cId="50343982" sldId="260"/>
        </pc:sldMkLst>
      </pc:sldChg>
      <pc:sldChg chg="del">
        <pc:chgData name="Armando Lacerda" userId="6ac139bb-b445-447a-8efe-92d4a0b8d73e" providerId="ADAL" clId="{51BA71F7-FC04-41B8-930C-C6A55A2B5965}" dt="2023-09-11T17:44:37.578" v="1" actId="47"/>
        <pc:sldMkLst>
          <pc:docMk/>
          <pc:sldMk cId="1668804900" sldId="26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66890380" sldId="26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04377006" sldId="26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31599728" sldId="26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0515348" sldId="265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11765456" sldId="26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962972893" sldId="26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86314929" sldId="268"/>
        </pc:sldMkLst>
      </pc:sldChg>
      <pc:sldChg chg="modSp mod">
        <pc:chgData name="Armando Lacerda" userId="6ac139bb-b445-447a-8efe-92d4a0b8d73e" providerId="ADAL" clId="{51BA71F7-FC04-41B8-930C-C6A55A2B5965}" dt="2023-09-11T17:44:56.322" v="24" actId="20577"/>
        <pc:sldMkLst>
          <pc:docMk/>
          <pc:sldMk cId="4215762931" sldId="269"/>
        </pc:sldMkLst>
        <pc:spChg chg="mod">
          <ac:chgData name="Armando Lacerda" userId="6ac139bb-b445-447a-8efe-92d4a0b8d73e" providerId="ADAL" clId="{51BA71F7-FC04-41B8-930C-C6A55A2B5965}" dt="2023-09-11T17:44:56.322" v="24" actId="20577"/>
          <ac:spMkLst>
            <pc:docMk/>
            <pc:sldMk cId="4215762931" sldId="269"/>
            <ac:spMk id="3" creationId="{8689F898-B53E-EDFC-8FDB-7ED3601D517A}"/>
          </ac:spMkLst>
        </pc:s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482732293" sldId="27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096368585" sldId="27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72693023" sldId="27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581644574" sldId="27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55989480" sldId="27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257119810" sldId="27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3086416996" sldId="27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99731844" sldId="278"/>
        </pc:sldMkLst>
      </pc:sldChg>
      <pc:sldChg chg="addSp delSp modSp new add del mod modClrScheme modAnim chgLayout">
        <pc:chgData name="Armando Lacerda" userId="6ac139bb-b445-447a-8efe-92d4a0b8d73e" providerId="ADAL" clId="{51BA71F7-FC04-41B8-930C-C6A55A2B5965}" dt="2023-09-11T18:04:26.526" v="137"/>
        <pc:sldMkLst>
          <pc:docMk/>
          <pc:sldMk cId="596348077" sldId="280"/>
        </pc:sldMkLst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2" creationId="{521F9B6E-4D4A-1BCF-7330-19911A0D732C}"/>
          </ac:spMkLst>
        </pc:spChg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3" creationId="{4FF895E9-F4E2-0210-7276-4ED3387DAB9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5" creationId="{812415C3-393D-D5C0-2E6A-0D0A01974638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6" creationId="{C8F36E1F-5ECF-1EF4-A61F-7D1810FDD4C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7" creationId="{90265833-8BDD-5EA9-E8E2-C9683BF6076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0" creationId="{21B37C70-81CA-7D3F-F5D8-BE7E643EE472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1" creationId="{3E7A5D80-39A7-27D2-93DA-36DB754F301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2" creationId="{A86A765A-640F-1B36-A94C-577482B9012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3" creationId="{B2A80603-7A99-1E77-D134-7791919E8EB5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4" creationId="{E3463B37-29AC-80B2-B9AF-A33A2AC8C77C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5" creationId="{603DC255-3CDD-A19C-2C4F-24B6CB5D84F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6" creationId="{5CE615FB-BC6F-F3DA-66C1-F8EA84B90CE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7" creationId="{94A64A2A-CE4D-7A27-A3D8-4B31C83B1C5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8" creationId="{2C368F47-6DC4-BAEF-3638-EDC7EDA42E7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9" creationId="{3252483A-8049-A374-C1E5-731260344FF9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20" creationId="{B5C2021C-D3D9-A345-0201-91D22933D5D6}"/>
          </ac:spMkLst>
        </pc:spChg>
        <pc:spChg chg="add mod">
          <ac:chgData name="Armando Lacerda" userId="6ac139bb-b445-447a-8efe-92d4a0b8d73e" providerId="ADAL" clId="{51BA71F7-FC04-41B8-930C-C6A55A2B5965}" dt="2023-09-11T18:01:36.237" v="56" actId="20577"/>
          <ac:spMkLst>
            <pc:docMk/>
            <pc:sldMk cId="596348077" sldId="280"/>
            <ac:spMk id="21" creationId="{EFDF5BB8-DACF-BE4F-AF8A-155F19F3D710}"/>
          </ac:spMkLst>
        </pc:spChg>
        <pc:spChg chg="add mod">
          <ac:chgData name="Armando Lacerda" userId="6ac139bb-b445-447a-8efe-92d4a0b8d73e" providerId="ADAL" clId="{51BA71F7-FC04-41B8-930C-C6A55A2B5965}" dt="2023-09-11T18:03:02.380" v="133" actId="14100"/>
          <ac:spMkLst>
            <pc:docMk/>
            <pc:sldMk cId="596348077" sldId="280"/>
            <ac:spMk id="22" creationId="{DA40C0DE-D1D1-9E5A-E384-BE006862881C}"/>
          </ac:spMkLst>
        </pc:spChg>
        <pc:spChg chg="add del mod">
          <ac:chgData name="Armando Lacerda" userId="6ac139bb-b445-447a-8efe-92d4a0b8d73e" providerId="ADAL" clId="{51BA71F7-FC04-41B8-930C-C6A55A2B5965}" dt="2023-09-11T18:01:51.900" v="95" actId="478"/>
          <ac:spMkLst>
            <pc:docMk/>
            <pc:sldMk cId="596348077" sldId="280"/>
            <ac:spMk id="23" creationId="{020BFDA0-BAA7-8691-4C7B-90BECA3227E0}"/>
          </ac:spMkLst>
        </pc:spChg>
        <pc:grpChg chg="add del mod">
          <ac:chgData name="Armando Lacerda" userId="6ac139bb-b445-447a-8efe-92d4a0b8d73e" providerId="ADAL" clId="{51BA71F7-FC04-41B8-930C-C6A55A2B5965}" dt="2023-09-11T18:01:10.843" v="48" actId="478"/>
          <ac:grpSpMkLst>
            <pc:docMk/>
            <pc:sldMk cId="596348077" sldId="280"/>
            <ac:grpSpMk id="4" creationId="{8486DE2E-FAF4-CD0B-46C9-51DCFB50A3F1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8" creationId="{92CB7F95-9B78-928E-1912-86E3093FF7FD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9" creationId="{D7749C1D-582E-AFCF-2804-7DCCA49DC8BF}"/>
          </ac:grpSpMkLst>
        </pc:gr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68718338" sldId="28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601533493" sldId="281"/>
        </pc:sldMkLst>
      </pc:sldChg>
      <pc:sldChg chg="addSp delSp modSp new mod">
        <pc:chgData name="Armando Lacerda" userId="6ac139bb-b445-447a-8efe-92d4a0b8d73e" providerId="ADAL" clId="{51BA71F7-FC04-41B8-930C-C6A55A2B5965}" dt="2023-09-11T18:06:46.943" v="148" actId="21"/>
        <pc:sldMkLst>
          <pc:docMk/>
          <pc:sldMk cId="3755161727" sldId="281"/>
        </pc:sldMkLst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2" creationId="{3E706106-EC24-558D-FDFA-6F150E5089EB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3" creationId="{F328B2C2-B01A-1C17-3647-BDEA008685C4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2" creationId="{CAFE3EA6-6595-EB3E-A595-421C5233A2C1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3" creationId="{96EE597D-0033-5797-71C4-9506D9729D1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4" creationId="{D6810250-7349-67CF-279B-B30AF16F8BB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5" creationId="{085DF88A-A1F8-6414-FB4E-CDCE767154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6" creationId="{855D9F13-2D24-E7FE-2F3E-F48E3BB1530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7" creationId="{A6C6D8E2-3021-EE28-0632-7D94D3F5C3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8" creationId="{2A18731F-553F-E0BE-9B9F-C41CF526A1A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9" creationId="{655F5043-E3A6-FED4-E5C9-2D6289A875A8}"/>
          </ac:spMkLst>
        </pc:sp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4" creationId="{B736FBF7-98A5-489E-DC22-FB39A892901B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5" creationId="{B2FE4F27-B762-DCE9-FE4B-0B8E109DE778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6" creationId="{444ED943-BCF9-0FFD-8D7A-5D601CE4BCBF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7" creationId="{6E2D42D6-73BB-A87C-614C-432CB789EB41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8" creationId="{FF3CE267-383C-9874-B90F-C48316623D74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9" creationId="{A8A4403B-1631-C7E6-44C6-ED3331B458D0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0" creationId="{35A8CF9F-D67F-0072-F9AA-22D84ADBB659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46.943" v="148" actId="21"/>
          <ac:picMkLst>
            <pc:docMk/>
            <pc:sldMk cId="3755161727" sldId="281"/>
            <ac:picMk id="20" creationId="{BEAD7796-FA51-B74A-94CB-F2386E4AB1A4}"/>
          </ac:picMkLst>
        </pc:picChg>
      </pc:sldChg>
      <pc:sldChg chg="addSp delSp modSp add mod">
        <pc:chgData name="Armando Lacerda" userId="6ac139bb-b445-447a-8efe-92d4a0b8d73e" providerId="ADAL" clId="{51BA71F7-FC04-41B8-930C-C6A55A2B5965}" dt="2023-09-11T18:06:48.867" v="149"/>
        <pc:sldMkLst>
          <pc:docMk/>
          <pc:sldMk cId="2869170872" sldId="282"/>
        </pc:sldMkLst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3" creationId="{96EE597D-0033-5797-71C4-9506D9729D1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4" creationId="{D6810250-7349-67CF-279B-B30AF16F8BB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5" creationId="{085DF88A-A1F8-6414-FB4E-CDCE767154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6" creationId="{855D9F13-2D24-E7FE-2F3E-F48E3BB1530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7" creationId="{A6C6D8E2-3021-EE28-0632-7D94D3F5C3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8" creationId="{2A18731F-553F-E0BE-9B9F-C41CF526A1A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9" creationId="{655F5043-E3A6-FED4-E5C9-2D6289A875A8}"/>
          </ac:spMkLst>
        </pc:sp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5" creationId="{B2FE4F27-B762-DCE9-FE4B-0B8E109DE778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6" creationId="{444ED943-BCF9-0FFD-8D7A-5D601CE4BCBF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7" creationId="{6E2D42D6-73BB-A87C-614C-432CB789EB41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8" creationId="{FF3CE267-383C-9874-B90F-C48316623D74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9" creationId="{A8A4403B-1631-C7E6-44C6-ED3331B458D0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39.879" v="145" actId="21"/>
          <ac:picMkLst>
            <pc:docMk/>
            <pc:sldMk cId="2869170872" sldId="282"/>
            <ac:picMk id="20" creationId="{83BAB643-8E1A-B31D-1655-FAD11E5E0E10}"/>
          </ac:picMkLst>
        </pc:picChg>
        <pc:picChg chg="add mod">
          <ac:chgData name="Armando Lacerda" userId="6ac139bb-b445-447a-8efe-92d4a0b8d73e" providerId="ADAL" clId="{51BA71F7-FC04-41B8-930C-C6A55A2B5965}" dt="2023-09-11T18:06:48.867" v="149"/>
          <ac:picMkLst>
            <pc:docMk/>
            <pc:sldMk cId="2869170872" sldId="282"/>
            <ac:picMk id="21" creationId="{B11A9D1C-1343-5EF3-F607-B00D682A9C6F}"/>
          </ac:picMkLst>
        </pc:pic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894434822" sldId="282"/>
        </pc:sldMkLst>
      </pc:sldChg>
      <pc:sldChg chg="addSp delSp modSp new mod modAnim">
        <pc:chgData name="Armando Lacerda" userId="6ac139bb-b445-447a-8efe-92d4a0b8d73e" providerId="ADAL" clId="{51BA71F7-FC04-41B8-930C-C6A55A2B5965}" dt="2023-09-11T18:10:55.435" v="182" actId="21"/>
        <pc:sldMkLst>
          <pc:docMk/>
          <pc:sldMk cId="1541593639" sldId="283"/>
        </pc:sldMkLst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2" creationId="{6ECAA5B4-F0EF-B826-2EBD-EF841A32E130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" creationId="{D1DC3D2F-3082-FFB4-4064-362442A087EF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" creationId="{8676D68A-925A-84A8-F39E-1D7E77E0711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5" creationId="{34714645-A77A-4F28-1766-43A6EBAC70CF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6" creationId="{64A0CA0D-CB2D-1427-A7DC-9034FE381E5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7" creationId="{0E0C971D-096D-B293-0EC8-0AB1F63179D8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8" creationId="{E5060BE4-03CC-E0F0-B27C-16F39DF88DA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9" creationId="{40D9655D-1D8C-BBB0-ABFA-A9ED79125543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4" creationId="{2DDEB36D-1832-DF8F-12A9-108ECFCB633B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5" creationId="{9AED1265-8A2E-A162-0593-2944E91D7438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0" creationId="{86044071-4D8D-C2CF-3C47-ECC81759A519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1" creationId="{5487AA8F-1659-2239-8152-BD8BE51D7A45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6" creationId="{37F6BD63-F879-2777-4ED0-5613D9FD96ED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7" creationId="{4F71BCB3-2CF8-6C50-C688-C8FE5326242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2" creationId="{1CFAD0E8-2185-7013-64B9-B8BBF22AEB27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3" creationId="{8786358E-C82E-6F04-CF12-9F7C59B2FE3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4" creationId="{18E261B8-95A6-ACC5-EFFD-B52FBB83D0C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5" creationId="{011D93E9-9C70-6088-23BA-F84F14075F3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6" creationId="{6F3FABA1-5DAE-F4F8-D7D5-2E75EE0EFBC7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7" creationId="{F0868446-18C0-8FE5-6DEC-3D49FC6B6899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8" creationId="{0C52B099-BD4F-2BBD-CBAC-7F42A347FEB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9" creationId="{D5283852-F0C9-F726-669B-76A85C7F02F5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0" creationId="{418A93D4-B9E0-ADFC-3B28-3E60233F908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1" creationId="{CA344216-95FC-B365-541E-6B143DBA1FC9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2" creationId="{C6B0A264-E201-D160-AAEA-627F8ED9E0F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3" creationId="{75911AAC-D93B-4BC8-7C5A-E24377E58D4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4" creationId="{6AD6A2F6-FC43-9693-46E9-6492C9CC670A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5" creationId="{233491EE-D89E-5DC7-2DB6-07F84BBCB7A8}"/>
          </ac:spMkLst>
        </pc:spChg>
        <pc:grpChg chg="add del mod">
          <ac:chgData name="Armando Lacerda" userId="6ac139bb-b445-447a-8efe-92d4a0b8d73e" providerId="ADAL" clId="{51BA71F7-FC04-41B8-930C-C6A55A2B5965}" dt="2023-09-11T18:09:01.724" v="167" actId="478"/>
          <ac:grpSpMkLst>
            <pc:docMk/>
            <pc:sldMk cId="1541593639" sldId="283"/>
            <ac:grpSpMk id="10" creationId="{7942F397-A7F3-6E4F-8772-B596CA90A1A0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1" creationId="{F0EEA6B1-C188-DFEB-BC7A-2B4B77951809}"/>
          </ac:grpSpMkLst>
        </pc:grpChg>
        <pc:grpChg chg="add del mod">
          <ac:chgData name="Armando Lacerda" userId="6ac139bb-b445-447a-8efe-92d4a0b8d73e" providerId="ADAL" clId="{51BA71F7-FC04-41B8-930C-C6A55A2B5965}" dt="2023-09-11T18:09:03.349" v="168" actId="478"/>
          <ac:grpSpMkLst>
            <pc:docMk/>
            <pc:sldMk cId="1541593639" sldId="283"/>
            <ac:grpSpMk id="17" creationId="{35072736-3060-F13E-5BE0-619C6104C65D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8" creationId="{14F7A0E1-A6CA-2285-5DA6-21E30780D444}"/>
          </ac:grpSpMkLst>
        </pc:grpChg>
        <pc:grpChg chg="add del mod">
          <ac:chgData name="Armando Lacerda" userId="6ac139bb-b445-447a-8efe-92d4a0b8d73e" providerId="ADAL" clId="{51BA71F7-FC04-41B8-930C-C6A55A2B5965}" dt="2023-09-11T18:09:25.252" v="170" actId="478"/>
          <ac:grpSpMkLst>
            <pc:docMk/>
            <pc:sldMk cId="1541593639" sldId="283"/>
            <ac:grpSpMk id="23" creationId="{C90591C4-3460-BDCB-1C11-79D87978DD01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24" creationId="{D7FC5809-6F0B-B151-B470-EEC6D32B2503}"/>
          </ac:grpSpMkLst>
        </pc:grpChg>
        <pc:grpChg chg="add del mod">
          <ac:chgData name="Armando Lacerda" userId="6ac139bb-b445-447a-8efe-92d4a0b8d73e" providerId="ADAL" clId="{51BA71F7-FC04-41B8-930C-C6A55A2B5965}" dt="2023-09-11T18:09:23.445" v="169" actId="478"/>
          <ac:grpSpMkLst>
            <pc:docMk/>
            <pc:sldMk cId="1541593639" sldId="283"/>
            <ac:grpSpMk id="29" creationId="{943EC9A8-13B3-5696-54BC-EFC5B004F660}"/>
          </ac:grpSpMkLst>
        </pc:grpChg>
        <pc:picChg chg="add del mod">
          <ac:chgData name="Armando Lacerda" userId="6ac139bb-b445-447a-8efe-92d4a0b8d73e" providerId="ADAL" clId="{51BA71F7-FC04-41B8-930C-C6A55A2B5965}" dt="2023-09-11T18:09:28.923" v="171" actId="21"/>
          <ac:picMkLst>
            <pc:docMk/>
            <pc:sldMk cId="1541593639" sldId="283"/>
            <ac:picMk id="46" creationId="{FD294052-BEC9-069E-38D4-0F455430EBEE}"/>
          </ac:picMkLst>
        </pc:picChg>
        <pc:picChg chg="add mod">
          <ac:chgData name="Armando Lacerda" userId="6ac139bb-b445-447a-8efe-92d4a0b8d73e" providerId="ADAL" clId="{51BA71F7-FC04-41B8-930C-C6A55A2B5965}" dt="2023-09-11T18:09:36.184" v="174" actId="1076"/>
          <ac:picMkLst>
            <pc:docMk/>
            <pc:sldMk cId="1541593639" sldId="283"/>
            <ac:picMk id="47" creationId="{AA6FC6AE-5973-AFE9-FF74-B168A6A47EED}"/>
          </ac:picMkLst>
        </pc:picChg>
        <pc:picChg chg="add del mod">
          <ac:chgData name="Armando Lacerda" userId="6ac139bb-b445-447a-8efe-92d4a0b8d73e" providerId="ADAL" clId="{51BA71F7-FC04-41B8-930C-C6A55A2B5965}" dt="2023-09-11T18:10:55.435" v="182" actId="21"/>
          <ac:picMkLst>
            <pc:docMk/>
            <pc:sldMk cId="1541593639" sldId="283"/>
            <ac:picMk id="48" creationId="{767EE754-8ED2-0277-10C8-2C956DBBA335}"/>
          </ac:picMkLst>
        </pc:pic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2" creationId="{D591ECD5-AEAC-4A9A-17C2-10E4F0B48399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6" creationId="{5EB3E168-D5FC-46BF-D3C1-C78479EFC92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2" creationId="{0E274F6C-5BE8-B45A-60A0-77AA9DE6A4D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5" creationId="{176FDFE6-0EB1-31E2-224E-56931D2EE06C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8" creationId="{1FF2E71C-AFD9-FAA4-BEBF-DC5CB854A864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30" creationId="{AAFF7227-169F-C330-4D2C-5253DC7524C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31" creationId="{D1E04554-0CB7-510D-8B9D-233804616CEA}"/>
          </ac:cxnSpMkLst>
        </pc:cxnChg>
      </pc:sldChg>
      <pc:sldChg chg="addSp delSp modSp add mod modAnim">
        <pc:chgData name="Armando Lacerda" userId="6ac139bb-b445-447a-8efe-92d4a0b8d73e" providerId="ADAL" clId="{51BA71F7-FC04-41B8-930C-C6A55A2B5965}" dt="2023-09-11T18:10:57.271" v="183"/>
        <pc:sldMkLst>
          <pc:docMk/>
          <pc:sldMk cId="3203687222" sldId="284"/>
        </pc:sldMkLst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2" creationId="{6ECAA5B4-F0EF-B826-2EBD-EF841A32E130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" creationId="{D1DC3D2F-3082-FFB4-4064-362442A087E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" creationId="{8676D68A-925A-84A8-F39E-1D7E77E0711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5" creationId="{34714645-A77A-4F28-1766-43A6EBAC70C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6" creationId="{64A0CA0D-CB2D-1427-A7DC-9034FE381E5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7" creationId="{0E0C971D-096D-B293-0EC8-0AB1F63179D8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8" creationId="{E5060BE4-03CC-E0F0-B27C-16F39DF88DA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9" creationId="{40D9655D-1D8C-BBB0-ABFA-A9ED7912554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2" creationId="{1CFAD0E8-2185-7013-64B9-B8BBF22AEB2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3" creationId="{8786358E-C82E-6F04-CF12-9F7C59B2FE3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4" creationId="{18E261B8-95A6-ACC5-EFFD-B52FBB83D0C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5" creationId="{011D93E9-9C70-6088-23BA-F84F14075F3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6" creationId="{6F3FABA1-5DAE-F4F8-D7D5-2E75EE0EFBC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7" creationId="{F0868446-18C0-8FE5-6DEC-3D49FC6B689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8" creationId="{0C52B099-BD4F-2BBD-CBAC-7F42A347FEB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9" creationId="{D5283852-F0C9-F726-669B-76A85C7F02F5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0" creationId="{418A93D4-B9E0-ADFC-3B28-3E60233F908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1" creationId="{CA344216-95FC-B365-541E-6B143DBA1FC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2" creationId="{C6B0A264-E201-D160-AAEA-627F8ED9E0F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3" creationId="{75911AAC-D93B-4BC8-7C5A-E24377E58D4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4" creationId="{6AD6A2F6-FC43-9693-46E9-6492C9CC670A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5" creationId="{233491EE-D89E-5DC7-2DB6-07F84BBCB7A8}"/>
          </ac:spMkLst>
        </pc:s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0" creationId="{7942F397-A7F3-6E4F-8772-B596CA90A1A0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7" creationId="{35072736-3060-F13E-5BE0-619C6104C65D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3" creationId="{C90591C4-3460-BDCB-1C11-79D87978DD01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9" creationId="{943EC9A8-13B3-5696-54BC-EFC5B004F660}"/>
          </ac:grpSpMkLst>
        </pc:grpChg>
        <pc:picChg chg="add del">
          <ac:chgData name="Armando Lacerda" userId="6ac139bb-b445-447a-8efe-92d4a0b8d73e" providerId="ADAL" clId="{51BA71F7-FC04-41B8-930C-C6A55A2B5965}" dt="2023-09-11T18:10:45.275" v="178" actId="21"/>
          <ac:picMkLst>
            <pc:docMk/>
            <pc:sldMk cId="3203687222" sldId="284"/>
            <ac:picMk id="46" creationId="{303F03D8-18EA-7728-E501-1BDA9F16DB28}"/>
          </ac:picMkLst>
        </pc:picChg>
        <pc:picChg chg="add mod">
          <ac:chgData name="Armando Lacerda" userId="6ac139bb-b445-447a-8efe-92d4a0b8d73e" providerId="ADAL" clId="{51BA71F7-FC04-41B8-930C-C6A55A2B5965}" dt="2023-09-11T18:10:57.271" v="183"/>
          <ac:picMkLst>
            <pc:docMk/>
            <pc:sldMk cId="3203687222" sldId="284"/>
            <ac:picMk id="47" creationId="{A05D0150-309D-D7BA-7835-90E3F58F917E}"/>
          </ac:picMkLst>
        </pc:pic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31" creationId="{D1E04554-0CB7-510D-8B9D-233804616CEA}"/>
          </ac:cxnSpMkLst>
        </pc:cxnChg>
      </pc:sldChg>
      <pc:sldChg chg="addSp delSp modSp new mod">
        <pc:chgData name="Armando Lacerda" userId="6ac139bb-b445-447a-8efe-92d4a0b8d73e" providerId="ADAL" clId="{51BA71F7-FC04-41B8-930C-C6A55A2B5965}" dt="2023-09-11T18:15:00.095" v="227"/>
        <pc:sldMkLst>
          <pc:docMk/>
          <pc:sldMk cId="3784362222" sldId="285"/>
        </pc:sldMkLst>
        <pc:spChg chg="add mod">
          <ac:chgData name="Armando Lacerda" userId="6ac139bb-b445-447a-8efe-92d4a0b8d73e" providerId="ADAL" clId="{51BA71F7-FC04-41B8-930C-C6A55A2B5965}" dt="2023-09-11T18:14:18.064" v="225" actId="1076"/>
          <ac:spMkLst>
            <pc:docMk/>
            <pc:sldMk cId="3784362222" sldId="285"/>
            <ac:spMk id="4" creationId="{A730D6C7-2218-5CCD-70E4-29C49ACE13F8}"/>
          </ac:spMkLst>
        </pc:spChg>
        <pc:picChg chg="add del">
          <ac:chgData name="Armando Lacerda" userId="6ac139bb-b445-447a-8efe-92d4a0b8d73e" providerId="ADAL" clId="{51BA71F7-FC04-41B8-930C-C6A55A2B5965}" dt="2023-09-11T18:11:45.913" v="186" actId="21"/>
          <ac:picMkLst>
            <pc:docMk/>
            <pc:sldMk cId="3784362222" sldId="285"/>
            <ac:picMk id="2" creationId="{FA786BCF-8C62-F789-745D-DBF208E4C435}"/>
          </ac:picMkLst>
        </pc:picChg>
        <pc:picChg chg="add del mod">
          <ac:chgData name="Armando Lacerda" userId="6ac139bb-b445-447a-8efe-92d4a0b8d73e" providerId="ADAL" clId="{51BA71F7-FC04-41B8-930C-C6A55A2B5965}" dt="2023-09-11T18:14:59.733" v="226" actId="478"/>
          <ac:picMkLst>
            <pc:docMk/>
            <pc:sldMk cId="3784362222" sldId="285"/>
            <ac:picMk id="3" creationId="{360FC11D-BA1F-9BD1-E6E0-A81390474DEC}"/>
          </ac:picMkLst>
        </pc:picChg>
        <pc:picChg chg="add mod">
          <ac:chgData name="Armando Lacerda" userId="6ac139bb-b445-447a-8efe-92d4a0b8d73e" providerId="ADAL" clId="{51BA71F7-FC04-41B8-930C-C6A55A2B5965}" dt="2023-09-11T18:15:00.095" v="227"/>
          <ac:picMkLst>
            <pc:docMk/>
            <pc:sldMk cId="3784362222" sldId="285"/>
            <ac:picMk id="5" creationId="{5A2D8DA3-75F2-81EF-DE90-8C9F6F91450C}"/>
          </ac:picMkLst>
        </pc:picChg>
      </pc:sldChg>
      <pc:sldChg chg="modSp add mod">
        <pc:chgData name="Armando Lacerda" userId="6ac139bb-b445-447a-8efe-92d4a0b8d73e" providerId="ADAL" clId="{51BA71F7-FC04-41B8-930C-C6A55A2B5965}" dt="2023-09-11T18:11:54.504" v="188" actId="14826"/>
        <pc:sldMkLst>
          <pc:docMk/>
          <pc:sldMk cId="61821553" sldId="286"/>
        </pc:sldMkLst>
        <pc:picChg chg="mod">
          <ac:chgData name="Armando Lacerda" userId="6ac139bb-b445-447a-8efe-92d4a0b8d73e" providerId="ADAL" clId="{51BA71F7-FC04-41B8-930C-C6A55A2B5965}" dt="2023-09-11T18:11:54.504" v="188" actId="14826"/>
          <ac:picMkLst>
            <pc:docMk/>
            <pc:sldMk cId="61821553" sldId="286"/>
            <ac:picMk id="47" creationId="{A05D0150-309D-D7BA-7835-90E3F58F917E}"/>
          </ac:picMkLst>
        </pc:picChg>
      </pc:sldChg>
    </pc:docChg>
  </pc:docChgLst>
  <pc:docChgLst>
    <pc:chgData name="Armando Lacerda" userId="S::me@armandolacerda.com::6ac139bb-b445-447a-8efe-92d4a0b8d73e" providerId="AD" clId="Web-{81D110AA-CC46-48FC-B5A4-335B7A1A5BAC}"/>
    <pc:docChg chg="mod">
      <pc:chgData name="Armando Lacerda" userId="S::me@armandolacerda.com::6ac139bb-b445-447a-8efe-92d4a0b8d73e" providerId="AD" clId="Web-{81D110AA-CC46-48FC-B5A4-335B7A1A5BAC}" dt="2023-08-29T10:48:40.117" v="1"/>
      <pc:docMkLst>
        <pc:docMk/>
      </pc:docMkLst>
      <pc:sldChg chg="modCm">
        <pc:chgData name="Armando Lacerda" userId="S::me@armandolacerda.com::6ac139bb-b445-447a-8efe-92d4a0b8d73e" providerId="AD" clId="Web-{81D110AA-CC46-48FC-B5A4-335B7A1A5BAC}" dt="2023-08-29T10:48:40.117" v="1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rmando Lacerda" userId="S::me@armandolacerda.com::6ac139bb-b445-447a-8efe-92d4a0b8d73e" providerId="AD" clId="Web-{81D110AA-CC46-48FC-B5A4-335B7A1A5BAC}" dt="2023-08-29T10:48:40.117" v="1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  <pc226:cmRplyChg chg="add">
                <pc226:chgData name="Armando Lacerda" userId="S::me@armandolacerda.com::6ac139bb-b445-447a-8efe-92d4a0b8d73e" providerId="AD" clId="Web-{81D110AA-CC46-48FC-B5A4-335B7A1A5BAC}" dt="2023-08-29T10:48:40.117" v="1"/>
                <pc2:cmRplyMkLst xmlns:pc2="http://schemas.microsoft.com/office/powerpoint/2019/9/main/command">
                  <pc:docMk/>
                  <pc:sldMk cId="1899731844" sldId="278"/>
                  <pc2:cmMk id="{067498DD-4037-4602-9A7E-61E14633CE83}"/>
                  <pc2:cmRplyMk id="{5DAC93FB-2ADF-4B2D-9DBB-731F5B3E8311}"/>
                </pc2:cmRplyMkLst>
              </pc226:cmRplyChg>
            </pc226:cmChg>
          </p:ext>
        </pc:extLst>
      </pc:sldChg>
    </pc:docChg>
  </pc:docChgLst>
  <pc:docChgLst>
    <pc:chgData name="Armando Lacerda" userId="6ac139bb-b445-447a-8efe-92d4a0b8d73e" providerId="ADAL" clId="{48FB226F-732D-4FDA-9591-E5537808FDFF}"/>
    <pc:docChg chg="undo custSel addSld delSld modSld sldOrd modSection">
      <pc:chgData name="Armando Lacerda" userId="6ac139bb-b445-447a-8efe-92d4a0b8d73e" providerId="ADAL" clId="{48FB226F-732D-4FDA-9591-E5537808FDFF}" dt="2023-10-03T16:10:28.365" v="365"/>
      <pc:docMkLst>
        <pc:docMk/>
      </pc:docMkLst>
      <pc:sldChg chg="addSp delSp modSp mod">
        <pc:chgData name="Armando Lacerda" userId="6ac139bb-b445-447a-8efe-92d4a0b8d73e" providerId="ADAL" clId="{48FB226F-732D-4FDA-9591-E5537808FDFF}" dt="2023-10-03T16:10:19.541" v="363"/>
        <pc:sldMkLst>
          <pc:docMk/>
          <pc:sldMk cId="4215762931" sldId="269"/>
        </pc:sldMkLst>
        <pc:spChg chg="mod">
          <ac:chgData name="Armando Lacerda" userId="6ac139bb-b445-447a-8efe-92d4a0b8d73e" providerId="ADAL" clId="{48FB226F-732D-4FDA-9591-E5537808FDFF}" dt="2023-10-02T17:55:13.777" v="51" actId="20577"/>
          <ac:spMkLst>
            <pc:docMk/>
            <pc:sldMk cId="4215762931" sldId="269"/>
            <ac:spMk id="3" creationId="{8689F898-B53E-EDFC-8FDB-7ED3601D517A}"/>
          </ac:spMkLst>
        </pc:spChg>
        <pc:spChg chg="del mod">
          <ac:chgData name="Armando Lacerda" userId="6ac139bb-b445-447a-8efe-92d4a0b8d73e" providerId="ADAL" clId="{48FB226F-732D-4FDA-9591-E5537808FDFF}" dt="2023-10-03T16:10:18.938" v="362" actId="478"/>
          <ac:spMkLst>
            <pc:docMk/>
            <pc:sldMk cId="4215762931" sldId="269"/>
            <ac:spMk id="4" creationId="{A2D57629-D96A-76F7-DD09-39EE4C4DA695}"/>
          </ac:spMkLst>
        </pc:spChg>
        <pc:spChg chg="del mod">
          <ac:chgData name="Armando Lacerda" userId="6ac139bb-b445-447a-8efe-92d4a0b8d73e" providerId="ADAL" clId="{48FB226F-732D-4FDA-9591-E5537808FDFF}" dt="2023-10-03T16:10:18.938" v="362" actId="478"/>
          <ac:spMkLst>
            <pc:docMk/>
            <pc:sldMk cId="4215762931" sldId="26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48FB226F-732D-4FDA-9591-E5537808FDFF}" dt="2023-10-03T16:10:19.541" v="363"/>
          <ac:spMkLst>
            <pc:docMk/>
            <pc:sldMk cId="4215762931" sldId="269"/>
            <ac:spMk id="7" creationId="{E8C1F7F3-CED3-A094-6A17-2C9BCCBB46B1}"/>
          </ac:spMkLst>
        </pc:spChg>
        <pc:spChg chg="add mod">
          <ac:chgData name="Armando Lacerda" userId="6ac139bb-b445-447a-8efe-92d4a0b8d73e" providerId="ADAL" clId="{48FB226F-732D-4FDA-9591-E5537808FDFF}" dt="2023-10-03T16:10:19.541" v="363"/>
          <ac:spMkLst>
            <pc:docMk/>
            <pc:sldMk cId="4215762931" sldId="269"/>
            <ac:spMk id="9" creationId="{1396A417-1B11-F3AD-9FA4-1A5DCDB0D748}"/>
          </ac:spMkLst>
        </pc:spChg>
        <pc:picChg chg="del mod">
          <ac:chgData name="Armando Lacerda" userId="6ac139bb-b445-447a-8efe-92d4a0b8d73e" providerId="ADAL" clId="{48FB226F-732D-4FDA-9591-E5537808FDFF}" dt="2023-10-03T16:10:18.938" v="362" actId="478"/>
          <ac:picMkLst>
            <pc:docMk/>
            <pc:sldMk cId="4215762931" sldId="269"/>
            <ac:picMk id="6" creationId="{431D6752-85E3-3A33-B6E2-2B56588857DA}"/>
          </ac:picMkLst>
        </pc:picChg>
        <pc:picChg chg="del mod">
          <ac:chgData name="Armando Lacerda" userId="6ac139bb-b445-447a-8efe-92d4a0b8d73e" providerId="ADAL" clId="{48FB226F-732D-4FDA-9591-E5537808FDFF}" dt="2023-10-03T16:10:18.938" v="362" actId="478"/>
          <ac:picMkLst>
            <pc:docMk/>
            <pc:sldMk cId="4215762931" sldId="26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48FB226F-732D-4FDA-9591-E5537808FDFF}" dt="2023-10-03T16:10:19.541" v="363"/>
          <ac:picMkLst>
            <pc:docMk/>
            <pc:sldMk cId="4215762931" sldId="269"/>
            <ac:picMk id="10" creationId="{E67A373E-72E6-0A04-7B1E-B03D0C9AF1D7}"/>
          </ac:picMkLst>
        </pc:picChg>
        <pc:picChg chg="add mod">
          <ac:chgData name="Armando Lacerda" userId="6ac139bb-b445-447a-8efe-92d4a0b8d73e" providerId="ADAL" clId="{48FB226F-732D-4FDA-9591-E5537808FDFF}" dt="2023-10-03T16:10:19.541" v="363"/>
          <ac:picMkLst>
            <pc:docMk/>
            <pc:sldMk cId="4215762931" sldId="269"/>
            <ac:picMk id="11" creationId="{D73E6A5F-9C7B-D6A8-7922-29DC83FD4719}"/>
          </ac:picMkLst>
        </pc:picChg>
      </pc:sldChg>
      <pc:sldChg chg="addSp delSp modSp mod">
        <pc:chgData name="Armando Lacerda" userId="6ac139bb-b445-447a-8efe-92d4a0b8d73e" providerId="ADAL" clId="{48FB226F-732D-4FDA-9591-E5537808FDFF}" dt="2023-10-03T16:10:28.365" v="365"/>
        <pc:sldMkLst>
          <pc:docMk/>
          <pc:sldMk cId="418171170" sldId="279"/>
        </pc:sldMkLst>
        <pc:spChg chg="add mod">
          <ac:chgData name="Armando Lacerda" userId="6ac139bb-b445-447a-8efe-92d4a0b8d73e" providerId="ADAL" clId="{48FB226F-732D-4FDA-9591-E5537808FDFF}" dt="2023-10-03T16:10:28.365" v="365"/>
          <ac:spMkLst>
            <pc:docMk/>
            <pc:sldMk cId="418171170" sldId="279"/>
            <ac:spMk id="4" creationId="{48F616B1-2C2F-BC73-90FC-2D7ADB1F9FB1}"/>
          </ac:spMkLst>
        </pc:spChg>
        <pc:spChg chg="add mod">
          <ac:chgData name="Armando Lacerda" userId="6ac139bb-b445-447a-8efe-92d4a0b8d73e" providerId="ADAL" clId="{48FB226F-732D-4FDA-9591-E5537808FDFF}" dt="2023-10-03T16:10:28.365" v="365"/>
          <ac:spMkLst>
            <pc:docMk/>
            <pc:sldMk cId="418171170" sldId="279"/>
            <ac:spMk id="5" creationId="{BB5A3CDC-CE97-E6AE-70DE-8EEF5D864432}"/>
          </ac:spMkLst>
        </pc:spChg>
        <pc:spChg chg="del">
          <ac:chgData name="Armando Lacerda" userId="6ac139bb-b445-447a-8efe-92d4a0b8d73e" providerId="ADAL" clId="{48FB226F-732D-4FDA-9591-E5537808FDFF}" dt="2023-10-03T16:10:28.037" v="364" actId="478"/>
          <ac:spMkLst>
            <pc:docMk/>
            <pc:sldMk cId="418171170" sldId="279"/>
            <ac:spMk id="7" creationId="{10D487E5-9EAC-F715-477D-BED2FE10DD18}"/>
          </ac:spMkLst>
        </pc:spChg>
        <pc:spChg chg="del">
          <ac:chgData name="Armando Lacerda" userId="6ac139bb-b445-447a-8efe-92d4a0b8d73e" providerId="ADAL" clId="{48FB226F-732D-4FDA-9591-E5537808FDFF}" dt="2023-10-03T16:10:28.037" v="364" actId="478"/>
          <ac:spMkLst>
            <pc:docMk/>
            <pc:sldMk cId="418171170" sldId="279"/>
            <ac:spMk id="9" creationId="{00A55661-B3A5-BD10-AA9D-50A075618655}"/>
          </ac:spMkLst>
        </pc:spChg>
        <pc:picChg chg="add mod">
          <ac:chgData name="Armando Lacerda" userId="6ac139bb-b445-447a-8efe-92d4a0b8d73e" providerId="ADAL" clId="{48FB226F-732D-4FDA-9591-E5537808FDFF}" dt="2023-10-03T16:10:28.365" v="365"/>
          <ac:picMkLst>
            <pc:docMk/>
            <pc:sldMk cId="418171170" sldId="279"/>
            <ac:picMk id="6" creationId="{445B83A7-E3A4-BA05-113F-3D78DF8F5454}"/>
          </ac:picMkLst>
        </pc:picChg>
        <pc:picChg chg="add mod">
          <ac:chgData name="Armando Lacerda" userId="6ac139bb-b445-447a-8efe-92d4a0b8d73e" providerId="ADAL" clId="{48FB226F-732D-4FDA-9591-E5537808FDFF}" dt="2023-10-03T16:10:28.365" v="365"/>
          <ac:picMkLst>
            <pc:docMk/>
            <pc:sldMk cId="418171170" sldId="279"/>
            <ac:picMk id="8" creationId="{9F35F8E4-A791-7E31-733B-CAD6D12AD056}"/>
          </ac:picMkLst>
        </pc:picChg>
        <pc:picChg chg="del">
          <ac:chgData name="Armando Lacerda" userId="6ac139bb-b445-447a-8efe-92d4a0b8d73e" providerId="ADAL" clId="{48FB226F-732D-4FDA-9591-E5537808FDFF}" dt="2023-10-03T16:10:28.037" v="364" actId="478"/>
          <ac:picMkLst>
            <pc:docMk/>
            <pc:sldMk cId="418171170" sldId="279"/>
            <ac:picMk id="10" creationId="{FC4C5E7C-20B9-3FFC-40A5-88727EA7D31A}"/>
          </ac:picMkLst>
        </pc:picChg>
        <pc:picChg chg="del">
          <ac:chgData name="Armando Lacerda" userId="6ac139bb-b445-447a-8efe-92d4a0b8d73e" providerId="ADAL" clId="{48FB226F-732D-4FDA-9591-E5537808FDFF}" dt="2023-10-03T16:10:28.037" v="364" actId="478"/>
          <ac:picMkLst>
            <pc:docMk/>
            <pc:sldMk cId="418171170" sldId="279"/>
            <ac:picMk id="11" creationId="{CBC98618-545C-588E-BA26-8EE31BD665F1}"/>
          </ac:picMkLst>
        </pc:picChg>
      </pc:sldChg>
      <pc:sldChg chg="modSp">
        <pc:chgData name="Armando Lacerda" userId="6ac139bb-b445-447a-8efe-92d4a0b8d73e" providerId="ADAL" clId="{48FB226F-732D-4FDA-9591-E5537808FDFF}" dt="2023-10-02T17:57:13.478" v="172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48FB226F-732D-4FDA-9591-E5537808FDFF}" dt="2023-10-02T17:57:13.478" v="172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48FB226F-732D-4FDA-9591-E5537808FDFF}" dt="2023-10-02T17:58:03.772" v="182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48FB226F-732D-4FDA-9591-E5537808FDFF}" dt="2023-10-02T17:58:03.772" v="182" actId="21"/>
          <ac:picMkLst>
            <pc:docMk/>
            <pc:sldMk cId="3755161727" sldId="281"/>
            <ac:picMk id="20" creationId="{70C67A06-EC5F-787B-B455-5E23AAF3B689}"/>
          </ac:picMkLst>
        </pc:picChg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1541593639" sldId="283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3203687222" sldId="284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61821553" sldId="286"/>
        </pc:sldMkLst>
      </pc:sldChg>
      <pc:sldChg chg="addSp delSp modSp mod">
        <pc:chgData name="Armando Lacerda" userId="6ac139bb-b445-447a-8efe-92d4a0b8d73e" providerId="ADAL" clId="{48FB226F-732D-4FDA-9591-E5537808FDFF}" dt="2023-10-02T17:58:48.825" v="186"/>
        <pc:sldMkLst>
          <pc:docMk/>
          <pc:sldMk cId="3420727763" sldId="287"/>
        </pc:sldMkLst>
        <pc:spChg chg="add mod">
          <ac:chgData name="Armando Lacerda" userId="6ac139bb-b445-447a-8efe-92d4a0b8d73e" providerId="ADAL" clId="{48FB226F-732D-4FDA-9591-E5537808FDFF}" dt="2023-10-02T17:58:48.825" v="186"/>
          <ac:spMkLst>
            <pc:docMk/>
            <pc:sldMk cId="3420727763" sldId="287"/>
            <ac:spMk id="6" creationId="{E3916775-FA7F-E891-FA23-F496253D67D9}"/>
          </ac:spMkLst>
        </pc:spChg>
        <pc:spChg chg="del">
          <ac:chgData name="Armando Lacerda" userId="6ac139bb-b445-447a-8efe-92d4a0b8d73e" providerId="ADAL" clId="{48FB226F-732D-4FDA-9591-E5537808FDFF}" dt="2023-10-02T17:57:37.944" v="175" actId="478"/>
          <ac:spMkLst>
            <pc:docMk/>
            <pc:sldMk cId="3420727763" sldId="287"/>
            <ac:spMk id="18" creationId="{2A18731F-553F-E0BE-9B9F-C41CF526A1A6}"/>
          </ac:spMkLst>
        </pc:spChg>
        <pc:picChg chg="add mod">
          <ac:chgData name="Armando Lacerda" userId="6ac139bb-b445-447a-8efe-92d4a0b8d73e" providerId="ADAL" clId="{48FB226F-732D-4FDA-9591-E5537808FDFF}" dt="2023-10-02T17:58:33.496" v="185"/>
          <ac:picMkLst>
            <pc:docMk/>
            <pc:sldMk cId="3420727763" sldId="287"/>
            <ac:picMk id="4" creationId="{1FD36976-A25A-ED22-4A48-EE4B957F87EA}"/>
          </ac:picMkLst>
        </pc:picChg>
        <pc:picChg chg="add mod">
          <ac:chgData name="Armando Lacerda" userId="6ac139bb-b445-447a-8efe-92d4a0b8d73e" providerId="ADAL" clId="{48FB226F-732D-4FDA-9591-E5537808FDFF}" dt="2023-10-02T17:58:48.825" v="186"/>
          <ac:picMkLst>
            <pc:docMk/>
            <pc:sldMk cId="3420727763" sldId="287"/>
            <ac:picMk id="5" creationId="{7EC221BC-1890-EB86-6B09-E788DCBFE12D}"/>
          </ac:picMkLst>
        </pc:picChg>
        <pc:picChg chg="del">
          <ac:chgData name="Armando Lacerda" userId="6ac139bb-b445-447a-8efe-92d4a0b8d73e" providerId="ADAL" clId="{48FB226F-732D-4FDA-9591-E5537808FDFF}" dt="2023-10-02T17:57:35.952" v="174" actId="478"/>
          <ac:picMkLst>
            <pc:docMk/>
            <pc:sldMk cId="3420727763" sldId="287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48FB226F-732D-4FDA-9591-E5537808FDFF}" dt="2023-10-02T17:57:34.466" v="173" actId="478"/>
          <ac:picMkLst>
            <pc:docMk/>
            <pc:sldMk cId="3420727763" sldId="287"/>
            <ac:picMk id="21" creationId="{DDC2805E-64A9-592A-A2F6-C1583AFA3C75}"/>
          </ac:picMkLst>
        </pc:picChg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854338865" sldId="288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4249768268" sldId="289"/>
        </pc:sldMkLst>
      </pc:sldChg>
      <pc:sldChg chg="addSp delSp modSp add mod">
        <pc:chgData name="Armando Lacerda" userId="6ac139bb-b445-447a-8efe-92d4a0b8d73e" providerId="ADAL" clId="{48FB226F-732D-4FDA-9591-E5537808FDFF}" dt="2023-10-03T16:09:58.065" v="361" actId="1076"/>
        <pc:sldMkLst>
          <pc:docMk/>
          <pc:sldMk cId="2247828135" sldId="290"/>
        </pc:sldMkLst>
        <pc:spChg chg="mod">
          <ac:chgData name="Armando Lacerda" userId="6ac139bb-b445-447a-8efe-92d4a0b8d73e" providerId="ADAL" clId="{48FB226F-732D-4FDA-9591-E5537808FDFF}" dt="2023-10-02T17:55:51.902" v="110" actId="20577"/>
          <ac:spMkLst>
            <pc:docMk/>
            <pc:sldMk cId="2247828135" sldId="290"/>
            <ac:spMk id="3" creationId="{8689F898-B53E-EDFC-8FDB-7ED3601D517A}"/>
          </ac:spMkLst>
        </pc:spChg>
        <pc:spChg chg="del">
          <ac:chgData name="Armando Lacerda" userId="6ac139bb-b445-447a-8efe-92d4a0b8d73e" providerId="ADAL" clId="{48FB226F-732D-4FDA-9591-E5537808FDFF}" dt="2023-10-02T18:41:41.125" v="327" actId="478"/>
          <ac:spMkLst>
            <pc:docMk/>
            <pc:sldMk cId="2247828135" sldId="290"/>
            <ac:spMk id="4" creationId="{A2D57629-D96A-76F7-DD09-39EE4C4DA695}"/>
          </ac:spMkLst>
        </pc:spChg>
        <pc:spChg chg="del">
          <ac:chgData name="Armando Lacerda" userId="6ac139bb-b445-447a-8efe-92d4a0b8d73e" providerId="ADAL" clId="{48FB226F-732D-4FDA-9591-E5537808FDFF}" dt="2023-10-02T18:41:41.125" v="327" actId="478"/>
          <ac:spMkLst>
            <pc:docMk/>
            <pc:sldMk cId="2247828135" sldId="290"/>
            <ac:spMk id="5" creationId="{EDD48D05-DABA-464E-79A7-4FCD78DACE72}"/>
          </ac:spMkLst>
        </pc:spChg>
        <pc:spChg chg="add mod">
          <ac:chgData name="Armando Lacerda" userId="6ac139bb-b445-447a-8efe-92d4a0b8d73e" providerId="ADAL" clId="{48FB226F-732D-4FDA-9591-E5537808FDFF}" dt="2023-10-03T16:09:58.065" v="361" actId="1076"/>
          <ac:spMkLst>
            <pc:docMk/>
            <pc:sldMk cId="2247828135" sldId="290"/>
            <ac:spMk id="7" creationId="{2707DEDF-9026-AA78-9D1F-F8C51FA2CBF7}"/>
          </ac:spMkLst>
        </pc:spChg>
        <pc:spChg chg="add mod">
          <ac:chgData name="Armando Lacerda" userId="6ac139bb-b445-447a-8efe-92d4a0b8d73e" providerId="ADAL" clId="{48FB226F-732D-4FDA-9591-E5537808FDFF}" dt="2023-10-03T16:09:58.065" v="361" actId="1076"/>
          <ac:spMkLst>
            <pc:docMk/>
            <pc:sldMk cId="2247828135" sldId="290"/>
            <ac:spMk id="9" creationId="{DF2776A6-8C79-2B03-97AF-53F22297D863}"/>
          </ac:spMkLst>
        </pc:spChg>
        <pc:picChg chg="del">
          <ac:chgData name="Armando Lacerda" userId="6ac139bb-b445-447a-8efe-92d4a0b8d73e" providerId="ADAL" clId="{48FB226F-732D-4FDA-9591-E5537808FDFF}" dt="2023-10-02T18:41:41.125" v="327" actId="478"/>
          <ac:picMkLst>
            <pc:docMk/>
            <pc:sldMk cId="2247828135" sldId="290"/>
            <ac:picMk id="6" creationId="{431D6752-85E3-3A33-B6E2-2B56588857DA}"/>
          </ac:picMkLst>
        </pc:picChg>
        <pc:picChg chg="del">
          <ac:chgData name="Armando Lacerda" userId="6ac139bb-b445-447a-8efe-92d4a0b8d73e" providerId="ADAL" clId="{48FB226F-732D-4FDA-9591-E5537808FDFF}" dt="2023-10-02T18:41:41.125" v="327" actId="478"/>
          <ac:picMkLst>
            <pc:docMk/>
            <pc:sldMk cId="2247828135" sldId="290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48FB226F-732D-4FDA-9591-E5537808FDFF}" dt="2023-10-03T16:09:58.065" v="361" actId="1076"/>
          <ac:picMkLst>
            <pc:docMk/>
            <pc:sldMk cId="2247828135" sldId="290"/>
            <ac:picMk id="10" creationId="{26A0D02D-A1B3-1783-327F-D19FD9AAC4AA}"/>
          </ac:picMkLst>
        </pc:picChg>
        <pc:picChg chg="add mod">
          <ac:chgData name="Armando Lacerda" userId="6ac139bb-b445-447a-8efe-92d4a0b8d73e" providerId="ADAL" clId="{48FB226F-732D-4FDA-9591-E5537808FDFF}" dt="2023-10-03T16:09:58.065" v="361" actId="1076"/>
          <ac:picMkLst>
            <pc:docMk/>
            <pc:sldMk cId="2247828135" sldId="290"/>
            <ac:picMk id="11" creationId="{13AB51D7-6A24-1214-EF17-8DA504A93354}"/>
          </ac:picMkLst>
        </pc:picChg>
      </pc:sldChg>
      <pc:sldChg chg="addSp delSp modSp new del mod">
        <pc:chgData name="Armando Lacerda" userId="6ac139bb-b445-447a-8efe-92d4a0b8d73e" providerId="ADAL" clId="{48FB226F-732D-4FDA-9591-E5537808FDFF}" dt="2023-10-02T18:04:34.834" v="226" actId="47"/>
        <pc:sldMkLst>
          <pc:docMk/>
          <pc:sldMk cId="1570623444" sldId="291"/>
        </pc:sldMkLst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3" creationId="{EE2BBE0D-0F6C-470B-67D3-B7BC1D7EA8A0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4" creationId="{F1FC31F0-7F31-2ACB-8224-CF73B13E3C88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6" creationId="{F9A2A918-4B4D-B8B7-0E24-9F80D7CB85F9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7" creationId="{5B4F57D5-8190-B7EB-55FC-87CBA904DEE3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9" creationId="{E747B504-30A6-DAF4-3005-9FA38668ABA2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0" creationId="{57C08BF8-1774-F8E9-72DF-ED10C74644A4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2" creationId="{D5F7EBB4-9A1D-3846-574B-1A37692E62BE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3" creationId="{DBE9C30B-A1E1-AB07-8BDD-CE972820AE81}"/>
          </ac:spMkLst>
        </pc:spChg>
        <pc:spChg chg="add del mod">
          <ac:chgData name="Armando Lacerda" userId="6ac139bb-b445-447a-8efe-92d4a0b8d73e" providerId="ADAL" clId="{48FB226F-732D-4FDA-9591-E5537808FDFF}" dt="2023-10-02T18:00:06.025" v="190"/>
          <ac:spMkLst>
            <pc:docMk/>
            <pc:sldMk cId="1570623444" sldId="291"/>
            <ac:spMk id="15" creationId="{DC0FE01D-F089-B7FB-9D6A-C1F94911A84F}"/>
          </ac:spMkLst>
        </pc:spChg>
        <pc:spChg chg="add del mod">
          <ac:chgData name="Armando Lacerda" userId="6ac139bb-b445-447a-8efe-92d4a0b8d73e" providerId="ADAL" clId="{48FB226F-732D-4FDA-9591-E5537808FDFF}" dt="2023-10-02T18:00:06.025" v="190"/>
          <ac:spMkLst>
            <pc:docMk/>
            <pc:sldMk cId="1570623444" sldId="291"/>
            <ac:spMk id="17" creationId="{CD50665C-BE99-0350-C2EE-FFD78F690A5B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4" creationId="{E0605C29-7333-F131-34E1-0655ECB7052E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5" creationId="{EF909E00-0903-988C-3166-B9EA8EE84E60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7" creationId="{9316B1D2-645E-C1C9-383D-9FFA0A177DAC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8" creationId="{18208670-F4A0-D9E1-FFAB-DA2E4BFAB01C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0" creationId="{E08F6CF8-DD25-CF24-ED41-0A294F021F6D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1" creationId="{50E02B22-60A7-5D4E-D100-529F0A77C531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3" creationId="{FE211A89-017B-B338-AD58-88D19F7A1FF4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4" creationId="{E3A3E8E9-5539-D2AB-98D0-F35EB26BDDE7}"/>
          </ac:spMkLst>
        </pc:spChg>
        <pc:spChg chg="add mod">
          <ac:chgData name="Armando Lacerda" userId="6ac139bb-b445-447a-8efe-92d4a0b8d73e" providerId="ADAL" clId="{48FB226F-732D-4FDA-9591-E5537808FDFF}" dt="2023-10-02T18:02:35.141" v="208" actId="1076"/>
          <ac:spMkLst>
            <pc:docMk/>
            <pc:sldMk cId="1570623444" sldId="291"/>
            <ac:spMk id="36" creationId="{C13FD11E-5588-B1A7-5519-03031A8CC920}"/>
          </ac:spMkLst>
        </pc:spChg>
        <pc:spChg chg="add mod">
          <ac:chgData name="Armando Lacerda" userId="6ac139bb-b445-447a-8efe-92d4a0b8d73e" providerId="ADAL" clId="{48FB226F-732D-4FDA-9591-E5537808FDFF}" dt="2023-10-02T18:02:35.141" v="208" actId="1076"/>
          <ac:spMkLst>
            <pc:docMk/>
            <pc:sldMk cId="1570623444" sldId="291"/>
            <ac:spMk id="38" creationId="{3AA026CD-FD41-7902-D642-630CE11DA3B0}"/>
          </ac:spMkLst>
        </pc:s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2" creationId="{5B87217E-18FD-A9FF-18F0-63E61767CC54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5" creationId="{B29802EE-B56E-8A69-E65C-1CB22AA646AC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8" creationId="{40543E38-1D8D-1966-E529-A6C432BB4F09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11" creationId="{D18EE545-ED87-F9E4-E5DE-6658BDAF3D3F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3" creationId="{7DE1A5E5-380C-9E7C-43C6-1EFF27CA443F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6" creationId="{3948164B-05C5-753F-60DF-5F9B641EB4BB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9" creationId="{68A4B6A0-6A6E-604B-0C81-2304CB4A10B6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32" creationId="{47026C71-441E-5354-03EB-FB3552513692}"/>
          </ac:grpSpMkLst>
        </pc:grp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18" creationId="{33A3ACB7-5DE8-509D-8B16-DB7976DA7409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19" creationId="{D5BBDD23-9BE1-C430-F831-5D1D71BAFF73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20" creationId="{226BD09D-1AC9-1D93-4599-AE96079FA9B5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21" creationId="{2925F589-39FE-CB9B-8992-2D9A5A9D9650}"/>
          </ac:picMkLst>
        </pc:picChg>
        <pc:picChg chg="add del">
          <ac:chgData name="Armando Lacerda" userId="6ac139bb-b445-447a-8efe-92d4a0b8d73e" providerId="ADAL" clId="{48FB226F-732D-4FDA-9591-E5537808FDFF}" dt="2023-10-02T18:00:12.491" v="192"/>
          <ac:picMkLst>
            <pc:docMk/>
            <pc:sldMk cId="1570623444" sldId="291"/>
            <ac:picMk id="22" creationId="{6DA388F1-727D-FD75-8E37-2CE34A706305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39" creationId="{CC99D093-2D11-D23D-B1BA-EAB21F8A67F3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0" creationId="{23D32DDF-C4F6-D329-D031-E4DFC80A08AF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1" creationId="{9F1D731A-01EA-CD9B-7228-AEADCAF5ABC3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2" creationId="{C571B1ED-6E1F-FEA2-5BFB-A3B89FD2251E}"/>
          </ac:picMkLst>
        </pc:picChg>
        <pc:picChg chg="add mod modCrop">
          <ac:chgData name="Armando Lacerda" userId="6ac139bb-b445-447a-8efe-92d4a0b8d73e" providerId="ADAL" clId="{48FB226F-732D-4FDA-9591-E5537808FDFF}" dt="2023-10-02T18:02:35.141" v="208" actId="1076"/>
          <ac:picMkLst>
            <pc:docMk/>
            <pc:sldMk cId="1570623444" sldId="291"/>
            <ac:picMk id="43" creationId="{85217BC4-748E-61AD-CA33-A60E84549A90}"/>
          </ac:picMkLst>
        </pc:picChg>
        <pc:cxnChg chg="add del mod">
          <ac:chgData name="Armando Lacerda" userId="6ac139bb-b445-447a-8efe-92d4a0b8d73e" providerId="ADAL" clId="{48FB226F-732D-4FDA-9591-E5537808FDFF}" dt="2023-10-02T18:00:06.025" v="190"/>
          <ac:cxnSpMkLst>
            <pc:docMk/>
            <pc:sldMk cId="1570623444" sldId="291"/>
            <ac:cxnSpMk id="14" creationId="{F842303B-F764-FD5C-D631-1267C7E456FE}"/>
          </ac:cxnSpMkLst>
        </pc:cxnChg>
        <pc:cxnChg chg="add del mod">
          <ac:chgData name="Armando Lacerda" userId="6ac139bb-b445-447a-8efe-92d4a0b8d73e" providerId="ADAL" clId="{48FB226F-732D-4FDA-9591-E5537808FDFF}" dt="2023-10-02T18:00:06.025" v="190"/>
          <ac:cxnSpMkLst>
            <pc:docMk/>
            <pc:sldMk cId="1570623444" sldId="291"/>
            <ac:cxnSpMk id="16" creationId="{F34F4B6D-D0F3-058A-191F-9A907C2386E0}"/>
          </ac:cxnSpMkLst>
        </pc:cxnChg>
        <pc:cxnChg chg="add mod">
          <ac:chgData name="Armando Lacerda" userId="6ac139bb-b445-447a-8efe-92d4a0b8d73e" providerId="ADAL" clId="{48FB226F-732D-4FDA-9591-E5537808FDFF}" dt="2023-10-02T18:02:35.141" v="208" actId="1076"/>
          <ac:cxnSpMkLst>
            <pc:docMk/>
            <pc:sldMk cId="1570623444" sldId="291"/>
            <ac:cxnSpMk id="35" creationId="{6F347D31-30FA-B8F2-C9B7-40FB3F066F9B}"/>
          </ac:cxnSpMkLst>
        </pc:cxnChg>
        <pc:cxnChg chg="add mod">
          <ac:chgData name="Armando Lacerda" userId="6ac139bb-b445-447a-8efe-92d4a0b8d73e" providerId="ADAL" clId="{48FB226F-732D-4FDA-9591-E5537808FDFF}" dt="2023-10-02T18:02:35.141" v="208" actId="1076"/>
          <ac:cxnSpMkLst>
            <pc:docMk/>
            <pc:sldMk cId="1570623444" sldId="291"/>
            <ac:cxnSpMk id="37" creationId="{2DA5CBEF-5015-7BE5-6BAA-72295EB2E936}"/>
          </ac:cxnSpMkLst>
        </pc:cxnChg>
      </pc:sldChg>
      <pc:sldChg chg="addSp delSp modSp add mod">
        <pc:chgData name="Armando Lacerda" userId="6ac139bb-b445-447a-8efe-92d4a0b8d73e" providerId="ADAL" clId="{48FB226F-732D-4FDA-9591-E5537808FDFF}" dt="2023-10-02T18:04:44.109" v="228" actId="478"/>
        <pc:sldMkLst>
          <pc:docMk/>
          <pc:sldMk cId="632778582" sldId="292"/>
        </pc:sldMkLst>
        <pc:spChg chg="del mod">
          <ac:chgData name="Armando Lacerda" userId="6ac139bb-b445-447a-8efe-92d4a0b8d73e" providerId="ADAL" clId="{48FB226F-732D-4FDA-9591-E5537808FDFF}" dt="2023-10-02T18:04:44.109" v="228" actId="478"/>
          <ac:spMkLst>
            <pc:docMk/>
            <pc:sldMk cId="632778582" sldId="292"/>
            <ac:spMk id="36" creationId="{C13FD11E-5588-B1A7-5519-03031A8CC920}"/>
          </ac:spMkLst>
        </pc:spChg>
        <pc:spChg chg="mod">
          <ac:chgData name="Armando Lacerda" userId="6ac139bb-b445-447a-8efe-92d4a0b8d73e" providerId="ADAL" clId="{48FB226F-732D-4FDA-9591-E5537808FDFF}" dt="2023-10-02T18:03:29.432" v="212" actId="1076"/>
          <ac:spMkLst>
            <pc:docMk/>
            <pc:sldMk cId="632778582" sldId="292"/>
            <ac:spMk id="38" creationId="{3AA026CD-FD41-7902-D642-630CE11DA3B0}"/>
          </ac:spMkLst>
        </pc:spChg>
        <pc:picChg chg="add del mod modCrop">
          <ac:chgData name="Armando Lacerda" userId="6ac139bb-b445-447a-8efe-92d4a0b8d73e" providerId="ADAL" clId="{48FB226F-732D-4FDA-9591-E5537808FDFF}" dt="2023-10-02T18:04:05.120" v="219" actId="478"/>
          <ac:picMkLst>
            <pc:docMk/>
            <pc:sldMk cId="632778582" sldId="292"/>
            <ac:picMk id="2" creationId="{52A1B7B7-6B41-55C3-F9FB-6067A0741CF4}"/>
          </ac:picMkLst>
        </pc:picChg>
        <pc:picChg chg="add del mod modCrop">
          <ac:chgData name="Armando Lacerda" userId="6ac139bb-b445-447a-8efe-92d4a0b8d73e" providerId="ADAL" clId="{48FB226F-732D-4FDA-9591-E5537808FDFF}" dt="2023-10-02T18:04:44.109" v="228" actId="478"/>
          <ac:picMkLst>
            <pc:docMk/>
            <pc:sldMk cId="632778582" sldId="292"/>
            <ac:picMk id="3" creationId="{A9BE841A-E4AE-EDBC-21EC-576DCC174A84}"/>
          </ac:picMkLst>
        </pc:picChg>
        <pc:picChg chg="mod modCrop">
          <ac:chgData name="Armando Lacerda" userId="6ac139bb-b445-447a-8efe-92d4a0b8d73e" providerId="ADAL" clId="{48FB226F-732D-4FDA-9591-E5537808FDFF}" dt="2023-10-02T18:03:29.432" v="212" actId="1076"/>
          <ac:picMkLst>
            <pc:docMk/>
            <pc:sldMk cId="632778582" sldId="292"/>
            <ac:picMk id="43" creationId="{85217BC4-748E-61AD-CA33-A60E84549A90}"/>
          </ac:picMkLst>
        </pc:picChg>
        <pc:cxnChg chg="del mod">
          <ac:chgData name="Armando Lacerda" userId="6ac139bb-b445-447a-8efe-92d4a0b8d73e" providerId="ADAL" clId="{48FB226F-732D-4FDA-9591-E5537808FDFF}" dt="2023-10-02T18:04:44.109" v="228" actId="478"/>
          <ac:cxnSpMkLst>
            <pc:docMk/>
            <pc:sldMk cId="632778582" sldId="292"/>
            <ac:cxnSpMk id="35" creationId="{6F347D31-30FA-B8F2-C9B7-40FB3F066F9B}"/>
          </ac:cxnSpMkLst>
        </pc:cxnChg>
        <pc:cxnChg chg="mod">
          <ac:chgData name="Armando Lacerda" userId="6ac139bb-b445-447a-8efe-92d4a0b8d73e" providerId="ADAL" clId="{48FB226F-732D-4FDA-9591-E5537808FDFF}" dt="2023-10-02T18:03:29.432" v="212" actId="1076"/>
          <ac:cxnSpMkLst>
            <pc:docMk/>
            <pc:sldMk cId="632778582" sldId="292"/>
            <ac:cxnSpMk id="37" creationId="{2DA5CBEF-5015-7BE5-6BAA-72295EB2E936}"/>
          </ac:cxnSpMkLst>
        </pc:cxnChg>
      </pc:sldChg>
      <pc:sldChg chg="addSp delSp modSp add mod">
        <pc:chgData name="Armando Lacerda" userId="6ac139bb-b445-447a-8efe-92d4a0b8d73e" providerId="ADAL" clId="{48FB226F-732D-4FDA-9591-E5537808FDFF}" dt="2023-10-02T18:05:49.687" v="233"/>
        <pc:sldMkLst>
          <pc:docMk/>
          <pc:sldMk cId="1277820717" sldId="293"/>
        </pc:sldMkLst>
        <pc:spChg chg="del">
          <ac:chgData name="Armando Lacerda" userId="6ac139bb-b445-447a-8efe-92d4a0b8d73e" providerId="ADAL" clId="{48FB226F-732D-4FDA-9591-E5537808FDFF}" dt="2023-10-02T18:04:53.305" v="229" actId="21"/>
          <ac:spMkLst>
            <pc:docMk/>
            <pc:sldMk cId="1277820717" sldId="293"/>
            <ac:spMk id="38" creationId="{3AA026CD-FD41-7902-D642-630CE11DA3B0}"/>
          </ac:spMkLst>
        </pc:spChg>
        <pc:picChg chg="add mod">
          <ac:chgData name="Armando Lacerda" userId="6ac139bb-b445-447a-8efe-92d4a0b8d73e" providerId="ADAL" clId="{48FB226F-732D-4FDA-9591-E5537808FDFF}" dt="2023-10-02T18:05:49.687" v="233"/>
          <ac:picMkLst>
            <pc:docMk/>
            <pc:sldMk cId="1277820717" sldId="293"/>
            <ac:picMk id="2" creationId="{BA350459-0D14-3101-13AF-D7142BACFA8A}"/>
          </ac:picMkLst>
        </pc:picChg>
        <pc:picChg chg="del">
          <ac:chgData name="Armando Lacerda" userId="6ac139bb-b445-447a-8efe-92d4a0b8d73e" providerId="ADAL" clId="{48FB226F-732D-4FDA-9591-E5537808FDFF}" dt="2023-10-02T18:04:53.305" v="229" actId="21"/>
          <ac:picMkLst>
            <pc:docMk/>
            <pc:sldMk cId="1277820717" sldId="293"/>
            <ac:picMk id="43" creationId="{85217BC4-748E-61AD-CA33-A60E84549A90}"/>
          </ac:picMkLst>
        </pc:picChg>
        <pc:cxnChg chg="del">
          <ac:chgData name="Armando Lacerda" userId="6ac139bb-b445-447a-8efe-92d4a0b8d73e" providerId="ADAL" clId="{48FB226F-732D-4FDA-9591-E5537808FDFF}" dt="2023-10-02T18:04:53.305" v="229" actId="21"/>
          <ac:cxnSpMkLst>
            <pc:docMk/>
            <pc:sldMk cId="1277820717" sldId="293"/>
            <ac:cxnSpMk id="37" creationId="{2DA5CBEF-5015-7BE5-6BAA-72295EB2E936}"/>
          </ac:cxnSpMkLst>
        </pc:cxnChg>
      </pc:sldChg>
      <pc:sldChg chg="addSp delSp modSp new">
        <pc:chgData name="Armando Lacerda" userId="6ac139bb-b445-447a-8efe-92d4a0b8d73e" providerId="ADAL" clId="{48FB226F-732D-4FDA-9591-E5537808FDFF}" dt="2023-10-02T18:14:13.718" v="237"/>
        <pc:sldMkLst>
          <pc:docMk/>
          <pc:sldMk cId="3344437992" sldId="294"/>
        </pc:sldMkLst>
        <pc:spChg chg="add del mod">
          <ac:chgData name="Armando Lacerda" userId="6ac139bb-b445-447a-8efe-92d4a0b8d73e" providerId="ADAL" clId="{48FB226F-732D-4FDA-9591-E5537808FDFF}" dt="2023-10-02T18:14:08.363" v="236"/>
          <ac:spMkLst>
            <pc:docMk/>
            <pc:sldMk cId="3344437992" sldId="294"/>
            <ac:spMk id="2" creationId="{45F72016-5B84-E852-42AB-23B3A739D255}"/>
          </ac:spMkLst>
        </pc:spChg>
        <pc:spChg chg="add del mod">
          <ac:chgData name="Armando Lacerda" userId="6ac139bb-b445-447a-8efe-92d4a0b8d73e" providerId="ADAL" clId="{48FB226F-732D-4FDA-9591-E5537808FDFF}" dt="2023-10-02T18:14:08.363" v="236"/>
          <ac:spMkLst>
            <pc:docMk/>
            <pc:sldMk cId="3344437992" sldId="294"/>
            <ac:spMk id="3" creationId="{41A1F696-373E-2448-3F5F-350D37BA16A8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4" creationId="{43C791BE-310D-0D09-C2E6-4EA3BCB1883A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5" creationId="{DCD3650D-7823-E5A8-D2C4-F4FF044FAC76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6" creationId="{DA861810-9463-A968-1E6D-BD326DE56429}"/>
          </ac:spMkLst>
        </pc:spChg>
      </pc:sldChg>
      <pc:sldChg chg="addSp modSp add mod ord">
        <pc:chgData name="Armando Lacerda" userId="6ac139bb-b445-447a-8efe-92d4a0b8d73e" providerId="ADAL" clId="{48FB226F-732D-4FDA-9591-E5537808FDFF}" dt="2023-10-02T18:17:27.977" v="251" actId="692"/>
        <pc:sldMkLst>
          <pc:docMk/>
          <pc:sldMk cId="1669405212" sldId="295"/>
        </pc:sldMkLst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2" creationId="{277024D2-71F3-DB6C-DD27-A9EE7C136460}"/>
          </ac:spMkLst>
        </pc:spChg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3" creationId="{3A0DEBA3-93C1-A050-EE9D-98C2622EBDD7}"/>
          </ac:spMkLst>
        </pc:spChg>
        <pc:spChg chg="mod">
          <ac:chgData name="Armando Lacerda" userId="6ac139bb-b445-447a-8efe-92d4a0b8d73e" providerId="ADAL" clId="{48FB226F-732D-4FDA-9591-E5537808FDFF}" dt="2023-10-02T18:14:59.137" v="242" actId="207"/>
          <ac:spMkLst>
            <pc:docMk/>
            <pc:sldMk cId="1669405212" sldId="295"/>
            <ac:spMk id="4" creationId="{43C791BE-310D-0D09-C2E6-4EA3BCB1883A}"/>
          </ac:spMkLst>
        </pc:spChg>
        <pc:spChg chg="mod">
          <ac:chgData name="Armando Lacerda" userId="6ac139bb-b445-447a-8efe-92d4a0b8d73e" providerId="ADAL" clId="{48FB226F-732D-4FDA-9591-E5537808FDFF}" dt="2023-10-02T18:16:22.708" v="246" actId="207"/>
          <ac:spMkLst>
            <pc:docMk/>
            <pc:sldMk cId="1669405212" sldId="295"/>
            <ac:spMk id="5" creationId="{DCD3650D-7823-E5A8-D2C4-F4FF044FAC76}"/>
          </ac:spMkLst>
        </pc:spChg>
        <pc:spChg chg="mod">
          <ac:chgData name="Armando Lacerda" userId="6ac139bb-b445-447a-8efe-92d4a0b8d73e" providerId="ADAL" clId="{48FB226F-732D-4FDA-9591-E5537808FDFF}" dt="2023-10-02T18:17:27.977" v="251" actId="692"/>
          <ac:spMkLst>
            <pc:docMk/>
            <pc:sldMk cId="1669405212" sldId="295"/>
            <ac:spMk id="6" creationId="{DA861810-9463-A968-1E6D-BD326DE56429}"/>
          </ac:spMkLst>
        </pc:spChg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7" creationId="{EF5CB085-BCEF-FF04-417C-278B7B882543}"/>
          </ac:spMkLst>
        </pc:spChg>
      </pc:sldChg>
      <pc:sldChg chg="addSp new">
        <pc:chgData name="Armando Lacerda" userId="6ac139bb-b445-447a-8efe-92d4a0b8d73e" providerId="ADAL" clId="{48FB226F-732D-4FDA-9591-E5537808FDFF}" dt="2023-10-02T18:19:56.378" v="253"/>
        <pc:sldMkLst>
          <pc:docMk/>
          <pc:sldMk cId="2875670452" sldId="296"/>
        </pc:sldMkLst>
        <pc:picChg chg="add">
          <ac:chgData name="Armando Lacerda" userId="6ac139bb-b445-447a-8efe-92d4a0b8d73e" providerId="ADAL" clId="{48FB226F-732D-4FDA-9591-E5537808FDFF}" dt="2023-10-02T18:19:56.378" v="253"/>
          <ac:picMkLst>
            <pc:docMk/>
            <pc:sldMk cId="2875670452" sldId="296"/>
            <ac:picMk id="2" creationId="{7E6B02EE-F592-B5D0-9403-B70060CDCA52}"/>
          </ac:picMkLst>
        </pc:picChg>
      </pc:sldChg>
      <pc:sldChg chg="addSp modSp add mod ord">
        <pc:chgData name="Armando Lacerda" userId="6ac139bb-b445-447a-8efe-92d4a0b8d73e" providerId="ADAL" clId="{48FB226F-732D-4FDA-9591-E5537808FDFF}" dt="2023-10-02T18:21:07.090" v="261" actId="207"/>
        <pc:sldMkLst>
          <pc:docMk/>
          <pc:sldMk cId="3424406947" sldId="297"/>
        </pc:sldMkLst>
        <pc:spChg chg="mod">
          <ac:chgData name="Armando Lacerda" userId="6ac139bb-b445-447a-8efe-92d4a0b8d73e" providerId="ADAL" clId="{48FB226F-732D-4FDA-9591-E5537808FDFF}" dt="2023-10-02T18:20:36.478" v="258" actId="108"/>
          <ac:spMkLst>
            <pc:docMk/>
            <pc:sldMk cId="3424406947" sldId="297"/>
            <ac:spMk id="2" creationId="{277024D2-71F3-DB6C-DD27-A9EE7C136460}"/>
          </ac:spMkLst>
        </pc:spChg>
        <pc:spChg chg="mod">
          <ac:chgData name="Armando Lacerda" userId="6ac139bb-b445-447a-8efe-92d4a0b8d73e" providerId="ADAL" clId="{48FB226F-732D-4FDA-9591-E5537808FDFF}" dt="2023-10-02T18:20:43.888" v="259" actId="108"/>
          <ac:spMkLst>
            <pc:docMk/>
            <pc:sldMk cId="3424406947" sldId="297"/>
            <ac:spMk id="3" creationId="{3A0DEBA3-93C1-A050-EE9D-98C2622EBDD7}"/>
          </ac:spMkLst>
        </pc:spChg>
        <pc:spChg chg="mod">
          <ac:chgData name="Armando Lacerda" userId="6ac139bb-b445-447a-8efe-92d4a0b8d73e" providerId="ADAL" clId="{48FB226F-732D-4FDA-9591-E5537808FDFF}" dt="2023-10-02T18:21:07.090" v="261" actId="207"/>
          <ac:spMkLst>
            <pc:docMk/>
            <pc:sldMk cId="3424406947" sldId="297"/>
            <ac:spMk id="7" creationId="{EF5CB085-BCEF-FF04-417C-278B7B882543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8" creationId="{5D880346-460A-49F4-E561-5ADA9A5CCD85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9" creationId="{79FD0D26-9162-90E2-C4ED-C64785815C87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10" creationId="{40829C50-0532-81AD-547B-0524C8E9810C}"/>
          </ac:spMkLst>
        </pc:spChg>
      </pc:sldChg>
      <pc:sldChg chg="addSp delSp modSp new mod">
        <pc:chgData name="Armando Lacerda" userId="6ac139bb-b445-447a-8efe-92d4a0b8d73e" providerId="ADAL" clId="{48FB226F-732D-4FDA-9591-E5537808FDFF}" dt="2023-10-03T16:08:42.622" v="356"/>
        <pc:sldMkLst>
          <pc:docMk/>
          <pc:sldMk cId="3902582183" sldId="298"/>
        </pc:sldMkLst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4" creationId="{E5C0F7C4-66DC-A8E8-FD8B-20D83A008985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5" creationId="{D2388BA3-9C7F-C236-60DD-91EB875DE8C2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6" creationId="{F0D5B5B5-70FE-69B9-2DD2-4BE1DA788EA7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0" creationId="{7B55015E-A289-F20B-3BB9-C592F9E31F54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5" creationId="{ED5E6291-E278-5EAE-A1D9-3EAC760BDD16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8" creationId="{E6F564BD-93F9-9D49-FE5D-50623C631953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9" creationId="{D0FD974C-D96D-DEF1-6EB6-99B0AD2CCE85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1" creationId="{6F84FD2F-8896-8F39-6494-F935C277E808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2" creationId="{37C737B0-BA90-859A-1FAC-593770A26C40}"/>
          </ac:spMkLst>
        </pc:spChg>
        <pc:spChg chg="add mod">
          <ac:chgData name="Armando Lacerda" userId="6ac139bb-b445-447a-8efe-92d4a0b8d73e" providerId="ADAL" clId="{48FB226F-732D-4FDA-9591-E5537808FDFF}" dt="2023-10-02T18:31:30.373" v="296" actId="1076"/>
          <ac:spMkLst>
            <pc:docMk/>
            <pc:sldMk cId="3902582183" sldId="298"/>
            <ac:spMk id="24" creationId="{97BC46F1-A678-EA76-32F8-275BB9F0946B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6" creationId="{C928BEC5-155A-6546-6B3E-D4AC32E98069}"/>
          </ac:spMkLst>
        </pc:spChg>
        <pc:spChg chg="add mod">
          <ac:chgData name="Armando Lacerda" userId="6ac139bb-b445-447a-8efe-92d4a0b8d73e" providerId="ADAL" clId="{48FB226F-732D-4FDA-9591-E5537808FDFF}" dt="2023-10-02T18:32:14.548" v="305" actId="1076"/>
          <ac:spMkLst>
            <pc:docMk/>
            <pc:sldMk cId="3902582183" sldId="298"/>
            <ac:spMk id="30" creationId="{0CA87E6E-028E-124A-138D-88BD32EAF099}"/>
          </ac:spMkLst>
        </pc:spChg>
        <pc:graphicFrameChg chg="add del mod ord">
          <ac:chgData name="Armando Lacerda" userId="6ac139bb-b445-447a-8efe-92d4a0b8d73e" providerId="ADAL" clId="{48FB226F-732D-4FDA-9591-E5537808FDFF}" dt="2023-10-02T18:31:46.679" v="299" actId="478"/>
          <ac:graphicFrameMkLst>
            <pc:docMk/>
            <pc:sldMk cId="3902582183" sldId="298"/>
            <ac:graphicFrameMk id="20" creationId="{7B90682C-A5EA-9B01-7120-441AFB397504}"/>
          </ac:graphicFrameMkLst>
        </pc:graphicFrame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2" creationId="{42A957E3-CF69-5922-CE95-CF58579E335B}"/>
          </ac:picMkLst>
        </pc:picChg>
        <pc:picChg chg="add mod">
          <ac:chgData name="Armando Lacerda" userId="6ac139bb-b445-447a-8efe-92d4a0b8d73e" providerId="ADAL" clId="{48FB226F-732D-4FDA-9591-E5537808FDFF}" dt="2023-10-03T16:08:42.622" v="356"/>
          <ac:picMkLst>
            <pc:docMk/>
            <pc:sldMk cId="3902582183" sldId="298"/>
            <ac:picMk id="2" creationId="{CEF14872-A611-3E94-F2A0-A23BC3B2A010}"/>
          </ac:picMkLst>
        </pc:picChg>
        <pc:picChg chg="add mod">
          <ac:chgData name="Armando Lacerda" userId="6ac139bb-b445-447a-8efe-92d4a0b8d73e" providerId="ADAL" clId="{48FB226F-732D-4FDA-9591-E5537808FDFF}" dt="2023-10-03T16:08:42.622" v="356"/>
          <ac:picMkLst>
            <pc:docMk/>
            <pc:sldMk cId="3902582183" sldId="298"/>
            <ac:picMk id="3" creationId="{137CD37A-F262-2374-6E95-7E6FBE2B96D7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3" creationId="{A25C7D69-02AE-CF0B-D2EE-CE431757F798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7" creationId="{A19BCA45-2A31-43A0-E8BC-F8A3A6ACA65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8" creationId="{6659E6D0-1E30-EE20-37B5-604022018AB1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9" creationId="{CE73AC0F-F4FD-AF08-32B8-29E715B9C874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1" creationId="{AF963263-1B8B-DAAE-FC02-A5C6616BF5C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2" creationId="{72295470-111A-0F13-F19A-8C3D3657A7BE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3" creationId="{CD094295-93B9-3B5A-A902-61B2B975C0C3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4" creationId="{DB673371-965F-EF51-67D9-EE4D7EA10F6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6" creationId="{DEC62DC6-8C8B-1F5C-F898-D1C9124D5E1F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7" creationId="{321CDD03-BE77-E1C5-01CF-8F30A0F2A94F}"/>
          </ac:picMkLst>
        </pc:picChg>
        <pc:picChg chg="add mod">
          <ac:chgData name="Armando Lacerda" userId="6ac139bb-b445-447a-8efe-92d4a0b8d73e" providerId="ADAL" clId="{48FB226F-732D-4FDA-9591-E5537808FDFF}" dt="2023-10-02T18:26:17.084" v="273" actId="571"/>
          <ac:picMkLst>
            <pc:docMk/>
            <pc:sldMk cId="3902582183" sldId="298"/>
            <ac:picMk id="23" creationId="{9C3330C8-E952-EB28-4372-2AA0C3DE2ACC}"/>
          </ac:picMkLst>
        </pc:picChg>
        <pc:picChg chg="add del mod">
          <ac:chgData name="Armando Lacerda" userId="6ac139bb-b445-447a-8efe-92d4a0b8d73e" providerId="ADAL" clId="{48FB226F-732D-4FDA-9591-E5537808FDFF}" dt="2023-10-03T16:08:42.145" v="355" actId="478"/>
          <ac:picMkLst>
            <pc:docMk/>
            <pc:sldMk cId="3902582183" sldId="298"/>
            <ac:picMk id="25" creationId="{7AF5F54C-05CB-949B-019E-51D75AC7B049}"/>
          </ac:picMkLst>
        </pc:picChg>
        <pc:picChg chg="add del mod">
          <ac:chgData name="Armando Lacerda" userId="6ac139bb-b445-447a-8efe-92d4a0b8d73e" providerId="ADAL" clId="{48FB226F-732D-4FDA-9591-E5537808FDFF}" dt="2023-10-03T16:08:42.145" v="355" actId="478"/>
          <ac:picMkLst>
            <pc:docMk/>
            <pc:sldMk cId="3902582183" sldId="298"/>
            <ac:picMk id="28" creationId="{323C78CB-BBE3-B20A-7E1C-9E88706C7488}"/>
          </ac:picMkLst>
        </pc:picChg>
        <pc:picChg chg="add mod">
          <ac:chgData name="Armando Lacerda" userId="6ac139bb-b445-447a-8efe-92d4a0b8d73e" providerId="ADAL" clId="{48FB226F-732D-4FDA-9591-E5537808FDFF}" dt="2023-10-02T18:32:14.548" v="305" actId="1076"/>
          <ac:picMkLst>
            <pc:docMk/>
            <pc:sldMk cId="3902582183" sldId="298"/>
            <ac:picMk id="29" creationId="{D7A61C8F-580C-2D2D-D811-75B5CC526AA3}"/>
          </ac:picMkLst>
        </pc:picChg>
      </pc:sldChg>
      <pc:sldChg chg="addSp delSp modSp add mod">
        <pc:chgData name="Armando Lacerda" userId="6ac139bb-b445-447a-8efe-92d4a0b8d73e" providerId="ADAL" clId="{48FB226F-732D-4FDA-9591-E5537808FDFF}" dt="2023-10-02T18:53:25.805" v="349"/>
        <pc:sldMkLst>
          <pc:docMk/>
          <pc:sldMk cId="612099732" sldId="299"/>
        </pc:sldMkLst>
        <pc:spChg chg="del">
          <ac:chgData name="Armando Lacerda" userId="6ac139bb-b445-447a-8efe-92d4a0b8d73e" providerId="ADAL" clId="{48FB226F-732D-4FDA-9591-E5537808FDFF}" dt="2023-10-02T18:32:50.226" v="311" actId="478"/>
          <ac:spMkLst>
            <pc:docMk/>
            <pc:sldMk cId="612099732" sldId="299"/>
            <ac:spMk id="4" creationId="{E5C0F7C4-66DC-A8E8-FD8B-20D83A008985}"/>
          </ac:spMkLst>
        </pc:spChg>
        <pc:spChg chg="del">
          <ac:chgData name="Armando Lacerda" userId="6ac139bb-b445-447a-8efe-92d4a0b8d73e" providerId="ADAL" clId="{48FB226F-732D-4FDA-9591-E5537808FDFF}" dt="2023-10-02T18:33:18.360" v="317" actId="478"/>
          <ac:spMkLst>
            <pc:docMk/>
            <pc:sldMk cId="612099732" sldId="299"/>
            <ac:spMk id="5" creationId="{D2388BA3-9C7F-C236-60DD-91EB875DE8C2}"/>
          </ac:spMkLst>
        </pc:spChg>
        <pc:spChg chg="del">
          <ac:chgData name="Armando Lacerda" userId="6ac139bb-b445-447a-8efe-92d4a0b8d73e" providerId="ADAL" clId="{48FB226F-732D-4FDA-9591-E5537808FDFF}" dt="2023-10-02T18:32:47.035" v="310" actId="478"/>
          <ac:spMkLst>
            <pc:docMk/>
            <pc:sldMk cId="612099732" sldId="299"/>
            <ac:spMk id="10" creationId="{7B55015E-A289-F20B-3BB9-C592F9E31F54}"/>
          </ac:spMkLst>
        </pc:spChg>
        <pc:spChg chg="del">
          <ac:chgData name="Armando Lacerda" userId="6ac139bb-b445-447a-8efe-92d4a0b8d73e" providerId="ADAL" clId="{48FB226F-732D-4FDA-9591-E5537808FDFF}" dt="2023-10-02T18:32:33.915" v="308" actId="478"/>
          <ac:spMkLst>
            <pc:docMk/>
            <pc:sldMk cId="612099732" sldId="299"/>
            <ac:spMk id="15" creationId="{ED5E6291-E278-5EAE-A1D9-3EAC760BDD16}"/>
          </ac:spMkLst>
        </pc:spChg>
        <pc:spChg chg="del">
          <ac:chgData name="Armando Lacerda" userId="6ac139bb-b445-447a-8efe-92d4a0b8d73e" providerId="ADAL" clId="{48FB226F-732D-4FDA-9591-E5537808FDFF}" dt="2023-10-02T18:32:33.915" v="308" actId="478"/>
          <ac:spMkLst>
            <pc:docMk/>
            <pc:sldMk cId="612099732" sldId="299"/>
            <ac:spMk id="19" creationId="{D0FD974C-D96D-DEF1-6EB6-99B0AD2CCE85}"/>
          </ac:spMkLst>
        </pc:spChg>
        <pc:spChg chg="del">
          <ac:chgData name="Armando Lacerda" userId="6ac139bb-b445-447a-8efe-92d4a0b8d73e" providerId="ADAL" clId="{48FB226F-732D-4FDA-9591-E5537808FDFF}" dt="2023-10-02T18:32:52.895" v="312" actId="478"/>
          <ac:spMkLst>
            <pc:docMk/>
            <pc:sldMk cId="612099732" sldId="299"/>
            <ac:spMk id="22" creationId="{37C737B0-BA90-859A-1FAC-593770A26C40}"/>
          </ac:spMkLst>
        </pc:spChg>
        <pc:spChg chg="del">
          <ac:chgData name="Armando Lacerda" userId="6ac139bb-b445-447a-8efe-92d4a0b8d73e" providerId="ADAL" clId="{48FB226F-732D-4FDA-9591-E5537808FDFF}" dt="2023-10-02T18:32:47.035" v="310" actId="478"/>
          <ac:spMkLst>
            <pc:docMk/>
            <pc:sldMk cId="612099732" sldId="299"/>
            <ac:spMk id="26" creationId="{C928BEC5-155A-6546-6B3E-D4AC32E98069}"/>
          </ac:spMkLst>
        </pc:spChg>
        <pc:spChg chg="add mod">
          <ac:chgData name="Armando Lacerda" userId="6ac139bb-b445-447a-8efe-92d4a0b8d73e" providerId="ADAL" clId="{48FB226F-732D-4FDA-9591-E5537808FDFF}" dt="2023-10-02T18:32:17.769" v="306"/>
          <ac:spMkLst>
            <pc:docMk/>
            <pc:sldMk cId="612099732" sldId="299"/>
            <ac:spMk id="29" creationId="{E21832FB-8657-C5BC-0202-9AE8F44693A9}"/>
          </ac:spMkLst>
        </pc:spChg>
        <pc:spChg chg="add del mod">
          <ac:chgData name="Armando Lacerda" userId="6ac139bb-b445-447a-8efe-92d4a0b8d73e" providerId="ADAL" clId="{48FB226F-732D-4FDA-9591-E5537808FDFF}" dt="2023-10-02T18:46:51.973" v="332"/>
          <ac:spMkLst>
            <pc:docMk/>
            <pc:sldMk cId="612099732" sldId="299"/>
            <ac:spMk id="30" creationId="{871FA33D-BC4F-7214-F025-5BD403D26B74}"/>
          </ac:spMkLst>
        </pc:sp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2" creationId="{42A957E3-CF69-5922-CE95-CF58579E335B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7" creationId="{A19BCA45-2A31-43A0-E8BC-F8A3A6ACA659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8" creationId="{6659E6D0-1E30-EE20-37B5-604022018AB1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9" creationId="{CE73AC0F-F4FD-AF08-32B8-29E715B9C874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3" creationId="{CD094295-93B9-3B5A-A902-61B2B975C0C3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4" creationId="{DB673371-965F-EF51-67D9-EE4D7EA10F69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6" creationId="{DEC62DC6-8C8B-1F5C-F898-D1C9124D5E1F}"/>
          </ac:picMkLst>
        </pc:picChg>
        <pc:picChg chg="del">
          <ac:chgData name="Armando Lacerda" userId="6ac139bb-b445-447a-8efe-92d4a0b8d73e" providerId="ADAL" clId="{48FB226F-732D-4FDA-9591-E5537808FDFF}" dt="2023-10-02T18:32:40.794" v="309" actId="478"/>
          <ac:picMkLst>
            <pc:docMk/>
            <pc:sldMk cId="612099732" sldId="299"/>
            <ac:picMk id="17" creationId="{321CDD03-BE77-E1C5-01CF-8F30A0F2A94F}"/>
          </ac:picMkLst>
        </pc:picChg>
        <pc:picChg chg="add del mod">
          <ac:chgData name="Armando Lacerda" userId="6ac139bb-b445-447a-8efe-92d4a0b8d73e" providerId="ADAL" clId="{48FB226F-732D-4FDA-9591-E5537808FDFF}" dt="2023-10-02T18:53:25.305" v="348" actId="478"/>
          <ac:picMkLst>
            <pc:docMk/>
            <pc:sldMk cId="612099732" sldId="299"/>
            <ac:picMk id="25" creationId="{7AF5F54C-05CB-949B-019E-51D75AC7B049}"/>
          </ac:picMkLst>
        </pc:picChg>
        <pc:picChg chg="add mod">
          <ac:chgData name="Armando Lacerda" userId="6ac139bb-b445-447a-8efe-92d4a0b8d73e" providerId="ADAL" clId="{48FB226F-732D-4FDA-9591-E5537808FDFF}" dt="2023-10-02T18:32:17.769" v="306"/>
          <ac:picMkLst>
            <pc:docMk/>
            <pc:sldMk cId="612099732" sldId="299"/>
            <ac:picMk id="27" creationId="{E4D3DD93-D76C-4DB6-ADBF-624FD0C43420}"/>
          </ac:picMkLst>
        </pc:picChg>
        <pc:picChg chg="del">
          <ac:chgData name="Armando Lacerda" userId="6ac139bb-b445-447a-8efe-92d4a0b8d73e" providerId="ADAL" clId="{48FB226F-732D-4FDA-9591-E5537808FDFF}" dt="2023-10-02T18:53:25.305" v="348" actId="478"/>
          <ac:picMkLst>
            <pc:docMk/>
            <pc:sldMk cId="612099732" sldId="299"/>
            <ac:picMk id="28" creationId="{323C78CB-BBE3-B20A-7E1C-9E88706C7488}"/>
          </ac:picMkLst>
        </pc:picChg>
        <pc:picChg chg="add mod">
          <ac:chgData name="Armando Lacerda" userId="6ac139bb-b445-447a-8efe-92d4a0b8d73e" providerId="ADAL" clId="{48FB226F-732D-4FDA-9591-E5537808FDFF}" dt="2023-10-02T18:53:25.805" v="349"/>
          <ac:picMkLst>
            <pc:docMk/>
            <pc:sldMk cId="612099732" sldId="299"/>
            <ac:picMk id="31" creationId="{53234377-631E-A48E-3450-8097761303B2}"/>
          </ac:picMkLst>
        </pc:picChg>
        <pc:picChg chg="add mod">
          <ac:chgData name="Armando Lacerda" userId="6ac139bb-b445-447a-8efe-92d4a0b8d73e" providerId="ADAL" clId="{48FB226F-732D-4FDA-9591-E5537808FDFF}" dt="2023-10-02T18:53:25.805" v="349"/>
          <ac:picMkLst>
            <pc:docMk/>
            <pc:sldMk cId="612099732" sldId="299"/>
            <ac:picMk id="32" creationId="{E42C5D72-C6ED-E2AD-6B96-912F1786C8C5}"/>
          </ac:picMkLst>
        </pc:picChg>
      </pc:sldChg>
      <pc:sldChg chg="addSp delSp modSp add mod modTransition">
        <pc:chgData name="Armando Lacerda" userId="6ac139bb-b445-447a-8efe-92d4a0b8d73e" providerId="ADAL" clId="{48FB226F-732D-4FDA-9591-E5537808FDFF}" dt="2023-10-02T18:53:58.658" v="354"/>
        <pc:sldMkLst>
          <pc:docMk/>
          <pc:sldMk cId="2516310762" sldId="300"/>
        </pc:sldMkLst>
        <pc:picChg chg="del">
          <ac:chgData name="Armando Lacerda" userId="6ac139bb-b445-447a-8efe-92d4a0b8d73e" providerId="ADAL" clId="{48FB226F-732D-4FDA-9591-E5537808FDFF}" dt="2023-10-02T18:33:37.650" v="321" actId="478"/>
          <ac:picMkLst>
            <pc:docMk/>
            <pc:sldMk cId="2516310762" sldId="300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3:37.650" v="321" actId="478"/>
          <ac:picMkLst>
            <pc:docMk/>
            <pc:sldMk cId="2516310762" sldId="300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45:52.704" v="329" actId="478"/>
          <ac:picMkLst>
            <pc:docMk/>
            <pc:sldMk cId="2516310762" sldId="300"/>
            <ac:picMk id="16" creationId="{DEC62DC6-8C8B-1F5C-F898-D1C9124D5E1F}"/>
          </ac:picMkLst>
        </pc:picChg>
        <pc:picChg chg="del mod">
          <ac:chgData name="Armando Lacerda" userId="6ac139bb-b445-447a-8efe-92d4a0b8d73e" providerId="ADAL" clId="{48FB226F-732D-4FDA-9591-E5537808FDFF}" dt="2023-10-02T18:53:39.412" v="352" actId="478"/>
          <ac:picMkLst>
            <pc:docMk/>
            <pc:sldMk cId="2516310762" sldId="300"/>
            <ac:picMk id="25" creationId="{7AF5F54C-05CB-949B-019E-51D75AC7B049}"/>
          </ac:picMkLst>
        </pc:picChg>
        <pc:picChg chg="del">
          <ac:chgData name="Armando Lacerda" userId="6ac139bb-b445-447a-8efe-92d4a0b8d73e" providerId="ADAL" clId="{48FB226F-732D-4FDA-9591-E5537808FDFF}" dt="2023-10-02T18:53:39.412" v="352" actId="478"/>
          <ac:picMkLst>
            <pc:docMk/>
            <pc:sldMk cId="2516310762" sldId="300"/>
            <ac:picMk id="28" creationId="{323C78CB-BBE3-B20A-7E1C-9E88706C7488}"/>
          </ac:picMkLst>
        </pc:picChg>
        <pc:picChg chg="add del mod">
          <ac:chgData name="Armando Lacerda" userId="6ac139bb-b445-447a-8efe-92d4a0b8d73e" providerId="ADAL" clId="{48FB226F-732D-4FDA-9591-E5537808FDFF}" dt="2023-10-02T18:52:19.324" v="341" actId="21"/>
          <ac:picMkLst>
            <pc:docMk/>
            <pc:sldMk cId="2516310762" sldId="300"/>
            <ac:picMk id="31" creationId="{C0A7A4FA-ACAB-6109-7F3D-525BF53AF865}"/>
          </ac:picMkLst>
        </pc:picChg>
        <pc:picChg chg="add mod">
          <ac:chgData name="Armando Lacerda" userId="6ac139bb-b445-447a-8efe-92d4a0b8d73e" providerId="ADAL" clId="{48FB226F-732D-4FDA-9591-E5537808FDFF}" dt="2023-10-02T18:53:40.071" v="353"/>
          <ac:picMkLst>
            <pc:docMk/>
            <pc:sldMk cId="2516310762" sldId="300"/>
            <ac:picMk id="32" creationId="{53AEC14D-391D-55B9-CE59-EBB78327F4C6}"/>
          </ac:picMkLst>
        </pc:picChg>
        <pc:picChg chg="add mod">
          <ac:chgData name="Armando Lacerda" userId="6ac139bb-b445-447a-8efe-92d4a0b8d73e" providerId="ADAL" clId="{48FB226F-732D-4FDA-9591-E5537808FDFF}" dt="2023-10-02T18:53:40.071" v="353"/>
          <ac:picMkLst>
            <pc:docMk/>
            <pc:sldMk cId="2516310762" sldId="300"/>
            <ac:picMk id="33" creationId="{A71DA61B-724E-8457-04B1-3199014F6AAC}"/>
          </ac:picMkLst>
        </pc:picChg>
      </pc:sldChg>
      <pc:sldChg chg="delSp modSp add mod ord modTransition">
        <pc:chgData name="Armando Lacerda" userId="6ac139bb-b445-447a-8efe-92d4a0b8d73e" providerId="ADAL" clId="{48FB226F-732D-4FDA-9591-E5537808FDFF}" dt="2023-10-02T18:53:58.658" v="354"/>
        <pc:sldMkLst>
          <pc:docMk/>
          <pc:sldMk cId="3627345990" sldId="301"/>
        </pc:sldMkLst>
        <pc:spChg chg="del">
          <ac:chgData name="Armando Lacerda" userId="6ac139bb-b445-447a-8efe-92d4a0b8d73e" providerId="ADAL" clId="{48FB226F-732D-4FDA-9591-E5537808FDFF}" dt="2023-10-02T18:33:12.124" v="316" actId="478"/>
          <ac:spMkLst>
            <pc:docMk/>
            <pc:sldMk cId="3627345990" sldId="301"/>
            <ac:spMk id="4" creationId="{E5C0F7C4-66DC-A8E8-FD8B-20D83A008985}"/>
          </ac:spMkLst>
        </pc:spChg>
        <pc:spChg chg="del">
          <ac:chgData name="Armando Lacerda" userId="6ac139bb-b445-447a-8efe-92d4a0b8d73e" providerId="ADAL" clId="{48FB226F-732D-4FDA-9591-E5537808FDFF}" dt="2023-10-02T18:33:10.059" v="315" actId="478"/>
          <ac:spMkLst>
            <pc:docMk/>
            <pc:sldMk cId="3627345990" sldId="301"/>
            <ac:spMk id="10" creationId="{7B55015E-A289-F20B-3BB9-C592F9E31F54}"/>
          </ac:spMkLst>
        </pc:spChg>
        <pc:spChg chg="del">
          <ac:chgData name="Armando Lacerda" userId="6ac139bb-b445-447a-8efe-92d4a0b8d73e" providerId="ADAL" clId="{48FB226F-732D-4FDA-9591-E5537808FDFF}" dt="2023-10-02T18:33:10.059" v="315" actId="478"/>
          <ac:spMkLst>
            <pc:docMk/>
            <pc:sldMk cId="3627345990" sldId="301"/>
            <ac:spMk id="26" creationId="{C928BEC5-155A-6546-6B3E-D4AC32E98069}"/>
          </ac:spMkLst>
        </pc:sp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2" creationId="{42A957E3-CF69-5922-CE95-CF58579E335B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8" creationId="{6659E6D0-1E30-EE20-37B5-604022018AB1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9" creationId="{CE73AC0F-F4FD-AF08-32B8-29E715B9C874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33:32.433" v="320" actId="478"/>
          <ac:picMkLst>
            <pc:docMk/>
            <pc:sldMk cId="3627345990" sldId="301"/>
            <ac:picMk id="16" creationId="{DEC62DC6-8C8B-1F5C-F898-D1C9124D5E1F}"/>
          </ac:picMkLst>
        </pc:picChg>
        <pc:picChg chg="del">
          <ac:chgData name="Armando Lacerda" userId="6ac139bb-b445-447a-8efe-92d4a0b8d73e" providerId="ADAL" clId="{48FB226F-732D-4FDA-9591-E5537808FDFF}" dt="2023-10-02T18:33:05.879" v="314" actId="478"/>
          <ac:picMkLst>
            <pc:docMk/>
            <pc:sldMk cId="3627345990" sldId="301"/>
            <ac:picMk id="17" creationId="{321CDD03-BE77-E1C5-01CF-8F30A0F2A94F}"/>
          </ac:picMkLst>
        </pc:picChg>
        <pc:picChg chg="mod">
          <ac:chgData name="Armando Lacerda" userId="6ac139bb-b445-447a-8efe-92d4a0b8d73e" providerId="ADAL" clId="{48FB226F-732D-4FDA-9591-E5537808FDFF}" dt="2023-10-02T18:53:12.355" v="347" actId="1076"/>
          <ac:picMkLst>
            <pc:docMk/>
            <pc:sldMk cId="3627345990" sldId="301"/>
            <ac:picMk id="25" creationId="{7AF5F54C-05CB-949B-019E-51D75AC7B049}"/>
          </ac:picMkLst>
        </pc:picChg>
        <pc:picChg chg="mod">
          <ac:chgData name="Armando Lacerda" userId="6ac139bb-b445-447a-8efe-92d4a0b8d73e" providerId="ADAL" clId="{48FB226F-732D-4FDA-9591-E5537808FDFF}" dt="2023-10-02T18:53:12.355" v="347" actId="1076"/>
          <ac:picMkLst>
            <pc:docMk/>
            <pc:sldMk cId="3627345990" sldId="301"/>
            <ac:picMk id="28" creationId="{323C78CB-BBE3-B20A-7E1C-9E88706C7488}"/>
          </ac:picMkLst>
        </pc:picChg>
      </pc:sldChg>
      <pc:sldChg chg="addSp delSp modSp add modTransition">
        <pc:chgData name="Armando Lacerda" userId="6ac139bb-b445-447a-8efe-92d4a0b8d73e" providerId="ADAL" clId="{48FB226F-732D-4FDA-9591-E5537808FDFF}" dt="2023-10-02T18:53:58.658" v="354"/>
        <pc:sldMkLst>
          <pc:docMk/>
          <pc:sldMk cId="1902282215" sldId="302"/>
        </pc:sldMkLst>
        <pc:picChg chg="add mod">
          <ac:chgData name="Armando Lacerda" userId="6ac139bb-b445-447a-8efe-92d4a0b8d73e" providerId="ADAL" clId="{48FB226F-732D-4FDA-9591-E5537808FDFF}" dt="2023-10-02T18:34:01.554" v="323"/>
          <ac:picMkLst>
            <pc:docMk/>
            <pc:sldMk cId="1902282215" sldId="302"/>
            <ac:picMk id="2" creationId="{01A2DD63-7195-3435-B450-F7E895C52D6C}"/>
          </ac:picMkLst>
        </pc:picChg>
        <pc:picChg chg="add mod">
          <ac:chgData name="Armando Lacerda" userId="6ac139bb-b445-447a-8efe-92d4a0b8d73e" providerId="ADAL" clId="{48FB226F-732D-4FDA-9591-E5537808FDFF}" dt="2023-10-02T18:53:32.999" v="351"/>
          <ac:picMkLst>
            <pc:docMk/>
            <pc:sldMk cId="1902282215" sldId="302"/>
            <ac:picMk id="4" creationId="{B47BE5B9-F8C0-C7B0-8516-32048A31C87A}"/>
          </ac:picMkLst>
        </pc:picChg>
        <pc:picChg chg="add mod">
          <ac:chgData name="Armando Lacerda" userId="6ac139bb-b445-447a-8efe-92d4a0b8d73e" providerId="ADAL" clId="{48FB226F-732D-4FDA-9591-E5537808FDFF}" dt="2023-10-02T18:53:32.999" v="351"/>
          <ac:picMkLst>
            <pc:docMk/>
            <pc:sldMk cId="1902282215" sldId="302"/>
            <ac:picMk id="8" creationId="{599A1872-0D49-EE40-8D09-78417996D6C3}"/>
          </ac:picMkLst>
        </pc:picChg>
        <pc:picChg chg="del mod">
          <ac:chgData name="Armando Lacerda" userId="6ac139bb-b445-447a-8efe-92d4a0b8d73e" providerId="ADAL" clId="{48FB226F-732D-4FDA-9591-E5537808FDFF}" dt="2023-10-02T18:53:32.226" v="350" actId="478"/>
          <ac:picMkLst>
            <pc:docMk/>
            <pc:sldMk cId="1902282215" sldId="302"/>
            <ac:picMk id="25" creationId="{7AF5F54C-05CB-949B-019E-51D75AC7B049}"/>
          </ac:picMkLst>
        </pc:picChg>
        <pc:picChg chg="del">
          <ac:chgData name="Armando Lacerda" userId="6ac139bb-b445-447a-8efe-92d4a0b8d73e" providerId="ADAL" clId="{48FB226F-732D-4FDA-9591-E5537808FDFF}" dt="2023-10-02T18:53:32.226" v="350" actId="478"/>
          <ac:picMkLst>
            <pc:docMk/>
            <pc:sldMk cId="1902282215" sldId="302"/>
            <ac:picMk id="28" creationId="{323C78CB-BBE3-B20A-7E1C-9E88706C7488}"/>
          </ac:picMkLst>
        </pc:picChg>
      </pc:sldChg>
    </pc:docChg>
  </pc:docChgLst>
  <pc:docChgLst>
    <pc:chgData name="Guest User" userId="S::urn:spo:anon#c45ff92ac012dddab5bbe5641f560d9674b64d134617cc2e9e830bb7c616ee78::" providerId="AD" clId="Web-{75217BA6-262B-88F1-0DA4-A5C70DBAB973}"/>
    <pc:docChg chg="mod">
      <pc:chgData name="Guest User" userId="S::urn:spo:anon#c45ff92ac012dddab5bbe5641f560d9674b64d134617cc2e9e830bb7c616ee78::" providerId="AD" clId="Web-{75217BA6-262B-88F1-0DA4-A5C70DBAB973}" dt="2023-08-29T09:30:02.735" v="2"/>
      <pc:docMkLst>
        <pc:docMk/>
      </pc:docMkLst>
      <pc:sldChg chg="addCm">
        <pc:chgData name="Guest User" userId="S::urn:spo:anon#c45ff92ac012dddab5bbe5641f560d9674b64d134617cc2e9e830bb7c616ee78::" providerId="AD" clId="Web-{75217BA6-262B-88F1-0DA4-A5C70DBAB973}" dt="2023-08-29T09:29:02.996" v="1"/>
        <pc:sldMkLst>
          <pc:docMk/>
          <pc:sldMk cId="3086416996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29:02.996" v="1"/>
              <pc2:cmMkLst xmlns:pc2="http://schemas.microsoft.com/office/powerpoint/2019/9/main/command">
                <pc:docMk/>
                <pc:sldMk cId="3086416996" sldId="277"/>
                <pc2:cmMk id="{D2B6A06A-3EC9-4D0D-ACC4-69A3AF446E96}"/>
              </pc2:cmMkLst>
            </pc226:cmChg>
          </p:ext>
        </pc:extLst>
      </pc:sldChg>
      <pc:sldChg chg="addCm">
        <pc:chgData name="Guest User" userId="S::urn:spo:anon#c45ff92ac012dddab5bbe5641f560d9674b64d134617cc2e9e830bb7c616ee78::" providerId="AD" clId="Web-{75217BA6-262B-88F1-0DA4-A5C70DBAB973}" dt="2023-08-29T09:30:02.735" v="2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30:02.735" v="2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</pc226:cmChg>
          </p:ext>
        </pc:ext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AD69C-6394-4659-9DC6-CEF546E314AF}" type="doc">
      <dgm:prSet loTypeId="urn:microsoft.com/office/officeart/2005/8/layout/cycle1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3169D24-4EE7-468C-AC3B-7A132EFB12C9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F5639D72-B5F1-4893-A792-6A81A5F49602}" type="parTrans" cxnId="{9E4578F5-42CB-46CE-895C-B207E74DD3C9}">
      <dgm:prSet/>
      <dgm:spPr/>
      <dgm:t>
        <a:bodyPr/>
        <a:lstStyle/>
        <a:p>
          <a:endParaRPr lang="en-US"/>
        </a:p>
      </dgm:t>
    </dgm:pt>
    <dgm:pt modelId="{8B2DFCDC-649C-4698-BC17-B76EFDE5EAE7}" type="sibTrans" cxnId="{9E4578F5-42CB-46CE-895C-B207E74DD3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1EFCA8-C85C-4297-81A8-B56B30E72CF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A2F8ECAF-9024-4192-86D2-C9E4402C4DD1}" type="parTrans" cxnId="{A897B824-B9F4-48AC-B7DC-1802EBFFAD98}">
      <dgm:prSet/>
      <dgm:spPr/>
      <dgm:t>
        <a:bodyPr/>
        <a:lstStyle/>
        <a:p>
          <a:endParaRPr lang="en-US"/>
        </a:p>
      </dgm:t>
    </dgm:pt>
    <dgm:pt modelId="{12EE825A-823C-4423-9824-2356D7AA9041}" type="sibTrans" cxnId="{A897B824-B9F4-48AC-B7DC-1802EBFFAD9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091D08D-263A-4EFC-B6DE-EED5574159A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E1B42B8C-6E57-43CD-98F9-02C36397AC0B}" type="parTrans" cxnId="{7E2C0A99-521D-4917-AE7B-62F5C6139F28}">
      <dgm:prSet/>
      <dgm:spPr/>
      <dgm:t>
        <a:bodyPr/>
        <a:lstStyle/>
        <a:p>
          <a:endParaRPr lang="en-US"/>
        </a:p>
      </dgm:t>
    </dgm:pt>
    <dgm:pt modelId="{9B2D45C0-EDD4-4AC6-891B-1AEBACAB6CB2}" type="sibTrans" cxnId="{7E2C0A99-521D-4917-AE7B-62F5C6139F2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20C490F-E3FA-4115-97BE-69C148B7448B}" type="pres">
      <dgm:prSet presAssocID="{FCAAD69C-6394-4659-9DC6-CEF546E314AF}" presName="cycle" presStyleCnt="0">
        <dgm:presLayoutVars>
          <dgm:dir/>
          <dgm:resizeHandles val="exact"/>
        </dgm:presLayoutVars>
      </dgm:prSet>
      <dgm:spPr/>
    </dgm:pt>
    <dgm:pt modelId="{DC741617-4CE6-414D-B49D-1A8541E4B937}" type="pres">
      <dgm:prSet presAssocID="{13169D24-4EE7-468C-AC3B-7A132EFB12C9}" presName="dummy" presStyleCnt="0"/>
      <dgm:spPr/>
    </dgm:pt>
    <dgm:pt modelId="{C10A87E1-FDD3-46A8-B5D2-4FD98AE9AB7A}" type="pres">
      <dgm:prSet presAssocID="{13169D24-4EE7-468C-AC3B-7A132EFB12C9}" presName="node" presStyleLbl="revTx" presStyleIdx="0" presStyleCnt="3">
        <dgm:presLayoutVars>
          <dgm:bulletEnabled val="1"/>
        </dgm:presLayoutVars>
      </dgm:prSet>
      <dgm:spPr/>
    </dgm:pt>
    <dgm:pt modelId="{0FD55D5E-208F-430F-A8CD-94EE7D827193}" type="pres">
      <dgm:prSet presAssocID="{8B2DFCDC-649C-4698-BC17-B76EFDE5EAE7}" presName="sibTrans" presStyleLbl="node1" presStyleIdx="0" presStyleCnt="3"/>
      <dgm:spPr/>
    </dgm:pt>
    <dgm:pt modelId="{9949D689-75E9-485B-B200-E10CD4C37D1E}" type="pres">
      <dgm:prSet presAssocID="{061EFCA8-C85C-4297-81A8-B56B30E72CF4}" presName="dummy" presStyleCnt="0"/>
      <dgm:spPr/>
    </dgm:pt>
    <dgm:pt modelId="{321739F0-C0EA-432F-B4F6-625A9A1A0A22}" type="pres">
      <dgm:prSet presAssocID="{061EFCA8-C85C-4297-81A8-B56B30E72CF4}" presName="node" presStyleLbl="revTx" presStyleIdx="1" presStyleCnt="3">
        <dgm:presLayoutVars>
          <dgm:bulletEnabled val="1"/>
        </dgm:presLayoutVars>
      </dgm:prSet>
      <dgm:spPr/>
    </dgm:pt>
    <dgm:pt modelId="{E63292B4-3A39-4193-AEE4-E9048BA64B09}" type="pres">
      <dgm:prSet presAssocID="{12EE825A-823C-4423-9824-2356D7AA9041}" presName="sibTrans" presStyleLbl="node1" presStyleIdx="1" presStyleCnt="3"/>
      <dgm:spPr/>
    </dgm:pt>
    <dgm:pt modelId="{DB5E506D-B154-44AB-9653-DC0DE6573ADC}" type="pres">
      <dgm:prSet presAssocID="{C091D08D-263A-4EFC-B6DE-EED5574159A4}" presName="dummy" presStyleCnt="0"/>
      <dgm:spPr/>
    </dgm:pt>
    <dgm:pt modelId="{3DFC0A82-DFE9-45F9-9F12-37E7C2411C3F}" type="pres">
      <dgm:prSet presAssocID="{C091D08D-263A-4EFC-B6DE-EED5574159A4}" presName="node" presStyleLbl="revTx" presStyleIdx="2" presStyleCnt="3">
        <dgm:presLayoutVars>
          <dgm:bulletEnabled val="1"/>
        </dgm:presLayoutVars>
      </dgm:prSet>
      <dgm:spPr/>
    </dgm:pt>
    <dgm:pt modelId="{0B72F96B-EF82-4822-A1F0-A34A894C4D37}" type="pres">
      <dgm:prSet presAssocID="{9B2D45C0-EDD4-4AC6-891B-1AEBACAB6CB2}" presName="sibTrans" presStyleLbl="node1" presStyleIdx="2" presStyleCnt="3"/>
      <dgm:spPr/>
    </dgm:pt>
  </dgm:ptLst>
  <dgm:cxnLst>
    <dgm:cxn modelId="{A897B824-B9F4-48AC-B7DC-1802EBFFAD98}" srcId="{FCAAD69C-6394-4659-9DC6-CEF546E314AF}" destId="{061EFCA8-C85C-4297-81A8-B56B30E72CF4}" srcOrd="1" destOrd="0" parTransId="{A2F8ECAF-9024-4192-86D2-C9E4402C4DD1}" sibTransId="{12EE825A-823C-4423-9824-2356D7AA9041}"/>
    <dgm:cxn modelId="{F0BB7A26-219E-4F00-B1E1-CE4ABDC09B90}" type="presOf" srcId="{13169D24-4EE7-468C-AC3B-7A132EFB12C9}" destId="{C10A87E1-FDD3-46A8-B5D2-4FD98AE9AB7A}" srcOrd="0" destOrd="0" presId="urn:microsoft.com/office/officeart/2005/8/layout/cycle1"/>
    <dgm:cxn modelId="{562C4444-3AEE-4C9B-9CF3-104F59FE5DC8}" type="presOf" srcId="{C091D08D-263A-4EFC-B6DE-EED5574159A4}" destId="{3DFC0A82-DFE9-45F9-9F12-37E7C2411C3F}" srcOrd="0" destOrd="0" presId="urn:microsoft.com/office/officeart/2005/8/layout/cycle1"/>
    <dgm:cxn modelId="{A398A647-5244-47A7-8009-2C537E5C0340}" type="presOf" srcId="{FCAAD69C-6394-4659-9DC6-CEF546E314AF}" destId="{520C490F-E3FA-4115-97BE-69C148B7448B}" srcOrd="0" destOrd="0" presId="urn:microsoft.com/office/officeart/2005/8/layout/cycle1"/>
    <dgm:cxn modelId="{E6D9EB55-80F0-409A-8D57-FB1CB72524EB}" type="presOf" srcId="{8B2DFCDC-649C-4698-BC17-B76EFDE5EAE7}" destId="{0FD55D5E-208F-430F-A8CD-94EE7D827193}" srcOrd="0" destOrd="0" presId="urn:microsoft.com/office/officeart/2005/8/layout/cycle1"/>
    <dgm:cxn modelId="{7E2C0A99-521D-4917-AE7B-62F5C6139F28}" srcId="{FCAAD69C-6394-4659-9DC6-CEF546E314AF}" destId="{C091D08D-263A-4EFC-B6DE-EED5574159A4}" srcOrd="2" destOrd="0" parTransId="{E1B42B8C-6E57-43CD-98F9-02C36397AC0B}" sibTransId="{9B2D45C0-EDD4-4AC6-891B-1AEBACAB6CB2}"/>
    <dgm:cxn modelId="{69FB49D8-12C9-43B2-8D65-F84595E870D6}" type="presOf" srcId="{061EFCA8-C85C-4297-81A8-B56B30E72CF4}" destId="{321739F0-C0EA-432F-B4F6-625A9A1A0A22}" srcOrd="0" destOrd="0" presId="urn:microsoft.com/office/officeart/2005/8/layout/cycle1"/>
    <dgm:cxn modelId="{A8B55AE8-F1EF-43D5-A66B-74BE38670C7E}" type="presOf" srcId="{9B2D45C0-EDD4-4AC6-891B-1AEBACAB6CB2}" destId="{0B72F96B-EF82-4822-A1F0-A34A894C4D37}" srcOrd="0" destOrd="0" presId="urn:microsoft.com/office/officeart/2005/8/layout/cycle1"/>
    <dgm:cxn modelId="{9E4578F5-42CB-46CE-895C-B207E74DD3C9}" srcId="{FCAAD69C-6394-4659-9DC6-CEF546E314AF}" destId="{13169D24-4EE7-468C-AC3B-7A132EFB12C9}" srcOrd="0" destOrd="0" parTransId="{F5639D72-B5F1-4893-A792-6A81A5F49602}" sibTransId="{8B2DFCDC-649C-4698-BC17-B76EFDE5EAE7}"/>
    <dgm:cxn modelId="{7D6208F7-52B2-42D1-A38B-D23527C381DD}" type="presOf" srcId="{12EE825A-823C-4423-9824-2356D7AA9041}" destId="{E63292B4-3A39-4193-AEE4-E9048BA64B09}" srcOrd="0" destOrd="0" presId="urn:microsoft.com/office/officeart/2005/8/layout/cycle1"/>
    <dgm:cxn modelId="{BBF52AF9-101C-4C6A-BF05-6DEE78758BA2}" type="presParOf" srcId="{520C490F-E3FA-4115-97BE-69C148B7448B}" destId="{DC741617-4CE6-414D-B49D-1A8541E4B937}" srcOrd="0" destOrd="0" presId="urn:microsoft.com/office/officeart/2005/8/layout/cycle1"/>
    <dgm:cxn modelId="{A9AD1846-C967-4517-9C9D-26B78BE3AE77}" type="presParOf" srcId="{520C490F-E3FA-4115-97BE-69C148B7448B}" destId="{C10A87E1-FDD3-46A8-B5D2-4FD98AE9AB7A}" srcOrd="1" destOrd="0" presId="urn:microsoft.com/office/officeart/2005/8/layout/cycle1"/>
    <dgm:cxn modelId="{63D425DD-6AC9-4E4E-A346-C57951326528}" type="presParOf" srcId="{520C490F-E3FA-4115-97BE-69C148B7448B}" destId="{0FD55D5E-208F-430F-A8CD-94EE7D827193}" srcOrd="2" destOrd="0" presId="urn:microsoft.com/office/officeart/2005/8/layout/cycle1"/>
    <dgm:cxn modelId="{EFD052E3-7554-4AA2-8958-E920FAD88CA3}" type="presParOf" srcId="{520C490F-E3FA-4115-97BE-69C148B7448B}" destId="{9949D689-75E9-485B-B200-E10CD4C37D1E}" srcOrd="3" destOrd="0" presId="urn:microsoft.com/office/officeart/2005/8/layout/cycle1"/>
    <dgm:cxn modelId="{0D5FF322-A3BD-44A4-AE07-DE52815E51F6}" type="presParOf" srcId="{520C490F-E3FA-4115-97BE-69C148B7448B}" destId="{321739F0-C0EA-432F-B4F6-625A9A1A0A22}" srcOrd="4" destOrd="0" presId="urn:microsoft.com/office/officeart/2005/8/layout/cycle1"/>
    <dgm:cxn modelId="{48511616-C043-4C6C-ACCE-ED72148000FA}" type="presParOf" srcId="{520C490F-E3FA-4115-97BE-69C148B7448B}" destId="{E63292B4-3A39-4193-AEE4-E9048BA64B09}" srcOrd="5" destOrd="0" presId="urn:microsoft.com/office/officeart/2005/8/layout/cycle1"/>
    <dgm:cxn modelId="{74BE170D-8093-40F8-A1E9-797AD6B78237}" type="presParOf" srcId="{520C490F-E3FA-4115-97BE-69C148B7448B}" destId="{DB5E506D-B154-44AB-9653-DC0DE6573ADC}" srcOrd="6" destOrd="0" presId="urn:microsoft.com/office/officeart/2005/8/layout/cycle1"/>
    <dgm:cxn modelId="{D157CD44-6D53-4636-ADCD-0650BC8CC193}" type="presParOf" srcId="{520C490F-E3FA-4115-97BE-69C148B7448B}" destId="{3DFC0A82-DFE9-45F9-9F12-37E7C2411C3F}" srcOrd="7" destOrd="0" presId="urn:microsoft.com/office/officeart/2005/8/layout/cycle1"/>
    <dgm:cxn modelId="{0B567098-4C73-45E6-BAA7-49B789F7D003}" type="presParOf" srcId="{520C490F-E3FA-4115-97BE-69C148B7448B}" destId="{0B72F96B-EF82-4822-A1F0-A34A894C4D37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AAD69C-6394-4659-9DC6-CEF546E314AF}" type="doc">
      <dgm:prSet loTypeId="urn:microsoft.com/office/officeart/2005/8/layout/cycle1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3169D24-4EE7-468C-AC3B-7A132EFB12C9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F5639D72-B5F1-4893-A792-6A81A5F49602}" type="parTrans" cxnId="{9E4578F5-42CB-46CE-895C-B207E74DD3C9}">
      <dgm:prSet/>
      <dgm:spPr/>
      <dgm:t>
        <a:bodyPr/>
        <a:lstStyle/>
        <a:p>
          <a:endParaRPr lang="en-US"/>
        </a:p>
      </dgm:t>
    </dgm:pt>
    <dgm:pt modelId="{8B2DFCDC-649C-4698-BC17-B76EFDE5EAE7}" type="sibTrans" cxnId="{9E4578F5-42CB-46CE-895C-B207E74DD3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1EFCA8-C85C-4297-81A8-B56B30E72CF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A2F8ECAF-9024-4192-86D2-C9E4402C4DD1}" type="parTrans" cxnId="{A897B824-B9F4-48AC-B7DC-1802EBFFAD98}">
      <dgm:prSet/>
      <dgm:spPr/>
      <dgm:t>
        <a:bodyPr/>
        <a:lstStyle/>
        <a:p>
          <a:endParaRPr lang="en-US"/>
        </a:p>
      </dgm:t>
    </dgm:pt>
    <dgm:pt modelId="{12EE825A-823C-4423-9824-2356D7AA9041}" type="sibTrans" cxnId="{A897B824-B9F4-48AC-B7DC-1802EBFFAD9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091D08D-263A-4EFC-B6DE-EED5574159A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E1B42B8C-6E57-43CD-98F9-02C36397AC0B}" type="parTrans" cxnId="{7E2C0A99-521D-4917-AE7B-62F5C6139F28}">
      <dgm:prSet/>
      <dgm:spPr/>
      <dgm:t>
        <a:bodyPr/>
        <a:lstStyle/>
        <a:p>
          <a:endParaRPr lang="en-US"/>
        </a:p>
      </dgm:t>
    </dgm:pt>
    <dgm:pt modelId="{9B2D45C0-EDD4-4AC6-891B-1AEBACAB6CB2}" type="sibTrans" cxnId="{7E2C0A99-521D-4917-AE7B-62F5C6139F2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20C490F-E3FA-4115-97BE-69C148B7448B}" type="pres">
      <dgm:prSet presAssocID="{FCAAD69C-6394-4659-9DC6-CEF546E314AF}" presName="cycle" presStyleCnt="0">
        <dgm:presLayoutVars>
          <dgm:dir/>
          <dgm:resizeHandles val="exact"/>
        </dgm:presLayoutVars>
      </dgm:prSet>
      <dgm:spPr/>
    </dgm:pt>
    <dgm:pt modelId="{DC741617-4CE6-414D-B49D-1A8541E4B937}" type="pres">
      <dgm:prSet presAssocID="{13169D24-4EE7-468C-AC3B-7A132EFB12C9}" presName="dummy" presStyleCnt="0"/>
      <dgm:spPr/>
    </dgm:pt>
    <dgm:pt modelId="{C10A87E1-FDD3-46A8-B5D2-4FD98AE9AB7A}" type="pres">
      <dgm:prSet presAssocID="{13169D24-4EE7-468C-AC3B-7A132EFB12C9}" presName="node" presStyleLbl="revTx" presStyleIdx="0" presStyleCnt="3">
        <dgm:presLayoutVars>
          <dgm:bulletEnabled val="1"/>
        </dgm:presLayoutVars>
      </dgm:prSet>
      <dgm:spPr/>
    </dgm:pt>
    <dgm:pt modelId="{0FD55D5E-208F-430F-A8CD-94EE7D827193}" type="pres">
      <dgm:prSet presAssocID="{8B2DFCDC-649C-4698-BC17-B76EFDE5EAE7}" presName="sibTrans" presStyleLbl="node1" presStyleIdx="0" presStyleCnt="3"/>
      <dgm:spPr/>
    </dgm:pt>
    <dgm:pt modelId="{9949D689-75E9-485B-B200-E10CD4C37D1E}" type="pres">
      <dgm:prSet presAssocID="{061EFCA8-C85C-4297-81A8-B56B30E72CF4}" presName="dummy" presStyleCnt="0"/>
      <dgm:spPr/>
    </dgm:pt>
    <dgm:pt modelId="{321739F0-C0EA-432F-B4F6-625A9A1A0A22}" type="pres">
      <dgm:prSet presAssocID="{061EFCA8-C85C-4297-81A8-B56B30E72CF4}" presName="node" presStyleLbl="revTx" presStyleIdx="1" presStyleCnt="3">
        <dgm:presLayoutVars>
          <dgm:bulletEnabled val="1"/>
        </dgm:presLayoutVars>
      </dgm:prSet>
      <dgm:spPr/>
    </dgm:pt>
    <dgm:pt modelId="{E63292B4-3A39-4193-AEE4-E9048BA64B09}" type="pres">
      <dgm:prSet presAssocID="{12EE825A-823C-4423-9824-2356D7AA9041}" presName="sibTrans" presStyleLbl="node1" presStyleIdx="1" presStyleCnt="3"/>
      <dgm:spPr/>
    </dgm:pt>
    <dgm:pt modelId="{DB5E506D-B154-44AB-9653-DC0DE6573ADC}" type="pres">
      <dgm:prSet presAssocID="{C091D08D-263A-4EFC-B6DE-EED5574159A4}" presName="dummy" presStyleCnt="0"/>
      <dgm:spPr/>
    </dgm:pt>
    <dgm:pt modelId="{3DFC0A82-DFE9-45F9-9F12-37E7C2411C3F}" type="pres">
      <dgm:prSet presAssocID="{C091D08D-263A-4EFC-B6DE-EED5574159A4}" presName="node" presStyleLbl="revTx" presStyleIdx="2" presStyleCnt="3">
        <dgm:presLayoutVars>
          <dgm:bulletEnabled val="1"/>
        </dgm:presLayoutVars>
      </dgm:prSet>
      <dgm:spPr/>
    </dgm:pt>
    <dgm:pt modelId="{0B72F96B-EF82-4822-A1F0-A34A894C4D37}" type="pres">
      <dgm:prSet presAssocID="{9B2D45C0-EDD4-4AC6-891B-1AEBACAB6CB2}" presName="sibTrans" presStyleLbl="node1" presStyleIdx="2" presStyleCnt="3"/>
      <dgm:spPr/>
    </dgm:pt>
  </dgm:ptLst>
  <dgm:cxnLst>
    <dgm:cxn modelId="{A897B824-B9F4-48AC-B7DC-1802EBFFAD98}" srcId="{FCAAD69C-6394-4659-9DC6-CEF546E314AF}" destId="{061EFCA8-C85C-4297-81A8-B56B30E72CF4}" srcOrd="1" destOrd="0" parTransId="{A2F8ECAF-9024-4192-86D2-C9E4402C4DD1}" sibTransId="{12EE825A-823C-4423-9824-2356D7AA9041}"/>
    <dgm:cxn modelId="{F0BB7A26-219E-4F00-B1E1-CE4ABDC09B90}" type="presOf" srcId="{13169D24-4EE7-468C-AC3B-7A132EFB12C9}" destId="{C10A87E1-FDD3-46A8-B5D2-4FD98AE9AB7A}" srcOrd="0" destOrd="0" presId="urn:microsoft.com/office/officeart/2005/8/layout/cycle1"/>
    <dgm:cxn modelId="{562C4444-3AEE-4C9B-9CF3-104F59FE5DC8}" type="presOf" srcId="{C091D08D-263A-4EFC-B6DE-EED5574159A4}" destId="{3DFC0A82-DFE9-45F9-9F12-37E7C2411C3F}" srcOrd="0" destOrd="0" presId="urn:microsoft.com/office/officeart/2005/8/layout/cycle1"/>
    <dgm:cxn modelId="{A398A647-5244-47A7-8009-2C537E5C0340}" type="presOf" srcId="{FCAAD69C-6394-4659-9DC6-CEF546E314AF}" destId="{520C490F-E3FA-4115-97BE-69C148B7448B}" srcOrd="0" destOrd="0" presId="urn:microsoft.com/office/officeart/2005/8/layout/cycle1"/>
    <dgm:cxn modelId="{E6D9EB55-80F0-409A-8D57-FB1CB72524EB}" type="presOf" srcId="{8B2DFCDC-649C-4698-BC17-B76EFDE5EAE7}" destId="{0FD55D5E-208F-430F-A8CD-94EE7D827193}" srcOrd="0" destOrd="0" presId="urn:microsoft.com/office/officeart/2005/8/layout/cycle1"/>
    <dgm:cxn modelId="{7E2C0A99-521D-4917-AE7B-62F5C6139F28}" srcId="{FCAAD69C-6394-4659-9DC6-CEF546E314AF}" destId="{C091D08D-263A-4EFC-B6DE-EED5574159A4}" srcOrd="2" destOrd="0" parTransId="{E1B42B8C-6E57-43CD-98F9-02C36397AC0B}" sibTransId="{9B2D45C0-EDD4-4AC6-891B-1AEBACAB6CB2}"/>
    <dgm:cxn modelId="{69FB49D8-12C9-43B2-8D65-F84595E870D6}" type="presOf" srcId="{061EFCA8-C85C-4297-81A8-B56B30E72CF4}" destId="{321739F0-C0EA-432F-B4F6-625A9A1A0A22}" srcOrd="0" destOrd="0" presId="urn:microsoft.com/office/officeart/2005/8/layout/cycle1"/>
    <dgm:cxn modelId="{A8B55AE8-F1EF-43D5-A66B-74BE38670C7E}" type="presOf" srcId="{9B2D45C0-EDD4-4AC6-891B-1AEBACAB6CB2}" destId="{0B72F96B-EF82-4822-A1F0-A34A894C4D37}" srcOrd="0" destOrd="0" presId="urn:microsoft.com/office/officeart/2005/8/layout/cycle1"/>
    <dgm:cxn modelId="{9E4578F5-42CB-46CE-895C-B207E74DD3C9}" srcId="{FCAAD69C-6394-4659-9DC6-CEF546E314AF}" destId="{13169D24-4EE7-468C-AC3B-7A132EFB12C9}" srcOrd="0" destOrd="0" parTransId="{F5639D72-B5F1-4893-A792-6A81A5F49602}" sibTransId="{8B2DFCDC-649C-4698-BC17-B76EFDE5EAE7}"/>
    <dgm:cxn modelId="{7D6208F7-52B2-42D1-A38B-D23527C381DD}" type="presOf" srcId="{12EE825A-823C-4423-9824-2356D7AA9041}" destId="{E63292B4-3A39-4193-AEE4-E9048BA64B09}" srcOrd="0" destOrd="0" presId="urn:microsoft.com/office/officeart/2005/8/layout/cycle1"/>
    <dgm:cxn modelId="{BBF52AF9-101C-4C6A-BF05-6DEE78758BA2}" type="presParOf" srcId="{520C490F-E3FA-4115-97BE-69C148B7448B}" destId="{DC741617-4CE6-414D-B49D-1A8541E4B937}" srcOrd="0" destOrd="0" presId="urn:microsoft.com/office/officeart/2005/8/layout/cycle1"/>
    <dgm:cxn modelId="{A9AD1846-C967-4517-9C9D-26B78BE3AE77}" type="presParOf" srcId="{520C490F-E3FA-4115-97BE-69C148B7448B}" destId="{C10A87E1-FDD3-46A8-B5D2-4FD98AE9AB7A}" srcOrd="1" destOrd="0" presId="urn:microsoft.com/office/officeart/2005/8/layout/cycle1"/>
    <dgm:cxn modelId="{63D425DD-6AC9-4E4E-A346-C57951326528}" type="presParOf" srcId="{520C490F-E3FA-4115-97BE-69C148B7448B}" destId="{0FD55D5E-208F-430F-A8CD-94EE7D827193}" srcOrd="2" destOrd="0" presId="urn:microsoft.com/office/officeart/2005/8/layout/cycle1"/>
    <dgm:cxn modelId="{EFD052E3-7554-4AA2-8958-E920FAD88CA3}" type="presParOf" srcId="{520C490F-E3FA-4115-97BE-69C148B7448B}" destId="{9949D689-75E9-485B-B200-E10CD4C37D1E}" srcOrd="3" destOrd="0" presId="urn:microsoft.com/office/officeart/2005/8/layout/cycle1"/>
    <dgm:cxn modelId="{0D5FF322-A3BD-44A4-AE07-DE52815E51F6}" type="presParOf" srcId="{520C490F-E3FA-4115-97BE-69C148B7448B}" destId="{321739F0-C0EA-432F-B4F6-625A9A1A0A22}" srcOrd="4" destOrd="0" presId="urn:microsoft.com/office/officeart/2005/8/layout/cycle1"/>
    <dgm:cxn modelId="{48511616-C043-4C6C-ACCE-ED72148000FA}" type="presParOf" srcId="{520C490F-E3FA-4115-97BE-69C148B7448B}" destId="{E63292B4-3A39-4193-AEE4-E9048BA64B09}" srcOrd="5" destOrd="0" presId="urn:microsoft.com/office/officeart/2005/8/layout/cycle1"/>
    <dgm:cxn modelId="{74BE170D-8093-40F8-A1E9-797AD6B78237}" type="presParOf" srcId="{520C490F-E3FA-4115-97BE-69C148B7448B}" destId="{DB5E506D-B154-44AB-9653-DC0DE6573ADC}" srcOrd="6" destOrd="0" presId="urn:microsoft.com/office/officeart/2005/8/layout/cycle1"/>
    <dgm:cxn modelId="{D157CD44-6D53-4636-ADCD-0650BC8CC193}" type="presParOf" srcId="{520C490F-E3FA-4115-97BE-69C148B7448B}" destId="{3DFC0A82-DFE9-45F9-9F12-37E7C2411C3F}" srcOrd="7" destOrd="0" presId="urn:microsoft.com/office/officeart/2005/8/layout/cycle1"/>
    <dgm:cxn modelId="{0B567098-4C73-45E6-BAA7-49B789F7D003}" type="presParOf" srcId="{520C490F-E3FA-4115-97BE-69C148B7448B}" destId="{0B72F96B-EF82-4822-A1F0-A34A894C4D37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AAD69C-6394-4659-9DC6-CEF546E314AF}" type="doc">
      <dgm:prSet loTypeId="urn:microsoft.com/office/officeart/2005/8/layout/cycle1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3169D24-4EE7-468C-AC3B-7A132EFB12C9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F5639D72-B5F1-4893-A792-6A81A5F49602}" type="parTrans" cxnId="{9E4578F5-42CB-46CE-895C-B207E74DD3C9}">
      <dgm:prSet/>
      <dgm:spPr/>
      <dgm:t>
        <a:bodyPr/>
        <a:lstStyle/>
        <a:p>
          <a:endParaRPr lang="en-US"/>
        </a:p>
      </dgm:t>
    </dgm:pt>
    <dgm:pt modelId="{8B2DFCDC-649C-4698-BC17-B76EFDE5EAE7}" type="sibTrans" cxnId="{9E4578F5-42CB-46CE-895C-B207E74DD3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1EFCA8-C85C-4297-81A8-B56B30E72CF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A2F8ECAF-9024-4192-86D2-C9E4402C4DD1}" type="parTrans" cxnId="{A897B824-B9F4-48AC-B7DC-1802EBFFAD98}">
      <dgm:prSet/>
      <dgm:spPr/>
      <dgm:t>
        <a:bodyPr/>
        <a:lstStyle/>
        <a:p>
          <a:endParaRPr lang="en-US"/>
        </a:p>
      </dgm:t>
    </dgm:pt>
    <dgm:pt modelId="{12EE825A-823C-4423-9824-2356D7AA9041}" type="sibTrans" cxnId="{A897B824-B9F4-48AC-B7DC-1802EBFFAD9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091D08D-263A-4EFC-B6DE-EED5574159A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E1B42B8C-6E57-43CD-98F9-02C36397AC0B}" type="parTrans" cxnId="{7E2C0A99-521D-4917-AE7B-62F5C6139F28}">
      <dgm:prSet/>
      <dgm:spPr/>
      <dgm:t>
        <a:bodyPr/>
        <a:lstStyle/>
        <a:p>
          <a:endParaRPr lang="en-US"/>
        </a:p>
      </dgm:t>
    </dgm:pt>
    <dgm:pt modelId="{9B2D45C0-EDD4-4AC6-891B-1AEBACAB6CB2}" type="sibTrans" cxnId="{7E2C0A99-521D-4917-AE7B-62F5C6139F2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20C490F-E3FA-4115-97BE-69C148B7448B}" type="pres">
      <dgm:prSet presAssocID="{FCAAD69C-6394-4659-9DC6-CEF546E314AF}" presName="cycle" presStyleCnt="0">
        <dgm:presLayoutVars>
          <dgm:dir/>
          <dgm:resizeHandles val="exact"/>
        </dgm:presLayoutVars>
      </dgm:prSet>
      <dgm:spPr/>
    </dgm:pt>
    <dgm:pt modelId="{DC741617-4CE6-414D-B49D-1A8541E4B937}" type="pres">
      <dgm:prSet presAssocID="{13169D24-4EE7-468C-AC3B-7A132EFB12C9}" presName="dummy" presStyleCnt="0"/>
      <dgm:spPr/>
    </dgm:pt>
    <dgm:pt modelId="{C10A87E1-FDD3-46A8-B5D2-4FD98AE9AB7A}" type="pres">
      <dgm:prSet presAssocID="{13169D24-4EE7-468C-AC3B-7A132EFB12C9}" presName="node" presStyleLbl="revTx" presStyleIdx="0" presStyleCnt="3">
        <dgm:presLayoutVars>
          <dgm:bulletEnabled val="1"/>
        </dgm:presLayoutVars>
      </dgm:prSet>
      <dgm:spPr/>
    </dgm:pt>
    <dgm:pt modelId="{0FD55D5E-208F-430F-A8CD-94EE7D827193}" type="pres">
      <dgm:prSet presAssocID="{8B2DFCDC-649C-4698-BC17-B76EFDE5EAE7}" presName="sibTrans" presStyleLbl="node1" presStyleIdx="0" presStyleCnt="3"/>
      <dgm:spPr/>
    </dgm:pt>
    <dgm:pt modelId="{9949D689-75E9-485B-B200-E10CD4C37D1E}" type="pres">
      <dgm:prSet presAssocID="{061EFCA8-C85C-4297-81A8-B56B30E72CF4}" presName="dummy" presStyleCnt="0"/>
      <dgm:spPr/>
    </dgm:pt>
    <dgm:pt modelId="{321739F0-C0EA-432F-B4F6-625A9A1A0A22}" type="pres">
      <dgm:prSet presAssocID="{061EFCA8-C85C-4297-81A8-B56B30E72CF4}" presName="node" presStyleLbl="revTx" presStyleIdx="1" presStyleCnt="3">
        <dgm:presLayoutVars>
          <dgm:bulletEnabled val="1"/>
        </dgm:presLayoutVars>
      </dgm:prSet>
      <dgm:spPr/>
    </dgm:pt>
    <dgm:pt modelId="{E63292B4-3A39-4193-AEE4-E9048BA64B09}" type="pres">
      <dgm:prSet presAssocID="{12EE825A-823C-4423-9824-2356D7AA9041}" presName="sibTrans" presStyleLbl="node1" presStyleIdx="1" presStyleCnt="3"/>
      <dgm:spPr/>
    </dgm:pt>
    <dgm:pt modelId="{DB5E506D-B154-44AB-9653-DC0DE6573ADC}" type="pres">
      <dgm:prSet presAssocID="{C091D08D-263A-4EFC-B6DE-EED5574159A4}" presName="dummy" presStyleCnt="0"/>
      <dgm:spPr/>
    </dgm:pt>
    <dgm:pt modelId="{3DFC0A82-DFE9-45F9-9F12-37E7C2411C3F}" type="pres">
      <dgm:prSet presAssocID="{C091D08D-263A-4EFC-B6DE-EED5574159A4}" presName="node" presStyleLbl="revTx" presStyleIdx="2" presStyleCnt="3">
        <dgm:presLayoutVars>
          <dgm:bulletEnabled val="1"/>
        </dgm:presLayoutVars>
      </dgm:prSet>
      <dgm:spPr/>
    </dgm:pt>
    <dgm:pt modelId="{0B72F96B-EF82-4822-A1F0-A34A894C4D37}" type="pres">
      <dgm:prSet presAssocID="{9B2D45C0-EDD4-4AC6-891B-1AEBACAB6CB2}" presName="sibTrans" presStyleLbl="node1" presStyleIdx="2" presStyleCnt="3"/>
      <dgm:spPr/>
    </dgm:pt>
  </dgm:ptLst>
  <dgm:cxnLst>
    <dgm:cxn modelId="{A897B824-B9F4-48AC-B7DC-1802EBFFAD98}" srcId="{FCAAD69C-6394-4659-9DC6-CEF546E314AF}" destId="{061EFCA8-C85C-4297-81A8-B56B30E72CF4}" srcOrd="1" destOrd="0" parTransId="{A2F8ECAF-9024-4192-86D2-C9E4402C4DD1}" sibTransId="{12EE825A-823C-4423-9824-2356D7AA9041}"/>
    <dgm:cxn modelId="{F0BB7A26-219E-4F00-B1E1-CE4ABDC09B90}" type="presOf" srcId="{13169D24-4EE7-468C-AC3B-7A132EFB12C9}" destId="{C10A87E1-FDD3-46A8-B5D2-4FD98AE9AB7A}" srcOrd="0" destOrd="0" presId="urn:microsoft.com/office/officeart/2005/8/layout/cycle1"/>
    <dgm:cxn modelId="{562C4444-3AEE-4C9B-9CF3-104F59FE5DC8}" type="presOf" srcId="{C091D08D-263A-4EFC-B6DE-EED5574159A4}" destId="{3DFC0A82-DFE9-45F9-9F12-37E7C2411C3F}" srcOrd="0" destOrd="0" presId="urn:microsoft.com/office/officeart/2005/8/layout/cycle1"/>
    <dgm:cxn modelId="{A398A647-5244-47A7-8009-2C537E5C0340}" type="presOf" srcId="{FCAAD69C-6394-4659-9DC6-CEF546E314AF}" destId="{520C490F-E3FA-4115-97BE-69C148B7448B}" srcOrd="0" destOrd="0" presId="urn:microsoft.com/office/officeart/2005/8/layout/cycle1"/>
    <dgm:cxn modelId="{E6D9EB55-80F0-409A-8D57-FB1CB72524EB}" type="presOf" srcId="{8B2DFCDC-649C-4698-BC17-B76EFDE5EAE7}" destId="{0FD55D5E-208F-430F-A8CD-94EE7D827193}" srcOrd="0" destOrd="0" presId="urn:microsoft.com/office/officeart/2005/8/layout/cycle1"/>
    <dgm:cxn modelId="{7E2C0A99-521D-4917-AE7B-62F5C6139F28}" srcId="{FCAAD69C-6394-4659-9DC6-CEF546E314AF}" destId="{C091D08D-263A-4EFC-B6DE-EED5574159A4}" srcOrd="2" destOrd="0" parTransId="{E1B42B8C-6E57-43CD-98F9-02C36397AC0B}" sibTransId="{9B2D45C0-EDD4-4AC6-891B-1AEBACAB6CB2}"/>
    <dgm:cxn modelId="{69FB49D8-12C9-43B2-8D65-F84595E870D6}" type="presOf" srcId="{061EFCA8-C85C-4297-81A8-B56B30E72CF4}" destId="{321739F0-C0EA-432F-B4F6-625A9A1A0A22}" srcOrd="0" destOrd="0" presId="urn:microsoft.com/office/officeart/2005/8/layout/cycle1"/>
    <dgm:cxn modelId="{A8B55AE8-F1EF-43D5-A66B-74BE38670C7E}" type="presOf" srcId="{9B2D45C0-EDD4-4AC6-891B-1AEBACAB6CB2}" destId="{0B72F96B-EF82-4822-A1F0-A34A894C4D37}" srcOrd="0" destOrd="0" presId="urn:microsoft.com/office/officeart/2005/8/layout/cycle1"/>
    <dgm:cxn modelId="{9E4578F5-42CB-46CE-895C-B207E74DD3C9}" srcId="{FCAAD69C-6394-4659-9DC6-CEF546E314AF}" destId="{13169D24-4EE7-468C-AC3B-7A132EFB12C9}" srcOrd="0" destOrd="0" parTransId="{F5639D72-B5F1-4893-A792-6A81A5F49602}" sibTransId="{8B2DFCDC-649C-4698-BC17-B76EFDE5EAE7}"/>
    <dgm:cxn modelId="{7D6208F7-52B2-42D1-A38B-D23527C381DD}" type="presOf" srcId="{12EE825A-823C-4423-9824-2356D7AA9041}" destId="{E63292B4-3A39-4193-AEE4-E9048BA64B09}" srcOrd="0" destOrd="0" presId="urn:microsoft.com/office/officeart/2005/8/layout/cycle1"/>
    <dgm:cxn modelId="{BBF52AF9-101C-4C6A-BF05-6DEE78758BA2}" type="presParOf" srcId="{520C490F-E3FA-4115-97BE-69C148B7448B}" destId="{DC741617-4CE6-414D-B49D-1A8541E4B937}" srcOrd="0" destOrd="0" presId="urn:microsoft.com/office/officeart/2005/8/layout/cycle1"/>
    <dgm:cxn modelId="{A9AD1846-C967-4517-9C9D-26B78BE3AE77}" type="presParOf" srcId="{520C490F-E3FA-4115-97BE-69C148B7448B}" destId="{C10A87E1-FDD3-46A8-B5D2-4FD98AE9AB7A}" srcOrd="1" destOrd="0" presId="urn:microsoft.com/office/officeart/2005/8/layout/cycle1"/>
    <dgm:cxn modelId="{63D425DD-6AC9-4E4E-A346-C57951326528}" type="presParOf" srcId="{520C490F-E3FA-4115-97BE-69C148B7448B}" destId="{0FD55D5E-208F-430F-A8CD-94EE7D827193}" srcOrd="2" destOrd="0" presId="urn:microsoft.com/office/officeart/2005/8/layout/cycle1"/>
    <dgm:cxn modelId="{EFD052E3-7554-4AA2-8958-E920FAD88CA3}" type="presParOf" srcId="{520C490F-E3FA-4115-97BE-69C148B7448B}" destId="{9949D689-75E9-485B-B200-E10CD4C37D1E}" srcOrd="3" destOrd="0" presId="urn:microsoft.com/office/officeart/2005/8/layout/cycle1"/>
    <dgm:cxn modelId="{0D5FF322-A3BD-44A4-AE07-DE52815E51F6}" type="presParOf" srcId="{520C490F-E3FA-4115-97BE-69C148B7448B}" destId="{321739F0-C0EA-432F-B4F6-625A9A1A0A22}" srcOrd="4" destOrd="0" presId="urn:microsoft.com/office/officeart/2005/8/layout/cycle1"/>
    <dgm:cxn modelId="{48511616-C043-4C6C-ACCE-ED72148000FA}" type="presParOf" srcId="{520C490F-E3FA-4115-97BE-69C148B7448B}" destId="{E63292B4-3A39-4193-AEE4-E9048BA64B09}" srcOrd="5" destOrd="0" presId="urn:microsoft.com/office/officeart/2005/8/layout/cycle1"/>
    <dgm:cxn modelId="{74BE170D-8093-40F8-A1E9-797AD6B78237}" type="presParOf" srcId="{520C490F-E3FA-4115-97BE-69C148B7448B}" destId="{DB5E506D-B154-44AB-9653-DC0DE6573ADC}" srcOrd="6" destOrd="0" presId="urn:microsoft.com/office/officeart/2005/8/layout/cycle1"/>
    <dgm:cxn modelId="{D157CD44-6D53-4636-ADCD-0650BC8CC193}" type="presParOf" srcId="{520C490F-E3FA-4115-97BE-69C148B7448B}" destId="{3DFC0A82-DFE9-45F9-9F12-37E7C2411C3F}" srcOrd="7" destOrd="0" presId="urn:microsoft.com/office/officeart/2005/8/layout/cycle1"/>
    <dgm:cxn modelId="{0B567098-4C73-45E6-BAA7-49B789F7D003}" type="presParOf" srcId="{520C490F-E3FA-4115-97BE-69C148B7448B}" destId="{0B72F96B-EF82-4822-A1F0-A34A894C4D37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AAD69C-6394-4659-9DC6-CEF546E314AF}" type="doc">
      <dgm:prSet loTypeId="urn:microsoft.com/office/officeart/2005/8/layout/cycle1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3169D24-4EE7-468C-AC3B-7A132EFB12C9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F5639D72-B5F1-4893-A792-6A81A5F49602}" type="parTrans" cxnId="{9E4578F5-42CB-46CE-895C-B207E74DD3C9}">
      <dgm:prSet/>
      <dgm:spPr/>
      <dgm:t>
        <a:bodyPr/>
        <a:lstStyle/>
        <a:p>
          <a:endParaRPr lang="en-US"/>
        </a:p>
      </dgm:t>
    </dgm:pt>
    <dgm:pt modelId="{8B2DFCDC-649C-4698-BC17-B76EFDE5EAE7}" type="sibTrans" cxnId="{9E4578F5-42CB-46CE-895C-B207E74DD3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1EFCA8-C85C-4297-81A8-B56B30E72CF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A2F8ECAF-9024-4192-86D2-C9E4402C4DD1}" type="parTrans" cxnId="{A897B824-B9F4-48AC-B7DC-1802EBFFAD98}">
      <dgm:prSet/>
      <dgm:spPr/>
      <dgm:t>
        <a:bodyPr/>
        <a:lstStyle/>
        <a:p>
          <a:endParaRPr lang="en-US"/>
        </a:p>
      </dgm:t>
    </dgm:pt>
    <dgm:pt modelId="{12EE825A-823C-4423-9824-2356D7AA9041}" type="sibTrans" cxnId="{A897B824-B9F4-48AC-B7DC-1802EBFFAD9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091D08D-263A-4EFC-B6DE-EED5574159A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E1B42B8C-6E57-43CD-98F9-02C36397AC0B}" type="parTrans" cxnId="{7E2C0A99-521D-4917-AE7B-62F5C6139F28}">
      <dgm:prSet/>
      <dgm:spPr/>
      <dgm:t>
        <a:bodyPr/>
        <a:lstStyle/>
        <a:p>
          <a:endParaRPr lang="en-US"/>
        </a:p>
      </dgm:t>
    </dgm:pt>
    <dgm:pt modelId="{9B2D45C0-EDD4-4AC6-891B-1AEBACAB6CB2}" type="sibTrans" cxnId="{7E2C0A99-521D-4917-AE7B-62F5C6139F2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20C490F-E3FA-4115-97BE-69C148B7448B}" type="pres">
      <dgm:prSet presAssocID="{FCAAD69C-6394-4659-9DC6-CEF546E314AF}" presName="cycle" presStyleCnt="0">
        <dgm:presLayoutVars>
          <dgm:dir/>
          <dgm:resizeHandles val="exact"/>
        </dgm:presLayoutVars>
      </dgm:prSet>
      <dgm:spPr/>
    </dgm:pt>
    <dgm:pt modelId="{DC741617-4CE6-414D-B49D-1A8541E4B937}" type="pres">
      <dgm:prSet presAssocID="{13169D24-4EE7-468C-AC3B-7A132EFB12C9}" presName="dummy" presStyleCnt="0"/>
      <dgm:spPr/>
    </dgm:pt>
    <dgm:pt modelId="{C10A87E1-FDD3-46A8-B5D2-4FD98AE9AB7A}" type="pres">
      <dgm:prSet presAssocID="{13169D24-4EE7-468C-AC3B-7A132EFB12C9}" presName="node" presStyleLbl="revTx" presStyleIdx="0" presStyleCnt="3">
        <dgm:presLayoutVars>
          <dgm:bulletEnabled val="1"/>
        </dgm:presLayoutVars>
      </dgm:prSet>
      <dgm:spPr/>
    </dgm:pt>
    <dgm:pt modelId="{0FD55D5E-208F-430F-A8CD-94EE7D827193}" type="pres">
      <dgm:prSet presAssocID="{8B2DFCDC-649C-4698-BC17-B76EFDE5EAE7}" presName="sibTrans" presStyleLbl="node1" presStyleIdx="0" presStyleCnt="3"/>
      <dgm:spPr/>
    </dgm:pt>
    <dgm:pt modelId="{9949D689-75E9-485B-B200-E10CD4C37D1E}" type="pres">
      <dgm:prSet presAssocID="{061EFCA8-C85C-4297-81A8-B56B30E72CF4}" presName="dummy" presStyleCnt="0"/>
      <dgm:spPr/>
    </dgm:pt>
    <dgm:pt modelId="{321739F0-C0EA-432F-B4F6-625A9A1A0A22}" type="pres">
      <dgm:prSet presAssocID="{061EFCA8-C85C-4297-81A8-B56B30E72CF4}" presName="node" presStyleLbl="revTx" presStyleIdx="1" presStyleCnt="3">
        <dgm:presLayoutVars>
          <dgm:bulletEnabled val="1"/>
        </dgm:presLayoutVars>
      </dgm:prSet>
      <dgm:spPr/>
    </dgm:pt>
    <dgm:pt modelId="{E63292B4-3A39-4193-AEE4-E9048BA64B09}" type="pres">
      <dgm:prSet presAssocID="{12EE825A-823C-4423-9824-2356D7AA9041}" presName="sibTrans" presStyleLbl="node1" presStyleIdx="1" presStyleCnt="3"/>
      <dgm:spPr/>
    </dgm:pt>
    <dgm:pt modelId="{DB5E506D-B154-44AB-9653-DC0DE6573ADC}" type="pres">
      <dgm:prSet presAssocID="{C091D08D-263A-4EFC-B6DE-EED5574159A4}" presName="dummy" presStyleCnt="0"/>
      <dgm:spPr/>
    </dgm:pt>
    <dgm:pt modelId="{3DFC0A82-DFE9-45F9-9F12-37E7C2411C3F}" type="pres">
      <dgm:prSet presAssocID="{C091D08D-263A-4EFC-B6DE-EED5574159A4}" presName="node" presStyleLbl="revTx" presStyleIdx="2" presStyleCnt="3">
        <dgm:presLayoutVars>
          <dgm:bulletEnabled val="1"/>
        </dgm:presLayoutVars>
      </dgm:prSet>
      <dgm:spPr/>
    </dgm:pt>
    <dgm:pt modelId="{0B72F96B-EF82-4822-A1F0-A34A894C4D37}" type="pres">
      <dgm:prSet presAssocID="{9B2D45C0-EDD4-4AC6-891B-1AEBACAB6CB2}" presName="sibTrans" presStyleLbl="node1" presStyleIdx="2" presStyleCnt="3"/>
      <dgm:spPr/>
    </dgm:pt>
  </dgm:ptLst>
  <dgm:cxnLst>
    <dgm:cxn modelId="{A897B824-B9F4-48AC-B7DC-1802EBFFAD98}" srcId="{FCAAD69C-6394-4659-9DC6-CEF546E314AF}" destId="{061EFCA8-C85C-4297-81A8-B56B30E72CF4}" srcOrd="1" destOrd="0" parTransId="{A2F8ECAF-9024-4192-86D2-C9E4402C4DD1}" sibTransId="{12EE825A-823C-4423-9824-2356D7AA9041}"/>
    <dgm:cxn modelId="{F0BB7A26-219E-4F00-B1E1-CE4ABDC09B90}" type="presOf" srcId="{13169D24-4EE7-468C-AC3B-7A132EFB12C9}" destId="{C10A87E1-FDD3-46A8-B5D2-4FD98AE9AB7A}" srcOrd="0" destOrd="0" presId="urn:microsoft.com/office/officeart/2005/8/layout/cycle1"/>
    <dgm:cxn modelId="{562C4444-3AEE-4C9B-9CF3-104F59FE5DC8}" type="presOf" srcId="{C091D08D-263A-4EFC-B6DE-EED5574159A4}" destId="{3DFC0A82-DFE9-45F9-9F12-37E7C2411C3F}" srcOrd="0" destOrd="0" presId="urn:microsoft.com/office/officeart/2005/8/layout/cycle1"/>
    <dgm:cxn modelId="{A398A647-5244-47A7-8009-2C537E5C0340}" type="presOf" srcId="{FCAAD69C-6394-4659-9DC6-CEF546E314AF}" destId="{520C490F-E3FA-4115-97BE-69C148B7448B}" srcOrd="0" destOrd="0" presId="urn:microsoft.com/office/officeart/2005/8/layout/cycle1"/>
    <dgm:cxn modelId="{E6D9EB55-80F0-409A-8D57-FB1CB72524EB}" type="presOf" srcId="{8B2DFCDC-649C-4698-BC17-B76EFDE5EAE7}" destId="{0FD55D5E-208F-430F-A8CD-94EE7D827193}" srcOrd="0" destOrd="0" presId="urn:microsoft.com/office/officeart/2005/8/layout/cycle1"/>
    <dgm:cxn modelId="{7E2C0A99-521D-4917-AE7B-62F5C6139F28}" srcId="{FCAAD69C-6394-4659-9DC6-CEF546E314AF}" destId="{C091D08D-263A-4EFC-B6DE-EED5574159A4}" srcOrd="2" destOrd="0" parTransId="{E1B42B8C-6E57-43CD-98F9-02C36397AC0B}" sibTransId="{9B2D45C0-EDD4-4AC6-891B-1AEBACAB6CB2}"/>
    <dgm:cxn modelId="{69FB49D8-12C9-43B2-8D65-F84595E870D6}" type="presOf" srcId="{061EFCA8-C85C-4297-81A8-B56B30E72CF4}" destId="{321739F0-C0EA-432F-B4F6-625A9A1A0A22}" srcOrd="0" destOrd="0" presId="urn:microsoft.com/office/officeart/2005/8/layout/cycle1"/>
    <dgm:cxn modelId="{A8B55AE8-F1EF-43D5-A66B-74BE38670C7E}" type="presOf" srcId="{9B2D45C0-EDD4-4AC6-891B-1AEBACAB6CB2}" destId="{0B72F96B-EF82-4822-A1F0-A34A894C4D37}" srcOrd="0" destOrd="0" presId="urn:microsoft.com/office/officeart/2005/8/layout/cycle1"/>
    <dgm:cxn modelId="{9E4578F5-42CB-46CE-895C-B207E74DD3C9}" srcId="{FCAAD69C-6394-4659-9DC6-CEF546E314AF}" destId="{13169D24-4EE7-468C-AC3B-7A132EFB12C9}" srcOrd="0" destOrd="0" parTransId="{F5639D72-B5F1-4893-A792-6A81A5F49602}" sibTransId="{8B2DFCDC-649C-4698-BC17-B76EFDE5EAE7}"/>
    <dgm:cxn modelId="{7D6208F7-52B2-42D1-A38B-D23527C381DD}" type="presOf" srcId="{12EE825A-823C-4423-9824-2356D7AA9041}" destId="{E63292B4-3A39-4193-AEE4-E9048BA64B09}" srcOrd="0" destOrd="0" presId="urn:microsoft.com/office/officeart/2005/8/layout/cycle1"/>
    <dgm:cxn modelId="{BBF52AF9-101C-4C6A-BF05-6DEE78758BA2}" type="presParOf" srcId="{520C490F-E3FA-4115-97BE-69C148B7448B}" destId="{DC741617-4CE6-414D-B49D-1A8541E4B937}" srcOrd="0" destOrd="0" presId="urn:microsoft.com/office/officeart/2005/8/layout/cycle1"/>
    <dgm:cxn modelId="{A9AD1846-C967-4517-9C9D-26B78BE3AE77}" type="presParOf" srcId="{520C490F-E3FA-4115-97BE-69C148B7448B}" destId="{C10A87E1-FDD3-46A8-B5D2-4FD98AE9AB7A}" srcOrd="1" destOrd="0" presId="urn:microsoft.com/office/officeart/2005/8/layout/cycle1"/>
    <dgm:cxn modelId="{63D425DD-6AC9-4E4E-A346-C57951326528}" type="presParOf" srcId="{520C490F-E3FA-4115-97BE-69C148B7448B}" destId="{0FD55D5E-208F-430F-A8CD-94EE7D827193}" srcOrd="2" destOrd="0" presId="urn:microsoft.com/office/officeart/2005/8/layout/cycle1"/>
    <dgm:cxn modelId="{EFD052E3-7554-4AA2-8958-E920FAD88CA3}" type="presParOf" srcId="{520C490F-E3FA-4115-97BE-69C148B7448B}" destId="{9949D689-75E9-485B-B200-E10CD4C37D1E}" srcOrd="3" destOrd="0" presId="urn:microsoft.com/office/officeart/2005/8/layout/cycle1"/>
    <dgm:cxn modelId="{0D5FF322-A3BD-44A4-AE07-DE52815E51F6}" type="presParOf" srcId="{520C490F-E3FA-4115-97BE-69C148B7448B}" destId="{321739F0-C0EA-432F-B4F6-625A9A1A0A22}" srcOrd="4" destOrd="0" presId="urn:microsoft.com/office/officeart/2005/8/layout/cycle1"/>
    <dgm:cxn modelId="{48511616-C043-4C6C-ACCE-ED72148000FA}" type="presParOf" srcId="{520C490F-E3FA-4115-97BE-69C148B7448B}" destId="{E63292B4-3A39-4193-AEE4-E9048BA64B09}" srcOrd="5" destOrd="0" presId="urn:microsoft.com/office/officeart/2005/8/layout/cycle1"/>
    <dgm:cxn modelId="{74BE170D-8093-40F8-A1E9-797AD6B78237}" type="presParOf" srcId="{520C490F-E3FA-4115-97BE-69C148B7448B}" destId="{DB5E506D-B154-44AB-9653-DC0DE6573ADC}" srcOrd="6" destOrd="0" presId="urn:microsoft.com/office/officeart/2005/8/layout/cycle1"/>
    <dgm:cxn modelId="{D157CD44-6D53-4636-ADCD-0650BC8CC193}" type="presParOf" srcId="{520C490F-E3FA-4115-97BE-69C148B7448B}" destId="{3DFC0A82-DFE9-45F9-9F12-37E7C2411C3F}" srcOrd="7" destOrd="0" presId="urn:microsoft.com/office/officeart/2005/8/layout/cycle1"/>
    <dgm:cxn modelId="{0B567098-4C73-45E6-BAA7-49B789F7D003}" type="presParOf" srcId="{520C490F-E3FA-4115-97BE-69C148B7448B}" destId="{0B72F96B-EF82-4822-A1F0-A34A894C4D37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A87E1-FDD3-46A8-B5D2-4FD98AE9AB7A}">
      <dsp:nvSpPr>
        <dsp:cNvPr id="0" name=""/>
        <dsp:cNvSpPr/>
      </dsp:nvSpPr>
      <dsp:spPr>
        <a:xfrm>
          <a:off x="246576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2465763" y="189521"/>
        <a:ext cx="966135" cy="966135"/>
      </dsp:txXfrm>
    </dsp:sp>
    <dsp:sp modelId="{0FD55D5E-208F-430F-A8CD-94EE7D827193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2963230"/>
            <a:gd name="adj4" fmla="val 52142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739F0-C0EA-432F-B4F6-625A9A1A0A22}">
      <dsp:nvSpPr>
        <dsp:cNvPr id="0" name=""/>
        <dsp:cNvSpPr/>
      </dsp:nvSpPr>
      <dsp:spPr>
        <a:xfrm>
          <a:off x="1653698" y="1596059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1653698" y="1596059"/>
        <a:ext cx="966135" cy="966135"/>
      </dsp:txXfrm>
    </dsp:sp>
    <dsp:sp modelId="{E63292B4-3A39-4193-AEE4-E9048BA64B09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0171605"/>
            <a:gd name="adj4" fmla="val 7260516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FC0A82-DFE9-45F9-9F12-37E7C2411C3F}">
      <dsp:nvSpPr>
        <dsp:cNvPr id="0" name=""/>
        <dsp:cNvSpPr/>
      </dsp:nvSpPr>
      <dsp:spPr>
        <a:xfrm>
          <a:off x="84163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841633" y="189521"/>
        <a:ext cx="966135" cy="966135"/>
      </dsp:txXfrm>
    </dsp:sp>
    <dsp:sp modelId="{0B72F96B-EF82-4822-A1F0-A34A894C4D37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6856137"/>
            <a:gd name="adj4" fmla="val 14967610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A87E1-FDD3-46A8-B5D2-4FD98AE9AB7A}">
      <dsp:nvSpPr>
        <dsp:cNvPr id="0" name=""/>
        <dsp:cNvSpPr/>
      </dsp:nvSpPr>
      <dsp:spPr>
        <a:xfrm>
          <a:off x="246576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2465763" y="189521"/>
        <a:ext cx="966135" cy="966135"/>
      </dsp:txXfrm>
    </dsp:sp>
    <dsp:sp modelId="{0FD55D5E-208F-430F-A8CD-94EE7D827193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2963230"/>
            <a:gd name="adj4" fmla="val 52142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739F0-C0EA-432F-B4F6-625A9A1A0A22}">
      <dsp:nvSpPr>
        <dsp:cNvPr id="0" name=""/>
        <dsp:cNvSpPr/>
      </dsp:nvSpPr>
      <dsp:spPr>
        <a:xfrm>
          <a:off x="1653698" y="1596059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1653698" y="1596059"/>
        <a:ext cx="966135" cy="966135"/>
      </dsp:txXfrm>
    </dsp:sp>
    <dsp:sp modelId="{E63292B4-3A39-4193-AEE4-E9048BA64B09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0171605"/>
            <a:gd name="adj4" fmla="val 7260516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FC0A82-DFE9-45F9-9F12-37E7C2411C3F}">
      <dsp:nvSpPr>
        <dsp:cNvPr id="0" name=""/>
        <dsp:cNvSpPr/>
      </dsp:nvSpPr>
      <dsp:spPr>
        <a:xfrm>
          <a:off x="84163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841633" y="189521"/>
        <a:ext cx="966135" cy="966135"/>
      </dsp:txXfrm>
    </dsp:sp>
    <dsp:sp modelId="{0B72F96B-EF82-4822-A1F0-A34A894C4D37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6856137"/>
            <a:gd name="adj4" fmla="val 14967610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A87E1-FDD3-46A8-B5D2-4FD98AE9AB7A}">
      <dsp:nvSpPr>
        <dsp:cNvPr id="0" name=""/>
        <dsp:cNvSpPr/>
      </dsp:nvSpPr>
      <dsp:spPr>
        <a:xfrm>
          <a:off x="246576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2465763" y="189521"/>
        <a:ext cx="966135" cy="966135"/>
      </dsp:txXfrm>
    </dsp:sp>
    <dsp:sp modelId="{0FD55D5E-208F-430F-A8CD-94EE7D827193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2963230"/>
            <a:gd name="adj4" fmla="val 52142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739F0-C0EA-432F-B4F6-625A9A1A0A22}">
      <dsp:nvSpPr>
        <dsp:cNvPr id="0" name=""/>
        <dsp:cNvSpPr/>
      </dsp:nvSpPr>
      <dsp:spPr>
        <a:xfrm>
          <a:off x="1653698" y="1596059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1653698" y="1596059"/>
        <a:ext cx="966135" cy="966135"/>
      </dsp:txXfrm>
    </dsp:sp>
    <dsp:sp modelId="{E63292B4-3A39-4193-AEE4-E9048BA64B09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0171605"/>
            <a:gd name="adj4" fmla="val 7260516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FC0A82-DFE9-45F9-9F12-37E7C2411C3F}">
      <dsp:nvSpPr>
        <dsp:cNvPr id="0" name=""/>
        <dsp:cNvSpPr/>
      </dsp:nvSpPr>
      <dsp:spPr>
        <a:xfrm>
          <a:off x="84163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841633" y="189521"/>
        <a:ext cx="966135" cy="966135"/>
      </dsp:txXfrm>
    </dsp:sp>
    <dsp:sp modelId="{0B72F96B-EF82-4822-A1F0-A34A894C4D37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6856137"/>
            <a:gd name="adj4" fmla="val 14967610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A87E1-FDD3-46A8-B5D2-4FD98AE9AB7A}">
      <dsp:nvSpPr>
        <dsp:cNvPr id="0" name=""/>
        <dsp:cNvSpPr/>
      </dsp:nvSpPr>
      <dsp:spPr>
        <a:xfrm>
          <a:off x="246576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2465763" y="189521"/>
        <a:ext cx="966135" cy="966135"/>
      </dsp:txXfrm>
    </dsp:sp>
    <dsp:sp modelId="{0FD55D5E-208F-430F-A8CD-94EE7D827193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2963230"/>
            <a:gd name="adj4" fmla="val 52142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739F0-C0EA-432F-B4F6-625A9A1A0A22}">
      <dsp:nvSpPr>
        <dsp:cNvPr id="0" name=""/>
        <dsp:cNvSpPr/>
      </dsp:nvSpPr>
      <dsp:spPr>
        <a:xfrm>
          <a:off x="1653698" y="1596059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1653698" y="1596059"/>
        <a:ext cx="966135" cy="966135"/>
      </dsp:txXfrm>
    </dsp:sp>
    <dsp:sp modelId="{E63292B4-3A39-4193-AEE4-E9048BA64B09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0171605"/>
            <a:gd name="adj4" fmla="val 7260516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FC0A82-DFE9-45F9-9F12-37E7C2411C3F}">
      <dsp:nvSpPr>
        <dsp:cNvPr id="0" name=""/>
        <dsp:cNvSpPr/>
      </dsp:nvSpPr>
      <dsp:spPr>
        <a:xfrm>
          <a:off x="841633" y="189521"/>
          <a:ext cx="966135" cy="96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 </a:t>
          </a:r>
        </a:p>
      </dsp:txBody>
      <dsp:txXfrm>
        <a:off x="841633" y="189521"/>
        <a:ext cx="966135" cy="966135"/>
      </dsp:txXfrm>
    </dsp:sp>
    <dsp:sp modelId="{0B72F96B-EF82-4822-A1F0-A34A894C4D37}">
      <dsp:nvSpPr>
        <dsp:cNvPr id="0" name=""/>
        <dsp:cNvSpPr/>
      </dsp:nvSpPr>
      <dsp:spPr>
        <a:xfrm>
          <a:off x="994978" y="-352"/>
          <a:ext cx="2283575" cy="2283575"/>
        </a:xfrm>
        <a:prstGeom prst="circularArrow">
          <a:avLst>
            <a:gd name="adj1" fmla="val 8250"/>
            <a:gd name="adj2" fmla="val 576254"/>
            <a:gd name="adj3" fmla="val 16856137"/>
            <a:gd name="adj4" fmla="val 14967610"/>
            <a:gd name="adj5" fmla="val 962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E085-F8B0-4A3D-A96F-BE7C269AC5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32-C5B3-46FF-94FA-34B2FCA3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Armando and Tiago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FFB-5A09-6D58-1C0C-F5B830D7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321-81DF-6C17-FE79-4E1FD75E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4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8C8-1183-C57E-6002-8977C9B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4B08-0350-B699-F45A-CAFB9FB8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5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7646-719D-51BB-5C15-05DB9034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20500" y="98425"/>
            <a:ext cx="4648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4D37-D53E-4CA3-DADE-DB7313AC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9942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9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0CE8-5B74-7A13-07D0-56ED8960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3EA-21E8-C012-65B3-841ED0E4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1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9BD-E93C-2759-312C-D837C38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0BE8-C7B7-B103-81BE-6F993406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1ED-6054-0DDF-B177-BFA3B9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4FEF5-9DB1-4FB7-8335-AD0009D79D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107A-5B3B-E99A-C069-24A609E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D036-575D-1A6F-DCDC-FF90BE9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6298A8-8ACF-474E-A4CA-11345B1F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EC2-C641-2F48-DA5D-5D2D41AC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EBCF-21E5-3D64-D004-6BB8F67A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8200"/>
            <a:ext cx="5181600" cy="5338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175D-9B63-66D5-4DDF-CA28DC27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8200"/>
            <a:ext cx="5181600" cy="5338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0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CD2-ED12-9BAB-54DB-2DA895B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8" y="136525"/>
            <a:ext cx="10515600" cy="511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90DA-B9DB-3FC4-821F-7B203D37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143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3EC9-F630-1C9A-CE30-36E53955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38299"/>
            <a:ext cx="5157787" cy="4551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E630-F541-3AB6-B019-CCABEB04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143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341A-461B-A379-289B-F0654D17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8299"/>
            <a:ext cx="5183188" cy="455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165-D5BA-88C4-221F-7EC32ECD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D21-3360-E38E-D991-E4FDB8BC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A9C-F375-6344-E9CB-492FC8E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47A-81FD-FE3F-9A24-B69D2747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2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7DE-9F21-82EA-E212-E9C4B1E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E754-147F-438A-A583-57B45367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FD18-5311-8C0D-ED51-D03497AC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7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1F6C-7F5E-A681-12F8-CB3815AD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5962-F63B-9B12-73A5-54C89766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6300"/>
            <a:ext cx="10515600" cy="55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7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3.svg"/><Relationship Id="rId18" Type="http://schemas.openxmlformats.org/officeDocument/2006/relationships/image" Target="../media/image25.png"/><Relationship Id="rId3" Type="http://schemas.openxmlformats.org/officeDocument/2006/relationships/diagramLayout" Target="../diagrams/layout4.xml"/><Relationship Id="rId21" Type="http://schemas.microsoft.com/office/2007/relationships/hdphoto" Target="../media/hdphoto2.wdp"/><Relationship Id="rId7" Type="http://schemas.openxmlformats.org/officeDocument/2006/relationships/image" Target="../media/image32.png"/><Relationship Id="rId12" Type="http://schemas.openxmlformats.org/officeDocument/2006/relationships/image" Target="../media/image22.png"/><Relationship Id="rId17" Type="http://schemas.openxmlformats.org/officeDocument/2006/relationships/image" Target="../media/image31.png"/><Relationship Id="rId2" Type="http://schemas.openxmlformats.org/officeDocument/2006/relationships/diagramData" Target="../diagrams/data4.xml"/><Relationship Id="rId16" Type="http://schemas.openxmlformats.org/officeDocument/2006/relationships/image" Target="../media/image30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35.svg"/><Relationship Id="rId10" Type="http://schemas.openxmlformats.org/officeDocument/2006/relationships/image" Target="../media/image29.svg"/><Relationship Id="rId19" Type="http://schemas.openxmlformats.org/officeDocument/2006/relationships/image" Target="../media/image26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18.svg"/><Relationship Id="rId7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2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8.png"/><Relationship Id="rId12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1.xml"/><Relationship Id="rId15" Type="http://schemas.microsoft.com/office/2007/relationships/hdphoto" Target="../media/hdphoto2.wdp"/><Relationship Id="rId10" Type="http://schemas.openxmlformats.org/officeDocument/2006/relationships/image" Target="../media/image2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2" Type="http://schemas.openxmlformats.org/officeDocument/2006/relationships/diagramData" Target="../diagrams/data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23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Relationship Id="rId1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microsoft.com/office/2007/relationships/hdphoto" Target="../media/hdphoto2.wdp"/><Relationship Id="rId2" Type="http://schemas.openxmlformats.org/officeDocument/2006/relationships/diagramData" Target="../diagrams/data3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23.sv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6.svg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528664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 6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Realizando análise de dados 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 tempo real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1F7F3-CED3-A094-6A17-2C9BCCBB46B1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6A417-1B11-F3AD-9FA4-1A5DCDB0D748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A373E-72E6-0A04-7B1E-B03D0C9AF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D73E6A5F-9C7B-D6A8-7922-29DC83FD4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B90682C-A5EA-9B01-7120-441AFB397504}"/>
              </a:ext>
            </a:extLst>
          </p:cNvPr>
          <p:cNvGraphicFramePr/>
          <p:nvPr/>
        </p:nvGraphicFramePr>
        <p:xfrm>
          <a:off x="3989314" y="2846398"/>
          <a:ext cx="4273532" cy="256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Graphic 1">
            <a:extLst>
              <a:ext uri="{FF2B5EF4-FFF2-40B4-BE49-F238E27FC236}">
                <a16:creationId xmlns:a16="http://schemas.microsoft.com/office/drawing/2014/main" id="{42A957E3-CF69-5922-CE95-CF58579E3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171" t="88904" r="82736"/>
          <a:stretch/>
        </p:blipFill>
        <p:spPr>
          <a:xfrm>
            <a:off x="7115801" y="2742924"/>
            <a:ext cx="594956" cy="70291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5C7D69-02AE-CF0B-D2EE-CE431757F79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95840" b="95733"/>
          <a:stretch/>
        </p:blipFill>
        <p:spPr>
          <a:xfrm>
            <a:off x="5734219" y="4974718"/>
            <a:ext cx="777952" cy="798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0F7C4-66DC-A8E8-FD8B-20D83A008985}"/>
              </a:ext>
            </a:extLst>
          </p:cNvPr>
          <p:cNvSpPr txBox="1"/>
          <p:nvPr/>
        </p:nvSpPr>
        <p:spPr>
          <a:xfrm>
            <a:off x="6747407" y="3474244"/>
            <a:ext cx="14181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PowerBI</a:t>
            </a:r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88BA3-9C7F-C236-60DD-91EB875DE8C2}"/>
              </a:ext>
            </a:extLst>
          </p:cNvPr>
          <p:cNvSpPr txBox="1"/>
          <p:nvPr/>
        </p:nvSpPr>
        <p:spPr>
          <a:xfrm>
            <a:off x="3829707" y="3371812"/>
            <a:ext cx="180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Notebook</a:t>
            </a:r>
            <a:endParaRPr lang="en-AT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5B5B5-70FE-69B9-2DD2-4BE1DA788EA7}"/>
              </a:ext>
            </a:extLst>
          </p:cNvPr>
          <p:cNvSpPr txBox="1"/>
          <p:nvPr/>
        </p:nvSpPr>
        <p:spPr>
          <a:xfrm>
            <a:off x="5237572" y="5669301"/>
            <a:ext cx="1803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Lakehouse</a:t>
            </a:r>
            <a:endParaRPr lang="en-AT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BCA45-2A31-43A0-E8BC-F8A3A6ACA6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3697" y="2723564"/>
            <a:ext cx="699809" cy="686353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659E6D0-1E30-EE20-37B5-604022018A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1255" y="257146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73AC0F-F4FD-AF08-32B8-29E715B9C87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-7916" r="-7916"/>
          <a:stretch/>
        </p:blipFill>
        <p:spPr>
          <a:xfrm>
            <a:off x="9560229" y="3135716"/>
            <a:ext cx="490852" cy="423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55015E-A289-F20B-3BB9-C592F9E31F54}"/>
              </a:ext>
            </a:extLst>
          </p:cNvPr>
          <p:cNvSpPr txBox="1"/>
          <p:nvPr/>
        </p:nvSpPr>
        <p:spPr>
          <a:xfrm>
            <a:off x="8681428" y="3620351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Analyst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CD094295-93B9-3B5A-A902-61B2B975C0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55916" y="2559844"/>
            <a:ext cx="914400" cy="914400"/>
          </a:xfrm>
          <a:prstGeom prst="rect">
            <a:avLst/>
          </a:prstGeom>
        </p:spPr>
      </p:pic>
      <p:pic>
        <p:nvPicPr>
          <p:cNvPr id="14" name="Picture 13" descr="See the source image">
            <a:extLst>
              <a:ext uri="{FF2B5EF4-FFF2-40B4-BE49-F238E27FC236}">
                <a16:creationId xmlns:a16="http://schemas.microsoft.com/office/drawing/2014/main" id="{DB673371-965F-EF51-67D9-EE4D7EA1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08" y="3199941"/>
            <a:ext cx="376483" cy="3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5E6291-E278-5EAE-A1D9-3EAC760BDD16}"/>
              </a:ext>
            </a:extLst>
          </p:cNvPr>
          <p:cNvSpPr txBox="1"/>
          <p:nvPr/>
        </p:nvSpPr>
        <p:spPr>
          <a:xfrm>
            <a:off x="2104437" y="3606616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Data Scientist</a:t>
            </a:r>
          </a:p>
        </p:txBody>
      </p:sp>
      <p:pic>
        <p:nvPicPr>
          <p:cNvPr id="17" name="Picture 2" descr="Data Model Icon #45490 - Free Icons Library">
            <a:extLst>
              <a:ext uri="{FF2B5EF4-FFF2-40B4-BE49-F238E27FC236}">
                <a16:creationId xmlns:a16="http://schemas.microsoft.com/office/drawing/2014/main" id="{321CDD03-BE77-E1C5-01CF-8F30A0F2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48" y="3514915"/>
            <a:ext cx="933294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6F564BD-93F9-9D49-FE5D-50623C631953}"/>
              </a:ext>
            </a:extLst>
          </p:cNvPr>
          <p:cNvSpPr/>
          <p:nvPr/>
        </p:nvSpPr>
        <p:spPr bwMode="auto">
          <a:xfrm>
            <a:off x="5187314" y="3057715"/>
            <a:ext cx="1854178" cy="18709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Arrow: Left-Right 43">
            <a:extLst>
              <a:ext uri="{FF2B5EF4-FFF2-40B4-BE49-F238E27FC236}">
                <a16:creationId xmlns:a16="http://schemas.microsoft.com/office/drawing/2014/main" id="{D0FD974C-D96D-DEF1-6EB6-99B0AD2CCE85}"/>
              </a:ext>
            </a:extLst>
          </p:cNvPr>
          <p:cNvSpPr/>
          <p:nvPr/>
        </p:nvSpPr>
        <p:spPr>
          <a:xfrm>
            <a:off x="3225465" y="3037532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44">
            <a:extLst>
              <a:ext uri="{FF2B5EF4-FFF2-40B4-BE49-F238E27FC236}">
                <a16:creationId xmlns:a16="http://schemas.microsoft.com/office/drawing/2014/main" id="{6F84FD2F-8896-8F39-6494-F935C277E808}"/>
              </a:ext>
            </a:extLst>
          </p:cNvPr>
          <p:cNvSpPr/>
          <p:nvPr/>
        </p:nvSpPr>
        <p:spPr>
          <a:xfrm rot="5400000">
            <a:off x="5657202" y="2011671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737B0-BA90-859A-1FAC-593770A26C40}"/>
              </a:ext>
            </a:extLst>
          </p:cNvPr>
          <p:cNvSpPr txBox="1"/>
          <p:nvPr/>
        </p:nvSpPr>
        <p:spPr>
          <a:xfrm>
            <a:off x="3797383" y="3431286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26" name="Arrow: Left-Right 43">
            <a:extLst>
              <a:ext uri="{FF2B5EF4-FFF2-40B4-BE49-F238E27FC236}">
                <a16:creationId xmlns:a16="http://schemas.microsoft.com/office/drawing/2014/main" id="{C928BEC5-155A-6546-6B3E-D4AC32E98069}"/>
              </a:ext>
            </a:extLst>
          </p:cNvPr>
          <p:cNvSpPr/>
          <p:nvPr/>
        </p:nvSpPr>
        <p:spPr>
          <a:xfrm>
            <a:off x="7842801" y="3037532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D3DD93-D76C-4DB6-ADBF-624FD0C434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1832FB-8657-C5BC-0202-9AE8F44693A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32" name="Picture 24">
            <a:extLst>
              <a:ext uri="{FF2B5EF4-FFF2-40B4-BE49-F238E27FC236}">
                <a16:creationId xmlns:a16="http://schemas.microsoft.com/office/drawing/2014/main" id="{53AEC14D-391D-55B9-CE59-EBB78327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71DA61B-724E-8457-04B1-3199014F6AAC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1076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EA687-7F40-1A61-9541-A3CD2B7C3B36}"/>
              </a:ext>
            </a:extLst>
          </p:cNvPr>
          <p:cNvSpPr txBox="1"/>
          <p:nvPr/>
        </p:nvSpPr>
        <p:spPr>
          <a:xfrm>
            <a:off x="1145799" y="1692111"/>
            <a:ext cx="9154426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Data Discovery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kern="0" dirty="0">
                <a:solidFill>
                  <a:schemeClr val="bg1"/>
                </a:solidFill>
                <a:latin typeface="+mj-lt"/>
              </a:rPr>
              <a:t>Data Preparation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Experiments and Models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kern="0" dirty="0">
                <a:solidFill>
                  <a:schemeClr val="bg1"/>
                </a:solidFill>
                <a:latin typeface="+mj-lt"/>
              </a:rPr>
              <a:t>Enrich &amp; Operationalize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Expose Insights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5685" y="161585"/>
            <a:ext cx="1006110" cy="100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5811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5685" y="161585"/>
            <a:ext cx="1006110" cy="100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C66DC9E1-2EAA-9674-B190-D25DAE17866C}"/>
              </a:ext>
            </a:extLst>
          </p:cNvPr>
          <p:cNvSpPr/>
          <p:nvPr/>
        </p:nvSpPr>
        <p:spPr bwMode="auto">
          <a:xfrm>
            <a:off x="1817418" y="2747948"/>
            <a:ext cx="1371599" cy="1362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438387-7453-8B43-A2CF-784F05435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1587" y="3026460"/>
            <a:ext cx="704004" cy="754465"/>
          </a:xfrm>
          <a:prstGeom prst="rect">
            <a:avLst/>
          </a:prstGeom>
        </p:spPr>
      </p:pic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id="{234C357B-F40E-4615-4353-9B7ED0B68F7C}"/>
              </a:ext>
            </a:extLst>
          </p:cNvPr>
          <p:cNvSpPr/>
          <p:nvPr/>
        </p:nvSpPr>
        <p:spPr bwMode="auto">
          <a:xfrm>
            <a:off x="4199539" y="2737317"/>
            <a:ext cx="1422772" cy="13679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 descr="A picture containing font, graphics, graphic design, logo&#10;&#10;Description automatically generated">
            <a:extLst>
              <a:ext uri="{FF2B5EF4-FFF2-40B4-BE49-F238E27FC236}">
                <a16:creationId xmlns:a16="http://schemas.microsoft.com/office/drawing/2014/main" id="{2588EDC6-F436-05DB-76B0-68BE7DECC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607" y="3135085"/>
            <a:ext cx="1311704" cy="508418"/>
          </a:xfrm>
          <a:prstGeom prst="rect">
            <a:avLst/>
          </a:prstGeom>
        </p:spPr>
      </p:pic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D82B102A-8B69-927E-5801-F639AA188624}"/>
              </a:ext>
            </a:extLst>
          </p:cNvPr>
          <p:cNvSpPr/>
          <p:nvPr/>
        </p:nvSpPr>
        <p:spPr bwMode="auto">
          <a:xfrm>
            <a:off x="6632834" y="2747949"/>
            <a:ext cx="1411717" cy="13573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F3488EF-7DDD-C602-8BCD-7A607D9814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5185" y="3154299"/>
            <a:ext cx="847014" cy="549401"/>
          </a:xfrm>
          <a:prstGeom prst="rect">
            <a:avLst/>
          </a:prstGeom>
        </p:spPr>
      </p:pic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1981FCF9-3185-ED17-E0C4-24A02BA54D79}"/>
              </a:ext>
            </a:extLst>
          </p:cNvPr>
          <p:cNvSpPr/>
          <p:nvPr/>
        </p:nvSpPr>
        <p:spPr bwMode="auto">
          <a:xfrm>
            <a:off x="9055074" y="2750322"/>
            <a:ext cx="1411717" cy="13573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BEC89A4E-0A94-9F8F-447A-B1B722168003}"/>
              </a:ext>
            </a:extLst>
          </p:cNvPr>
          <p:cNvSpPr/>
          <p:nvPr/>
        </p:nvSpPr>
        <p:spPr>
          <a:xfrm>
            <a:off x="9457014" y="3108457"/>
            <a:ext cx="607835" cy="645838"/>
          </a:xfrm>
          <a:custGeom>
            <a:avLst/>
            <a:gdLst>
              <a:gd name="connsiteX0" fmla="*/ 413698 w 417127"/>
              <a:gd name="connsiteY0" fmla="*/ 215971 h 418146"/>
              <a:gd name="connsiteX1" fmla="*/ 388361 w 417127"/>
              <a:gd name="connsiteY1" fmla="*/ 170918 h 418146"/>
              <a:gd name="connsiteX2" fmla="*/ 380360 w 417127"/>
              <a:gd name="connsiteY2" fmla="*/ 85193 h 418146"/>
              <a:gd name="connsiteX3" fmla="*/ 265584 w 417127"/>
              <a:gd name="connsiteY3" fmla="*/ 36520 h 418146"/>
              <a:gd name="connsiteX4" fmla="*/ 117836 w 417127"/>
              <a:gd name="connsiteY4" fmla="*/ 25286 h 418146"/>
              <a:gd name="connsiteX5" fmla="*/ 85752 w 417127"/>
              <a:gd name="connsiteY5" fmla="*/ 74620 h 418146"/>
              <a:gd name="connsiteX6" fmla="*/ 14124 w 417127"/>
              <a:gd name="connsiteY6" fmla="*/ 124340 h 418146"/>
              <a:gd name="connsiteX7" fmla="*/ 28507 w 417127"/>
              <a:gd name="connsiteY7" fmla="*/ 247118 h 418146"/>
              <a:gd name="connsiteX8" fmla="*/ 36508 w 417127"/>
              <a:gd name="connsiteY8" fmla="*/ 332843 h 418146"/>
              <a:gd name="connsiteX9" fmla="*/ 151284 w 417127"/>
              <a:gd name="connsiteY9" fmla="*/ 381420 h 418146"/>
              <a:gd name="connsiteX10" fmla="*/ 299002 w 417127"/>
              <a:gd name="connsiteY10" fmla="*/ 393037 h 418146"/>
              <a:gd name="connsiteX11" fmla="*/ 331211 w 417127"/>
              <a:gd name="connsiteY11" fmla="*/ 343796 h 418146"/>
              <a:gd name="connsiteX12" fmla="*/ 402839 w 417127"/>
              <a:gd name="connsiteY12" fmla="*/ 294076 h 418146"/>
              <a:gd name="connsiteX13" fmla="*/ 413698 w 417127"/>
              <a:gd name="connsiteY13" fmla="*/ 215971 h 418146"/>
              <a:gd name="connsiteX14" fmla="*/ 335688 w 417127"/>
              <a:gd name="connsiteY14" fmla="*/ 313793 h 418146"/>
              <a:gd name="connsiteX15" fmla="*/ 332164 w 417127"/>
              <a:gd name="connsiteY15" fmla="*/ 308459 h 418146"/>
              <a:gd name="connsiteX16" fmla="*/ 332164 w 417127"/>
              <a:gd name="connsiteY16" fmla="*/ 211399 h 418146"/>
              <a:gd name="connsiteX17" fmla="*/ 327401 w 417127"/>
              <a:gd name="connsiteY17" fmla="*/ 201017 h 418146"/>
              <a:gd name="connsiteX18" fmla="*/ 232151 w 417127"/>
              <a:gd name="connsiteY18" fmla="*/ 147200 h 418146"/>
              <a:gd name="connsiteX19" fmla="*/ 266536 w 417127"/>
              <a:gd name="connsiteY19" fmla="*/ 127674 h 418146"/>
              <a:gd name="connsiteX20" fmla="*/ 347118 w 417127"/>
              <a:gd name="connsiteY20" fmla="*/ 173489 h 418146"/>
              <a:gd name="connsiteX21" fmla="*/ 383980 w 417127"/>
              <a:gd name="connsiteY21" fmla="*/ 221114 h 418146"/>
              <a:gd name="connsiteX22" fmla="*/ 376074 w 417127"/>
              <a:gd name="connsiteY22" fmla="*/ 279788 h 418146"/>
              <a:gd name="connsiteX23" fmla="*/ 335688 w 417127"/>
              <a:gd name="connsiteY23" fmla="*/ 313793 h 418146"/>
              <a:gd name="connsiteX24" fmla="*/ 81180 w 417127"/>
              <a:gd name="connsiteY24" fmla="*/ 104243 h 418146"/>
              <a:gd name="connsiteX25" fmla="*/ 84799 w 417127"/>
              <a:gd name="connsiteY25" fmla="*/ 109577 h 418146"/>
              <a:gd name="connsiteX26" fmla="*/ 84799 w 417127"/>
              <a:gd name="connsiteY26" fmla="*/ 206636 h 418146"/>
              <a:gd name="connsiteX27" fmla="*/ 89467 w 417127"/>
              <a:gd name="connsiteY27" fmla="*/ 217019 h 418146"/>
              <a:gd name="connsiteX28" fmla="*/ 184717 w 417127"/>
              <a:gd name="connsiteY28" fmla="*/ 270835 h 418146"/>
              <a:gd name="connsiteX29" fmla="*/ 150331 w 417127"/>
              <a:gd name="connsiteY29" fmla="*/ 290361 h 418146"/>
              <a:gd name="connsiteX30" fmla="*/ 69369 w 417127"/>
              <a:gd name="connsiteY30" fmla="*/ 244451 h 418146"/>
              <a:gd name="connsiteX31" fmla="*/ 32507 w 417127"/>
              <a:gd name="connsiteY31" fmla="*/ 196826 h 418146"/>
              <a:gd name="connsiteX32" fmla="*/ 40413 w 417127"/>
              <a:gd name="connsiteY32" fmla="*/ 138152 h 418146"/>
              <a:gd name="connsiteX33" fmla="*/ 81180 w 417127"/>
              <a:gd name="connsiteY33" fmla="*/ 104243 h 418146"/>
              <a:gd name="connsiteX34" fmla="*/ 364168 w 417127"/>
              <a:gd name="connsiteY34" fmla="*/ 152439 h 418146"/>
              <a:gd name="connsiteX35" fmla="*/ 357595 w 417127"/>
              <a:gd name="connsiteY35" fmla="*/ 151677 h 418146"/>
              <a:gd name="connsiteX36" fmla="*/ 272823 w 417127"/>
              <a:gd name="connsiteY36" fmla="*/ 103481 h 418146"/>
              <a:gd name="connsiteX37" fmla="*/ 261012 w 417127"/>
              <a:gd name="connsiteY37" fmla="*/ 103481 h 418146"/>
              <a:gd name="connsiteX38" fmla="*/ 164428 w 417127"/>
              <a:gd name="connsiteY38" fmla="*/ 158630 h 418146"/>
              <a:gd name="connsiteX39" fmla="*/ 164428 w 417127"/>
              <a:gd name="connsiteY39" fmla="*/ 118625 h 418146"/>
              <a:gd name="connsiteX40" fmla="*/ 246534 w 417127"/>
              <a:gd name="connsiteY40" fmla="*/ 72810 h 418146"/>
              <a:gd name="connsiteX41" fmla="*/ 246534 w 417127"/>
              <a:gd name="connsiteY41" fmla="*/ 72810 h 418146"/>
              <a:gd name="connsiteX42" fmla="*/ 354738 w 417127"/>
              <a:gd name="connsiteY42" fmla="*/ 101385 h 418146"/>
              <a:gd name="connsiteX43" fmla="*/ 364168 w 417127"/>
              <a:gd name="connsiteY43" fmla="*/ 152630 h 418146"/>
              <a:gd name="connsiteX44" fmla="*/ 208434 w 417127"/>
              <a:gd name="connsiteY44" fmla="*/ 161393 h 418146"/>
              <a:gd name="connsiteX45" fmla="*/ 252439 w 417127"/>
              <a:gd name="connsiteY45" fmla="*/ 186348 h 418146"/>
              <a:gd name="connsiteX46" fmla="*/ 252439 w 417127"/>
              <a:gd name="connsiteY46" fmla="*/ 232354 h 418146"/>
              <a:gd name="connsiteX47" fmla="*/ 208434 w 417127"/>
              <a:gd name="connsiteY47" fmla="*/ 256643 h 418146"/>
              <a:gd name="connsiteX48" fmla="*/ 164524 w 417127"/>
              <a:gd name="connsiteY48" fmla="*/ 231687 h 418146"/>
              <a:gd name="connsiteX49" fmla="*/ 164524 w 417127"/>
              <a:gd name="connsiteY49" fmla="*/ 185967 h 418146"/>
              <a:gd name="connsiteX50" fmla="*/ 233008 w 417127"/>
              <a:gd name="connsiteY50" fmla="*/ 53093 h 418146"/>
              <a:gd name="connsiteX51" fmla="*/ 146807 w 417127"/>
              <a:gd name="connsiteY51" fmla="*/ 101290 h 418146"/>
              <a:gd name="connsiteX52" fmla="*/ 141759 w 417127"/>
              <a:gd name="connsiteY52" fmla="*/ 111672 h 418146"/>
              <a:gd name="connsiteX53" fmla="*/ 141759 w 417127"/>
              <a:gd name="connsiteY53" fmla="*/ 218543 h 418146"/>
              <a:gd name="connsiteX54" fmla="*/ 107088 w 417127"/>
              <a:gd name="connsiteY54" fmla="*/ 199493 h 418146"/>
              <a:gd name="connsiteX55" fmla="*/ 107088 w 417127"/>
              <a:gd name="connsiteY55" fmla="*/ 109958 h 418146"/>
              <a:gd name="connsiteX56" fmla="*/ 107088 w 417127"/>
              <a:gd name="connsiteY56" fmla="*/ 108053 h 418146"/>
              <a:gd name="connsiteX57" fmla="*/ 187249 w 417127"/>
              <a:gd name="connsiteY57" fmla="*/ 29728 h 418146"/>
              <a:gd name="connsiteX58" fmla="*/ 237009 w 417127"/>
              <a:gd name="connsiteY58" fmla="*/ 48045 h 418146"/>
              <a:gd name="connsiteX59" fmla="*/ 233008 w 417127"/>
              <a:gd name="connsiteY59" fmla="*/ 53093 h 418146"/>
              <a:gd name="connsiteX60" fmla="*/ 52700 w 417127"/>
              <a:gd name="connsiteY60" fmla="*/ 265406 h 418146"/>
              <a:gd name="connsiteX61" fmla="*/ 56796 w 417127"/>
              <a:gd name="connsiteY61" fmla="*/ 266453 h 418146"/>
              <a:gd name="connsiteX62" fmla="*/ 59272 w 417127"/>
              <a:gd name="connsiteY62" fmla="*/ 266453 h 418146"/>
              <a:gd name="connsiteX63" fmla="*/ 144045 w 417127"/>
              <a:gd name="connsiteY63" fmla="*/ 314650 h 418146"/>
              <a:gd name="connsiteX64" fmla="*/ 155856 w 417127"/>
              <a:gd name="connsiteY64" fmla="*/ 314650 h 418146"/>
              <a:gd name="connsiteX65" fmla="*/ 252535 w 417127"/>
              <a:gd name="connsiteY65" fmla="*/ 259691 h 418146"/>
              <a:gd name="connsiteX66" fmla="*/ 252535 w 417127"/>
              <a:gd name="connsiteY66" fmla="*/ 299696 h 418146"/>
              <a:gd name="connsiteX67" fmla="*/ 170334 w 417127"/>
              <a:gd name="connsiteY67" fmla="*/ 345225 h 418146"/>
              <a:gd name="connsiteX68" fmla="*/ 170334 w 417127"/>
              <a:gd name="connsiteY68" fmla="*/ 345225 h 418146"/>
              <a:gd name="connsiteX69" fmla="*/ 62130 w 417127"/>
              <a:gd name="connsiteY69" fmla="*/ 316650 h 418146"/>
              <a:gd name="connsiteX70" fmla="*/ 52700 w 417127"/>
              <a:gd name="connsiteY70" fmla="*/ 265406 h 418146"/>
              <a:gd name="connsiteX71" fmla="*/ 183859 w 417127"/>
              <a:gd name="connsiteY71" fmla="*/ 364942 h 418146"/>
              <a:gd name="connsiteX72" fmla="*/ 270156 w 417127"/>
              <a:gd name="connsiteY72" fmla="*/ 316841 h 418146"/>
              <a:gd name="connsiteX73" fmla="*/ 275109 w 417127"/>
              <a:gd name="connsiteY73" fmla="*/ 306363 h 418146"/>
              <a:gd name="connsiteX74" fmla="*/ 275109 w 417127"/>
              <a:gd name="connsiteY74" fmla="*/ 199493 h 418146"/>
              <a:gd name="connsiteX75" fmla="*/ 309685 w 417127"/>
              <a:gd name="connsiteY75" fmla="*/ 218543 h 418146"/>
              <a:gd name="connsiteX76" fmla="*/ 309685 w 417127"/>
              <a:gd name="connsiteY76" fmla="*/ 308078 h 418146"/>
              <a:gd name="connsiteX77" fmla="*/ 309685 w 417127"/>
              <a:gd name="connsiteY77" fmla="*/ 309983 h 418146"/>
              <a:gd name="connsiteX78" fmla="*/ 229446 w 417127"/>
              <a:gd name="connsiteY78" fmla="*/ 388228 h 418146"/>
              <a:gd name="connsiteX79" fmla="*/ 179859 w 417127"/>
              <a:gd name="connsiteY79" fmla="*/ 369990 h 418146"/>
              <a:gd name="connsiteX80" fmla="*/ 183859 w 417127"/>
              <a:gd name="connsiteY80" fmla="*/ 364942 h 41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7127" h="418146">
                <a:moveTo>
                  <a:pt x="413698" y="215971"/>
                </a:moveTo>
                <a:cubicBezTo>
                  <a:pt x="409244" y="199034"/>
                  <a:pt x="400521" y="183521"/>
                  <a:pt x="388361" y="170918"/>
                </a:cubicBezTo>
                <a:cubicBezTo>
                  <a:pt x="398595" y="142577"/>
                  <a:pt x="395662" y="111150"/>
                  <a:pt x="380360" y="85193"/>
                </a:cubicBezTo>
                <a:cubicBezTo>
                  <a:pt x="356796" y="45690"/>
                  <a:pt x="310362" y="25999"/>
                  <a:pt x="265584" y="36520"/>
                </a:cubicBezTo>
                <a:cubicBezTo>
                  <a:pt x="227887" y="-7382"/>
                  <a:pt x="161738" y="-12411"/>
                  <a:pt x="117836" y="25286"/>
                </a:cubicBezTo>
                <a:cubicBezTo>
                  <a:pt x="102648" y="38328"/>
                  <a:pt x="91514" y="55448"/>
                  <a:pt x="85752" y="74620"/>
                </a:cubicBezTo>
                <a:cubicBezTo>
                  <a:pt x="55736" y="79879"/>
                  <a:pt x="29546" y="98058"/>
                  <a:pt x="14124" y="124340"/>
                </a:cubicBezTo>
                <a:cubicBezTo>
                  <a:pt x="-9113" y="163870"/>
                  <a:pt x="-3237" y="214029"/>
                  <a:pt x="28507" y="247118"/>
                </a:cubicBezTo>
                <a:cubicBezTo>
                  <a:pt x="18273" y="275458"/>
                  <a:pt x="21206" y="306885"/>
                  <a:pt x="36508" y="332843"/>
                </a:cubicBezTo>
                <a:cubicBezTo>
                  <a:pt x="59930" y="372504"/>
                  <a:pt x="106507" y="392217"/>
                  <a:pt x="151284" y="381420"/>
                </a:cubicBezTo>
                <a:cubicBezTo>
                  <a:pt x="188868" y="425419"/>
                  <a:pt x="255003" y="430621"/>
                  <a:pt x="299002" y="393037"/>
                </a:cubicBezTo>
                <a:cubicBezTo>
                  <a:pt x="314221" y="380037"/>
                  <a:pt x="325398" y="362949"/>
                  <a:pt x="331211" y="343796"/>
                </a:cubicBezTo>
                <a:cubicBezTo>
                  <a:pt x="361227" y="338538"/>
                  <a:pt x="387417" y="320358"/>
                  <a:pt x="402839" y="294076"/>
                </a:cubicBezTo>
                <a:cubicBezTo>
                  <a:pt x="416833" y="270567"/>
                  <a:pt x="420748" y="242406"/>
                  <a:pt x="413698" y="215971"/>
                </a:cubicBezTo>
                <a:close/>
                <a:moveTo>
                  <a:pt x="335688" y="313793"/>
                </a:moveTo>
                <a:cubicBezTo>
                  <a:pt x="335553" y="311512"/>
                  <a:pt x="334209" y="309478"/>
                  <a:pt x="332164" y="308459"/>
                </a:cubicBezTo>
                <a:lnTo>
                  <a:pt x="332164" y="211399"/>
                </a:lnTo>
                <a:cubicBezTo>
                  <a:pt x="333057" y="207265"/>
                  <a:pt x="331118" y="203036"/>
                  <a:pt x="327401" y="201017"/>
                </a:cubicBezTo>
                <a:lnTo>
                  <a:pt x="232151" y="147200"/>
                </a:lnTo>
                <a:lnTo>
                  <a:pt x="266536" y="127674"/>
                </a:lnTo>
                <a:lnTo>
                  <a:pt x="347118" y="173489"/>
                </a:lnTo>
                <a:cubicBezTo>
                  <a:pt x="365328" y="183740"/>
                  <a:pt x="378622" y="200916"/>
                  <a:pt x="383980" y="221114"/>
                </a:cubicBezTo>
                <a:cubicBezTo>
                  <a:pt x="389360" y="240939"/>
                  <a:pt x="386509" y="262096"/>
                  <a:pt x="376074" y="279788"/>
                </a:cubicBezTo>
                <a:cubicBezTo>
                  <a:pt x="366973" y="295472"/>
                  <a:pt x="352693" y="307497"/>
                  <a:pt x="335688" y="313793"/>
                </a:cubicBezTo>
                <a:close/>
                <a:moveTo>
                  <a:pt x="81180" y="104243"/>
                </a:moveTo>
                <a:cubicBezTo>
                  <a:pt x="81313" y="106551"/>
                  <a:pt x="82704" y="108599"/>
                  <a:pt x="84799" y="109577"/>
                </a:cubicBezTo>
                <a:lnTo>
                  <a:pt x="84799" y="206636"/>
                </a:lnTo>
                <a:cubicBezTo>
                  <a:pt x="83632" y="210771"/>
                  <a:pt x="85599" y="215148"/>
                  <a:pt x="89467" y="217019"/>
                </a:cubicBezTo>
                <a:lnTo>
                  <a:pt x="184717" y="270835"/>
                </a:lnTo>
                <a:lnTo>
                  <a:pt x="150331" y="290361"/>
                </a:lnTo>
                <a:lnTo>
                  <a:pt x="69369" y="244451"/>
                </a:lnTo>
                <a:cubicBezTo>
                  <a:pt x="51159" y="234200"/>
                  <a:pt x="37865" y="217024"/>
                  <a:pt x="32507" y="196826"/>
                </a:cubicBezTo>
                <a:cubicBezTo>
                  <a:pt x="27126" y="177001"/>
                  <a:pt x="29977" y="155844"/>
                  <a:pt x="40413" y="138152"/>
                </a:cubicBezTo>
                <a:cubicBezTo>
                  <a:pt x="49625" y="122435"/>
                  <a:pt x="64048" y="110439"/>
                  <a:pt x="81180" y="104243"/>
                </a:cubicBezTo>
                <a:close/>
                <a:moveTo>
                  <a:pt x="364168" y="152439"/>
                </a:moveTo>
                <a:cubicBezTo>
                  <a:pt x="362138" y="151408"/>
                  <a:pt x="359807" y="151138"/>
                  <a:pt x="357595" y="151677"/>
                </a:cubicBezTo>
                <a:lnTo>
                  <a:pt x="272823" y="103481"/>
                </a:lnTo>
                <a:cubicBezTo>
                  <a:pt x="269159" y="101409"/>
                  <a:pt x="264676" y="101409"/>
                  <a:pt x="261012" y="103481"/>
                </a:cubicBezTo>
                <a:lnTo>
                  <a:pt x="164428" y="158630"/>
                </a:lnTo>
                <a:lnTo>
                  <a:pt x="164428" y="118625"/>
                </a:lnTo>
                <a:lnTo>
                  <a:pt x="246534" y="72810"/>
                </a:lnTo>
                <a:lnTo>
                  <a:pt x="246534" y="72810"/>
                </a:lnTo>
                <a:cubicBezTo>
                  <a:pt x="284364" y="51275"/>
                  <a:pt x="332472" y="63980"/>
                  <a:pt x="354738" y="101385"/>
                </a:cubicBezTo>
                <a:cubicBezTo>
                  <a:pt x="363805" y="116828"/>
                  <a:pt x="367143" y="134970"/>
                  <a:pt x="364168" y="152630"/>
                </a:cubicBezTo>
                <a:close/>
                <a:moveTo>
                  <a:pt x="208434" y="161393"/>
                </a:moveTo>
                <a:lnTo>
                  <a:pt x="252439" y="186348"/>
                </a:lnTo>
                <a:lnTo>
                  <a:pt x="252439" y="232354"/>
                </a:lnTo>
                <a:lnTo>
                  <a:pt x="208434" y="256643"/>
                </a:lnTo>
                <a:lnTo>
                  <a:pt x="164524" y="231687"/>
                </a:lnTo>
                <a:lnTo>
                  <a:pt x="164524" y="185967"/>
                </a:lnTo>
                <a:close/>
                <a:moveTo>
                  <a:pt x="233008" y="53093"/>
                </a:moveTo>
                <a:lnTo>
                  <a:pt x="146807" y="101290"/>
                </a:lnTo>
                <a:cubicBezTo>
                  <a:pt x="142980" y="103221"/>
                  <a:pt x="140914" y="107470"/>
                  <a:pt x="141759" y="111672"/>
                </a:cubicBezTo>
                <a:lnTo>
                  <a:pt x="141759" y="218543"/>
                </a:lnTo>
                <a:lnTo>
                  <a:pt x="107088" y="199493"/>
                </a:lnTo>
                <a:lnTo>
                  <a:pt x="107088" y="109958"/>
                </a:lnTo>
                <a:cubicBezTo>
                  <a:pt x="107142" y="109324"/>
                  <a:pt x="107142" y="108686"/>
                  <a:pt x="107088" y="108053"/>
                </a:cubicBezTo>
                <a:cubicBezTo>
                  <a:pt x="107595" y="64288"/>
                  <a:pt x="143485" y="29221"/>
                  <a:pt x="187249" y="29728"/>
                </a:cubicBezTo>
                <a:cubicBezTo>
                  <a:pt x="205447" y="29939"/>
                  <a:pt x="223018" y="36407"/>
                  <a:pt x="237009" y="48045"/>
                </a:cubicBezTo>
                <a:cubicBezTo>
                  <a:pt x="235130" y="49212"/>
                  <a:pt x="233715" y="50997"/>
                  <a:pt x="233008" y="53093"/>
                </a:cubicBezTo>
                <a:close/>
                <a:moveTo>
                  <a:pt x="52700" y="265406"/>
                </a:moveTo>
                <a:cubicBezTo>
                  <a:pt x="53970" y="266057"/>
                  <a:pt x="55369" y="266415"/>
                  <a:pt x="56796" y="266453"/>
                </a:cubicBezTo>
                <a:cubicBezTo>
                  <a:pt x="57618" y="266561"/>
                  <a:pt x="58450" y="266561"/>
                  <a:pt x="59272" y="266453"/>
                </a:cubicBezTo>
                <a:lnTo>
                  <a:pt x="144045" y="314650"/>
                </a:lnTo>
                <a:cubicBezTo>
                  <a:pt x="147704" y="316741"/>
                  <a:pt x="152196" y="316741"/>
                  <a:pt x="155856" y="314650"/>
                </a:cubicBezTo>
                <a:lnTo>
                  <a:pt x="252535" y="259691"/>
                </a:lnTo>
                <a:lnTo>
                  <a:pt x="252535" y="299696"/>
                </a:lnTo>
                <a:lnTo>
                  <a:pt x="170334" y="345225"/>
                </a:lnTo>
                <a:lnTo>
                  <a:pt x="170334" y="345225"/>
                </a:lnTo>
                <a:cubicBezTo>
                  <a:pt x="132503" y="366760"/>
                  <a:pt x="84395" y="354056"/>
                  <a:pt x="62130" y="316650"/>
                </a:cubicBezTo>
                <a:cubicBezTo>
                  <a:pt x="53063" y="301207"/>
                  <a:pt x="49724" y="283064"/>
                  <a:pt x="52700" y="265406"/>
                </a:cubicBezTo>
                <a:close/>
                <a:moveTo>
                  <a:pt x="183859" y="364942"/>
                </a:moveTo>
                <a:lnTo>
                  <a:pt x="270156" y="316841"/>
                </a:lnTo>
                <a:cubicBezTo>
                  <a:pt x="273986" y="314870"/>
                  <a:pt x="276017" y="310574"/>
                  <a:pt x="275109" y="306363"/>
                </a:cubicBezTo>
                <a:lnTo>
                  <a:pt x="275109" y="199493"/>
                </a:lnTo>
                <a:lnTo>
                  <a:pt x="309685" y="218543"/>
                </a:lnTo>
                <a:lnTo>
                  <a:pt x="309685" y="308078"/>
                </a:lnTo>
                <a:cubicBezTo>
                  <a:pt x="309630" y="308711"/>
                  <a:pt x="309630" y="309349"/>
                  <a:pt x="309685" y="309983"/>
                </a:cubicBezTo>
                <a:cubicBezTo>
                  <a:pt x="309134" y="353746"/>
                  <a:pt x="273211" y="388778"/>
                  <a:pt x="229446" y="388228"/>
                </a:cubicBezTo>
                <a:cubicBezTo>
                  <a:pt x="211317" y="388000"/>
                  <a:pt x="193815" y="381563"/>
                  <a:pt x="179859" y="369990"/>
                </a:cubicBezTo>
                <a:cubicBezTo>
                  <a:pt x="181738" y="368823"/>
                  <a:pt x="183153" y="367038"/>
                  <a:pt x="183859" y="36494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7FDC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66861-69D9-479E-CB35-C60AA8126652}"/>
              </a:ext>
            </a:extLst>
          </p:cNvPr>
          <p:cNvSpPr txBox="1"/>
          <p:nvPr/>
        </p:nvSpPr>
        <p:spPr>
          <a:xfrm>
            <a:off x="1564404" y="4280560"/>
            <a:ext cx="182645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Distributed ML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Model Training</a:t>
            </a:r>
            <a:endParaRPr lang="en-US" sz="160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EADFF-18DC-F3A8-4BB9-BADACA694077}"/>
              </a:ext>
            </a:extLst>
          </p:cNvPr>
          <p:cNvSpPr txBox="1"/>
          <p:nvPr/>
        </p:nvSpPr>
        <p:spPr>
          <a:xfrm>
            <a:off x="3978722" y="4272116"/>
            <a:ext cx="182645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1600" err="1">
                <a:solidFill>
                  <a:schemeClr val="bg1"/>
                </a:solidFill>
              </a:rPr>
              <a:t>MLflow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support</a:t>
            </a:r>
            <a:endParaRPr lang="en-US" sz="1600">
              <a:solidFill>
                <a:schemeClr val="bg1"/>
              </a:solidFill>
              <a:cs typeface="Segoe U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651091-18B6-D807-6330-EBE9B72B32E7}"/>
              </a:ext>
            </a:extLst>
          </p:cNvPr>
          <p:cNvSpPr txBox="1"/>
          <p:nvPr/>
        </p:nvSpPr>
        <p:spPr>
          <a:xfrm>
            <a:off x="6386826" y="4286952"/>
            <a:ext cx="182645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</a:rPr>
              <a:t>Cognitive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Services</a:t>
            </a:r>
            <a:endParaRPr lang="en-US" sz="1600">
              <a:solidFill>
                <a:schemeClr val="bg1"/>
              </a:solidFill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9E03A-8DA2-E14A-BC3E-BCF8D525A31B}"/>
              </a:ext>
            </a:extLst>
          </p:cNvPr>
          <p:cNvSpPr txBox="1"/>
          <p:nvPr/>
        </p:nvSpPr>
        <p:spPr>
          <a:xfrm>
            <a:off x="8805739" y="4286952"/>
            <a:ext cx="182645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1600" err="1">
                <a:solidFill>
                  <a:schemeClr val="bg1"/>
                </a:solidFill>
              </a:rPr>
              <a:t>OpenAI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LLMs</a:t>
            </a:r>
            <a:endParaRPr lang="en-US" sz="1600">
              <a:solidFill>
                <a:schemeClr val="bg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9419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EA687-7F40-1A61-9541-A3CD2B7C3B36}"/>
              </a:ext>
            </a:extLst>
          </p:cNvPr>
          <p:cNvSpPr txBox="1"/>
          <p:nvPr/>
        </p:nvSpPr>
        <p:spPr>
          <a:xfrm>
            <a:off x="1145799" y="1692111"/>
            <a:ext cx="9154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One Logical Copy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By-default streaming ingestion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By-default indexing everything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Time and Hash based data partitioning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Native support for structured,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semi-structured and free text data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In-place transformation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5" y="179480"/>
            <a:ext cx="1006110" cy="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analytics</a:t>
            </a:r>
          </a:p>
        </p:txBody>
      </p:sp>
    </p:spTree>
    <p:extLst>
      <p:ext uri="{BB962C8B-B14F-4D97-AF65-F5344CB8AC3E}">
        <p14:creationId xmlns:p14="http://schemas.microsoft.com/office/powerpoint/2010/main" val="40016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EA687-7F40-1A61-9541-A3CD2B7C3B36}"/>
              </a:ext>
            </a:extLst>
          </p:cNvPr>
          <p:cNvSpPr txBox="1"/>
          <p:nvPr/>
        </p:nvSpPr>
        <p:spPr>
          <a:xfrm>
            <a:off x="1145799" y="1692111"/>
            <a:ext cx="91544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Tightly integrated with Fabric experiences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Mirroring to Lakehouse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By-default integration with event streaming sources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By-default integration with Power BI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5" y="179480"/>
            <a:ext cx="1006110" cy="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6625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5" y="179480"/>
            <a:ext cx="1006110" cy="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analytics</a:t>
            </a:r>
          </a:p>
        </p:txBody>
      </p:sp>
      <p:pic>
        <p:nvPicPr>
          <p:cNvPr id="2" name="Picture 1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9813853B-CF50-26E5-A092-BAB7885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106" y="1290373"/>
            <a:ext cx="7082219" cy="51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37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Nos vemos na próxima</a:t>
            </a:r>
            <a:b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sessão.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616B1-2C2F-BC73-90FC-2D7ADB1F9FB1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3CDC-CE97-E6AE-70DE-8EEF5D864432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B83A7-E3A4-BA05-113F-3D78DF8F5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8" name="Picture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9F35F8E4-A791-7E31-733B-CAD6D12A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52866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 6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Realizando análise de dados 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 tempo real + 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Ciência de Dados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1F7F3-CED3-A094-6A17-2C9BCCBB46B1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6A417-1B11-F3AD-9FA4-1A5DCDB0D748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A373E-72E6-0A04-7B1E-B03D0C9AF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D73E6A5F-9C7B-D6A8-7922-29DC83FD4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FDF5BB8-DACF-BE4F-AF8A-155F19F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0C0DE-D1D1-9E5A-E384-BE0068628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57313"/>
            <a:ext cx="8105775" cy="4819650"/>
          </a:xfrm>
        </p:spPr>
        <p:txBody>
          <a:bodyPr>
            <a:normAutofit/>
          </a:bodyPr>
          <a:lstStyle/>
          <a:p>
            <a:r>
              <a:rPr lang="pt-BR" sz="4400" dirty="0"/>
              <a:t>Apache Spark no Microsoft Fabric</a:t>
            </a:r>
          </a:p>
          <a:p>
            <a:r>
              <a:rPr lang="pt-BR" sz="4400" dirty="0"/>
              <a:t>Notebooks and Spark processing</a:t>
            </a:r>
          </a:p>
          <a:p>
            <a:r>
              <a:rPr lang="pt-BR" sz="4400" dirty="0"/>
              <a:t>Demos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63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36FBF7-98A5-489E-DC22-FB39A892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2FE4F27-B762-DCE9-FE4B-0B8E109DE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4ED943-BCF9-0FFD-8D7A-5D601CE4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2D42D6-73BB-A87C-614C-432CB789E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3CE267-383C-9874-B90F-C48316623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A8CF9F-D67F-0072-F9AA-22D84ADBB6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E3EA6-6595-EB3E-A595-421C5233A2C1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597D-0033-5797-71C4-9506D9729D17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10250-7349-67CF-279B-B30AF16F8BB7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DF88A-A1F8-6414-FB4E-CDCE767154B0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D9F13-2D24-E7FE-2F3E-F48E3BB1530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8731F-553F-E0BE-9B9F-C41CF526A1A6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DC99ED3-57BB-F262-376F-667658479E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3079361-8F36-1941-036A-AA68532051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C83FFA-062F-4FA4-0CDD-A9D2CF849713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F6D25-4BB7-92D1-9E38-BE240AD52DDD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75516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51851-A84F-A1E2-3C46-22D4B688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9514" y="560862"/>
            <a:ext cx="9662997" cy="53893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1B9E4B6-1007-836F-E206-E8AD6B827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E9FA13F-E3ED-7151-4AC4-6C0D6E40E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441EF-DB4B-9584-CB52-A296B03EEC86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09F1B-3713-A1EA-CB34-5B41B0FB210C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4207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7A61C8F-580C-2D2D-D811-75B5CC52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A87E6E-028E-124A-138D-88BD32EAF09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" name="Picture 24">
            <a:extLst>
              <a:ext uri="{FF2B5EF4-FFF2-40B4-BE49-F238E27FC236}">
                <a16:creationId xmlns:a16="http://schemas.microsoft.com/office/drawing/2014/main" id="{CEF14872-A611-3E94-F2A0-A23BC3B2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CD37A-F262-2374-6E95-7E6FBE2B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8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B90682C-A5EA-9B01-7120-441AFB397504}"/>
              </a:ext>
            </a:extLst>
          </p:cNvPr>
          <p:cNvGraphicFramePr/>
          <p:nvPr/>
        </p:nvGraphicFramePr>
        <p:xfrm>
          <a:off x="3989314" y="2846398"/>
          <a:ext cx="4273532" cy="256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A25C7D69-02AE-CF0B-D2EE-CE431757F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95840" b="95733"/>
          <a:stretch/>
        </p:blipFill>
        <p:spPr>
          <a:xfrm>
            <a:off x="5734219" y="4974718"/>
            <a:ext cx="777952" cy="798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5B5B5-70FE-69B9-2DD2-4BE1DA788EA7}"/>
              </a:ext>
            </a:extLst>
          </p:cNvPr>
          <p:cNvSpPr txBox="1"/>
          <p:nvPr/>
        </p:nvSpPr>
        <p:spPr>
          <a:xfrm>
            <a:off x="5237572" y="5669301"/>
            <a:ext cx="1803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Lakehouse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564BD-93F9-9D49-FE5D-50623C631953}"/>
              </a:ext>
            </a:extLst>
          </p:cNvPr>
          <p:cNvSpPr/>
          <p:nvPr/>
        </p:nvSpPr>
        <p:spPr bwMode="auto">
          <a:xfrm>
            <a:off x="5187314" y="3057715"/>
            <a:ext cx="1854178" cy="18709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Arrow: Left-Right 44">
            <a:extLst>
              <a:ext uri="{FF2B5EF4-FFF2-40B4-BE49-F238E27FC236}">
                <a16:creationId xmlns:a16="http://schemas.microsoft.com/office/drawing/2014/main" id="{6F84FD2F-8896-8F39-6494-F935C277E808}"/>
              </a:ext>
            </a:extLst>
          </p:cNvPr>
          <p:cNvSpPr/>
          <p:nvPr/>
        </p:nvSpPr>
        <p:spPr>
          <a:xfrm rot="5400000">
            <a:off x="5657202" y="2011671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D3DD93-D76C-4DB6-ADBF-624FD0C434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1832FB-8657-C5BC-0202-9AE8F44693A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31" name="Picture 24">
            <a:extLst>
              <a:ext uri="{FF2B5EF4-FFF2-40B4-BE49-F238E27FC236}">
                <a16:creationId xmlns:a16="http://schemas.microsoft.com/office/drawing/2014/main" id="{53234377-631E-A48E-3450-80977613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2C5D72-C6ED-E2AD-6B96-912F1786C8C5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9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B90682C-A5EA-9B01-7120-441AFB397504}"/>
              </a:ext>
            </a:extLst>
          </p:cNvPr>
          <p:cNvGraphicFramePr/>
          <p:nvPr/>
        </p:nvGraphicFramePr>
        <p:xfrm>
          <a:off x="3989314" y="2846398"/>
          <a:ext cx="4273532" cy="256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A25C7D69-02AE-CF0B-D2EE-CE431757F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95840" b="95733"/>
          <a:stretch/>
        </p:blipFill>
        <p:spPr>
          <a:xfrm>
            <a:off x="5734219" y="4974718"/>
            <a:ext cx="777952" cy="798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88BA3-9C7F-C236-60DD-91EB875DE8C2}"/>
              </a:ext>
            </a:extLst>
          </p:cNvPr>
          <p:cNvSpPr txBox="1"/>
          <p:nvPr/>
        </p:nvSpPr>
        <p:spPr>
          <a:xfrm>
            <a:off x="3829707" y="3371812"/>
            <a:ext cx="180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Notebook</a:t>
            </a:r>
            <a:endParaRPr lang="en-AT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5B5B5-70FE-69B9-2DD2-4BE1DA788EA7}"/>
              </a:ext>
            </a:extLst>
          </p:cNvPr>
          <p:cNvSpPr txBox="1"/>
          <p:nvPr/>
        </p:nvSpPr>
        <p:spPr>
          <a:xfrm>
            <a:off x="5237572" y="5669301"/>
            <a:ext cx="1803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Lakehouse</a:t>
            </a:r>
            <a:endParaRPr lang="en-AT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BCA45-2A31-43A0-E8BC-F8A3A6ACA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3697" y="2723564"/>
            <a:ext cx="699809" cy="686353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CD094295-93B9-3B5A-A902-61B2B975C0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5916" y="2559844"/>
            <a:ext cx="914400" cy="914400"/>
          </a:xfrm>
          <a:prstGeom prst="rect">
            <a:avLst/>
          </a:prstGeom>
        </p:spPr>
      </p:pic>
      <p:pic>
        <p:nvPicPr>
          <p:cNvPr id="14" name="Picture 13" descr="See the source image">
            <a:extLst>
              <a:ext uri="{FF2B5EF4-FFF2-40B4-BE49-F238E27FC236}">
                <a16:creationId xmlns:a16="http://schemas.microsoft.com/office/drawing/2014/main" id="{DB673371-965F-EF51-67D9-EE4D7EA1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08" y="3199941"/>
            <a:ext cx="376483" cy="3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5E6291-E278-5EAE-A1D9-3EAC760BDD16}"/>
              </a:ext>
            </a:extLst>
          </p:cNvPr>
          <p:cNvSpPr txBox="1"/>
          <p:nvPr/>
        </p:nvSpPr>
        <p:spPr>
          <a:xfrm>
            <a:off x="2104437" y="3606616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Data Scientist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564BD-93F9-9D49-FE5D-50623C631953}"/>
              </a:ext>
            </a:extLst>
          </p:cNvPr>
          <p:cNvSpPr/>
          <p:nvPr/>
        </p:nvSpPr>
        <p:spPr bwMode="auto">
          <a:xfrm>
            <a:off x="5187314" y="3057715"/>
            <a:ext cx="1854178" cy="18709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Arrow: Left-Right 43">
            <a:extLst>
              <a:ext uri="{FF2B5EF4-FFF2-40B4-BE49-F238E27FC236}">
                <a16:creationId xmlns:a16="http://schemas.microsoft.com/office/drawing/2014/main" id="{D0FD974C-D96D-DEF1-6EB6-99B0AD2CCE85}"/>
              </a:ext>
            </a:extLst>
          </p:cNvPr>
          <p:cNvSpPr/>
          <p:nvPr/>
        </p:nvSpPr>
        <p:spPr>
          <a:xfrm>
            <a:off x="3225465" y="3037532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44">
            <a:extLst>
              <a:ext uri="{FF2B5EF4-FFF2-40B4-BE49-F238E27FC236}">
                <a16:creationId xmlns:a16="http://schemas.microsoft.com/office/drawing/2014/main" id="{6F84FD2F-8896-8F39-6494-F935C277E808}"/>
              </a:ext>
            </a:extLst>
          </p:cNvPr>
          <p:cNvSpPr/>
          <p:nvPr/>
        </p:nvSpPr>
        <p:spPr>
          <a:xfrm rot="5400000">
            <a:off x="5657202" y="2011671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737B0-BA90-859A-1FAC-593770A26C40}"/>
              </a:ext>
            </a:extLst>
          </p:cNvPr>
          <p:cNvSpPr txBox="1"/>
          <p:nvPr/>
        </p:nvSpPr>
        <p:spPr>
          <a:xfrm>
            <a:off x="3797383" y="3431286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AF5F54C-05CB-949B-019E-51D75AC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3C78CB-BBE3-B20A-7E1C-9E88706C7488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D3DD93-D76C-4DB6-ADBF-624FD0C43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1832FB-8657-C5BC-0202-9AE8F44693A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4599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B90682C-A5EA-9B01-7120-441AFB397504}"/>
              </a:ext>
            </a:extLst>
          </p:cNvPr>
          <p:cNvGraphicFramePr/>
          <p:nvPr/>
        </p:nvGraphicFramePr>
        <p:xfrm>
          <a:off x="3989314" y="2846398"/>
          <a:ext cx="4273532" cy="256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A25C7D69-02AE-CF0B-D2EE-CE431757F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95840" b="95733"/>
          <a:stretch/>
        </p:blipFill>
        <p:spPr>
          <a:xfrm>
            <a:off x="5734219" y="4974718"/>
            <a:ext cx="777952" cy="798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88BA3-9C7F-C236-60DD-91EB875DE8C2}"/>
              </a:ext>
            </a:extLst>
          </p:cNvPr>
          <p:cNvSpPr txBox="1"/>
          <p:nvPr/>
        </p:nvSpPr>
        <p:spPr>
          <a:xfrm>
            <a:off x="3829707" y="3371812"/>
            <a:ext cx="180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Notebook</a:t>
            </a:r>
            <a:endParaRPr lang="en-AT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5B5B5-70FE-69B9-2DD2-4BE1DA788EA7}"/>
              </a:ext>
            </a:extLst>
          </p:cNvPr>
          <p:cNvSpPr txBox="1"/>
          <p:nvPr/>
        </p:nvSpPr>
        <p:spPr>
          <a:xfrm>
            <a:off x="5237572" y="5669301"/>
            <a:ext cx="1803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Lakehouse</a:t>
            </a:r>
            <a:endParaRPr lang="en-AT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BCA45-2A31-43A0-E8BC-F8A3A6ACA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3697" y="2723564"/>
            <a:ext cx="699809" cy="686353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CD094295-93B9-3B5A-A902-61B2B975C0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5916" y="2559844"/>
            <a:ext cx="914400" cy="914400"/>
          </a:xfrm>
          <a:prstGeom prst="rect">
            <a:avLst/>
          </a:prstGeom>
        </p:spPr>
      </p:pic>
      <p:pic>
        <p:nvPicPr>
          <p:cNvPr id="14" name="Picture 13" descr="See the source image">
            <a:extLst>
              <a:ext uri="{FF2B5EF4-FFF2-40B4-BE49-F238E27FC236}">
                <a16:creationId xmlns:a16="http://schemas.microsoft.com/office/drawing/2014/main" id="{DB673371-965F-EF51-67D9-EE4D7EA1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08" y="3199941"/>
            <a:ext cx="376483" cy="3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5E6291-E278-5EAE-A1D9-3EAC760BDD16}"/>
              </a:ext>
            </a:extLst>
          </p:cNvPr>
          <p:cNvSpPr txBox="1"/>
          <p:nvPr/>
        </p:nvSpPr>
        <p:spPr>
          <a:xfrm>
            <a:off x="2104437" y="3606616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Data Scientist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564BD-93F9-9D49-FE5D-50623C631953}"/>
              </a:ext>
            </a:extLst>
          </p:cNvPr>
          <p:cNvSpPr/>
          <p:nvPr/>
        </p:nvSpPr>
        <p:spPr bwMode="auto">
          <a:xfrm>
            <a:off x="5187314" y="3057715"/>
            <a:ext cx="1854178" cy="18709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Arrow: Left-Right 43">
            <a:extLst>
              <a:ext uri="{FF2B5EF4-FFF2-40B4-BE49-F238E27FC236}">
                <a16:creationId xmlns:a16="http://schemas.microsoft.com/office/drawing/2014/main" id="{D0FD974C-D96D-DEF1-6EB6-99B0AD2CCE85}"/>
              </a:ext>
            </a:extLst>
          </p:cNvPr>
          <p:cNvSpPr/>
          <p:nvPr/>
        </p:nvSpPr>
        <p:spPr>
          <a:xfrm>
            <a:off x="3225465" y="3037532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44">
            <a:extLst>
              <a:ext uri="{FF2B5EF4-FFF2-40B4-BE49-F238E27FC236}">
                <a16:creationId xmlns:a16="http://schemas.microsoft.com/office/drawing/2014/main" id="{6F84FD2F-8896-8F39-6494-F935C277E808}"/>
              </a:ext>
            </a:extLst>
          </p:cNvPr>
          <p:cNvSpPr/>
          <p:nvPr/>
        </p:nvSpPr>
        <p:spPr>
          <a:xfrm rot="5400000">
            <a:off x="5657202" y="2011671"/>
            <a:ext cx="914400" cy="20518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737B0-BA90-859A-1FAC-593770A26C40}"/>
              </a:ext>
            </a:extLst>
          </p:cNvPr>
          <p:cNvSpPr txBox="1"/>
          <p:nvPr/>
        </p:nvSpPr>
        <p:spPr>
          <a:xfrm>
            <a:off x="3797383" y="3431286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9C3330C8-E952-EB28-4372-2AA0C3DE2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3627" y="14096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C46F1-A678-EA76-32F8-275BB9F0946B}"/>
              </a:ext>
            </a:extLst>
          </p:cNvPr>
          <p:cNvSpPr txBox="1"/>
          <p:nvPr/>
        </p:nvSpPr>
        <p:spPr>
          <a:xfrm>
            <a:off x="5412108" y="1074835"/>
            <a:ext cx="170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Engineer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D3DD93-D76C-4DB6-ADBF-624FD0C43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6602" y="1094948"/>
            <a:ext cx="699809" cy="686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1832FB-8657-C5BC-0202-9AE8F44693A9}"/>
              </a:ext>
            </a:extLst>
          </p:cNvPr>
          <p:cNvSpPr txBox="1"/>
          <p:nvPr/>
        </p:nvSpPr>
        <p:spPr>
          <a:xfrm>
            <a:off x="6340288" y="1802670"/>
            <a:ext cx="180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Notebook</a:t>
            </a:r>
            <a:endParaRPr lang="en-AT" sz="1400">
              <a:solidFill>
                <a:schemeClr val="bg1"/>
              </a:solidFill>
            </a:endParaRPr>
          </a:p>
        </p:txBody>
      </p:sp>
      <p:pic>
        <p:nvPicPr>
          <p:cNvPr id="2" name="Picture 2" descr="Data Model Icon #45490 - Free Icons Library">
            <a:extLst>
              <a:ext uri="{FF2B5EF4-FFF2-40B4-BE49-F238E27FC236}">
                <a16:creationId xmlns:a16="http://schemas.microsoft.com/office/drawing/2014/main" id="{01A2DD63-7195-3435-B450-F7E895C5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48" y="3514915"/>
            <a:ext cx="933294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>
            <a:extLst>
              <a:ext uri="{FF2B5EF4-FFF2-40B4-BE49-F238E27FC236}">
                <a16:creationId xmlns:a16="http://schemas.microsoft.com/office/drawing/2014/main" id="{B47BE5B9-F8C0-C7B0-8516-32048A31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511630" y="614124"/>
            <a:ext cx="574279" cy="2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9A1872-0D49-EE40-8D09-78417996D6C3}"/>
              </a:ext>
            </a:extLst>
          </p:cNvPr>
          <p:cNvPicPr>
            <a:picLocks noChangeAspect="1"/>
          </p:cNvPicPr>
          <p:nvPr/>
        </p:nvPicPr>
        <p:blipFill>
          <a:blip r:embed="rId16">
            <a:biLevel thresh="2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834" y="588938"/>
            <a:ext cx="53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221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255</Words>
  <Application>Microsoft Office PowerPoint</Application>
  <PresentationFormat>Widescreen</PresentationFormat>
  <Paragraphs>100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Black</vt:lpstr>
      <vt:lpstr>Segoe UI Semibold</vt:lpstr>
      <vt:lpstr>Segoe UI Variable Display</vt:lpstr>
      <vt:lpstr>Office Theme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3</cp:revision>
  <dcterms:created xsi:type="dcterms:W3CDTF">2023-08-28T18:22:33Z</dcterms:created>
  <dcterms:modified xsi:type="dcterms:W3CDTF">2023-10-09T18:48:47Z</dcterms:modified>
</cp:coreProperties>
</file>