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80" r:id="rId3"/>
    <p:sldId id="281" r:id="rId4"/>
    <p:sldId id="311" r:id="rId5"/>
    <p:sldId id="312" r:id="rId6"/>
    <p:sldId id="313" r:id="rId7"/>
    <p:sldId id="314" r:id="rId8"/>
    <p:sldId id="315" r:id="rId9"/>
    <p:sldId id="285" r:id="rId10"/>
    <p:sldId id="306" r:id="rId11"/>
    <p:sldId id="307" r:id="rId12"/>
    <p:sldId id="309" r:id="rId13"/>
    <p:sldId id="31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9"/>
          </p14:sldIdLst>
        </p14:section>
        <p14:section name="Main Session" id="{1D33F1F6-157F-43DB-84C9-FCDFC5799BF6}">
          <p14:sldIdLst>
            <p14:sldId id="280"/>
            <p14:sldId id="281"/>
            <p14:sldId id="311"/>
            <p14:sldId id="312"/>
            <p14:sldId id="313"/>
            <p14:sldId id="314"/>
            <p14:sldId id="315"/>
            <p14:sldId id="285"/>
            <p14:sldId id="306"/>
            <p14:sldId id="307"/>
            <p14:sldId id="309"/>
            <p14:sldId id="310"/>
          </p14:sldIdLst>
        </p14:section>
        <p14:section name="Summary" id="{5E4D7E58-8DC7-42C1-A916-223FDC2776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A88"/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BD53F-9FC2-4664-9416-58C023349710}" v="128" dt="2023-10-16T19:13:15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3173" autoAdjust="0"/>
  </p:normalViewPr>
  <p:slideViewPr>
    <p:cSldViewPr snapToGrid="0">
      <p:cViewPr varScale="1">
        <p:scale>
          <a:sx n="83" d="100"/>
          <a:sy n="83" d="100"/>
        </p:scale>
        <p:origin x="14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Lacerda" userId="6ac139bb-b445-447a-8efe-92d4a0b8d73e" providerId="ADAL" clId="{EB6A4561-A1FC-4282-8A10-87BD454C4AE1}"/>
    <pc:docChg chg="undo custSel addSld delSld modSld modSection">
      <pc:chgData name="Armando Lacerda" userId="6ac139bb-b445-447a-8efe-92d4a0b8d73e" providerId="ADAL" clId="{EB6A4561-A1FC-4282-8A10-87BD454C4AE1}" dt="2023-09-18T18:50:04.980" v="303" actId="20577"/>
      <pc:docMkLst>
        <pc:docMk/>
      </pc:docMkLst>
      <pc:sldChg chg="modSp mod">
        <pc:chgData name="Armando Lacerda" userId="6ac139bb-b445-447a-8efe-92d4a0b8d73e" providerId="ADAL" clId="{EB6A4561-A1FC-4282-8A10-87BD454C4AE1}" dt="2023-09-18T17:57:09.459" v="43" actId="404"/>
        <pc:sldMkLst>
          <pc:docMk/>
          <pc:sldMk cId="4215762931" sldId="269"/>
        </pc:sldMkLst>
        <pc:spChg chg="mod">
          <ac:chgData name="Armando Lacerda" userId="6ac139bb-b445-447a-8efe-92d4a0b8d73e" providerId="ADAL" clId="{EB6A4561-A1FC-4282-8A10-87BD454C4AE1}" dt="2023-09-18T17:57:09.459" v="43" actId="404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Anim">
        <pc:chgData name="Armando Lacerda" userId="6ac139bb-b445-447a-8efe-92d4a0b8d73e" providerId="ADAL" clId="{EB6A4561-A1FC-4282-8A10-87BD454C4AE1}" dt="2023-09-18T17:58:28.867" v="118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EB6A4561-A1FC-4282-8A10-87BD454C4AE1}" dt="2023-09-18T17:58:28.867" v="118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EB6A4561-A1FC-4282-8A10-87BD454C4AE1}" dt="2023-09-18T18:42:18.393" v="17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EB6A4561-A1FC-4282-8A10-87BD454C4AE1}" dt="2023-09-18T18:42:18.393" v="176" actId="21"/>
          <ac:picMkLst>
            <pc:docMk/>
            <pc:sldMk cId="3755161727" sldId="281"/>
            <ac:picMk id="20" creationId="{C9BE4786-23A9-2205-9F81-BBEB5A0F723C}"/>
          </ac:picMkLst>
        </pc:picChg>
      </pc:sldChg>
      <pc:sldChg chg="del">
        <pc:chgData name="Armando Lacerda" userId="6ac139bb-b445-447a-8efe-92d4a0b8d73e" providerId="ADAL" clId="{EB6A4561-A1FC-4282-8A10-87BD454C4AE1}" dt="2023-09-18T17:55:01.039" v="0" actId="47"/>
        <pc:sldMkLst>
          <pc:docMk/>
          <pc:sldMk cId="2869170872" sldId="282"/>
        </pc:sldMkLst>
      </pc:sldChg>
      <pc:sldChg chg="addSp delSp modSp mod">
        <pc:chgData name="Armando Lacerda" userId="6ac139bb-b445-447a-8efe-92d4a0b8d73e" providerId="ADAL" clId="{EB6A4561-A1FC-4282-8A10-87BD454C4AE1}" dt="2023-09-18T18:50:04.980" v="303" actId="20577"/>
        <pc:sldMkLst>
          <pc:docMk/>
          <pc:sldMk cId="1541593639" sldId="283"/>
        </pc:sldMkLst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3" creationId="{EFD7F728-CDF6-76CD-D4DE-F1FBB187C7E1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4" creationId="{0578261D-9821-46EF-210F-83CAD9B69342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6" creationId="{CF8BCEAD-222E-6501-D59C-96291CE9267C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7" creationId="{EEE6F5EA-CCF0-4AD1-FA7B-07ED74697CF0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2" creationId="{6B407164-13B8-E24B-ABDC-76F69FE3D549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3" creationId="{D55B1615-95CC-8445-B2EF-9E4639EED8F4}"/>
          </ac:spMkLst>
        </pc:spChg>
        <pc:spChg chg="add mod">
          <ac:chgData name="Armando Lacerda" userId="6ac139bb-b445-447a-8efe-92d4a0b8d73e" providerId="ADAL" clId="{EB6A4561-A1FC-4282-8A10-87BD454C4AE1}" dt="2023-09-18T18:50:04.980" v="303" actId="20577"/>
          <ac:spMkLst>
            <pc:docMk/>
            <pc:sldMk cId="1541593639" sldId="283"/>
            <ac:spMk id="16" creationId="{F1644689-F572-2E4D-1486-82FC044180DB}"/>
          </ac:spMkLst>
        </pc:s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2" creationId="{70D4CE56-85C0-1CC2-83A4-686BBD6B47CE}"/>
          </ac:grpSpMkLst>
        </pc:gr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5" creationId="{12CB059C-A96D-B67D-FC24-02C8C6422D4D}"/>
          </ac:grpSpMkLst>
        </pc:grpChg>
        <pc:grpChg chg="add del mod">
          <ac:chgData name="Armando Lacerda" userId="6ac139bb-b445-447a-8efe-92d4a0b8d73e" providerId="ADAL" clId="{EB6A4561-A1FC-4282-8A10-87BD454C4AE1}" dt="2023-09-18T18:25:04.080" v="129"/>
          <ac:grpSpMkLst>
            <pc:docMk/>
            <pc:sldMk cId="1541593639" sldId="283"/>
            <ac:grpSpMk id="11" creationId="{7C805756-B665-0F17-B75B-0719054F81E7}"/>
          </ac:grpSpMkLst>
        </pc:grp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8" creationId="{9067FC8C-4A1C-F983-238C-BFF08009D857}"/>
          </ac:picMkLst>
        </pc:pic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9" creationId="{C512C71D-13F3-941D-AB71-5F08F7E1157D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0" creationId="{6BA7A8FE-7C26-D4B9-8F24-276EAEE40274}"/>
          </ac:picMkLst>
        </pc:picChg>
        <pc:picChg chg="add del mod">
          <ac:chgData name="Armando Lacerda" userId="6ac139bb-b445-447a-8efe-92d4a0b8d73e" providerId="ADAL" clId="{EB6A4561-A1FC-4282-8A10-87BD454C4AE1}" dt="2023-09-18T18:25:04.080" v="129"/>
          <ac:picMkLst>
            <pc:docMk/>
            <pc:sldMk cId="1541593639" sldId="283"/>
            <ac:picMk id="14" creationId="{E002A2E7-96E2-179B-C757-42C9D9EE7B80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5" creationId="{88B17C0C-7941-C380-E387-E0BCE2A022D7}"/>
          </ac:picMkLst>
        </pc:picChg>
        <pc:picChg chg="del">
          <ac:chgData name="Armando Lacerda" userId="6ac139bb-b445-447a-8efe-92d4a0b8d73e" providerId="ADAL" clId="{EB6A4561-A1FC-4282-8A10-87BD454C4AE1}" dt="2023-09-18T18:24:09.079" v="123" actId="478"/>
          <ac:picMkLst>
            <pc:docMk/>
            <pc:sldMk cId="1541593639" sldId="283"/>
            <ac:picMk id="47" creationId="{AA6FC6AE-5973-AFE9-FF74-B168A6A47EED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26:20.144" v="140" actId="403"/>
        <pc:sldMkLst>
          <pc:docMk/>
          <pc:sldMk cId="3203687222" sldId="284"/>
        </pc:sldMkLst>
        <pc:spChg chg="add mod">
          <ac:chgData name="Armando Lacerda" userId="6ac139bb-b445-447a-8efe-92d4a0b8d73e" providerId="ADAL" clId="{EB6A4561-A1FC-4282-8A10-87BD454C4AE1}" dt="2023-09-18T18:26:07.506" v="136" actId="404"/>
          <ac:spMkLst>
            <pc:docMk/>
            <pc:sldMk cId="3203687222" sldId="284"/>
            <ac:spMk id="2" creationId="{EE158B49-1E70-D03D-7BB7-BF420B1417F3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3" creationId="{29570358-BC7D-BD64-CC87-DB81542E2ACE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4" creationId="{9838FCFD-3327-53C3-B716-4AC47A8BB2DD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5" creationId="{B23CDB02-7C4C-AB1A-CDD5-763DE268BEB1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6" creationId="{A16C9E32-B2D1-D659-9C59-7A7275FE0B07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7" creationId="{6CEFDEC8-EBED-E417-07E1-258B87E466D4}"/>
          </ac:spMkLst>
        </pc:spChg>
        <pc:picChg chg="del">
          <ac:chgData name="Armando Lacerda" userId="6ac139bb-b445-447a-8efe-92d4a0b8d73e" providerId="ADAL" clId="{EB6A4561-A1FC-4282-8A10-87BD454C4AE1}" dt="2023-09-18T18:25:52.680" v="133" actId="478"/>
          <ac:picMkLst>
            <pc:docMk/>
            <pc:sldMk cId="3203687222" sldId="284"/>
            <ac:picMk id="47" creationId="{A05D0150-309D-D7BA-7835-90E3F58F917E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47:09.601" v="235" actId="20577"/>
        <pc:sldMkLst>
          <pc:docMk/>
          <pc:sldMk cId="61821553" sldId="286"/>
        </pc:sldMkLst>
        <pc:spChg chg="add mod">
          <ac:chgData name="Armando Lacerda" userId="6ac139bb-b445-447a-8efe-92d4a0b8d73e" providerId="ADAL" clId="{EB6A4561-A1FC-4282-8A10-87BD454C4AE1}" dt="2023-09-18T18:47:09.601" v="235" actId="20577"/>
          <ac:spMkLst>
            <pc:docMk/>
            <pc:sldMk cId="61821553" sldId="286"/>
            <ac:spMk id="3" creationId="{39E81697-944F-7DAF-F10F-44769FFA5075}"/>
          </ac:spMkLst>
        </pc:spChg>
        <pc:picChg chg="add">
          <ac:chgData name="Armando Lacerda" userId="6ac139bb-b445-447a-8efe-92d4a0b8d73e" providerId="ADAL" clId="{EB6A4561-A1FC-4282-8A10-87BD454C4AE1}" dt="2023-09-18T18:27:12.971" v="142"/>
          <ac:picMkLst>
            <pc:docMk/>
            <pc:sldMk cId="61821553" sldId="286"/>
            <ac:picMk id="2" creationId="{49A45C90-9E4B-D601-6137-3FB212BFA2A2}"/>
          </ac:picMkLst>
        </pc:picChg>
        <pc:picChg chg="del">
          <ac:chgData name="Armando Lacerda" userId="6ac139bb-b445-447a-8efe-92d4a0b8d73e" providerId="ADAL" clId="{EB6A4561-A1FC-4282-8A10-87BD454C4AE1}" dt="2023-09-18T18:27:03.097" v="141" actId="478"/>
          <ac:picMkLst>
            <pc:docMk/>
            <pc:sldMk cId="61821553" sldId="286"/>
            <ac:picMk id="47" creationId="{A05D0150-309D-D7BA-7835-90E3F58F917E}"/>
          </ac:picMkLst>
        </pc:picChg>
      </pc:sldChg>
      <pc:sldChg chg="addSp delSp modSp add mod">
        <pc:chgData name="Armando Lacerda" userId="6ac139bb-b445-447a-8efe-92d4a0b8d73e" providerId="ADAL" clId="{EB6A4561-A1FC-4282-8A10-87BD454C4AE1}" dt="2023-09-18T18:42:21.596" v="178"/>
        <pc:sldMkLst>
          <pc:docMk/>
          <pc:sldMk cId="3420727763" sldId="287"/>
        </pc:sldMkLst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2" creationId="{CAFE3EA6-6595-EB3E-A595-421C5233A2C1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3" creationId="{96EE597D-0033-5797-71C4-9506D9729D1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4" creationId="{D6810250-7349-67CF-279B-B30AF16F8BB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5" creationId="{085DF88A-A1F8-6414-FB4E-CDCE767154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6" creationId="{855D9F13-2D24-E7FE-2F3E-F48E3BB15306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7" creationId="{A6C6D8E2-3021-EE28-0632-7D94D3F5C3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9" creationId="{655F5043-E3A6-FED4-E5C9-2D6289A875A8}"/>
          </ac:spMkLst>
        </pc:sp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4" creationId="{B736FBF7-98A5-489E-DC22-FB39A892901B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5" creationId="{B2FE4F27-B762-DCE9-FE4B-0B8E109DE778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6" creationId="{444ED943-BCF9-0FFD-8D7A-5D601CE4BCBF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7" creationId="{6E2D42D6-73BB-A87C-614C-432CB789EB41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8" creationId="{FF3CE267-383C-9874-B90F-C48316623D74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9" creationId="{A8A4403B-1631-C7E6-44C6-ED3331B458D0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EB6A4561-A1FC-4282-8A10-87BD454C4AE1}" dt="2023-09-18T18:42:21.132" v="177" actId="478"/>
          <ac:picMkLst>
            <pc:docMk/>
            <pc:sldMk cId="3420727763" sldId="287"/>
            <ac:picMk id="20" creationId="{CBC196BC-D6E3-BC6A-07CA-2DD4DA1E4571}"/>
          </ac:picMkLst>
        </pc:picChg>
        <pc:picChg chg="add mod">
          <ac:chgData name="Armando Lacerda" userId="6ac139bb-b445-447a-8efe-92d4a0b8d73e" providerId="ADAL" clId="{EB6A4561-A1FC-4282-8A10-87BD454C4AE1}" dt="2023-09-18T18:42:21.596" v="178"/>
          <ac:picMkLst>
            <pc:docMk/>
            <pc:sldMk cId="3420727763" sldId="287"/>
            <ac:picMk id="21" creationId="{DDC2805E-64A9-592A-A2F6-C1583AFA3C75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7:43.658" v="145" actId="1076"/>
        <pc:sldMkLst>
          <pc:docMk/>
          <pc:sldMk cId="854338865" sldId="288"/>
        </pc:sldMkLst>
        <pc:picChg chg="add mod">
          <ac:chgData name="Armando Lacerda" userId="6ac139bb-b445-447a-8efe-92d4a0b8d73e" providerId="ADAL" clId="{EB6A4561-A1FC-4282-8A10-87BD454C4AE1}" dt="2023-09-18T18:27:43.658" v="145" actId="1076"/>
          <ac:picMkLst>
            <pc:docMk/>
            <pc:sldMk cId="854338865" sldId="288"/>
            <ac:picMk id="2" creationId="{953C6891-8395-E8B1-B73C-CF9D15FD7D0F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8:37.169" v="149" actId="1076"/>
        <pc:sldMkLst>
          <pc:docMk/>
          <pc:sldMk cId="4249768268" sldId="289"/>
        </pc:sldMkLst>
        <pc:picChg chg="add mod">
          <ac:chgData name="Armando Lacerda" userId="6ac139bb-b445-447a-8efe-92d4a0b8d73e" providerId="ADAL" clId="{EB6A4561-A1FC-4282-8A10-87BD454C4AE1}" dt="2023-09-18T18:28:37.169" v="149" actId="1076"/>
          <ac:picMkLst>
            <pc:docMk/>
            <pc:sldMk cId="4249768268" sldId="289"/>
            <ac:picMk id="2" creationId="{9EA7981D-46BF-1539-BB4A-484D50FC0D44}"/>
          </ac:picMkLst>
        </pc:picChg>
      </pc:sldChg>
    </pc:docChg>
  </pc:docChgLst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  <pc:docChgLst>
    <pc:chgData name="Armando Lacerda" userId="6ac139bb-b445-447a-8efe-92d4a0b8d73e" providerId="ADAL" clId="{69F408A4-DF4A-4710-8220-51297D0C0F30}"/>
    <pc:docChg chg="undo custSel addSld delSld modSld sldOrd modSection">
      <pc:chgData name="Armando Lacerda" userId="6ac139bb-b445-447a-8efe-92d4a0b8d73e" providerId="ADAL" clId="{69F408A4-DF4A-4710-8220-51297D0C0F30}" dt="2023-10-09T18:48:37.095" v="135"/>
      <pc:docMkLst>
        <pc:docMk/>
      </pc:docMkLst>
      <pc:sldChg chg="modSp mod">
        <pc:chgData name="Armando Lacerda" userId="6ac139bb-b445-447a-8efe-92d4a0b8d73e" providerId="ADAL" clId="{69F408A4-DF4A-4710-8220-51297D0C0F30}" dt="2023-10-09T18:14:18.602" v="7" actId="6549"/>
        <pc:sldMkLst>
          <pc:docMk/>
          <pc:sldMk cId="4215762931" sldId="269"/>
        </pc:sldMkLst>
        <pc:spChg chg="mod">
          <ac:chgData name="Armando Lacerda" userId="6ac139bb-b445-447a-8efe-92d4a0b8d73e" providerId="ADAL" clId="{69F408A4-DF4A-4710-8220-51297D0C0F30}" dt="2023-10-09T18:14:18.602" v="7" actId="6549"/>
          <ac:spMkLst>
            <pc:docMk/>
            <pc:sldMk cId="4215762931" sldId="269"/>
            <ac:spMk id="3" creationId="{8689F898-B53E-EDFC-8FDB-7ED3601D517A}"/>
          </ac:spMkLst>
        </pc:spChg>
      </pc:sldChg>
      <pc:sldChg chg="addSp delSp modSp mod">
        <pc:chgData name="Armando Lacerda" userId="6ac139bb-b445-447a-8efe-92d4a0b8d73e" providerId="ADAL" clId="{69F408A4-DF4A-4710-8220-51297D0C0F30}" dt="2023-10-09T18:17:11.623" v="45"/>
        <pc:sldMkLst>
          <pc:docMk/>
          <pc:sldMk cId="3755161727" sldId="281"/>
        </pc:sldMkLst>
        <pc:spChg chg="del">
          <ac:chgData name="Armando Lacerda" userId="6ac139bb-b445-447a-8efe-92d4a0b8d73e" providerId="ADAL" clId="{69F408A4-DF4A-4710-8220-51297D0C0F30}" dt="2023-10-09T18:17:00.613" v="43" actId="21"/>
          <ac:spMkLst>
            <pc:docMk/>
            <pc:sldMk cId="3755161727" sldId="281"/>
            <ac:spMk id="17" creationId="{A6C6D8E2-3021-EE28-0632-7D94D3F5C3B0}"/>
          </ac:spMkLst>
        </pc:spChg>
        <pc:spChg chg="del">
          <ac:chgData name="Armando Lacerda" userId="6ac139bb-b445-447a-8efe-92d4a0b8d73e" providerId="ADAL" clId="{69F408A4-DF4A-4710-8220-51297D0C0F30}" dt="2023-10-09T18:17:00.613" v="43" actId="21"/>
          <ac:spMkLst>
            <pc:docMk/>
            <pc:sldMk cId="3755161727" sldId="281"/>
            <ac:spMk id="19" creationId="{655F5043-E3A6-FED4-E5C9-2D6289A875A8}"/>
          </ac:spMkLst>
        </pc:spChg>
        <pc:spChg chg="add mod">
          <ac:chgData name="Armando Lacerda" userId="6ac139bb-b445-447a-8efe-92d4a0b8d73e" providerId="ADAL" clId="{69F408A4-DF4A-4710-8220-51297D0C0F30}" dt="2023-10-09T18:17:11.623" v="45"/>
          <ac:spMkLst>
            <pc:docMk/>
            <pc:sldMk cId="3755161727" sldId="281"/>
            <ac:spMk id="23" creationId="{30C83FFA-062F-4FA4-0CDD-A9D2CF849713}"/>
          </ac:spMkLst>
        </pc:spChg>
        <pc:spChg chg="add mod">
          <ac:chgData name="Armando Lacerda" userId="6ac139bb-b445-447a-8efe-92d4a0b8d73e" providerId="ADAL" clId="{69F408A4-DF4A-4710-8220-51297D0C0F30}" dt="2023-10-09T18:17:11.623" v="45"/>
          <ac:spMkLst>
            <pc:docMk/>
            <pc:sldMk cId="3755161727" sldId="281"/>
            <ac:spMk id="24" creationId="{5F5F6D25-4BB7-92D1-9E38-BE240AD52DDD}"/>
          </ac:spMkLst>
        </pc:spChg>
        <pc:picChg chg="del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9" creationId="{A8A4403B-1631-C7E6-44C6-ED3331B458D0}"/>
          </ac:picMkLst>
        </pc:picChg>
        <pc:picChg chg="del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20" creationId="{BC465C19-67DE-A630-8368-01F8BCC4587D}"/>
          </ac:picMkLst>
        </pc:picChg>
        <pc:picChg chg="add mod">
          <ac:chgData name="Armando Lacerda" userId="6ac139bb-b445-447a-8efe-92d4a0b8d73e" providerId="ADAL" clId="{69F408A4-DF4A-4710-8220-51297D0C0F30}" dt="2023-10-09T18:17:11.623" v="45"/>
          <ac:picMkLst>
            <pc:docMk/>
            <pc:sldMk cId="3755161727" sldId="281"/>
            <ac:picMk id="21" creationId="{ADC99ED3-57BB-F262-376F-667658479E54}"/>
          </ac:picMkLst>
        </pc:picChg>
        <pc:picChg chg="add mod">
          <ac:chgData name="Armando Lacerda" userId="6ac139bb-b445-447a-8efe-92d4a0b8d73e" providerId="ADAL" clId="{69F408A4-DF4A-4710-8220-51297D0C0F30}" dt="2023-10-09T18:17:11.623" v="45"/>
          <ac:picMkLst>
            <pc:docMk/>
            <pc:sldMk cId="3755161727" sldId="281"/>
            <ac:picMk id="22" creationId="{13079361-8F36-1941-036A-AA685320514A}"/>
          </ac:picMkLst>
        </pc:picChg>
      </pc:sldChg>
      <pc:sldChg chg="addSp delSp modSp mod">
        <pc:chgData name="Armando Lacerda" userId="6ac139bb-b445-447a-8efe-92d4a0b8d73e" providerId="ADAL" clId="{69F408A4-DF4A-4710-8220-51297D0C0F30}" dt="2023-10-09T18:17:03.457" v="44"/>
        <pc:sldMkLst>
          <pc:docMk/>
          <pc:sldMk cId="3420727763" sldId="287"/>
        </pc:sldMkLst>
        <pc:spChg chg="del">
          <ac:chgData name="Armando Lacerda" userId="6ac139bb-b445-447a-8efe-92d4a0b8d73e" providerId="ADAL" clId="{69F408A4-DF4A-4710-8220-51297D0C0F30}" dt="2023-10-09T18:15:08.388" v="34" actId="478"/>
          <ac:spMkLst>
            <pc:docMk/>
            <pc:sldMk cId="3420727763" sldId="287"/>
            <ac:spMk id="6" creationId="{E3916775-FA7F-E891-FA23-F496253D67D9}"/>
          </ac:spMkLst>
        </pc:spChg>
        <pc:spChg chg="add mod">
          <ac:chgData name="Armando Lacerda" userId="6ac139bb-b445-447a-8efe-92d4a0b8d73e" providerId="ADAL" clId="{69F408A4-DF4A-4710-8220-51297D0C0F30}" dt="2023-10-09T18:17:03.457" v="44"/>
          <ac:spMkLst>
            <pc:docMk/>
            <pc:sldMk cId="3420727763" sldId="287"/>
            <ac:spMk id="10" creationId="{335441EF-DB4B-9584-CB52-A296B03EEC86}"/>
          </ac:spMkLst>
        </pc:spChg>
        <pc:spChg chg="add mod">
          <ac:chgData name="Armando Lacerda" userId="6ac139bb-b445-447a-8efe-92d4a0b8d73e" providerId="ADAL" clId="{69F408A4-DF4A-4710-8220-51297D0C0F30}" dt="2023-10-09T18:17:03.457" v="44"/>
          <ac:spMkLst>
            <pc:docMk/>
            <pc:sldMk cId="3420727763" sldId="287"/>
            <ac:spMk id="11" creationId="{C8609F1B-3713-A1EA-CB34-5B41B0FB210C}"/>
          </ac:spMkLst>
        </pc:spChg>
        <pc:picChg chg="del">
          <ac:chgData name="Armando Lacerda" userId="6ac139bb-b445-447a-8efe-92d4a0b8d73e" providerId="ADAL" clId="{69F408A4-DF4A-4710-8220-51297D0C0F30}" dt="2023-10-09T18:15:05.199" v="32" actId="478"/>
          <ac:picMkLst>
            <pc:docMk/>
            <pc:sldMk cId="3420727763" sldId="287"/>
            <ac:picMk id="4" creationId="{1FD36976-A25A-ED22-4A48-EE4B957F87EA}"/>
          </ac:picMkLst>
        </pc:picChg>
        <pc:picChg chg="del">
          <ac:chgData name="Armando Lacerda" userId="6ac139bb-b445-447a-8efe-92d4a0b8d73e" providerId="ADAL" clId="{69F408A4-DF4A-4710-8220-51297D0C0F30}" dt="2023-10-09T18:15:06.333" v="33" actId="478"/>
          <ac:picMkLst>
            <pc:docMk/>
            <pc:sldMk cId="3420727763" sldId="287"/>
            <ac:picMk id="5" creationId="{7EC221BC-1890-EB86-6B09-E788DCBFE12D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7" creationId="{F7651851-A84F-A1E2-3C46-22D4B68880A9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8" creationId="{31B9E4B6-1007-836F-E206-E8AD6B827B60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9" creationId="{0E9FA13F-E3ED-7151-4AC4-6C0D6E40EFAF}"/>
          </ac:picMkLst>
        </pc:picChg>
      </pc:sldChg>
      <pc:sldChg chg="del">
        <pc:chgData name="Armando Lacerda" userId="6ac139bb-b445-447a-8efe-92d4a0b8d73e" providerId="ADAL" clId="{69F408A4-DF4A-4710-8220-51297D0C0F30}" dt="2023-10-09T18:14:20.673" v="8" actId="47"/>
        <pc:sldMkLst>
          <pc:docMk/>
          <pc:sldMk cId="2247828135" sldId="290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632778582" sldId="292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1277820717" sldId="293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3344437992" sldId="294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1669405212" sldId="295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2875670452" sldId="296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3424406947" sldId="297"/>
        </pc:sldMkLst>
      </pc:sldChg>
      <pc:sldChg chg="modSp add mod">
        <pc:chgData name="Armando Lacerda" userId="6ac139bb-b445-447a-8efe-92d4a0b8d73e" providerId="ADAL" clId="{69F408A4-DF4A-4710-8220-51297D0C0F30}" dt="2023-10-09T18:14:52.822" v="31" actId="20577"/>
        <pc:sldMkLst>
          <pc:docMk/>
          <pc:sldMk cId="2172705607" sldId="303"/>
        </pc:sldMkLst>
        <pc:spChg chg="mod">
          <ac:chgData name="Armando Lacerda" userId="6ac139bb-b445-447a-8efe-92d4a0b8d73e" providerId="ADAL" clId="{69F408A4-DF4A-4710-8220-51297D0C0F30}" dt="2023-10-09T18:14:52.822" v="31" actId="20577"/>
          <ac:spMkLst>
            <pc:docMk/>
            <pc:sldMk cId="2172705607" sldId="303"/>
            <ac:spMk id="3" creationId="{8689F898-B53E-EDFC-8FDB-7ED3601D517A}"/>
          </ac:spMkLst>
        </pc:spChg>
      </pc:sldChg>
      <pc:sldChg chg="addSp delSp modSp new mod modAnim">
        <pc:chgData name="Armando Lacerda" userId="6ac139bb-b445-447a-8efe-92d4a0b8d73e" providerId="ADAL" clId="{69F408A4-DF4A-4710-8220-51297D0C0F30}" dt="2023-10-09T18:30:59.901" v="69"/>
        <pc:sldMkLst>
          <pc:docMk/>
          <pc:sldMk cId="581148840" sldId="304"/>
        </pc:sldMkLst>
        <pc:spChg chg="add del mod">
          <ac:chgData name="Armando Lacerda" userId="6ac139bb-b445-447a-8efe-92d4a0b8d73e" providerId="ADAL" clId="{69F408A4-DF4A-4710-8220-51297D0C0F30}" dt="2023-10-09T18:28:51.767" v="51"/>
          <ac:spMkLst>
            <pc:docMk/>
            <pc:sldMk cId="581148840" sldId="304"/>
            <ac:spMk id="2" creationId="{2849E656-3003-3285-91E4-D71CA5DABF29}"/>
          </ac:spMkLst>
        </pc:spChg>
        <pc:spChg chg="add mod">
          <ac:chgData name="Armando Lacerda" userId="6ac139bb-b445-447a-8efe-92d4a0b8d73e" providerId="ADAL" clId="{69F408A4-DF4A-4710-8220-51297D0C0F30}" dt="2023-10-09T18:29:34.512" v="65" actId="1076"/>
          <ac:spMkLst>
            <pc:docMk/>
            <pc:sldMk cId="581148840" sldId="304"/>
            <ac:spMk id="3" creationId="{6BFEA687-7F40-1A61-9541-A3CD2B7C3B36}"/>
          </ac:spMkLst>
        </pc:spChg>
        <pc:spChg chg="add mod">
          <ac:chgData name="Armando Lacerda" userId="6ac139bb-b445-447a-8efe-92d4a0b8d73e" providerId="ADAL" clId="{69F408A4-DF4A-4710-8220-51297D0C0F30}" dt="2023-10-09T18:29:32.314" v="64" actId="1076"/>
          <ac:spMkLst>
            <pc:docMk/>
            <pc:sldMk cId="581148840" sldId="304"/>
            <ac:spMk id="5" creationId="{50EB1746-0D8C-A9BE-30FD-35A949D54A30}"/>
          </ac:spMkLst>
        </pc:spChg>
        <pc:picChg chg="add mod">
          <ac:chgData name="Armando Lacerda" userId="6ac139bb-b445-447a-8efe-92d4a0b8d73e" providerId="ADAL" clId="{69F408A4-DF4A-4710-8220-51297D0C0F30}" dt="2023-10-09T18:29:28.925" v="63" actId="14100"/>
          <ac:picMkLst>
            <pc:docMk/>
            <pc:sldMk cId="581148840" sldId="304"/>
            <ac:picMk id="4" creationId="{DD5017B4-5C9B-10FF-928E-C01FD153629F}"/>
          </ac:picMkLst>
        </pc:picChg>
      </pc:sldChg>
      <pc:sldChg chg="new del">
        <pc:chgData name="Armando Lacerda" userId="6ac139bb-b445-447a-8efe-92d4a0b8d73e" providerId="ADAL" clId="{69F408A4-DF4A-4710-8220-51297D0C0F30}" dt="2023-10-09T18:31:33.201" v="71" actId="680"/>
        <pc:sldMkLst>
          <pc:docMk/>
          <pc:sldMk cId="1618289556" sldId="305"/>
        </pc:sldMkLst>
      </pc:sldChg>
      <pc:sldChg chg="addSp delSp modSp add mod delAnim modAnim">
        <pc:chgData name="Armando Lacerda" userId="6ac139bb-b445-447a-8efe-92d4a0b8d73e" providerId="ADAL" clId="{69F408A4-DF4A-4710-8220-51297D0C0F30}" dt="2023-10-09T18:33:40.551" v="81"/>
        <pc:sldMkLst>
          <pc:docMk/>
          <pc:sldMk cId="2794196314" sldId="305"/>
        </pc:sldMkLst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2" creationId="{C66DC9E1-2EAA-9674-B190-D25DAE17866C}"/>
          </ac:spMkLst>
        </pc:spChg>
        <pc:spChg chg="del">
          <ac:chgData name="Armando Lacerda" userId="6ac139bb-b445-447a-8efe-92d4a0b8d73e" providerId="ADAL" clId="{69F408A4-DF4A-4710-8220-51297D0C0F30}" dt="2023-10-09T18:31:37.232" v="73" actId="478"/>
          <ac:spMkLst>
            <pc:docMk/>
            <pc:sldMk cId="2794196314" sldId="305"/>
            <ac:spMk id="3" creationId="{6BFEA687-7F40-1A61-9541-A3CD2B7C3B36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7" creationId="{234C357B-F40E-4615-4353-9B7ED0B68F7C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9" creationId="{D82B102A-8B69-927E-5801-F639AA188624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11" creationId="{1981FCF9-3185-ED17-E0C4-24A02BA54D79}"/>
          </ac:spMkLst>
        </pc:spChg>
        <pc:spChg chg="add mod">
          <ac:chgData name="Armando Lacerda" userId="6ac139bb-b445-447a-8efe-92d4a0b8d73e" providerId="ADAL" clId="{69F408A4-DF4A-4710-8220-51297D0C0F30}" dt="2023-10-09T18:31:47.956" v="74"/>
          <ac:spMkLst>
            <pc:docMk/>
            <pc:sldMk cId="2794196314" sldId="305"/>
            <ac:spMk id="12" creationId="{BEC89A4E-0A94-9F8F-447A-B1B722168003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3" creationId="{C5166861-69D9-479E-CB35-C60AA8126652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4" creationId="{78CEADFF-18DC-F3A8-4BB9-BADACA694077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5" creationId="{E4651091-18B6-D807-6330-EBE9B72B32E7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6" creationId="{4AA9E03A-8DA2-E14A-BC3E-BCF8D525A31B}"/>
          </ac:spMkLst>
        </pc:sp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6" creationId="{A3438387-7453-8B43-A2CF-784F05435AFA}"/>
          </ac:picMkLst>
        </pc:pic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8" creationId="{2588EDC6-F436-05DB-76B0-68BE7DECC20E}"/>
          </ac:picMkLst>
        </pc:pic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10" creationId="{1F3488EF-7DDD-C602-8BCD-7A607D981403}"/>
          </ac:picMkLst>
        </pc:picChg>
      </pc:sldChg>
      <pc:sldChg chg="modSp add mod ord modAnim">
        <pc:chgData name="Armando Lacerda" userId="6ac139bb-b445-447a-8efe-92d4a0b8d73e" providerId="ADAL" clId="{69F408A4-DF4A-4710-8220-51297D0C0F30}" dt="2023-10-09T18:48:37.095" v="135"/>
        <pc:sldMkLst>
          <pc:docMk/>
          <pc:sldMk cId="4001649869" sldId="306"/>
        </pc:sldMkLst>
        <pc:spChg chg="mod">
          <ac:chgData name="Armando Lacerda" userId="6ac139bb-b445-447a-8efe-92d4a0b8d73e" providerId="ADAL" clId="{69F408A4-DF4A-4710-8220-51297D0C0F30}" dt="2023-10-09T18:37:24.745" v="97" actId="20577"/>
          <ac:spMkLst>
            <pc:docMk/>
            <pc:sldMk cId="4001649869" sldId="306"/>
            <ac:spMk id="3" creationId="{6BFEA687-7F40-1A61-9541-A3CD2B7C3B36}"/>
          </ac:spMkLst>
        </pc:spChg>
        <pc:spChg chg="mod">
          <ac:chgData name="Armando Lacerda" userId="6ac139bb-b445-447a-8efe-92d4a0b8d73e" providerId="ADAL" clId="{69F408A4-DF4A-4710-8220-51297D0C0F30}" dt="2023-10-09T18:37:44.827" v="119" actId="20577"/>
          <ac:spMkLst>
            <pc:docMk/>
            <pc:sldMk cId="4001649869" sldId="306"/>
            <ac:spMk id="5" creationId="{50EB1746-0D8C-A9BE-30FD-35A949D54A30}"/>
          </ac:spMkLst>
        </pc:spChg>
        <pc:picChg chg="mod">
          <ac:chgData name="Armando Lacerda" userId="6ac139bb-b445-447a-8efe-92d4a0b8d73e" providerId="ADAL" clId="{69F408A4-DF4A-4710-8220-51297D0C0F30}" dt="2023-10-09T18:37:36.509" v="98" actId="14826"/>
          <ac:picMkLst>
            <pc:docMk/>
            <pc:sldMk cId="4001649869" sldId="306"/>
            <ac:picMk id="4" creationId="{DD5017B4-5C9B-10FF-928E-C01FD153629F}"/>
          </ac:picMkLst>
        </pc:picChg>
      </pc:sldChg>
      <pc:sldChg chg="modSp add modAnim">
        <pc:chgData name="Armando Lacerda" userId="6ac139bb-b445-447a-8efe-92d4a0b8d73e" providerId="ADAL" clId="{69F408A4-DF4A-4710-8220-51297D0C0F30}" dt="2023-10-09T18:38:52.904" v="122"/>
        <pc:sldMkLst>
          <pc:docMk/>
          <pc:sldMk cId="3662552447" sldId="307"/>
        </pc:sldMkLst>
        <pc:spChg chg="mod">
          <ac:chgData name="Armando Lacerda" userId="6ac139bb-b445-447a-8efe-92d4a0b8d73e" providerId="ADAL" clId="{69F408A4-DF4A-4710-8220-51297D0C0F30}" dt="2023-10-09T18:38:46.194" v="121"/>
          <ac:spMkLst>
            <pc:docMk/>
            <pc:sldMk cId="3662552447" sldId="307"/>
            <ac:spMk id="3" creationId="{6BFEA687-7F40-1A61-9541-A3CD2B7C3B36}"/>
          </ac:spMkLst>
        </pc:spChg>
      </pc:sldChg>
      <pc:sldChg chg="addSp delSp modSp new del mod">
        <pc:chgData name="Armando Lacerda" userId="6ac139bb-b445-447a-8efe-92d4a0b8d73e" providerId="ADAL" clId="{69F408A4-DF4A-4710-8220-51297D0C0F30}" dt="2023-10-09T18:40:12.464" v="131" actId="47"/>
        <pc:sldMkLst>
          <pc:docMk/>
          <pc:sldMk cId="3331520821" sldId="308"/>
        </pc:sldMkLst>
        <pc:picChg chg="add del mod">
          <ac:chgData name="Armando Lacerda" userId="6ac139bb-b445-447a-8efe-92d4a0b8d73e" providerId="ADAL" clId="{69F408A4-DF4A-4710-8220-51297D0C0F30}" dt="2023-10-09T18:39:58.384" v="126" actId="21"/>
          <ac:picMkLst>
            <pc:docMk/>
            <pc:sldMk cId="3331520821" sldId="308"/>
            <ac:picMk id="2" creationId="{E20707ED-BE47-9E59-BDC1-88FCD56BF1FF}"/>
          </ac:picMkLst>
        </pc:picChg>
      </pc:sldChg>
      <pc:sldChg chg="addSp delSp modSp add mod delAnim">
        <pc:chgData name="Armando Lacerda" userId="6ac139bb-b445-447a-8efe-92d4a0b8d73e" providerId="ADAL" clId="{69F408A4-DF4A-4710-8220-51297D0C0F30}" dt="2023-10-09T18:40:06.351" v="130" actId="1076"/>
        <pc:sldMkLst>
          <pc:docMk/>
          <pc:sldMk cId="4222163375" sldId="309"/>
        </pc:sldMkLst>
        <pc:spChg chg="del">
          <ac:chgData name="Armando Lacerda" userId="6ac139bb-b445-447a-8efe-92d4a0b8d73e" providerId="ADAL" clId="{69F408A4-DF4A-4710-8220-51297D0C0F30}" dt="2023-10-09T18:40:01.698" v="127" actId="478"/>
          <ac:spMkLst>
            <pc:docMk/>
            <pc:sldMk cId="4222163375" sldId="309"/>
            <ac:spMk id="3" creationId="{6BFEA687-7F40-1A61-9541-A3CD2B7C3B36}"/>
          </ac:spMkLst>
        </pc:spChg>
        <pc:picChg chg="add mod">
          <ac:chgData name="Armando Lacerda" userId="6ac139bb-b445-447a-8efe-92d4a0b8d73e" providerId="ADAL" clId="{69F408A4-DF4A-4710-8220-51297D0C0F30}" dt="2023-10-09T18:40:06.351" v="130" actId="1076"/>
          <ac:picMkLst>
            <pc:docMk/>
            <pc:sldMk cId="4222163375" sldId="309"/>
            <ac:picMk id="2" creationId="{9813853B-CF50-26E5-A092-BAB788515EDC}"/>
          </ac:picMkLst>
        </pc:picChg>
      </pc:sldChg>
      <pc:sldChg chg="add ord">
        <pc:chgData name="Armando Lacerda" userId="6ac139bb-b445-447a-8efe-92d4a0b8d73e" providerId="ADAL" clId="{69F408A4-DF4A-4710-8220-51297D0C0F30}" dt="2023-10-09T18:40:17.707" v="134"/>
        <pc:sldMkLst>
          <pc:docMk/>
          <pc:sldMk cId="53806175" sldId="310"/>
        </pc:sldMkLst>
      </pc:sldChg>
    </pc:docChg>
  </pc:docChgLst>
  <pc:docChgLst>
    <pc:chgData name="Armando Lacerda" userId="6ac139bb-b445-447a-8efe-92d4a0b8d73e" providerId="ADAL" clId="{51BA71F7-FC04-41B8-930C-C6A55A2B5965}"/>
    <pc:docChg chg="undo redo custSel addSld delSld modSld modSection">
      <pc:chgData name="Armando Lacerda" userId="6ac139bb-b445-447a-8efe-92d4a0b8d73e" providerId="ADAL" clId="{51BA71F7-FC04-41B8-930C-C6A55A2B5965}" dt="2023-09-11T18:15:00.095" v="227"/>
      <pc:docMkLst>
        <pc:docMk/>
      </pc:docMkLst>
      <pc:sldChg chg="del">
        <pc:chgData name="Armando Lacerda" userId="6ac139bb-b445-447a-8efe-92d4a0b8d73e" providerId="ADAL" clId="{51BA71F7-FC04-41B8-930C-C6A55A2B5965}" dt="2023-09-11T17:44:36.335" v="0" actId="47"/>
        <pc:sldMkLst>
          <pc:docMk/>
          <pc:sldMk cId="50343982" sldId="260"/>
        </pc:sldMkLst>
      </pc:sldChg>
      <pc:sldChg chg="del">
        <pc:chgData name="Armando Lacerda" userId="6ac139bb-b445-447a-8efe-92d4a0b8d73e" providerId="ADAL" clId="{51BA71F7-FC04-41B8-930C-C6A55A2B5965}" dt="2023-09-11T17:44:37.578" v="1" actId="47"/>
        <pc:sldMkLst>
          <pc:docMk/>
          <pc:sldMk cId="1668804900" sldId="26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66890380" sldId="26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04377006" sldId="26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31599728" sldId="26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0515348" sldId="265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11765456" sldId="26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962972893" sldId="26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86314929" sldId="268"/>
        </pc:sldMkLst>
      </pc:sldChg>
      <pc:sldChg chg="modSp mod">
        <pc:chgData name="Armando Lacerda" userId="6ac139bb-b445-447a-8efe-92d4a0b8d73e" providerId="ADAL" clId="{51BA71F7-FC04-41B8-930C-C6A55A2B5965}" dt="2023-09-11T17:44:56.322" v="24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51BA71F7-FC04-41B8-930C-C6A55A2B5965}" dt="2023-09-11T17:44:56.322" v="24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482732293" sldId="27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096368585" sldId="27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72693023" sldId="27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581644574" sldId="27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55989480" sldId="27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257119810" sldId="27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3086416996" sldId="27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99731844" sldId="278"/>
        </pc:sldMkLst>
      </pc:sldChg>
      <pc:sldChg chg="addSp delSp modSp new add del mod modClrScheme modAnim chgLayout">
        <pc:chgData name="Armando Lacerda" userId="6ac139bb-b445-447a-8efe-92d4a0b8d73e" providerId="ADAL" clId="{51BA71F7-FC04-41B8-930C-C6A55A2B5965}" dt="2023-09-11T18:04:26.526" v="137"/>
        <pc:sldMkLst>
          <pc:docMk/>
          <pc:sldMk cId="596348077" sldId="280"/>
        </pc:sldMkLst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2" creationId="{521F9B6E-4D4A-1BCF-7330-19911A0D732C}"/>
          </ac:spMkLst>
        </pc:spChg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3" creationId="{4FF895E9-F4E2-0210-7276-4ED3387DAB9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5" creationId="{812415C3-393D-D5C0-2E6A-0D0A01974638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6" creationId="{C8F36E1F-5ECF-1EF4-A61F-7D1810FDD4C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7" creationId="{90265833-8BDD-5EA9-E8E2-C9683BF6076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0" creationId="{21B37C70-81CA-7D3F-F5D8-BE7E643EE472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1" creationId="{3E7A5D80-39A7-27D2-93DA-36DB754F301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2" creationId="{A86A765A-640F-1B36-A94C-577482B9012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3" creationId="{B2A80603-7A99-1E77-D134-7791919E8EB5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4" creationId="{E3463B37-29AC-80B2-B9AF-A33A2AC8C77C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5" creationId="{603DC255-3CDD-A19C-2C4F-24B6CB5D84F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6" creationId="{5CE615FB-BC6F-F3DA-66C1-F8EA84B90CE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7" creationId="{94A64A2A-CE4D-7A27-A3D8-4B31C83B1C5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8" creationId="{2C368F47-6DC4-BAEF-3638-EDC7EDA42E7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9" creationId="{3252483A-8049-A374-C1E5-731260344FF9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20" creationId="{B5C2021C-D3D9-A345-0201-91D22933D5D6}"/>
          </ac:spMkLst>
        </pc:spChg>
        <pc:spChg chg="add mod">
          <ac:chgData name="Armando Lacerda" userId="6ac139bb-b445-447a-8efe-92d4a0b8d73e" providerId="ADAL" clId="{51BA71F7-FC04-41B8-930C-C6A55A2B5965}" dt="2023-09-11T18:01:36.237" v="56" actId="20577"/>
          <ac:spMkLst>
            <pc:docMk/>
            <pc:sldMk cId="596348077" sldId="280"/>
            <ac:spMk id="21" creationId="{EFDF5BB8-DACF-BE4F-AF8A-155F19F3D710}"/>
          </ac:spMkLst>
        </pc:spChg>
        <pc:spChg chg="add mod">
          <ac:chgData name="Armando Lacerda" userId="6ac139bb-b445-447a-8efe-92d4a0b8d73e" providerId="ADAL" clId="{51BA71F7-FC04-41B8-930C-C6A55A2B5965}" dt="2023-09-11T18:03:02.380" v="133" actId="14100"/>
          <ac:spMkLst>
            <pc:docMk/>
            <pc:sldMk cId="596348077" sldId="280"/>
            <ac:spMk id="22" creationId="{DA40C0DE-D1D1-9E5A-E384-BE006862881C}"/>
          </ac:spMkLst>
        </pc:spChg>
        <pc:spChg chg="add del mod">
          <ac:chgData name="Armando Lacerda" userId="6ac139bb-b445-447a-8efe-92d4a0b8d73e" providerId="ADAL" clId="{51BA71F7-FC04-41B8-930C-C6A55A2B5965}" dt="2023-09-11T18:01:51.900" v="95" actId="478"/>
          <ac:spMkLst>
            <pc:docMk/>
            <pc:sldMk cId="596348077" sldId="280"/>
            <ac:spMk id="23" creationId="{020BFDA0-BAA7-8691-4C7B-90BECA3227E0}"/>
          </ac:spMkLst>
        </pc:spChg>
        <pc:grpChg chg="add del mod">
          <ac:chgData name="Armando Lacerda" userId="6ac139bb-b445-447a-8efe-92d4a0b8d73e" providerId="ADAL" clId="{51BA71F7-FC04-41B8-930C-C6A55A2B5965}" dt="2023-09-11T18:01:10.843" v="48" actId="478"/>
          <ac:grpSpMkLst>
            <pc:docMk/>
            <pc:sldMk cId="596348077" sldId="280"/>
            <ac:grpSpMk id="4" creationId="{8486DE2E-FAF4-CD0B-46C9-51DCFB50A3F1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8" creationId="{92CB7F95-9B78-928E-1912-86E3093FF7FD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9" creationId="{D7749C1D-582E-AFCF-2804-7DCCA49DC8BF}"/>
          </ac:grpSpMkLst>
        </pc:gr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68718338" sldId="28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601533493" sldId="281"/>
        </pc:sldMkLst>
      </pc:sldChg>
      <pc:sldChg chg="addSp delSp modSp new mod">
        <pc:chgData name="Armando Lacerda" userId="6ac139bb-b445-447a-8efe-92d4a0b8d73e" providerId="ADAL" clId="{51BA71F7-FC04-41B8-930C-C6A55A2B5965}" dt="2023-09-11T18:06:46.943" v="148" actId="21"/>
        <pc:sldMkLst>
          <pc:docMk/>
          <pc:sldMk cId="3755161727" sldId="281"/>
        </pc:sldMkLst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2" creationId="{3E706106-EC24-558D-FDFA-6F150E5089EB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3" creationId="{F328B2C2-B01A-1C17-3647-BDEA008685C4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2" creationId="{CAFE3EA6-6595-EB3E-A595-421C5233A2C1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3" creationId="{96EE597D-0033-5797-71C4-9506D9729D1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4" creationId="{D6810250-7349-67CF-279B-B30AF16F8BB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5" creationId="{085DF88A-A1F8-6414-FB4E-CDCE767154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6" creationId="{855D9F13-2D24-E7FE-2F3E-F48E3BB1530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7" creationId="{A6C6D8E2-3021-EE28-0632-7D94D3F5C3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8" creationId="{2A18731F-553F-E0BE-9B9F-C41CF526A1A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9" creationId="{655F5043-E3A6-FED4-E5C9-2D6289A875A8}"/>
          </ac:spMkLst>
        </pc:sp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4" creationId="{B736FBF7-98A5-489E-DC22-FB39A892901B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5" creationId="{B2FE4F27-B762-DCE9-FE4B-0B8E109DE778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6" creationId="{444ED943-BCF9-0FFD-8D7A-5D601CE4BCBF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7" creationId="{6E2D42D6-73BB-A87C-614C-432CB789EB41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9" creationId="{A8A4403B-1631-C7E6-44C6-ED3331B458D0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0" creationId="{35A8CF9F-D67F-0072-F9AA-22D84ADBB659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46.943" v="148" actId="21"/>
          <ac:picMkLst>
            <pc:docMk/>
            <pc:sldMk cId="3755161727" sldId="281"/>
            <ac:picMk id="20" creationId="{BEAD7796-FA51-B74A-94CB-F2386E4AB1A4}"/>
          </ac:picMkLst>
        </pc:picChg>
      </pc:sldChg>
      <pc:sldChg chg="addSp delSp modSp add mod">
        <pc:chgData name="Armando Lacerda" userId="6ac139bb-b445-447a-8efe-92d4a0b8d73e" providerId="ADAL" clId="{51BA71F7-FC04-41B8-930C-C6A55A2B5965}" dt="2023-09-11T18:06:48.867" v="149"/>
        <pc:sldMkLst>
          <pc:docMk/>
          <pc:sldMk cId="2869170872" sldId="282"/>
        </pc:sldMkLst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3" creationId="{96EE597D-0033-5797-71C4-9506D9729D1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4" creationId="{D6810250-7349-67CF-279B-B30AF16F8BB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5" creationId="{085DF88A-A1F8-6414-FB4E-CDCE767154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6" creationId="{855D9F13-2D24-E7FE-2F3E-F48E3BB1530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7" creationId="{A6C6D8E2-3021-EE28-0632-7D94D3F5C3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8" creationId="{2A18731F-553F-E0BE-9B9F-C41CF526A1A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9" creationId="{655F5043-E3A6-FED4-E5C9-2D6289A875A8}"/>
          </ac:spMkLst>
        </pc:sp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5" creationId="{B2FE4F27-B762-DCE9-FE4B-0B8E109DE778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6" creationId="{444ED943-BCF9-0FFD-8D7A-5D601CE4BCBF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7" creationId="{6E2D42D6-73BB-A87C-614C-432CB789EB41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8" creationId="{FF3CE267-383C-9874-B90F-C48316623D74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9" creationId="{A8A4403B-1631-C7E6-44C6-ED3331B458D0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39.879" v="145" actId="21"/>
          <ac:picMkLst>
            <pc:docMk/>
            <pc:sldMk cId="2869170872" sldId="282"/>
            <ac:picMk id="20" creationId="{83BAB643-8E1A-B31D-1655-FAD11E5E0E10}"/>
          </ac:picMkLst>
        </pc:picChg>
        <pc:picChg chg="add mod">
          <ac:chgData name="Armando Lacerda" userId="6ac139bb-b445-447a-8efe-92d4a0b8d73e" providerId="ADAL" clId="{51BA71F7-FC04-41B8-930C-C6A55A2B5965}" dt="2023-09-11T18:06:48.867" v="149"/>
          <ac:picMkLst>
            <pc:docMk/>
            <pc:sldMk cId="2869170872" sldId="282"/>
            <ac:picMk id="21" creationId="{B11A9D1C-1343-5EF3-F607-B00D682A9C6F}"/>
          </ac:picMkLst>
        </pc:pic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894434822" sldId="282"/>
        </pc:sldMkLst>
      </pc:sldChg>
      <pc:sldChg chg="addSp delSp modSp new mod modAnim">
        <pc:chgData name="Armando Lacerda" userId="6ac139bb-b445-447a-8efe-92d4a0b8d73e" providerId="ADAL" clId="{51BA71F7-FC04-41B8-930C-C6A55A2B5965}" dt="2023-09-11T18:10:55.435" v="182" actId="21"/>
        <pc:sldMkLst>
          <pc:docMk/>
          <pc:sldMk cId="1541593639" sldId="283"/>
        </pc:sldMkLst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2" creationId="{6ECAA5B4-F0EF-B826-2EBD-EF841A32E130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" creationId="{D1DC3D2F-3082-FFB4-4064-362442A087EF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" creationId="{8676D68A-925A-84A8-F39E-1D7E77E0711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5" creationId="{34714645-A77A-4F28-1766-43A6EBAC70CF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6" creationId="{64A0CA0D-CB2D-1427-A7DC-9034FE381E5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7" creationId="{0E0C971D-096D-B293-0EC8-0AB1F63179D8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8" creationId="{E5060BE4-03CC-E0F0-B27C-16F39DF88DA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9" creationId="{40D9655D-1D8C-BBB0-ABFA-A9ED79125543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4" creationId="{2DDEB36D-1832-DF8F-12A9-108ECFCB633B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5" creationId="{9AED1265-8A2E-A162-0593-2944E91D7438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0" creationId="{86044071-4D8D-C2CF-3C47-ECC81759A519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1" creationId="{5487AA8F-1659-2239-8152-BD8BE51D7A45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6" creationId="{37F6BD63-F879-2777-4ED0-5613D9FD96ED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7" creationId="{4F71BCB3-2CF8-6C50-C688-C8FE5326242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2" creationId="{1CFAD0E8-2185-7013-64B9-B8BBF22AEB27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3" creationId="{8786358E-C82E-6F04-CF12-9F7C59B2FE3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4" creationId="{18E261B8-95A6-ACC5-EFFD-B52FBB83D0C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5" creationId="{011D93E9-9C70-6088-23BA-F84F14075F3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6" creationId="{6F3FABA1-5DAE-F4F8-D7D5-2E75EE0EFBC7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7" creationId="{F0868446-18C0-8FE5-6DEC-3D49FC6B6899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8" creationId="{0C52B099-BD4F-2BBD-CBAC-7F42A347FEB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9" creationId="{D5283852-F0C9-F726-669B-76A85C7F02F5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0" creationId="{418A93D4-B9E0-ADFC-3B28-3E60233F908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1" creationId="{CA344216-95FC-B365-541E-6B143DBA1FC9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2" creationId="{C6B0A264-E201-D160-AAEA-627F8ED9E0F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3" creationId="{75911AAC-D93B-4BC8-7C5A-E24377E58D4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4" creationId="{6AD6A2F6-FC43-9693-46E9-6492C9CC670A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5" creationId="{233491EE-D89E-5DC7-2DB6-07F84BBCB7A8}"/>
          </ac:spMkLst>
        </pc:spChg>
        <pc:grpChg chg="add del mod">
          <ac:chgData name="Armando Lacerda" userId="6ac139bb-b445-447a-8efe-92d4a0b8d73e" providerId="ADAL" clId="{51BA71F7-FC04-41B8-930C-C6A55A2B5965}" dt="2023-09-11T18:09:01.724" v="167" actId="478"/>
          <ac:grpSpMkLst>
            <pc:docMk/>
            <pc:sldMk cId="1541593639" sldId="283"/>
            <ac:grpSpMk id="10" creationId="{7942F397-A7F3-6E4F-8772-B596CA90A1A0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1" creationId="{F0EEA6B1-C188-DFEB-BC7A-2B4B77951809}"/>
          </ac:grpSpMkLst>
        </pc:grpChg>
        <pc:grpChg chg="add del mod">
          <ac:chgData name="Armando Lacerda" userId="6ac139bb-b445-447a-8efe-92d4a0b8d73e" providerId="ADAL" clId="{51BA71F7-FC04-41B8-930C-C6A55A2B5965}" dt="2023-09-11T18:09:03.349" v="168" actId="478"/>
          <ac:grpSpMkLst>
            <pc:docMk/>
            <pc:sldMk cId="1541593639" sldId="283"/>
            <ac:grpSpMk id="17" creationId="{35072736-3060-F13E-5BE0-619C6104C65D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8" creationId="{14F7A0E1-A6CA-2285-5DA6-21E30780D444}"/>
          </ac:grpSpMkLst>
        </pc:grpChg>
        <pc:grpChg chg="add del mod">
          <ac:chgData name="Armando Lacerda" userId="6ac139bb-b445-447a-8efe-92d4a0b8d73e" providerId="ADAL" clId="{51BA71F7-FC04-41B8-930C-C6A55A2B5965}" dt="2023-09-11T18:09:25.252" v="170" actId="478"/>
          <ac:grpSpMkLst>
            <pc:docMk/>
            <pc:sldMk cId="1541593639" sldId="283"/>
            <ac:grpSpMk id="23" creationId="{C90591C4-3460-BDCB-1C11-79D87978DD01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24" creationId="{D7FC5809-6F0B-B151-B470-EEC6D32B2503}"/>
          </ac:grpSpMkLst>
        </pc:grpChg>
        <pc:grpChg chg="add del mod">
          <ac:chgData name="Armando Lacerda" userId="6ac139bb-b445-447a-8efe-92d4a0b8d73e" providerId="ADAL" clId="{51BA71F7-FC04-41B8-930C-C6A55A2B5965}" dt="2023-09-11T18:09:23.445" v="169" actId="478"/>
          <ac:grpSpMkLst>
            <pc:docMk/>
            <pc:sldMk cId="1541593639" sldId="283"/>
            <ac:grpSpMk id="29" creationId="{943EC9A8-13B3-5696-54BC-EFC5B004F660}"/>
          </ac:grpSpMkLst>
        </pc:grpChg>
        <pc:picChg chg="add del mod">
          <ac:chgData name="Armando Lacerda" userId="6ac139bb-b445-447a-8efe-92d4a0b8d73e" providerId="ADAL" clId="{51BA71F7-FC04-41B8-930C-C6A55A2B5965}" dt="2023-09-11T18:09:28.923" v="171" actId="21"/>
          <ac:picMkLst>
            <pc:docMk/>
            <pc:sldMk cId="1541593639" sldId="283"/>
            <ac:picMk id="46" creationId="{FD294052-BEC9-069E-38D4-0F455430EBEE}"/>
          </ac:picMkLst>
        </pc:picChg>
        <pc:picChg chg="add mod">
          <ac:chgData name="Armando Lacerda" userId="6ac139bb-b445-447a-8efe-92d4a0b8d73e" providerId="ADAL" clId="{51BA71F7-FC04-41B8-930C-C6A55A2B5965}" dt="2023-09-11T18:09:36.184" v="174" actId="1076"/>
          <ac:picMkLst>
            <pc:docMk/>
            <pc:sldMk cId="1541593639" sldId="283"/>
            <ac:picMk id="47" creationId="{AA6FC6AE-5973-AFE9-FF74-B168A6A47EED}"/>
          </ac:picMkLst>
        </pc:picChg>
        <pc:picChg chg="add del mod">
          <ac:chgData name="Armando Lacerda" userId="6ac139bb-b445-447a-8efe-92d4a0b8d73e" providerId="ADAL" clId="{51BA71F7-FC04-41B8-930C-C6A55A2B5965}" dt="2023-09-11T18:10:55.435" v="182" actId="21"/>
          <ac:picMkLst>
            <pc:docMk/>
            <pc:sldMk cId="1541593639" sldId="283"/>
            <ac:picMk id="48" creationId="{767EE754-8ED2-0277-10C8-2C956DBBA335}"/>
          </ac:picMkLst>
        </pc:pic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2" creationId="{D591ECD5-AEAC-4A9A-17C2-10E4F0B48399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6" creationId="{5EB3E168-D5FC-46BF-D3C1-C78479EFC92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2" creationId="{0E274F6C-5BE8-B45A-60A0-77AA9DE6A4D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5" creationId="{176FDFE6-0EB1-31E2-224E-56931D2EE06C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8" creationId="{1FF2E71C-AFD9-FAA4-BEBF-DC5CB854A864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30" creationId="{AAFF7227-169F-C330-4D2C-5253DC7524C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31" creationId="{D1E04554-0CB7-510D-8B9D-233804616CEA}"/>
          </ac:cxnSpMkLst>
        </pc:cxnChg>
      </pc:sldChg>
      <pc:sldChg chg="addSp delSp modSp add mod modAnim">
        <pc:chgData name="Armando Lacerda" userId="6ac139bb-b445-447a-8efe-92d4a0b8d73e" providerId="ADAL" clId="{51BA71F7-FC04-41B8-930C-C6A55A2B5965}" dt="2023-09-11T18:10:57.271" v="183"/>
        <pc:sldMkLst>
          <pc:docMk/>
          <pc:sldMk cId="3203687222" sldId="284"/>
        </pc:sldMkLst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2" creationId="{6ECAA5B4-F0EF-B826-2EBD-EF841A32E130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" creationId="{D1DC3D2F-3082-FFB4-4064-362442A087E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" creationId="{8676D68A-925A-84A8-F39E-1D7E77E0711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5" creationId="{34714645-A77A-4F28-1766-43A6EBAC70C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6" creationId="{64A0CA0D-CB2D-1427-A7DC-9034FE381E5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7" creationId="{0E0C971D-096D-B293-0EC8-0AB1F63179D8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8" creationId="{E5060BE4-03CC-E0F0-B27C-16F39DF88DA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9" creationId="{40D9655D-1D8C-BBB0-ABFA-A9ED7912554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2" creationId="{1CFAD0E8-2185-7013-64B9-B8BBF22AEB2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3" creationId="{8786358E-C82E-6F04-CF12-9F7C59B2FE3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4" creationId="{18E261B8-95A6-ACC5-EFFD-B52FBB83D0C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5" creationId="{011D93E9-9C70-6088-23BA-F84F14075F3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6" creationId="{6F3FABA1-5DAE-F4F8-D7D5-2E75EE0EFBC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7" creationId="{F0868446-18C0-8FE5-6DEC-3D49FC6B689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8" creationId="{0C52B099-BD4F-2BBD-CBAC-7F42A347FEB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9" creationId="{D5283852-F0C9-F726-669B-76A85C7F02F5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0" creationId="{418A93D4-B9E0-ADFC-3B28-3E60233F908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1" creationId="{CA344216-95FC-B365-541E-6B143DBA1FC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2" creationId="{C6B0A264-E201-D160-AAEA-627F8ED9E0F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3" creationId="{75911AAC-D93B-4BC8-7C5A-E24377E58D4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4" creationId="{6AD6A2F6-FC43-9693-46E9-6492C9CC670A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5" creationId="{233491EE-D89E-5DC7-2DB6-07F84BBCB7A8}"/>
          </ac:spMkLst>
        </pc:s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0" creationId="{7942F397-A7F3-6E4F-8772-B596CA90A1A0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7" creationId="{35072736-3060-F13E-5BE0-619C6104C65D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3" creationId="{C90591C4-3460-BDCB-1C11-79D87978DD01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9" creationId="{943EC9A8-13B3-5696-54BC-EFC5B004F660}"/>
          </ac:grpSpMkLst>
        </pc:grpChg>
        <pc:picChg chg="add del">
          <ac:chgData name="Armando Lacerda" userId="6ac139bb-b445-447a-8efe-92d4a0b8d73e" providerId="ADAL" clId="{51BA71F7-FC04-41B8-930C-C6A55A2B5965}" dt="2023-09-11T18:10:45.275" v="178" actId="21"/>
          <ac:picMkLst>
            <pc:docMk/>
            <pc:sldMk cId="3203687222" sldId="284"/>
            <ac:picMk id="46" creationId="{303F03D8-18EA-7728-E501-1BDA9F16DB28}"/>
          </ac:picMkLst>
        </pc:picChg>
        <pc:picChg chg="add mod">
          <ac:chgData name="Armando Lacerda" userId="6ac139bb-b445-447a-8efe-92d4a0b8d73e" providerId="ADAL" clId="{51BA71F7-FC04-41B8-930C-C6A55A2B5965}" dt="2023-09-11T18:10:57.271" v="183"/>
          <ac:picMkLst>
            <pc:docMk/>
            <pc:sldMk cId="3203687222" sldId="284"/>
            <ac:picMk id="47" creationId="{A05D0150-309D-D7BA-7835-90E3F58F917E}"/>
          </ac:picMkLst>
        </pc:pic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31" creationId="{D1E04554-0CB7-510D-8B9D-233804616CEA}"/>
          </ac:cxnSpMkLst>
        </pc:cxnChg>
      </pc:sldChg>
      <pc:sldChg chg="addSp delSp modSp new mod">
        <pc:chgData name="Armando Lacerda" userId="6ac139bb-b445-447a-8efe-92d4a0b8d73e" providerId="ADAL" clId="{51BA71F7-FC04-41B8-930C-C6A55A2B5965}" dt="2023-09-11T18:15:00.095" v="227"/>
        <pc:sldMkLst>
          <pc:docMk/>
          <pc:sldMk cId="3784362222" sldId="285"/>
        </pc:sldMkLst>
        <pc:spChg chg="add mod">
          <ac:chgData name="Armando Lacerda" userId="6ac139bb-b445-447a-8efe-92d4a0b8d73e" providerId="ADAL" clId="{51BA71F7-FC04-41B8-930C-C6A55A2B5965}" dt="2023-09-11T18:14:18.064" v="225" actId="1076"/>
          <ac:spMkLst>
            <pc:docMk/>
            <pc:sldMk cId="3784362222" sldId="285"/>
            <ac:spMk id="4" creationId="{A730D6C7-2218-5CCD-70E4-29C49ACE13F8}"/>
          </ac:spMkLst>
        </pc:spChg>
        <pc:picChg chg="add del">
          <ac:chgData name="Armando Lacerda" userId="6ac139bb-b445-447a-8efe-92d4a0b8d73e" providerId="ADAL" clId="{51BA71F7-FC04-41B8-930C-C6A55A2B5965}" dt="2023-09-11T18:11:45.913" v="186" actId="21"/>
          <ac:picMkLst>
            <pc:docMk/>
            <pc:sldMk cId="3784362222" sldId="285"/>
            <ac:picMk id="2" creationId="{FA786BCF-8C62-F789-745D-DBF208E4C435}"/>
          </ac:picMkLst>
        </pc:picChg>
        <pc:picChg chg="add del mod">
          <ac:chgData name="Armando Lacerda" userId="6ac139bb-b445-447a-8efe-92d4a0b8d73e" providerId="ADAL" clId="{51BA71F7-FC04-41B8-930C-C6A55A2B5965}" dt="2023-09-11T18:14:59.733" v="226" actId="478"/>
          <ac:picMkLst>
            <pc:docMk/>
            <pc:sldMk cId="3784362222" sldId="285"/>
            <ac:picMk id="3" creationId="{360FC11D-BA1F-9BD1-E6E0-A81390474DEC}"/>
          </ac:picMkLst>
        </pc:picChg>
        <pc:picChg chg="add mod">
          <ac:chgData name="Armando Lacerda" userId="6ac139bb-b445-447a-8efe-92d4a0b8d73e" providerId="ADAL" clId="{51BA71F7-FC04-41B8-930C-C6A55A2B5965}" dt="2023-09-11T18:15:00.095" v="227"/>
          <ac:picMkLst>
            <pc:docMk/>
            <pc:sldMk cId="3784362222" sldId="285"/>
            <ac:picMk id="5" creationId="{5A2D8DA3-75F2-81EF-DE90-8C9F6F91450C}"/>
          </ac:picMkLst>
        </pc:picChg>
      </pc:sldChg>
      <pc:sldChg chg="modSp add mod">
        <pc:chgData name="Armando Lacerda" userId="6ac139bb-b445-447a-8efe-92d4a0b8d73e" providerId="ADAL" clId="{51BA71F7-FC04-41B8-930C-C6A55A2B5965}" dt="2023-09-11T18:11:54.504" v="188" actId="14826"/>
        <pc:sldMkLst>
          <pc:docMk/>
          <pc:sldMk cId="61821553" sldId="286"/>
        </pc:sldMkLst>
        <pc:picChg chg="mod">
          <ac:chgData name="Armando Lacerda" userId="6ac139bb-b445-447a-8efe-92d4a0b8d73e" providerId="ADAL" clId="{51BA71F7-FC04-41B8-930C-C6A55A2B5965}" dt="2023-09-11T18:11:54.504" v="188" actId="14826"/>
          <ac:picMkLst>
            <pc:docMk/>
            <pc:sldMk cId="61821553" sldId="286"/>
            <ac:picMk id="47" creationId="{A05D0150-309D-D7BA-7835-90E3F58F917E}"/>
          </ac:picMkLst>
        </pc:picChg>
      </pc:sld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Armando Lacerda" userId="6ac139bb-b445-447a-8efe-92d4a0b8d73e" providerId="ADAL" clId="{DB4BD53F-9FC2-4664-9416-58C023349710}"/>
    <pc:docChg chg="undo custSel addSld delSld modSld modSection">
      <pc:chgData name="Armando Lacerda" userId="6ac139bb-b445-447a-8efe-92d4a0b8d73e" providerId="ADAL" clId="{DB4BD53F-9FC2-4664-9416-58C023349710}" dt="2023-10-16T19:14:08.089" v="323" actId="478"/>
      <pc:docMkLst>
        <pc:docMk/>
      </pc:docMkLst>
      <pc:sldChg chg="modSp mod">
        <pc:chgData name="Armando Lacerda" userId="6ac139bb-b445-447a-8efe-92d4a0b8d73e" providerId="ADAL" clId="{DB4BD53F-9FC2-4664-9416-58C023349710}" dt="2023-10-16T17:35:00.104" v="7" actId="313"/>
        <pc:sldMkLst>
          <pc:docMk/>
          <pc:sldMk cId="4215762931" sldId="269"/>
        </pc:sldMkLst>
        <pc:spChg chg="mod">
          <ac:chgData name="Armando Lacerda" userId="6ac139bb-b445-447a-8efe-92d4a0b8d73e" providerId="ADAL" clId="{DB4BD53F-9FC2-4664-9416-58C023349710}" dt="2023-10-16T17:35:00.104" v="7" actId="313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">
        <pc:chgData name="Armando Lacerda" userId="6ac139bb-b445-447a-8efe-92d4a0b8d73e" providerId="ADAL" clId="{DB4BD53F-9FC2-4664-9416-58C023349710}" dt="2023-10-16T17:36:31.475" v="105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DB4BD53F-9FC2-4664-9416-58C023349710}" dt="2023-10-16T17:36:31.475" v="105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DB4BD53F-9FC2-4664-9416-58C023349710}" dt="2023-10-16T18:02:05.922" v="11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DB4BD53F-9FC2-4664-9416-58C023349710}" dt="2023-10-16T18:02:05.922" v="116" actId="21"/>
          <ac:picMkLst>
            <pc:docMk/>
            <pc:sldMk cId="3755161727" sldId="281"/>
            <ac:picMk id="9" creationId="{6F75343E-8B6C-5FB2-4B13-EF823E238098}"/>
          </ac:picMkLst>
        </pc:picChg>
      </pc:sldChg>
      <pc:sldChg chg="del">
        <pc:chgData name="Armando Lacerda" userId="6ac139bb-b445-447a-8efe-92d4a0b8d73e" providerId="ADAL" clId="{DB4BD53F-9FC2-4664-9416-58C023349710}" dt="2023-10-16T18:01:03.548" v="106" actId="47"/>
        <pc:sldMkLst>
          <pc:docMk/>
          <pc:sldMk cId="3420727763" sldId="287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3902582183" sldId="298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612099732" sldId="299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2516310762" sldId="300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3627345990" sldId="301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1902282215" sldId="302"/>
        </pc:sldMkLst>
      </pc:sldChg>
      <pc:sldChg chg="del">
        <pc:chgData name="Armando Lacerda" userId="6ac139bb-b445-447a-8efe-92d4a0b8d73e" providerId="ADAL" clId="{DB4BD53F-9FC2-4664-9416-58C023349710}" dt="2023-10-16T17:35:14.818" v="8" actId="47"/>
        <pc:sldMkLst>
          <pc:docMk/>
          <pc:sldMk cId="2172705607" sldId="303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581148840" sldId="304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2794196314" sldId="305"/>
        </pc:sldMkLst>
      </pc:sldChg>
      <pc:sldChg chg="addSp delSp modSp add mod">
        <pc:chgData name="Armando Lacerda" userId="6ac139bb-b445-447a-8efe-92d4a0b8d73e" providerId="ADAL" clId="{DB4BD53F-9FC2-4664-9416-58C023349710}" dt="2023-10-16T18:02:25.567" v="119"/>
        <pc:sldMkLst>
          <pc:docMk/>
          <pc:sldMk cId="669009461" sldId="311"/>
        </pc:sldMkLst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2" creationId="{CAFE3EA6-6595-EB3E-A595-421C5233A2C1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3" creationId="{96EE597D-0033-5797-71C4-9506D9729D17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4" creationId="{D6810250-7349-67CF-279B-B30AF16F8BB7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6" creationId="{855D9F13-2D24-E7FE-2F3E-F48E3BB15306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8" creationId="{2A18731F-553F-E0BE-9B9F-C41CF526A1A6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23" creationId="{30C83FFA-062F-4FA4-0CDD-A9D2CF849713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24" creationId="{5F5F6D25-4BB7-92D1-9E38-BE240AD52DDD}"/>
          </ac:spMkLst>
        </pc:sp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4" creationId="{B736FBF7-98A5-489E-DC22-FB39A892901B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5" creationId="{B2FE4F27-B762-DCE9-FE4B-0B8E109DE778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6" creationId="{444ED943-BCF9-0FFD-8D7A-5D601CE4BCBF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DB4BD53F-9FC2-4664-9416-58C023349710}" dt="2023-10-16T18:02:25.567" v="119"/>
          <ac:picMkLst>
            <pc:docMk/>
            <pc:sldMk cId="669009461" sldId="311"/>
            <ac:picMk id="9" creationId="{8789DDEF-3367-F643-602F-3049D18A620F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21" creationId="{ADC99ED3-57BB-F262-376F-667658479E54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22" creationId="{13079361-8F36-1941-036A-AA685320514A}"/>
          </ac:picMkLst>
        </pc:picChg>
      </pc:sldChg>
      <pc:sldChg chg="addSp delSp modSp new mod">
        <pc:chgData name="Armando Lacerda" userId="6ac139bb-b445-447a-8efe-92d4a0b8d73e" providerId="ADAL" clId="{DB4BD53F-9FC2-4664-9416-58C023349710}" dt="2023-10-16T19:14:08.089" v="323" actId="478"/>
        <pc:sldMkLst>
          <pc:docMk/>
          <pc:sldMk cId="3711284706" sldId="312"/>
        </pc:sldMkLst>
        <pc:picChg chg="add del mod">
          <ac:chgData name="Armando Lacerda" userId="6ac139bb-b445-447a-8efe-92d4a0b8d73e" providerId="ADAL" clId="{DB4BD53F-9FC2-4664-9416-58C023349710}" dt="2023-10-16T18:05:12.558" v="126" actId="478"/>
          <ac:picMkLst>
            <pc:docMk/>
            <pc:sldMk cId="3711284706" sldId="312"/>
            <ac:picMk id="3" creationId="{7621AB61-4AF0-27CC-EAAB-6F0902E884DB}"/>
          </ac:picMkLst>
        </pc:picChg>
        <pc:picChg chg="add del mod">
          <ac:chgData name="Armando Lacerda" userId="6ac139bb-b445-447a-8efe-92d4a0b8d73e" providerId="ADAL" clId="{DB4BD53F-9FC2-4664-9416-58C023349710}" dt="2023-10-16T18:05:11.526" v="125" actId="478"/>
          <ac:picMkLst>
            <pc:docMk/>
            <pc:sldMk cId="3711284706" sldId="312"/>
            <ac:picMk id="5" creationId="{91B62CC3-900F-2CF2-23AD-382D690247A9}"/>
          </ac:picMkLst>
        </pc:picChg>
        <pc:picChg chg="add del mod">
          <ac:chgData name="Armando Lacerda" userId="6ac139bb-b445-447a-8efe-92d4a0b8d73e" providerId="ADAL" clId="{DB4BD53F-9FC2-4664-9416-58C023349710}" dt="2023-10-16T18:05:09.869" v="124" actId="478"/>
          <ac:picMkLst>
            <pc:docMk/>
            <pc:sldMk cId="3711284706" sldId="312"/>
            <ac:picMk id="7" creationId="{295189E7-DD59-1110-1F06-F0909439DE55}"/>
          </ac:picMkLst>
        </pc:picChg>
        <pc:picChg chg="add del mod">
          <ac:chgData name="Armando Lacerda" userId="6ac139bb-b445-447a-8efe-92d4a0b8d73e" providerId="ADAL" clId="{DB4BD53F-9FC2-4664-9416-58C023349710}" dt="2023-10-16T18:05:08.645" v="123" actId="478"/>
          <ac:picMkLst>
            <pc:docMk/>
            <pc:sldMk cId="3711284706" sldId="312"/>
            <ac:picMk id="9" creationId="{BBBB95F5-C66B-F9FF-FAF0-02CCB0C84C0C}"/>
          </ac:picMkLst>
        </pc:picChg>
        <pc:picChg chg="add del mod">
          <ac:chgData name="Armando Lacerda" userId="6ac139bb-b445-447a-8efe-92d4a0b8d73e" providerId="ADAL" clId="{DB4BD53F-9FC2-4664-9416-58C023349710}" dt="2023-10-16T18:05:23.355" v="144" actId="478"/>
          <ac:picMkLst>
            <pc:docMk/>
            <pc:sldMk cId="3711284706" sldId="312"/>
            <ac:picMk id="11" creationId="{CFC7B43A-AE20-795D-C53E-3025D8233FBF}"/>
          </ac:picMkLst>
        </pc:picChg>
        <pc:picChg chg="add del mod">
          <ac:chgData name="Armando Lacerda" userId="6ac139bb-b445-447a-8efe-92d4a0b8d73e" providerId="ADAL" clId="{DB4BD53F-9FC2-4664-9416-58C023349710}" dt="2023-10-16T18:05:18.913" v="136" actId="478"/>
          <ac:picMkLst>
            <pc:docMk/>
            <pc:sldMk cId="3711284706" sldId="312"/>
            <ac:picMk id="13" creationId="{A1026C4E-E1BF-0861-D275-1CBC2FB807A8}"/>
          </ac:picMkLst>
        </pc:picChg>
        <pc:picChg chg="add del mod">
          <ac:chgData name="Armando Lacerda" userId="6ac139bb-b445-447a-8efe-92d4a0b8d73e" providerId="ADAL" clId="{DB4BD53F-9FC2-4664-9416-58C023349710}" dt="2023-10-16T18:05:22.109" v="142" actId="478"/>
          <ac:picMkLst>
            <pc:docMk/>
            <pc:sldMk cId="3711284706" sldId="312"/>
            <ac:picMk id="15" creationId="{599EA35C-D925-0D79-B7D6-2BE7EB2018DC}"/>
          </ac:picMkLst>
        </pc:picChg>
        <pc:picChg chg="add del mod">
          <ac:chgData name="Armando Lacerda" userId="6ac139bb-b445-447a-8efe-92d4a0b8d73e" providerId="ADAL" clId="{DB4BD53F-9FC2-4664-9416-58C023349710}" dt="2023-10-16T18:05:19.858" v="138" actId="478"/>
          <ac:picMkLst>
            <pc:docMk/>
            <pc:sldMk cId="3711284706" sldId="312"/>
            <ac:picMk id="17" creationId="{D1DED1D1-2626-0B9A-A367-93192C469181}"/>
          </ac:picMkLst>
        </pc:picChg>
        <pc:picChg chg="add del mod">
          <ac:chgData name="Armando Lacerda" userId="6ac139bb-b445-447a-8efe-92d4a0b8d73e" providerId="ADAL" clId="{DB4BD53F-9FC2-4664-9416-58C023349710}" dt="2023-10-16T18:05:20.907" v="140" actId="478"/>
          <ac:picMkLst>
            <pc:docMk/>
            <pc:sldMk cId="3711284706" sldId="312"/>
            <ac:picMk id="19" creationId="{3B4CEED4-310F-B214-EEA4-99FD2292B999}"/>
          </ac:picMkLst>
        </pc:picChg>
        <pc:picChg chg="add del mod">
          <ac:chgData name="Armando Lacerda" userId="6ac139bb-b445-447a-8efe-92d4a0b8d73e" providerId="ADAL" clId="{DB4BD53F-9FC2-4664-9416-58C023349710}" dt="2023-10-16T18:05:16.670" v="132" actId="478"/>
          <ac:picMkLst>
            <pc:docMk/>
            <pc:sldMk cId="3711284706" sldId="312"/>
            <ac:picMk id="21" creationId="{67CB299F-8669-2055-8F35-49AD93888C50}"/>
          </ac:picMkLst>
        </pc:picChg>
        <pc:picChg chg="add del mod">
          <ac:chgData name="Armando Lacerda" userId="6ac139bb-b445-447a-8efe-92d4a0b8d73e" providerId="ADAL" clId="{DB4BD53F-9FC2-4664-9416-58C023349710}" dt="2023-10-16T18:05:15.268" v="130" actId="478"/>
          <ac:picMkLst>
            <pc:docMk/>
            <pc:sldMk cId="3711284706" sldId="312"/>
            <ac:picMk id="23" creationId="{4A5A357D-181F-8F85-65CE-979EC5EF671C}"/>
          </ac:picMkLst>
        </pc:picChg>
        <pc:picChg chg="add del mod">
          <ac:chgData name="Armando Lacerda" userId="6ac139bb-b445-447a-8efe-92d4a0b8d73e" providerId="ADAL" clId="{DB4BD53F-9FC2-4664-9416-58C023349710}" dt="2023-10-16T18:05:18.005" v="134" actId="478"/>
          <ac:picMkLst>
            <pc:docMk/>
            <pc:sldMk cId="3711284706" sldId="312"/>
            <ac:picMk id="25" creationId="{3474343E-2C5B-D428-9931-EDAC7918054E}"/>
          </ac:picMkLst>
        </pc:picChg>
        <pc:picChg chg="add del mod">
          <ac:chgData name="Armando Lacerda" userId="6ac139bb-b445-447a-8efe-92d4a0b8d73e" providerId="ADAL" clId="{DB4BD53F-9FC2-4664-9416-58C023349710}" dt="2023-10-16T18:05:14.141" v="128" actId="478"/>
          <ac:picMkLst>
            <pc:docMk/>
            <pc:sldMk cId="3711284706" sldId="312"/>
            <ac:picMk id="27" creationId="{047E1BCE-3F7E-2F73-C976-9E5A360D08A5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29" creationId="{42235D75-3EC4-2ACB-373C-216123496ABB}"/>
          </ac:picMkLst>
        </pc:picChg>
        <pc:picChg chg="add del mod">
          <ac:chgData name="Armando Lacerda" userId="6ac139bb-b445-447a-8efe-92d4a0b8d73e" providerId="ADAL" clId="{DB4BD53F-9FC2-4664-9416-58C023349710}" dt="2023-10-16T18:07:13.286" v="150" actId="478"/>
          <ac:picMkLst>
            <pc:docMk/>
            <pc:sldMk cId="3711284706" sldId="312"/>
            <ac:picMk id="31" creationId="{B70F65C0-7D3B-678E-A92A-639D7FF9E96F}"/>
          </ac:picMkLst>
        </pc:picChg>
        <pc:picChg chg="add del mod">
          <ac:chgData name="Armando Lacerda" userId="6ac139bb-b445-447a-8efe-92d4a0b8d73e" providerId="ADAL" clId="{DB4BD53F-9FC2-4664-9416-58C023349710}" dt="2023-10-16T18:07:25.445" v="153" actId="21"/>
          <ac:picMkLst>
            <pc:docMk/>
            <pc:sldMk cId="3711284706" sldId="312"/>
            <ac:picMk id="33" creationId="{41926B41-B08F-8F96-3062-391493907038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34" creationId="{FF1617C6-6BC9-E7FA-6569-DDACA63CBE30}"/>
          </ac:picMkLst>
        </pc:picChg>
        <pc:picChg chg="add del mod">
          <ac:chgData name="Armando Lacerda" userId="6ac139bb-b445-447a-8efe-92d4a0b8d73e" providerId="ADAL" clId="{DB4BD53F-9FC2-4664-9416-58C023349710}" dt="2023-10-16T18:25:58.540" v="171" actId="478"/>
          <ac:picMkLst>
            <pc:docMk/>
            <pc:sldMk cId="3711284706" sldId="312"/>
            <ac:picMk id="38" creationId="{E5D8E7B0-39D3-DD73-57F8-A5F65E16849A}"/>
          </ac:picMkLst>
        </pc:picChg>
        <pc:picChg chg="add del mod">
          <ac:chgData name="Armando Lacerda" userId="6ac139bb-b445-447a-8efe-92d4a0b8d73e" providerId="ADAL" clId="{DB4BD53F-9FC2-4664-9416-58C023349710}" dt="2023-10-16T18:25:48.408" v="168" actId="21"/>
          <ac:picMkLst>
            <pc:docMk/>
            <pc:sldMk cId="3711284706" sldId="312"/>
            <ac:picMk id="40" creationId="{8AD03D34-C403-9539-48DA-5994CB55B2DA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41" creationId="{0844647F-D733-903D-53D9-3595C8F31F32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42" creationId="{703EFC4D-0C60-8AA0-6BC7-66C00920A52E}"/>
          </ac:picMkLst>
        </pc:picChg>
        <pc:picChg chg="add del mod">
          <ac:chgData name="Armando Lacerda" userId="6ac139bb-b445-447a-8efe-92d4a0b8d73e" providerId="ADAL" clId="{DB4BD53F-9FC2-4664-9416-58C023349710}" dt="2023-10-16T18:44:19.587" v="293" actId="478"/>
          <ac:picMkLst>
            <pc:docMk/>
            <pc:sldMk cId="3711284706" sldId="312"/>
            <ac:picMk id="43" creationId="{03439096-DB96-F1BC-4782-4D895800654B}"/>
          </ac:picMkLst>
        </pc:picChg>
        <pc:picChg chg="add mod">
          <ac:chgData name="Armando Lacerda" userId="6ac139bb-b445-447a-8efe-92d4a0b8d73e" providerId="ADAL" clId="{DB4BD53F-9FC2-4664-9416-58C023349710}" dt="2023-10-16T18:45:14.139" v="295" actId="571"/>
          <ac:picMkLst>
            <pc:docMk/>
            <pc:sldMk cId="3711284706" sldId="312"/>
            <ac:picMk id="44" creationId="{96183D2B-B129-FA12-5E66-DCC00012B605}"/>
          </ac:picMkLst>
        </pc:picChg>
        <pc:picChg chg="add del mod">
          <ac:chgData name="Armando Lacerda" userId="6ac139bb-b445-447a-8efe-92d4a0b8d73e" providerId="ADAL" clId="{DB4BD53F-9FC2-4664-9416-58C023349710}" dt="2023-10-16T19:14:08.089" v="323" actId="478"/>
          <ac:picMkLst>
            <pc:docMk/>
            <pc:sldMk cId="3711284706" sldId="312"/>
            <ac:picMk id="45" creationId="{E7F64B21-F640-AFE7-988F-FFCCFBDE48B6}"/>
          </ac:picMkLst>
        </pc:picChg>
        <pc:cxnChg chg="add mod">
          <ac:chgData name="Armando Lacerda" userId="6ac139bb-b445-447a-8efe-92d4a0b8d73e" providerId="ADAL" clId="{DB4BD53F-9FC2-4664-9416-58C023349710}" dt="2023-10-16T18:43:39.730" v="291" actId="1076"/>
          <ac:cxnSpMkLst>
            <pc:docMk/>
            <pc:sldMk cId="3711284706" sldId="312"/>
            <ac:cxnSpMk id="36" creationId="{485E7B5B-7325-FC1C-584A-1829C3DE083C}"/>
          </ac:cxnSpMkLst>
        </pc:cxnChg>
      </pc:sldChg>
      <pc:sldChg chg="addSp delSp modSp add mod modAnim">
        <pc:chgData name="Armando Lacerda" userId="6ac139bb-b445-447a-8efe-92d4a0b8d73e" providerId="ADAL" clId="{DB4BD53F-9FC2-4664-9416-58C023349710}" dt="2023-10-16T18:47:23.597" v="308" actId="14100"/>
        <pc:sldMkLst>
          <pc:docMk/>
          <pc:sldMk cId="2931570443" sldId="313"/>
        </pc:sldMkLst>
        <pc:spChg chg="add del mod">
          <ac:chgData name="Armando Lacerda" userId="6ac139bb-b445-447a-8efe-92d4a0b8d73e" providerId="ADAL" clId="{DB4BD53F-9FC2-4664-9416-58C023349710}" dt="2023-10-16T18:28:15.923" v="197" actId="478"/>
          <ac:spMkLst>
            <pc:docMk/>
            <pc:sldMk cId="2931570443" sldId="313"/>
            <ac:spMk id="10" creationId="{B55CEFAB-C968-5919-7F29-ADE68A2088A7}"/>
          </ac:spMkLst>
        </pc:spChg>
        <pc:spChg chg="add mod">
          <ac:chgData name="Armando Lacerda" userId="6ac139bb-b445-447a-8efe-92d4a0b8d73e" providerId="ADAL" clId="{DB4BD53F-9FC2-4664-9416-58C023349710}" dt="2023-10-16T18:28:42.537" v="199" actId="1076"/>
          <ac:spMkLst>
            <pc:docMk/>
            <pc:sldMk cId="2931570443" sldId="313"/>
            <ac:spMk id="12" creationId="{01D3F9E0-D864-6D29-4140-62A023341A56}"/>
          </ac:spMkLst>
        </pc:spChg>
        <pc:spChg chg="mod">
          <ac:chgData name="Armando Lacerda" userId="6ac139bb-b445-447a-8efe-92d4a0b8d73e" providerId="ADAL" clId="{DB4BD53F-9FC2-4664-9416-58C023349710}" dt="2023-10-16T18:28:42.537" v="199" actId="1076"/>
          <ac:spMkLst>
            <pc:docMk/>
            <pc:sldMk cId="2931570443" sldId="313"/>
            <ac:spMk id="14" creationId="{26A47EC4-3C94-440D-D590-83FEE71E4C98}"/>
          </ac:spMkLst>
        </pc:spChg>
        <pc:spChg chg="add mod">
          <ac:chgData name="Armando Lacerda" userId="6ac139bb-b445-447a-8efe-92d4a0b8d73e" providerId="ADAL" clId="{DB4BD53F-9FC2-4664-9416-58C023349710}" dt="2023-10-16T18:45:35.240" v="297" actId="207"/>
          <ac:spMkLst>
            <pc:docMk/>
            <pc:sldMk cId="2931570443" sldId="313"/>
            <ac:spMk id="16" creationId="{CFE47D03-46DB-AECD-70E6-A2B62E64DB36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18" creationId="{1EC27874-08A7-FCD3-AA19-55A04EA7D113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1" creationId="{8AF0BBBF-777A-86DC-654D-A683C203FBDB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2" creationId="{25BD80F6-B3A1-B709-485E-A880DBA1F869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3" creationId="{20C6C128-F22D-A66B-F22E-7184E5053A76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5" creationId="{3EED502C-D1A3-67F8-CAC0-3EA2CF9BB5ED}"/>
          </ac:spMkLst>
        </pc:spChg>
        <pc:spChg chg="add mod">
          <ac:chgData name="Armando Lacerda" userId="6ac139bb-b445-447a-8efe-92d4a0b8d73e" providerId="ADAL" clId="{DB4BD53F-9FC2-4664-9416-58C023349710}" dt="2023-10-16T18:28:50.635" v="203" actId="1076"/>
          <ac:spMkLst>
            <pc:docMk/>
            <pc:sldMk cId="2931570443" sldId="313"/>
            <ac:spMk id="26" creationId="{82EC101E-DBD0-C35F-776D-C8FA86296AD8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7" creationId="{42AA8D99-4ABF-F5A0-0483-5A83F96EF47F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32" creationId="{A1C98056-2403-8ECB-611C-EFF75989ADA7}"/>
          </ac:spMkLst>
        </pc:spChg>
        <pc:spChg chg="add mod">
          <ac:chgData name="Armando Lacerda" userId="6ac139bb-b445-447a-8efe-92d4a0b8d73e" providerId="ADAL" clId="{DB4BD53F-9FC2-4664-9416-58C023349710}" dt="2023-10-16T18:47:23.597" v="308" actId="14100"/>
          <ac:spMkLst>
            <pc:docMk/>
            <pc:sldMk cId="2931570443" sldId="313"/>
            <ac:spMk id="37" creationId="{919D4F37-0599-A8C6-E415-227BCCDC36CA}"/>
          </ac:spMkLst>
        </pc:spChg>
        <pc:grpChg chg="add mod">
          <ac:chgData name="Armando Lacerda" userId="6ac139bb-b445-447a-8efe-92d4a0b8d73e" providerId="ADAL" clId="{DB4BD53F-9FC2-4664-9416-58C023349710}" dt="2023-10-16T18:28:42.537" v="199" actId="1076"/>
          <ac:grpSpMkLst>
            <pc:docMk/>
            <pc:sldMk cId="2931570443" sldId="313"/>
            <ac:grpSpMk id="13" creationId="{FD178019-838A-A840-DC75-DAB410FCEEC2}"/>
          </ac:grpSpMkLst>
        </pc:grpChg>
        <pc:picChg chg="add del mod">
          <ac:chgData name="Armando Lacerda" userId="6ac139bb-b445-447a-8efe-92d4a0b8d73e" providerId="ADAL" clId="{DB4BD53F-9FC2-4664-9416-58C023349710}" dt="2023-10-16T18:26:39.171" v="178" actId="21"/>
          <ac:picMkLst>
            <pc:docMk/>
            <pc:sldMk cId="2931570443" sldId="313"/>
            <ac:picMk id="2" creationId="{FDC59386-2BDC-5270-F609-19EA98DDB99D}"/>
          </ac:picMkLst>
        </pc:picChg>
        <pc:picChg chg="add del mod">
          <ac:chgData name="Armando Lacerda" userId="6ac139bb-b445-447a-8efe-92d4a0b8d73e" providerId="ADAL" clId="{DB4BD53F-9FC2-4664-9416-58C023349710}" dt="2023-10-16T18:28:10.773" v="195" actId="478"/>
          <ac:picMkLst>
            <pc:docMk/>
            <pc:sldMk cId="2931570443" sldId="313"/>
            <ac:picMk id="3" creationId="{B2E5DEFE-D474-E9FC-EEBB-59F496623811}"/>
          </ac:picMkLst>
        </pc:picChg>
        <pc:picChg chg="add del mod">
          <ac:chgData name="Armando Lacerda" userId="6ac139bb-b445-447a-8efe-92d4a0b8d73e" providerId="ADAL" clId="{DB4BD53F-9FC2-4664-9416-58C023349710}" dt="2023-10-16T18:27:02.361" v="183" actId="478"/>
          <ac:picMkLst>
            <pc:docMk/>
            <pc:sldMk cId="2931570443" sldId="313"/>
            <ac:picMk id="5" creationId="{40BD7ADF-2E7E-CFBD-1AC9-4A98B23B1590}"/>
          </ac:picMkLst>
        </pc:picChg>
        <pc:picChg chg="add del mod">
          <ac:chgData name="Armando Lacerda" userId="6ac139bb-b445-447a-8efe-92d4a0b8d73e" providerId="ADAL" clId="{DB4BD53F-9FC2-4664-9416-58C023349710}" dt="2023-10-16T18:27:18.196" v="185" actId="21"/>
          <ac:picMkLst>
            <pc:docMk/>
            <pc:sldMk cId="2931570443" sldId="313"/>
            <ac:picMk id="7" creationId="{6BCBC744-5826-6807-1DE6-40F3C67554D5}"/>
          </ac:picMkLst>
        </pc:picChg>
        <pc:picChg chg="add del mod">
          <ac:chgData name="Armando Lacerda" userId="6ac139bb-b445-447a-8efe-92d4a0b8d73e" providerId="ADAL" clId="{DB4BD53F-9FC2-4664-9416-58C023349710}" dt="2023-10-16T18:28:10.773" v="195" actId="478"/>
          <ac:picMkLst>
            <pc:docMk/>
            <pc:sldMk cId="2931570443" sldId="313"/>
            <ac:picMk id="8" creationId="{7EC286A0-51D2-DE9B-3A90-863C30B7F478}"/>
          </ac:picMkLst>
        </pc:picChg>
        <pc:picChg chg="add del">
          <ac:chgData name="Armando Lacerda" userId="6ac139bb-b445-447a-8efe-92d4a0b8d73e" providerId="ADAL" clId="{DB4BD53F-9FC2-4664-9416-58C023349710}" dt="2023-10-16T18:27:23.739" v="188"/>
          <ac:picMkLst>
            <pc:docMk/>
            <pc:sldMk cId="2931570443" sldId="313"/>
            <ac:picMk id="9" creationId="{3FB88F6B-4CCF-96C3-A299-EAF3F26BFA50}"/>
          </ac:picMkLst>
        </pc:picChg>
        <pc:picChg chg="add mod">
          <ac:chgData name="Armando Lacerda" userId="6ac139bb-b445-447a-8efe-92d4a0b8d73e" providerId="ADAL" clId="{DB4BD53F-9FC2-4664-9416-58C023349710}" dt="2023-10-16T18:28:42.537" v="199" actId="1076"/>
          <ac:picMkLst>
            <pc:docMk/>
            <pc:sldMk cId="2931570443" sldId="313"/>
            <ac:picMk id="11" creationId="{52806716-D799-3C32-18F7-1DD251DDF34D}"/>
          </ac:picMkLst>
        </pc:picChg>
        <pc:picChg chg="mod">
          <ac:chgData name="Armando Lacerda" userId="6ac139bb-b445-447a-8efe-92d4a0b8d73e" providerId="ADAL" clId="{DB4BD53F-9FC2-4664-9416-58C023349710}" dt="2023-10-16T18:28:42.537" v="199" actId="1076"/>
          <ac:picMkLst>
            <pc:docMk/>
            <pc:sldMk cId="2931570443" sldId="313"/>
            <ac:picMk id="15" creationId="{2F9DC351-B196-A214-C0BD-3C534C472B87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17" creationId="{0EA6F184-0026-2B1D-0B7F-CAFF4C41EAE5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19" creationId="{E5339E6F-93C0-412F-9F02-48E13C82F04A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20" creationId="{EC6BC2D6-348E-8C1C-F204-C2AAD107B164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24" creationId="{F7DBAA07-E5FA-E873-FB8C-0608386DF985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28" creationId="{C52CFB44-163A-8FFD-6FC0-630592EA2682}"/>
          </ac:picMkLst>
        </pc:picChg>
        <pc:picChg chg="del">
          <ac:chgData name="Armando Lacerda" userId="6ac139bb-b445-447a-8efe-92d4a0b8d73e" providerId="ADAL" clId="{DB4BD53F-9FC2-4664-9416-58C023349710}" dt="2023-10-16T18:26:33.950" v="176" actId="478"/>
          <ac:picMkLst>
            <pc:docMk/>
            <pc:sldMk cId="2931570443" sldId="313"/>
            <ac:picMk id="29" creationId="{42235D75-3EC4-2ACB-373C-216123496ABB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30" creationId="{25493A2E-FDC4-0E02-F03B-DD8EFF2C75CA}"/>
          </ac:picMkLst>
        </pc:picChg>
        <pc:picChg chg="add mod">
          <ac:chgData name="Armando Lacerda" userId="6ac139bb-b445-447a-8efe-92d4a0b8d73e" providerId="ADAL" clId="{DB4BD53F-9FC2-4664-9416-58C023349710}" dt="2023-10-16T18:28:50.635" v="203" actId="1076"/>
          <ac:picMkLst>
            <pc:docMk/>
            <pc:sldMk cId="2931570443" sldId="313"/>
            <ac:picMk id="31" creationId="{F9E35285-A28E-AE7B-0203-BE218C53EC57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33" creationId="{112EABAB-057A-6492-B047-8FA68BFD5D37}"/>
          </ac:picMkLst>
        </pc:picChg>
        <pc:picChg chg="del mod">
          <ac:chgData name="Armando Lacerda" userId="6ac139bb-b445-447a-8efe-92d4a0b8d73e" providerId="ADAL" clId="{DB4BD53F-9FC2-4664-9416-58C023349710}" dt="2023-10-16T18:28:10.773" v="195" actId="478"/>
          <ac:picMkLst>
            <pc:docMk/>
            <pc:sldMk cId="2931570443" sldId="313"/>
            <ac:picMk id="34" creationId="{FF1617C6-6BC9-E7FA-6569-DDACA63CBE30}"/>
          </ac:picMkLst>
        </pc:picChg>
        <pc:picChg chg="add mod ord">
          <ac:chgData name="Armando Lacerda" userId="6ac139bb-b445-447a-8efe-92d4a0b8d73e" providerId="ADAL" clId="{DB4BD53F-9FC2-4664-9416-58C023349710}" dt="2023-10-16T18:47:14.101" v="307" actId="166"/>
          <ac:picMkLst>
            <pc:docMk/>
            <pc:sldMk cId="2931570443" sldId="313"/>
            <ac:picMk id="35" creationId="{6F0780B8-F564-4CDE-330E-8D4B03950366}"/>
          </ac:picMkLst>
        </pc:picChg>
        <pc:picChg chg="del">
          <ac:chgData name="Armando Lacerda" userId="6ac139bb-b445-447a-8efe-92d4a0b8d73e" providerId="ADAL" clId="{DB4BD53F-9FC2-4664-9416-58C023349710}" dt="2023-10-16T18:26:36.086" v="177" actId="478"/>
          <ac:picMkLst>
            <pc:docMk/>
            <pc:sldMk cId="2931570443" sldId="313"/>
            <ac:picMk id="41" creationId="{0844647F-D733-903D-53D9-3595C8F31F32}"/>
          </ac:picMkLst>
        </pc:picChg>
        <pc:picChg chg="del">
          <ac:chgData name="Armando Lacerda" userId="6ac139bb-b445-447a-8efe-92d4a0b8d73e" providerId="ADAL" clId="{DB4BD53F-9FC2-4664-9416-58C023349710}" dt="2023-10-16T18:26:48.772" v="181" actId="478"/>
          <ac:picMkLst>
            <pc:docMk/>
            <pc:sldMk cId="2931570443" sldId="313"/>
            <ac:picMk id="42" creationId="{703EFC4D-0C60-8AA0-6BC7-66C00920A52E}"/>
          </ac:picMkLst>
        </pc:picChg>
        <pc:cxnChg chg="del">
          <ac:chgData name="Armando Lacerda" userId="6ac139bb-b445-447a-8efe-92d4a0b8d73e" providerId="ADAL" clId="{DB4BD53F-9FC2-4664-9416-58C023349710}" dt="2023-10-16T18:26:30.162" v="174" actId="478"/>
          <ac:cxnSpMkLst>
            <pc:docMk/>
            <pc:sldMk cId="2931570443" sldId="313"/>
            <ac:cxnSpMk id="36" creationId="{485E7B5B-7325-FC1C-584A-1829C3DE083C}"/>
          </ac:cxnSpMkLst>
        </pc:cxnChg>
      </pc:sldChg>
      <pc:sldChg chg="addSp delSp modSp add mod delAnim">
        <pc:chgData name="Armando Lacerda" userId="6ac139bb-b445-447a-8efe-92d4a0b8d73e" providerId="ADAL" clId="{DB4BD53F-9FC2-4664-9416-58C023349710}" dt="2023-10-16T18:30:24.595" v="210" actId="207"/>
        <pc:sldMkLst>
          <pc:docMk/>
          <pc:sldMk cId="2382489689" sldId="314"/>
        </pc:sldMkLst>
        <pc:spChg chg="add mod">
          <ac:chgData name="Armando Lacerda" userId="6ac139bb-b445-447a-8efe-92d4a0b8d73e" providerId="ADAL" clId="{DB4BD53F-9FC2-4664-9416-58C023349710}" dt="2023-10-16T18:30:10.234" v="209" actId="1076"/>
          <ac:spMkLst>
            <pc:docMk/>
            <pc:sldMk cId="2382489689" sldId="314"/>
            <ac:spMk id="2" creationId="{DD09D105-4937-9562-F8DE-09AEADD0E653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" creationId="{CD44D8C7-F718-548C-76DF-B7354BFF706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" creationId="{B9CC361A-75B4-DC8E-0399-9B99E643DD16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8" creationId="{C8C49061-78D6-3BF6-1B58-78FD223DD94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10" creationId="{06540171-7C36-3573-5CCD-089867571A51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12" creationId="{01D3F9E0-D864-6D29-4140-62A023341A56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16" creationId="{CFE47D03-46DB-AECD-70E6-A2B62E64DB36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18" creationId="{1EC27874-08A7-FCD3-AA19-55A04EA7D113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1" creationId="{8AF0BBBF-777A-86DC-654D-A683C203FBDB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2" creationId="{25BD80F6-B3A1-B709-485E-A880DBA1F869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3" creationId="{20C6C128-F22D-A66B-F22E-7184E5053A76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5" creationId="{3EED502C-D1A3-67F8-CAC0-3EA2CF9BB5ED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6" creationId="{82EC101E-DBD0-C35F-776D-C8FA86296AD8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7" creationId="{42AA8D99-4ABF-F5A0-0483-5A83F96EF47F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29" creationId="{3DAF050E-CE30-FCEF-B462-4776DA774A5C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32" creationId="{A1C98056-2403-8ECB-611C-EFF75989ADA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4" creationId="{D6A2688C-CBB8-4845-BF2E-066CDAFEB95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5" creationId="{D4EDEC15-ACF9-328C-0611-F9D4C215234F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7" creationId="{D6DC8A6C-78A2-FA01-03C9-AFFFE27B128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8" creationId="{E898672C-A949-54F2-8E23-510A3409C263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9" creationId="{E3B12EBB-60C6-68CE-4ED9-475B7FBA0ED2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1" creationId="{78976FFD-0CE0-5B19-23DF-D783970EA7ED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2" creationId="{A70BFED3-28EC-2FE4-5C0B-68B3D477A39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3" creationId="{EF34BE12-1938-2C0A-1BB3-FB349639B44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4" creationId="{5914B6DE-FDEA-749B-C120-2174727713E8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5" creationId="{AD11C71E-C6A9-D543-0792-DF55C824E10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6" creationId="{43A84B77-6643-F537-2326-BB1D3E13B8C2}"/>
          </ac:spMkLst>
        </pc:spChg>
        <pc:spChg chg="add 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7" creationId="{BFE2C37E-0D43-F457-700A-F79C6C8E39C8}"/>
          </ac:spMkLst>
        </pc:spChg>
        <pc:spChg chg="add mod">
          <ac:chgData name="Armando Lacerda" userId="6ac139bb-b445-447a-8efe-92d4a0b8d73e" providerId="ADAL" clId="{DB4BD53F-9FC2-4664-9416-58C023349710}" dt="2023-10-16T18:30:10.234" v="209" actId="1076"/>
          <ac:spMkLst>
            <pc:docMk/>
            <pc:sldMk cId="2382489689" sldId="314"/>
            <ac:spMk id="48" creationId="{3D0A3DBD-26EB-6D6A-FD22-F76FB6F26E38}"/>
          </ac:spMkLst>
        </pc:spChg>
        <pc:spChg chg="add mod">
          <ac:chgData name="Armando Lacerda" userId="6ac139bb-b445-447a-8efe-92d4a0b8d73e" providerId="ADAL" clId="{DB4BD53F-9FC2-4664-9416-58C023349710}" dt="2023-10-16T18:30:10.234" v="209" actId="1076"/>
          <ac:spMkLst>
            <pc:docMk/>
            <pc:sldMk cId="2382489689" sldId="314"/>
            <ac:spMk id="49" creationId="{54D3AD45-6A23-8394-CE22-1A8A930FF2F2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1" creationId="{5C016726-8B65-11DA-25C0-FA2C855509EA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2" creationId="{25C949DF-8296-7A9E-2499-FA02BA105F3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4" creationId="{C15DF6D0-082E-7E4E-41C4-DC989C922605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6" creationId="{ADE182D7-22D6-B178-1F61-7688D0392111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7" creationId="{EA147ADC-433C-CF82-EC73-C6D349F197D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8" creationId="{C551E755-E32B-85DD-4003-87C6FB58DB6F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9" creationId="{CAED035D-A478-9F58-94EF-587F9FF36DB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1" creationId="{DEAA8BBF-6A83-7793-B7EA-490EFA025A5A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3" creationId="{B6E7FA7B-3B3C-7FA8-5784-4CB8913B8122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4" creationId="{D9C04E55-D02D-9316-C8E1-57F4FF3A7ED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5" creationId="{D4A848D0-526F-74D4-1B45-A808D9FB829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6" creationId="{B1864239-4991-7834-FB5C-45E6E09F50A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7" creationId="{4684F915-B942-2BE4-8FA6-EA4D36D646D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8" creationId="{51CA1445-D4C6-C118-A82F-39B72A4672AA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9" creationId="{D6AD4B57-C9E7-1C2D-891A-10A08367F15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0" creationId="{2CD16561-CA19-9FA1-1C40-4292FE27548D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2" creationId="{9606047B-6DE4-FFD6-DB0B-2A1E8E083BD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3" creationId="{3F66FFE9-D318-52D3-EE56-8C02589C947E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4" creationId="{05D3DDB2-222D-9AFE-7E56-CC7281035391}"/>
          </ac:spMkLst>
        </pc:spChg>
        <pc:grpChg chg="add mod">
          <ac:chgData name="Armando Lacerda" userId="6ac139bb-b445-447a-8efe-92d4a0b8d73e" providerId="ADAL" clId="{DB4BD53F-9FC2-4664-9416-58C023349710}" dt="2023-10-16T18:30:10.234" v="209" actId="1076"/>
          <ac:grpSpMkLst>
            <pc:docMk/>
            <pc:sldMk cId="2382489689" sldId="314"/>
            <ac:grpSpMk id="3" creationId="{16E13FD1-049D-7C95-689D-9F3D93336513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6" creationId="{162A4993-CAAC-B014-4970-A0574E951F3B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7" creationId="{29B51504-25AA-B410-DF69-2AD396374654}"/>
          </ac:grpSpMkLst>
        </pc:grpChg>
        <pc:grpChg chg="del">
          <ac:chgData name="Armando Lacerda" userId="6ac139bb-b445-447a-8efe-92d4a0b8d73e" providerId="ADAL" clId="{DB4BD53F-9FC2-4664-9416-58C023349710}" dt="2023-10-16T18:29:55.456" v="207" actId="478"/>
          <ac:grpSpMkLst>
            <pc:docMk/>
            <pc:sldMk cId="2382489689" sldId="314"/>
            <ac:grpSpMk id="13" creationId="{FD178019-838A-A840-DC75-DAB410FCEEC2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40" creationId="{45799A3F-6628-AD9A-CCDA-06800AB3DF36}"/>
          </ac:grpSpMkLst>
        </pc:grpChg>
        <pc:grpChg chg="add mod">
          <ac:chgData name="Armando Lacerda" userId="6ac139bb-b445-447a-8efe-92d4a0b8d73e" providerId="ADAL" clId="{DB4BD53F-9FC2-4664-9416-58C023349710}" dt="2023-10-16T18:30:10.234" v="209" actId="1076"/>
          <ac:grpSpMkLst>
            <pc:docMk/>
            <pc:sldMk cId="2382489689" sldId="314"/>
            <ac:grpSpMk id="50" creationId="{C58865C0-8C31-30FA-2647-DF703F0EF576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53" creationId="{2B32D8A0-05DC-1020-8C0D-80E23C9ED480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60" creationId="{EB6D6175-5531-E59B-1E9B-EACF9277FC8E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62" creationId="{E1172193-2781-9FB0-08A3-CB0D028FB8BF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71" creationId="{F0A54891-BBF3-64B4-7765-F4D8BAB8994D}"/>
          </ac:grpSpMkLst>
        </pc:grp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11" creationId="{52806716-D799-3C32-18F7-1DD251DDF34D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17" creationId="{0EA6F184-0026-2B1D-0B7F-CAFF4C41EAE5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19" creationId="{E5339E6F-93C0-412F-9F02-48E13C82F04A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20" creationId="{EC6BC2D6-348E-8C1C-F204-C2AAD107B164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24" creationId="{F7DBAA07-E5FA-E873-FB8C-0608386DF985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28" creationId="{C52CFB44-163A-8FFD-6FC0-630592EA2682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30" creationId="{25493A2E-FDC4-0E02-F03B-DD8EFF2C75CA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31" creationId="{F9E35285-A28E-AE7B-0203-BE218C53EC57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33" creationId="{112EABAB-057A-6492-B047-8FA68BFD5D37}"/>
          </ac:picMkLst>
        </pc:picChg>
        <pc:cxnChg chg="mod">
          <ac:chgData name="Armando Lacerda" userId="6ac139bb-b445-447a-8efe-92d4a0b8d73e" providerId="ADAL" clId="{DB4BD53F-9FC2-4664-9416-58C023349710}" dt="2023-10-16T18:30:07.320" v="208"/>
          <ac:cxnSpMkLst>
            <pc:docMk/>
            <pc:sldMk cId="2382489689" sldId="314"/>
            <ac:cxnSpMk id="9" creationId="{524A7F20-41A6-CF7B-A523-38BCE52C7F22}"/>
          </ac:cxnSpMkLst>
        </pc:cxnChg>
        <pc:cxnChg chg="mod">
          <ac:chgData name="Armando Lacerda" userId="6ac139bb-b445-447a-8efe-92d4a0b8d73e" providerId="ADAL" clId="{DB4BD53F-9FC2-4664-9416-58C023349710}" dt="2023-10-16T18:30:07.320" v="208"/>
          <ac:cxnSpMkLst>
            <pc:docMk/>
            <pc:sldMk cId="2382489689" sldId="314"/>
            <ac:cxnSpMk id="36" creationId="{9BEFCBFA-785D-70BB-D175-D7A7B6D39D6D}"/>
          </ac:cxnSpMkLst>
        </pc:cxnChg>
        <pc:cxnChg chg="mod">
          <ac:chgData name="Armando Lacerda" userId="6ac139bb-b445-447a-8efe-92d4a0b8d73e" providerId="ADAL" clId="{DB4BD53F-9FC2-4664-9416-58C023349710}" dt="2023-10-16T18:30:07.320" v="208"/>
          <ac:cxnSpMkLst>
            <pc:docMk/>
            <pc:sldMk cId="2382489689" sldId="314"/>
            <ac:cxnSpMk id="55" creationId="{1681C4EF-7F1B-3AFF-C5D0-BEE3D3C861E9}"/>
          </ac:cxnSpMkLst>
        </pc:cxnChg>
      </pc:sldChg>
      <pc:sldChg chg="addSp delSp modSp add mod">
        <pc:chgData name="Armando Lacerda" userId="6ac139bb-b445-447a-8efe-92d4a0b8d73e" providerId="ADAL" clId="{DB4BD53F-9FC2-4664-9416-58C023349710}" dt="2023-10-16T18:50:47.099" v="320" actId="6549"/>
        <pc:sldMkLst>
          <pc:docMk/>
          <pc:sldMk cId="1905402379" sldId="315"/>
        </pc:sldMkLst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2" creationId="{DD09D105-4937-9562-F8DE-09AEADD0E653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11" creationId="{00E62C70-6B41-2959-F1C7-031610A37F72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12" creationId="{917064B0-944A-B761-01C5-25A271EAA8AE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4" creationId="{834A59E5-954E-4476-94B4-0E2893C29AEF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6" creationId="{29BD5A94-E701-84AA-AAB9-443DF682CF24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7" creationId="{B81BF659-F5C8-E29E-B674-50A0204C74D3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8" creationId="{CA2EF310-61C4-0B1B-CD05-82D7F4C5C944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19" creationId="{21D278F2-0FDF-5687-876C-3950C5CDF1E9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1" creationId="{BDC96901-5E34-D74F-A85C-00DECBEE3951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2" creationId="{870C09C9-E1DA-ADA5-CCCD-C58E89E323EA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3" creationId="{FBA3C6AF-D633-467A-2C55-7F14EFB5EE47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25" creationId="{B71EC685-4679-0AB3-54E7-3866EFDE8AB3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26" creationId="{6EE981E5-92C5-644C-7DD7-821579CDCAF0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27" creationId="{F9730DD9-6C9A-F5C4-4377-A4237793BB62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8" creationId="{97DA07FD-74D6-BC11-D095-DD1768635EFA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30" creationId="{10A20BA1-5518-CB85-22B0-3F74572741E7}"/>
          </ac:spMkLst>
        </pc:spChg>
        <pc:spChg chg="add mod">
          <ac:chgData name="Armando Lacerda" userId="6ac139bb-b445-447a-8efe-92d4a0b8d73e" providerId="ADAL" clId="{DB4BD53F-9FC2-4664-9416-58C023349710}" dt="2023-10-16T18:50:47.099" v="320" actId="6549"/>
          <ac:spMkLst>
            <pc:docMk/>
            <pc:sldMk cId="1905402379" sldId="315"/>
            <ac:spMk id="31" creationId="{B7E5421D-9384-18BE-637D-D992CF69FF66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32" creationId="{EE2EA1BB-3266-BDF0-D216-7FF78F2C3B5C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33" creationId="{D6FB58B3-7324-13D0-72EF-435EAEA34A91}"/>
          </ac:spMkLst>
        </pc:spChg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47" creationId="{BFE2C37E-0D43-F457-700A-F79C6C8E39C8}"/>
          </ac:spMkLst>
        </pc:spChg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48" creationId="{3D0A3DBD-26EB-6D6A-FD22-F76FB6F26E38}"/>
          </ac:spMkLst>
        </pc:spChg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49" creationId="{54D3AD45-6A23-8394-CE22-1A8A930FF2F2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76" creationId="{9C9AB6E3-46F4-1206-EE30-ED80FF9A3CB5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78" creationId="{1EF08684-2789-7209-4114-E26F51BC0707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79" creationId="{51D41977-7218-E888-8EB2-9AF5B03A7FC9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0" creationId="{F9820CEE-9C7E-CB70-6B96-34335AECE528}"/>
          </ac:spMkLst>
        </pc:spChg>
        <pc:spChg chg="add del mod ord">
          <ac:chgData name="Armando Lacerda" userId="6ac139bb-b445-447a-8efe-92d4a0b8d73e" providerId="ADAL" clId="{DB4BD53F-9FC2-4664-9416-58C023349710}" dt="2023-10-16T18:31:58.155" v="223" actId="21"/>
          <ac:spMkLst>
            <pc:docMk/>
            <pc:sldMk cId="1905402379" sldId="315"/>
            <ac:spMk id="81" creationId="{13157608-CE49-47C9-2EB0-1A8B068C9600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3" creationId="{5A2B076A-5450-5478-FECF-A8F77ED82A13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4" creationId="{45EAD8F9-F115-C958-D17F-2EE047ED5F68}"/>
          </ac:spMkLst>
        </pc:spChg>
        <pc:spChg chg="add mod">
          <ac:chgData name="Armando Lacerda" userId="6ac139bb-b445-447a-8efe-92d4a0b8d73e" providerId="ADAL" clId="{DB4BD53F-9FC2-4664-9416-58C023349710}" dt="2023-10-16T18:32:28.084" v="287" actId="207"/>
          <ac:spMkLst>
            <pc:docMk/>
            <pc:sldMk cId="1905402379" sldId="315"/>
            <ac:spMk id="85" creationId="{B7A4AA1C-01C5-1473-A4CF-68B45748A0AD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7" creationId="{8A31CF3E-6D6D-2804-DCF5-6FF7D88ADA5C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8" creationId="{CE2710D6-1BC5-8C34-EEBA-85045BC048AC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9" creationId="{48B51E1B-5BDA-5575-F1F4-686D4C179CD1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90" creationId="{38762291-E7CB-D1F0-9C7B-D956674DB869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91" creationId="{4DD9F4E6-B942-2D3A-816E-F33E6DC440B7}"/>
          </ac:spMkLst>
        </pc:spChg>
        <pc:spChg chg="add mod">
          <ac:chgData name="Armando Lacerda" userId="6ac139bb-b445-447a-8efe-92d4a0b8d73e" providerId="ADAL" clId="{DB4BD53F-9FC2-4664-9416-58C023349710}" dt="2023-10-16T18:32:13.794" v="255"/>
          <ac:spMkLst>
            <pc:docMk/>
            <pc:sldMk cId="1905402379" sldId="315"/>
            <ac:spMk id="92" creationId="{BE64E589-446B-062B-891E-C55CDF4C8206}"/>
          </ac:spMkLst>
        </pc:spChg>
        <pc:grpChg chg="del">
          <ac:chgData name="Armando Lacerda" userId="6ac139bb-b445-447a-8efe-92d4a0b8d73e" providerId="ADAL" clId="{DB4BD53F-9FC2-4664-9416-58C023349710}" dt="2023-10-16T18:30:48.553" v="212" actId="478"/>
          <ac:grpSpMkLst>
            <pc:docMk/>
            <pc:sldMk cId="1905402379" sldId="315"/>
            <ac:grpSpMk id="3" creationId="{16E13FD1-049D-7C95-689D-9F3D93336513}"/>
          </ac:grpSpMkLst>
        </pc:grpChg>
        <pc:grpChg chg="add del mod">
          <ac:chgData name="Armando Lacerda" userId="6ac139bb-b445-447a-8efe-92d4a0b8d73e" providerId="ADAL" clId="{DB4BD53F-9FC2-4664-9416-58C023349710}" dt="2023-10-16T18:31:16.462" v="216" actId="21"/>
          <ac:grpSpMkLst>
            <pc:docMk/>
            <pc:sldMk cId="1905402379" sldId="315"/>
            <ac:grpSpMk id="13" creationId="{A2F3A912-6D61-171A-3DF3-62AC5DB8EE95}"/>
          </ac:grpSpMkLst>
        </pc:grpChg>
        <pc:grpChg chg="mod">
          <ac:chgData name="Armando Lacerda" userId="6ac139bb-b445-447a-8efe-92d4a0b8d73e" providerId="ADAL" clId="{DB4BD53F-9FC2-4664-9416-58C023349710}" dt="2023-10-16T18:31:11.211" v="213"/>
          <ac:grpSpMkLst>
            <pc:docMk/>
            <pc:sldMk cId="1905402379" sldId="315"/>
            <ac:grpSpMk id="15" creationId="{A7130847-3764-7FD8-3FF2-3920CDC8C44A}"/>
          </ac:grpSpMkLst>
        </pc:grpChg>
        <pc:grpChg chg="add del mod">
          <ac:chgData name="Armando Lacerda" userId="6ac139bb-b445-447a-8efe-92d4a0b8d73e" providerId="ADAL" clId="{DB4BD53F-9FC2-4664-9416-58C023349710}" dt="2023-10-16T18:31:16.462" v="216" actId="21"/>
          <ac:grpSpMkLst>
            <pc:docMk/>
            <pc:sldMk cId="1905402379" sldId="315"/>
            <ac:grpSpMk id="24" creationId="{1028DEB0-9611-642F-FA09-809AEB5E3B0F}"/>
          </ac:grpSpMkLst>
        </pc:grpChg>
        <pc:grpChg chg="del">
          <ac:chgData name="Armando Lacerda" userId="6ac139bb-b445-447a-8efe-92d4a0b8d73e" providerId="ADAL" clId="{DB4BD53F-9FC2-4664-9416-58C023349710}" dt="2023-10-16T18:30:48.553" v="212" actId="478"/>
          <ac:grpSpMkLst>
            <pc:docMk/>
            <pc:sldMk cId="1905402379" sldId="315"/>
            <ac:grpSpMk id="50" creationId="{C58865C0-8C31-30FA-2647-DF703F0EF576}"/>
          </ac:grpSpMkLst>
        </pc:grpChg>
        <pc:grpChg chg="add mod">
          <ac:chgData name="Armando Lacerda" userId="6ac139bb-b445-447a-8efe-92d4a0b8d73e" providerId="ADAL" clId="{DB4BD53F-9FC2-4664-9416-58C023349710}" dt="2023-10-16T18:31:23.846" v="218" actId="1076"/>
          <ac:grpSpMkLst>
            <pc:docMk/>
            <pc:sldMk cId="1905402379" sldId="315"/>
            <ac:grpSpMk id="75" creationId="{C07FD1ED-722F-E7E1-134E-0183E4CE355C}"/>
          </ac:grpSpMkLst>
        </pc:grpChg>
        <pc:grpChg chg="mod">
          <ac:chgData name="Armando Lacerda" userId="6ac139bb-b445-447a-8efe-92d4a0b8d73e" providerId="ADAL" clId="{DB4BD53F-9FC2-4664-9416-58C023349710}" dt="2023-10-16T18:31:20.755" v="217"/>
          <ac:grpSpMkLst>
            <pc:docMk/>
            <pc:sldMk cId="1905402379" sldId="315"/>
            <ac:grpSpMk id="77" creationId="{23ED0F9B-1B29-693C-5C00-808DA5844A1F}"/>
          </ac:grpSpMkLst>
        </pc:grpChg>
        <pc:grpChg chg="add mod">
          <ac:chgData name="Armando Lacerda" userId="6ac139bb-b445-447a-8efe-92d4a0b8d73e" providerId="ADAL" clId="{DB4BD53F-9FC2-4664-9416-58C023349710}" dt="2023-10-16T18:31:23.846" v="218" actId="1076"/>
          <ac:grpSpMkLst>
            <pc:docMk/>
            <pc:sldMk cId="1905402379" sldId="315"/>
            <ac:grpSpMk id="86" creationId="{B361238A-C424-B835-6A21-F9C9400D633C}"/>
          </ac:grpSpMkLst>
        </pc:grpChg>
        <pc:cxnChg chg="add del mod">
          <ac:chgData name="Armando Lacerda" userId="6ac139bb-b445-447a-8efe-92d4a0b8d73e" providerId="ADAL" clId="{DB4BD53F-9FC2-4664-9416-58C023349710}" dt="2023-10-16T18:31:16.462" v="216" actId="21"/>
          <ac:cxnSpMkLst>
            <pc:docMk/>
            <pc:sldMk cId="1905402379" sldId="315"/>
            <ac:cxnSpMk id="20" creationId="{B6D9C334-4917-4734-579D-3D2E677FD73B}"/>
          </ac:cxnSpMkLst>
        </pc:cxnChg>
        <pc:cxnChg chg="add mod">
          <ac:chgData name="Armando Lacerda" userId="6ac139bb-b445-447a-8efe-92d4a0b8d73e" providerId="ADAL" clId="{DB4BD53F-9FC2-4664-9416-58C023349710}" dt="2023-10-16T18:31:23.846" v="218" actId="1076"/>
          <ac:cxnSpMkLst>
            <pc:docMk/>
            <pc:sldMk cId="1905402379" sldId="315"/>
            <ac:cxnSpMk id="82" creationId="{2BAED4E8-6D49-61A6-3003-D9BA67F5E15A}"/>
          </ac:cxnSpMkLst>
        </pc:cxnChg>
      </pc:sldChg>
      <pc:sldChg chg="new del">
        <pc:chgData name="Armando Lacerda" userId="6ac139bb-b445-447a-8efe-92d4a0b8d73e" providerId="ADAL" clId="{DB4BD53F-9FC2-4664-9416-58C023349710}" dt="2023-10-16T18:33:38.409" v="289" actId="680"/>
        <pc:sldMkLst>
          <pc:docMk/>
          <pc:sldMk cId="1883895007" sldId="316"/>
        </pc:sldMkLst>
      </pc:sldChg>
    </pc:docChg>
  </pc:docChgLst>
  <pc:docChgLst>
    <pc:chgData name="Armando Lacerda" userId="6ac139bb-b445-447a-8efe-92d4a0b8d73e" providerId="ADAL" clId="{48FB226F-732D-4FDA-9591-E5537808FDFF}"/>
    <pc:docChg chg="undo custSel addSld delSld modSld sldOrd modSection">
      <pc:chgData name="Armando Lacerda" userId="6ac139bb-b445-447a-8efe-92d4a0b8d73e" providerId="ADAL" clId="{48FB226F-732D-4FDA-9591-E5537808FDFF}" dt="2023-10-03T16:10:28.365" v="365"/>
      <pc:docMkLst>
        <pc:docMk/>
      </pc:docMkLst>
      <pc:sldChg chg="addSp delSp modSp mod">
        <pc:chgData name="Armando Lacerda" userId="6ac139bb-b445-447a-8efe-92d4a0b8d73e" providerId="ADAL" clId="{48FB226F-732D-4FDA-9591-E5537808FDFF}" dt="2023-10-03T16:10:19.541" v="363"/>
        <pc:sldMkLst>
          <pc:docMk/>
          <pc:sldMk cId="4215762931" sldId="269"/>
        </pc:sldMkLst>
        <pc:spChg chg="mod">
          <ac:chgData name="Armando Lacerda" userId="6ac139bb-b445-447a-8efe-92d4a0b8d73e" providerId="ADAL" clId="{48FB226F-732D-4FDA-9591-E5537808FDFF}" dt="2023-10-02T17:55:13.777" v="51" actId="20577"/>
          <ac:spMkLst>
            <pc:docMk/>
            <pc:sldMk cId="4215762931" sldId="269"/>
            <ac:spMk id="3" creationId="{8689F898-B53E-EDFC-8FDB-7ED3601D517A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4" creationId="{A2D57629-D96A-76F7-DD09-39EE4C4DA695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7" creationId="{E8C1F7F3-CED3-A094-6A17-2C9BCCBB46B1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9" creationId="{1396A417-1B11-F3AD-9FA4-1A5DCDB0D748}"/>
          </ac:spMkLst>
        </pc:sp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6" creationId="{431D6752-85E3-3A33-B6E2-2B56588857DA}"/>
          </ac:picMkLst>
        </pc:pic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0" creationId="{E67A373E-72E6-0A04-7B1E-B03D0C9AF1D7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1" creationId="{D73E6A5F-9C7B-D6A8-7922-29DC83FD4719}"/>
          </ac:picMkLst>
        </pc:picChg>
      </pc:sldChg>
      <pc:sldChg chg="addSp delSp modSp mod">
        <pc:chgData name="Armando Lacerda" userId="6ac139bb-b445-447a-8efe-92d4a0b8d73e" providerId="ADAL" clId="{48FB226F-732D-4FDA-9591-E5537808FDFF}" dt="2023-10-03T16:10:28.365" v="365"/>
        <pc:sldMkLst>
          <pc:docMk/>
          <pc:sldMk cId="418171170" sldId="279"/>
        </pc:sldMkLst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4" creationId="{48F616B1-2C2F-BC73-90FC-2D7ADB1F9FB1}"/>
          </ac:spMkLst>
        </pc:spChg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5" creationId="{BB5A3CDC-CE97-E6AE-70DE-8EEF5D864432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7" creationId="{10D487E5-9EAC-F715-477D-BED2FE10DD18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9" creationId="{00A55661-B3A5-BD10-AA9D-50A075618655}"/>
          </ac:spMkLst>
        </pc:sp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6" creationId="{445B83A7-E3A4-BA05-113F-3D78DF8F5454}"/>
          </ac:picMkLst>
        </pc:pic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8" creationId="{9F35F8E4-A791-7E31-733B-CAD6D12AD056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0" creationId="{FC4C5E7C-20B9-3FFC-40A5-88727EA7D31A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1" creationId="{CBC98618-545C-588E-BA26-8EE31BD665F1}"/>
          </ac:picMkLst>
        </pc:picChg>
      </pc:sldChg>
      <pc:sldChg chg="modSp">
        <pc:chgData name="Armando Lacerda" userId="6ac139bb-b445-447a-8efe-92d4a0b8d73e" providerId="ADAL" clId="{48FB226F-732D-4FDA-9591-E5537808FDFF}" dt="2023-10-02T17:57:13.478" v="172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48FB226F-732D-4FDA-9591-E5537808FDFF}" dt="2023-10-02T17:57:13.478" v="172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48FB226F-732D-4FDA-9591-E5537808FDFF}" dt="2023-10-02T17:58:03.772" v="182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48FB226F-732D-4FDA-9591-E5537808FDFF}" dt="2023-10-02T17:58:03.772" v="182" actId="21"/>
          <ac:picMkLst>
            <pc:docMk/>
            <pc:sldMk cId="3755161727" sldId="281"/>
            <ac:picMk id="20" creationId="{70C67A06-EC5F-787B-B455-5E23AAF3B689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1541593639" sldId="283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3203687222" sldId="284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61821553" sldId="286"/>
        </pc:sldMkLst>
      </pc:sldChg>
      <pc:sldChg chg="addSp delSp modSp mod">
        <pc:chgData name="Armando Lacerda" userId="6ac139bb-b445-447a-8efe-92d4a0b8d73e" providerId="ADAL" clId="{48FB226F-732D-4FDA-9591-E5537808FDFF}" dt="2023-10-02T17:58:48.825" v="186"/>
        <pc:sldMkLst>
          <pc:docMk/>
          <pc:sldMk cId="3420727763" sldId="287"/>
        </pc:sldMkLst>
        <pc:spChg chg="add mod">
          <ac:chgData name="Armando Lacerda" userId="6ac139bb-b445-447a-8efe-92d4a0b8d73e" providerId="ADAL" clId="{48FB226F-732D-4FDA-9591-E5537808FDFF}" dt="2023-10-02T17:58:48.825" v="186"/>
          <ac:spMkLst>
            <pc:docMk/>
            <pc:sldMk cId="3420727763" sldId="287"/>
            <ac:spMk id="6" creationId="{E3916775-FA7F-E891-FA23-F496253D67D9}"/>
          </ac:spMkLst>
        </pc:spChg>
        <pc:spChg chg="del">
          <ac:chgData name="Armando Lacerda" userId="6ac139bb-b445-447a-8efe-92d4a0b8d73e" providerId="ADAL" clId="{48FB226F-732D-4FDA-9591-E5537808FDFF}" dt="2023-10-02T17:57:37.944" v="175" actId="478"/>
          <ac:spMkLst>
            <pc:docMk/>
            <pc:sldMk cId="3420727763" sldId="287"/>
            <ac:spMk id="18" creationId="{2A18731F-553F-E0BE-9B9F-C41CF526A1A6}"/>
          </ac:spMkLst>
        </pc:spChg>
        <pc:picChg chg="add mod">
          <ac:chgData name="Armando Lacerda" userId="6ac139bb-b445-447a-8efe-92d4a0b8d73e" providerId="ADAL" clId="{48FB226F-732D-4FDA-9591-E5537808FDFF}" dt="2023-10-02T17:58:33.496" v="185"/>
          <ac:picMkLst>
            <pc:docMk/>
            <pc:sldMk cId="3420727763" sldId="287"/>
            <ac:picMk id="4" creationId="{1FD36976-A25A-ED22-4A48-EE4B957F87EA}"/>
          </ac:picMkLst>
        </pc:picChg>
        <pc:picChg chg="add mod">
          <ac:chgData name="Armando Lacerda" userId="6ac139bb-b445-447a-8efe-92d4a0b8d73e" providerId="ADAL" clId="{48FB226F-732D-4FDA-9591-E5537808FDFF}" dt="2023-10-02T17:58:48.825" v="186"/>
          <ac:picMkLst>
            <pc:docMk/>
            <pc:sldMk cId="3420727763" sldId="287"/>
            <ac:picMk id="5" creationId="{7EC221BC-1890-EB86-6B09-E788DCBFE12D}"/>
          </ac:picMkLst>
        </pc:picChg>
        <pc:picChg chg="del">
          <ac:chgData name="Armando Lacerda" userId="6ac139bb-b445-447a-8efe-92d4a0b8d73e" providerId="ADAL" clId="{48FB226F-732D-4FDA-9591-E5537808FDFF}" dt="2023-10-02T17:57:35.952" v="174" actId="478"/>
          <ac:picMkLst>
            <pc:docMk/>
            <pc:sldMk cId="3420727763" sldId="287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48FB226F-732D-4FDA-9591-E5537808FDFF}" dt="2023-10-02T17:57:34.466" v="173" actId="478"/>
          <ac:picMkLst>
            <pc:docMk/>
            <pc:sldMk cId="3420727763" sldId="287"/>
            <ac:picMk id="21" creationId="{DDC2805E-64A9-592A-A2F6-C1583AFA3C75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854338865" sldId="288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4249768268" sldId="289"/>
        </pc:sldMkLst>
      </pc:sldChg>
      <pc:sldChg chg="addSp delSp modSp add mod">
        <pc:chgData name="Armando Lacerda" userId="6ac139bb-b445-447a-8efe-92d4a0b8d73e" providerId="ADAL" clId="{48FB226F-732D-4FDA-9591-E5537808FDFF}" dt="2023-10-03T16:09:58.065" v="361" actId="1076"/>
        <pc:sldMkLst>
          <pc:docMk/>
          <pc:sldMk cId="2247828135" sldId="290"/>
        </pc:sldMkLst>
        <pc:spChg chg="mod">
          <ac:chgData name="Armando Lacerda" userId="6ac139bb-b445-447a-8efe-92d4a0b8d73e" providerId="ADAL" clId="{48FB226F-732D-4FDA-9591-E5537808FDFF}" dt="2023-10-02T17:55:51.902" v="110" actId="20577"/>
          <ac:spMkLst>
            <pc:docMk/>
            <pc:sldMk cId="2247828135" sldId="290"/>
            <ac:spMk id="3" creationId="{8689F898-B53E-EDFC-8FDB-7ED3601D517A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4" creationId="{A2D57629-D96A-76F7-DD09-39EE4C4DA695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7" creationId="{2707DEDF-9026-AA78-9D1F-F8C51FA2CBF7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9" creationId="{DF2776A6-8C79-2B03-97AF-53F22297D863}"/>
          </ac:spMkLst>
        </pc:sp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6" creationId="{431D6752-85E3-3A33-B6E2-2B56588857DA}"/>
          </ac:picMkLst>
        </pc:pic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0" creationId="{26A0D02D-A1B3-1783-327F-D19FD9AAC4AA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1" creationId="{13AB51D7-6A24-1214-EF17-8DA504A93354}"/>
          </ac:picMkLst>
        </pc:picChg>
      </pc:sldChg>
      <pc:sldChg chg="addSp delSp modSp new del mod">
        <pc:chgData name="Armando Lacerda" userId="6ac139bb-b445-447a-8efe-92d4a0b8d73e" providerId="ADAL" clId="{48FB226F-732D-4FDA-9591-E5537808FDFF}" dt="2023-10-02T18:04:34.834" v="226" actId="47"/>
        <pc:sldMkLst>
          <pc:docMk/>
          <pc:sldMk cId="1570623444" sldId="291"/>
        </pc:sldMkLst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3" creationId="{EE2BBE0D-0F6C-470B-67D3-B7BC1D7EA8A0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4" creationId="{F1FC31F0-7F31-2ACB-8224-CF73B13E3C88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6" creationId="{F9A2A918-4B4D-B8B7-0E24-9F80D7CB85F9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7" creationId="{5B4F57D5-8190-B7EB-55FC-87CBA904DEE3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9" creationId="{E747B504-30A6-DAF4-3005-9FA38668ABA2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0" creationId="{57C08BF8-1774-F8E9-72DF-ED10C74644A4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2" creationId="{D5F7EBB4-9A1D-3846-574B-1A37692E62BE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3" creationId="{DBE9C30B-A1E1-AB07-8BDD-CE972820AE81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5" creationId="{DC0FE01D-F089-B7FB-9D6A-C1F94911A84F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7" creationId="{CD50665C-BE99-0350-C2EE-FFD78F690A5B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4" creationId="{E0605C29-7333-F131-34E1-0655ECB7052E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5" creationId="{EF909E00-0903-988C-3166-B9EA8EE84E60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7" creationId="{9316B1D2-645E-C1C9-383D-9FFA0A177DA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8" creationId="{18208670-F4A0-D9E1-FFAB-DA2E4BFAB01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0" creationId="{E08F6CF8-DD25-CF24-ED41-0A294F021F6D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1" creationId="{50E02B22-60A7-5D4E-D100-529F0A77C531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3" creationId="{FE211A89-017B-B338-AD58-88D19F7A1FF4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4" creationId="{E3A3E8E9-5539-D2AB-98D0-F35EB26BDDE7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6" creationId="{C13FD11E-5588-B1A7-5519-03031A8CC920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8" creationId="{3AA026CD-FD41-7902-D642-630CE11DA3B0}"/>
          </ac:spMkLst>
        </pc:s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2" creationId="{5B87217E-18FD-A9FF-18F0-63E61767CC54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5" creationId="{B29802EE-B56E-8A69-E65C-1CB22AA646AC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8" creationId="{40543E38-1D8D-1966-E529-A6C432BB4F09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11" creationId="{D18EE545-ED87-F9E4-E5DE-6658BDAF3D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3" creationId="{7DE1A5E5-380C-9E7C-43C6-1EFF27CA44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6" creationId="{3948164B-05C5-753F-60DF-5F9B641EB4BB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9" creationId="{68A4B6A0-6A6E-604B-0C81-2304CB4A10B6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32" creationId="{47026C71-441E-5354-03EB-FB3552513692}"/>
          </ac:grpSpMkLst>
        </pc:grp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8" creationId="{33A3ACB7-5DE8-509D-8B16-DB7976DA7409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9" creationId="{D5BBDD23-9BE1-C430-F831-5D1D71BAFF73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0" creationId="{226BD09D-1AC9-1D93-4599-AE96079FA9B5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1" creationId="{2925F589-39FE-CB9B-8992-2D9A5A9D9650}"/>
          </ac:picMkLst>
        </pc:picChg>
        <pc:picChg chg="add del">
          <ac:chgData name="Armando Lacerda" userId="6ac139bb-b445-447a-8efe-92d4a0b8d73e" providerId="ADAL" clId="{48FB226F-732D-4FDA-9591-E5537808FDFF}" dt="2023-10-02T18:00:12.491" v="192"/>
          <ac:picMkLst>
            <pc:docMk/>
            <pc:sldMk cId="1570623444" sldId="291"/>
            <ac:picMk id="22" creationId="{6DA388F1-727D-FD75-8E37-2CE34A706305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39" creationId="{CC99D093-2D11-D23D-B1BA-EAB21F8A67F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0" creationId="{23D32DDF-C4F6-D329-D031-E4DFC80A08AF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1" creationId="{9F1D731A-01EA-CD9B-7228-AEADCAF5ABC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2" creationId="{C571B1ED-6E1F-FEA2-5BFB-A3B89FD2251E}"/>
          </ac:picMkLst>
        </pc:picChg>
        <pc:picChg chg="add mod modCrop">
          <ac:chgData name="Armando Lacerda" userId="6ac139bb-b445-447a-8efe-92d4a0b8d73e" providerId="ADAL" clId="{48FB226F-732D-4FDA-9591-E5537808FDFF}" dt="2023-10-02T18:02:35.141" v="208" actId="1076"/>
          <ac:picMkLst>
            <pc:docMk/>
            <pc:sldMk cId="1570623444" sldId="291"/>
            <ac:picMk id="43" creationId="{85217BC4-748E-61AD-CA33-A60E84549A90}"/>
          </ac:picMkLst>
        </pc:pic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4" creationId="{F842303B-F764-FD5C-D631-1267C7E456FE}"/>
          </ac:cxnSpMkLst>
        </pc:cxn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6" creationId="{F34F4B6D-D0F3-058A-191F-9A907C2386E0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5" creationId="{6F347D31-30FA-B8F2-C9B7-40FB3F066F9B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4:44.109" v="228" actId="478"/>
        <pc:sldMkLst>
          <pc:docMk/>
          <pc:sldMk cId="632778582" sldId="292"/>
        </pc:sldMkLst>
        <pc:spChg chg="del mod">
          <ac:chgData name="Armando Lacerda" userId="6ac139bb-b445-447a-8efe-92d4a0b8d73e" providerId="ADAL" clId="{48FB226F-732D-4FDA-9591-E5537808FDFF}" dt="2023-10-02T18:04:44.109" v="228" actId="478"/>
          <ac:spMkLst>
            <pc:docMk/>
            <pc:sldMk cId="632778582" sldId="292"/>
            <ac:spMk id="36" creationId="{C13FD11E-5588-B1A7-5519-03031A8CC920}"/>
          </ac:spMkLst>
        </pc:spChg>
        <pc:spChg chg="mod">
          <ac:chgData name="Armando Lacerda" userId="6ac139bb-b445-447a-8efe-92d4a0b8d73e" providerId="ADAL" clId="{48FB226F-732D-4FDA-9591-E5537808FDFF}" dt="2023-10-02T18:03:29.432" v="212" actId="1076"/>
          <ac:spMkLst>
            <pc:docMk/>
            <pc:sldMk cId="632778582" sldId="292"/>
            <ac:spMk id="38" creationId="{3AA026CD-FD41-7902-D642-630CE11DA3B0}"/>
          </ac:spMkLst>
        </pc:spChg>
        <pc:picChg chg="add del mod modCrop">
          <ac:chgData name="Armando Lacerda" userId="6ac139bb-b445-447a-8efe-92d4a0b8d73e" providerId="ADAL" clId="{48FB226F-732D-4FDA-9591-E5537808FDFF}" dt="2023-10-02T18:04:05.120" v="219" actId="478"/>
          <ac:picMkLst>
            <pc:docMk/>
            <pc:sldMk cId="632778582" sldId="292"/>
            <ac:picMk id="2" creationId="{52A1B7B7-6B41-55C3-F9FB-6067A0741CF4}"/>
          </ac:picMkLst>
        </pc:picChg>
        <pc:picChg chg="add del mod modCrop">
          <ac:chgData name="Armando Lacerda" userId="6ac139bb-b445-447a-8efe-92d4a0b8d73e" providerId="ADAL" clId="{48FB226F-732D-4FDA-9591-E5537808FDFF}" dt="2023-10-02T18:04:44.109" v="228" actId="478"/>
          <ac:picMkLst>
            <pc:docMk/>
            <pc:sldMk cId="632778582" sldId="292"/>
            <ac:picMk id="3" creationId="{A9BE841A-E4AE-EDBC-21EC-576DCC174A84}"/>
          </ac:picMkLst>
        </pc:picChg>
        <pc:picChg chg="mod modCrop">
          <ac:chgData name="Armando Lacerda" userId="6ac139bb-b445-447a-8efe-92d4a0b8d73e" providerId="ADAL" clId="{48FB226F-732D-4FDA-9591-E5537808FDFF}" dt="2023-10-02T18:03:29.432" v="212" actId="1076"/>
          <ac:picMkLst>
            <pc:docMk/>
            <pc:sldMk cId="632778582" sldId="292"/>
            <ac:picMk id="43" creationId="{85217BC4-748E-61AD-CA33-A60E84549A90}"/>
          </ac:picMkLst>
        </pc:picChg>
        <pc:cxnChg chg="del mod">
          <ac:chgData name="Armando Lacerda" userId="6ac139bb-b445-447a-8efe-92d4a0b8d73e" providerId="ADAL" clId="{48FB226F-732D-4FDA-9591-E5537808FDFF}" dt="2023-10-02T18:04:44.109" v="228" actId="478"/>
          <ac:cxnSpMkLst>
            <pc:docMk/>
            <pc:sldMk cId="632778582" sldId="292"/>
            <ac:cxnSpMk id="35" creationId="{6F347D31-30FA-B8F2-C9B7-40FB3F066F9B}"/>
          </ac:cxnSpMkLst>
        </pc:cxnChg>
        <pc:cxnChg chg="mod">
          <ac:chgData name="Armando Lacerda" userId="6ac139bb-b445-447a-8efe-92d4a0b8d73e" providerId="ADAL" clId="{48FB226F-732D-4FDA-9591-E5537808FDFF}" dt="2023-10-02T18:03:29.432" v="212" actId="1076"/>
          <ac:cxnSpMkLst>
            <pc:docMk/>
            <pc:sldMk cId="632778582" sldId="292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5:49.687" v="233"/>
        <pc:sldMkLst>
          <pc:docMk/>
          <pc:sldMk cId="1277820717" sldId="293"/>
        </pc:sldMkLst>
        <pc:spChg chg="del">
          <ac:chgData name="Armando Lacerda" userId="6ac139bb-b445-447a-8efe-92d4a0b8d73e" providerId="ADAL" clId="{48FB226F-732D-4FDA-9591-E5537808FDFF}" dt="2023-10-02T18:04:53.305" v="229" actId="21"/>
          <ac:spMkLst>
            <pc:docMk/>
            <pc:sldMk cId="1277820717" sldId="293"/>
            <ac:spMk id="38" creationId="{3AA026CD-FD41-7902-D642-630CE11DA3B0}"/>
          </ac:spMkLst>
        </pc:spChg>
        <pc:picChg chg="add mod">
          <ac:chgData name="Armando Lacerda" userId="6ac139bb-b445-447a-8efe-92d4a0b8d73e" providerId="ADAL" clId="{48FB226F-732D-4FDA-9591-E5537808FDFF}" dt="2023-10-02T18:05:49.687" v="233"/>
          <ac:picMkLst>
            <pc:docMk/>
            <pc:sldMk cId="1277820717" sldId="293"/>
            <ac:picMk id="2" creationId="{BA350459-0D14-3101-13AF-D7142BACFA8A}"/>
          </ac:picMkLst>
        </pc:picChg>
        <pc:picChg chg="del">
          <ac:chgData name="Armando Lacerda" userId="6ac139bb-b445-447a-8efe-92d4a0b8d73e" providerId="ADAL" clId="{48FB226F-732D-4FDA-9591-E5537808FDFF}" dt="2023-10-02T18:04:53.305" v="229" actId="21"/>
          <ac:picMkLst>
            <pc:docMk/>
            <pc:sldMk cId="1277820717" sldId="293"/>
            <ac:picMk id="43" creationId="{85217BC4-748E-61AD-CA33-A60E84549A90}"/>
          </ac:picMkLst>
        </pc:picChg>
        <pc:cxnChg chg="del">
          <ac:chgData name="Armando Lacerda" userId="6ac139bb-b445-447a-8efe-92d4a0b8d73e" providerId="ADAL" clId="{48FB226F-732D-4FDA-9591-E5537808FDFF}" dt="2023-10-02T18:04:53.305" v="229" actId="21"/>
          <ac:cxnSpMkLst>
            <pc:docMk/>
            <pc:sldMk cId="1277820717" sldId="293"/>
            <ac:cxnSpMk id="37" creationId="{2DA5CBEF-5015-7BE5-6BAA-72295EB2E936}"/>
          </ac:cxnSpMkLst>
        </pc:cxnChg>
      </pc:sldChg>
      <pc:sldChg chg="addSp delSp modSp new">
        <pc:chgData name="Armando Lacerda" userId="6ac139bb-b445-447a-8efe-92d4a0b8d73e" providerId="ADAL" clId="{48FB226F-732D-4FDA-9591-E5537808FDFF}" dt="2023-10-02T18:14:13.718" v="237"/>
        <pc:sldMkLst>
          <pc:docMk/>
          <pc:sldMk cId="3344437992" sldId="294"/>
        </pc:sldMkLst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2" creationId="{45F72016-5B84-E852-42AB-23B3A739D255}"/>
          </ac:spMkLst>
        </pc:spChg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3" creationId="{41A1F696-373E-2448-3F5F-350D37BA16A8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4" creationId="{43C791BE-310D-0D09-C2E6-4EA3BCB1883A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5" creationId="{DCD3650D-7823-E5A8-D2C4-F4FF044FAC76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6" creationId="{DA861810-9463-A968-1E6D-BD326DE56429}"/>
          </ac:spMkLst>
        </pc:spChg>
      </pc:sldChg>
      <pc:sldChg chg="addSp modSp add mod ord">
        <pc:chgData name="Armando Lacerda" userId="6ac139bb-b445-447a-8efe-92d4a0b8d73e" providerId="ADAL" clId="{48FB226F-732D-4FDA-9591-E5537808FDFF}" dt="2023-10-02T18:17:27.977" v="251" actId="692"/>
        <pc:sldMkLst>
          <pc:docMk/>
          <pc:sldMk cId="1669405212" sldId="295"/>
        </pc:sldMkLst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2" creationId="{277024D2-71F3-DB6C-DD27-A9EE7C136460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14:59.137" v="242" actId="207"/>
          <ac:spMkLst>
            <pc:docMk/>
            <pc:sldMk cId="1669405212" sldId="295"/>
            <ac:spMk id="4" creationId="{43C791BE-310D-0D09-C2E6-4EA3BCB1883A}"/>
          </ac:spMkLst>
        </pc:spChg>
        <pc:spChg chg="mod">
          <ac:chgData name="Armando Lacerda" userId="6ac139bb-b445-447a-8efe-92d4a0b8d73e" providerId="ADAL" clId="{48FB226F-732D-4FDA-9591-E5537808FDFF}" dt="2023-10-02T18:16:22.708" v="246" actId="207"/>
          <ac:spMkLst>
            <pc:docMk/>
            <pc:sldMk cId="1669405212" sldId="295"/>
            <ac:spMk id="5" creationId="{DCD3650D-7823-E5A8-D2C4-F4FF044FAC76}"/>
          </ac:spMkLst>
        </pc:spChg>
        <pc:spChg chg="mod">
          <ac:chgData name="Armando Lacerda" userId="6ac139bb-b445-447a-8efe-92d4a0b8d73e" providerId="ADAL" clId="{48FB226F-732D-4FDA-9591-E5537808FDFF}" dt="2023-10-02T18:17:27.977" v="251" actId="692"/>
          <ac:spMkLst>
            <pc:docMk/>
            <pc:sldMk cId="1669405212" sldId="295"/>
            <ac:spMk id="6" creationId="{DA861810-9463-A968-1E6D-BD326DE56429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7" creationId="{EF5CB085-BCEF-FF04-417C-278B7B882543}"/>
          </ac:spMkLst>
        </pc:spChg>
      </pc:sldChg>
      <pc:sldChg chg="addSp new">
        <pc:chgData name="Armando Lacerda" userId="6ac139bb-b445-447a-8efe-92d4a0b8d73e" providerId="ADAL" clId="{48FB226F-732D-4FDA-9591-E5537808FDFF}" dt="2023-10-02T18:19:56.378" v="253"/>
        <pc:sldMkLst>
          <pc:docMk/>
          <pc:sldMk cId="2875670452" sldId="296"/>
        </pc:sldMkLst>
        <pc:picChg chg="add">
          <ac:chgData name="Armando Lacerda" userId="6ac139bb-b445-447a-8efe-92d4a0b8d73e" providerId="ADAL" clId="{48FB226F-732D-4FDA-9591-E5537808FDFF}" dt="2023-10-02T18:19:56.378" v="253"/>
          <ac:picMkLst>
            <pc:docMk/>
            <pc:sldMk cId="2875670452" sldId="296"/>
            <ac:picMk id="2" creationId="{7E6B02EE-F592-B5D0-9403-B70060CDCA52}"/>
          </ac:picMkLst>
        </pc:picChg>
      </pc:sldChg>
      <pc:sldChg chg="addSp modSp add mod ord">
        <pc:chgData name="Armando Lacerda" userId="6ac139bb-b445-447a-8efe-92d4a0b8d73e" providerId="ADAL" clId="{48FB226F-732D-4FDA-9591-E5537808FDFF}" dt="2023-10-02T18:21:07.090" v="261" actId="207"/>
        <pc:sldMkLst>
          <pc:docMk/>
          <pc:sldMk cId="3424406947" sldId="297"/>
        </pc:sldMkLst>
        <pc:spChg chg="mod">
          <ac:chgData name="Armando Lacerda" userId="6ac139bb-b445-447a-8efe-92d4a0b8d73e" providerId="ADAL" clId="{48FB226F-732D-4FDA-9591-E5537808FDFF}" dt="2023-10-02T18:20:36.478" v="258" actId="108"/>
          <ac:spMkLst>
            <pc:docMk/>
            <pc:sldMk cId="3424406947" sldId="297"/>
            <ac:spMk id="2" creationId="{277024D2-71F3-DB6C-DD27-A9EE7C136460}"/>
          </ac:spMkLst>
        </pc:spChg>
        <pc:spChg chg="mod">
          <ac:chgData name="Armando Lacerda" userId="6ac139bb-b445-447a-8efe-92d4a0b8d73e" providerId="ADAL" clId="{48FB226F-732D-4FDA-9591-E5537808FDFF}" dt="2023-10-02T18:20:43.888" v="259" actId="108"/>
          <ac:spMkLst>
            <pc:docMk/>
            <pc:sldMk cId="3424406947" sldId="297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21:07.090" v="261" actId="207"/>
          <ac:spMkLst>
            <pc:docMk/>
            <pc:sldMk cId="3424406947" sldId="297"/>
            <ac:spMk id="7" creationId="{EF5CB085-BCEF-FF04-417C-278B7B882543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8" creationId="{5D880346-460A-49F4-E561-5ADA9A5CCD85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9" creationId="{79FD0D26-9162-90E2-C4ED-C64785815C87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10" creationId="{40829C50-0532-81AD-547B-0524C8E9810C}"/>
          </ac:spMkLst>
        </pc:spChg>
      </pc:sldChg>
      <pc:sldChg chg="addSp delSp modSp new mod">
        <pc:chgData name="Armando Lacerda" userId="6ac139bb-b445-447a-8efe-92d4a0b8d73e" providerId="ADAL" clId="{48FB226F-732D-4FDA-9591-E5537808FDFF}" dt="2023-10-03T16:08:42.622" v="356"/>
        <pc:sldMkLst>
          <pc:docMk/>
          <pc:sldMk cId="3902582183" sldId="298"/>
        </pc:sldMkLst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4" creationId="{E5C0F7C4-66DC-A8E8-FD8B-20D83A0089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5" creationId="{D2388BA3-9C7F-C236-60DD-91EB875DE8C2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6" creationId="{F0D5B5B5-70FE-69B9-2DD2-4BE1DA788EA7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0" creationId="{7B55015E-A289-F20B-3BB9-C592F9E31F54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5" creationId="{ED5E6291-E278-5EAE-A1D9-3EAC760BDD16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8" creationId="{E6F564BD-93F9-9D49-FE5D-50623C631953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9" creationId="{D0FD974C-D96D-DEF1-6EB6-99B0AD2CCE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1" creationId="{6F84FD2F-8896-8F39-6494-F935C277E808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2" creationId="{37C737B0-BA90-859A-1FAC-593770A26C40}"/>
          </ac:spMkLst>
        </pc:spChg>
        <pc:spChg chg="add mod">
          <ac:chgData name="Armando Lacerda" userId="6ac139bb-b445-447a-8efe-92d4a0b8d73e" providerId="ADAL" clId="{48FB226F-732D-4FDA-9591-E5537808FDFF}" dt="2023-10-02T18:31:30.373" v="296" actId="1076"/>
          <ac:spMkLst>
            <pc:docMk/>
            <pc:sldMk cId="3902582183" sldId="298"/>
            <ac:spMk id="24" creationId="{97BC46F1-A678-EA76-32F8-275BB9F0946B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4.548" v="305" actId="1076"/>
          <ac:spMkLst>
            <pc:docMk/>
            <pc:sldMk cId="3902582183" sldId="298"/>
            <ac:spMk id="30" creationId="{0CA87E6E-028E-124A-138D-88BD32EAF099}"/>
          </ac:spMkLst>
        </pc:spChg>
        <pc:graphicFrameChg chg="add del mod ord">
          <ac:chgData name="Armando Lacerda" userId="6ac139bb-b445-447a-8efe-92d4a0b8d73e" providerId="ADAL" clId="{48FB226F-732D-4FDA-9591-E5537808FDFF}" dt="2023-10-02T18:31:46.679" v="299" actId="478"/>
          <ac:graphicFrameMkLst>
            <pc:docMk/>
            <pc:sldMk cId="3902582183" sldId="298"/>
            <ac:graphicFrameMk id="20" creationId="{7B90682C-A5EA-9B01-7120-441AFB397504}"/>
          </ac:graphicFrameMkLst>
        </pc:graphicFrame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2" creationId="{42A957E3-CF69-5922-CE95-CF58579E335B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2" creationId="{CEF14872-A611-3E94-F2A0-A23BC3B2A010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3" creationId="{137CD37A-F262-2374-6E95-7E6FBE2B96D7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3" creationId="{A25C7D69-02AE-CF0B-D2EE-CE431757F798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7" creationId="{A19BCA45-2A31-43A0-E8BC-F8A3A6ACA65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8" creationId="{6659E6D0-1E30-EE20-37B5-604022018AB1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9" creationId="{CE73AC0F-F4FD-AF08-32B8-29E715B9C874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1" creationId="{AF963263-1B8B-DAAE-FC02-A5C6616BF5C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2" creationId="{72295470-111A-0F13-F19A-8C3D3657A7BE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3" creationId="{CD094295-93B9-3B5A-A902-61B2B975C0C3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4" creationId="{DB673371-965F-EF51-67D9-EE4D7EA10F6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6" creationId="{DEC62DC6-8C8B-1F5C-F898-D1C9124D5E1F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7" creationId="{321CDD03-BE77-E1C5-01CF-8F30A0F2A94F}"/>
          </ac:picMkLst>
        </pc:picChg>
        <pc:picChg chg="add mod">
          <ac:chgData name="Armando Lacerda" userId="6ac139bb-b445-447a-8efe-92d4a0b8d73e" providerId="ADAL" clId="{48FB226F-732D-4FDA-9591-E5537808FDFF}" dt="2023-10-02T18:26:17.084" v="273" actId="571"/>
          <ac:picMkLst>
            <pc:docMk/>
            <pc:sldMk cId="3902582183" sldId="298"/>
            <ac:picMk id="23" creationId="{9C3330C8-E952-EB28-4372-2AA0C3DE2ACC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5" creationId="{7AF5F54C-05CB-949B-019E-51D75AC7B049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32:14.548" v="305" actId="1076"/>
          <ac:picMkLst>
            <pc:docMk/>
            <pc:sldMk cId="3902582183" sldId="298"/>
            <ac:picMk id="29" creationId="{D7A61C8F-580C-2D2D-D811-75B5CC526AA3}"/>
          </ac:picMkLst>
        </pc:picChg>
      </pc:sldChg>
      <pc:sldChg chg="addSp delSp modSp add mod">
        <pc:chgData name="Armando Lacerda" userId="6ac139bb-b445-447a-8efe-92d4a0b8d73e" providerId="ADAL" clId="{48FB226F-732D-4FDA-9591-E5537808FDFF}" dt="2023-10-02T18:53:25.805" v="349"/>
        <pc:sldMkLst>
          <pc:docMk/>
          <pc:sldMk cId="612099732" sldId="299"/>
        </pc:sldMkLst>
        <pc:spChg chg="del">
          <ac:chgData name="Armando Lacerda" userId="6ac139bb-b445-447a-8efe-92d4a0b8d73e" providerId="ADAL" clId="{48FB226F-732D-4FDA-9591-E5537808FDFF}" dt="2023-10-02T18:32:50.226" v="311" actId="478"/>
          <ac:spMkLst>
            <pc:docMk/>
            <pc:sldMk cId="612099732" sldId="299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8.360" v="317" actId="478"/>
          <ac:spMkLst>
            <pc:docMk/>
            <pc:sldMk cId="612099732" sldId="299"/>
            <ac:spMk id="5" creationId="{D2388BA3-9C7F-C236-60DD-91EB875DE8C2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5" creationId="{ED5E6291-E278-5EAE-A1D9-3EAC760BDD16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9" creationId="{D0FD974C-D96D-DEF1-6EB6-99B0AD2CCE85}"/>
          </ac:spMkLst>
        </pc:spChg>
        <pc:spChg chg="del">
          <ac:chgData name="Armando Lacerda" userId="6ac139bb-b445-447a-8efe-92d4a0b8d73e" providerId="ADAL" clId="{48FB226F-732D-4FDA-9591-E5537808FDFF}" dt="2023-10-02T18:32:52.895" v="312" actId="478"/>
          <ac:spMkLst>
            <pc:docMk/>
            <pc:sldMk cId="612099732" sldId="299"/>
            <ac:spMk id="22" creationId="{37C737B0-BA90-859A-1FAC-593770A26C40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7.769" v="306"/>
          <ac:spMkLst>
            <pc:docMk/>
            <pc:sldMk cId="612099732" sldId="299"/>
            <ac:spMk id="29" creationId="{E21832FB-8657-C5BC-0202-9AE8F44693A9}"/>
          </ac:spMkLst>
        </pc:spChg>
        <pc:spChg chg="add del mod">
          <ac:chgData name="Armando Lacerda" userId="6ac139bb-b445-447a-8efe-92d4a0b8d73e" providerId="ADAL" clId="{48FB226F-732D-4FDA-9591-E5537808FDFF}" dt="2023-10-02T18:46:51.973" v="332"/>
          <ac:spMkLst>
            <pc:docMk/>
            <pc:sldMk cId="612099732" sldId="299"/>
            <ac:spMk id="30" creationId="{871FA33D-BC4F-7214-F025-5BD403D26B74}"/>
          </ac:spMkLst>
        </pc:sp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7" creationId="{A19BCA45-2A31-43A0-E8BC-F8A3A6ACA65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3" creationId="{CD094295-93B9-3B5A-A902-61B2B975C0C3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4" creationId="{DB673371-965F-EF51-67D9-EE4D7EA10F69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2:40.794" v="309" actId="478"/>
          <ac:picMkLst>
            <pc:docMk/>
            <pc:sldMk cId="612099732" sldId="299"/>
            <ac:picMk id="17" creationId="{321CDD03-BE77-E1C5-01CF-8F30A0F2A94F}"/>
          </ac:picMkLst>
        </pc:picChg>
        <pc:picChg chg="add del mod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5" creationId="{7AF5F54C-05CB-949B-019E-51D75AC7B049}"/>
          </ac:picMkLst>
        </pc:picChg>
        <pc:picChg chg="add mod">
          <ac:chgData name="Armando Lacerda" userId="6ac139bb-b445-447a-8efe-92d4a0b8d73e" providerId="ADAL" clId="{48FB226F-732D-4FDA-9591-E5537808FDFF}" dt="2023-10-02T18:32:17.769" v="306"/>
          <ac:picMkLst>
            <pc:docMk/>
            <pc:sldMk cId="612099732" sldId="299"/>
            <ac:picMk id="27" creationId="{E4D3DD93-D76C-4DB6-ADBF-624FD0C43420}"/>
          </ac:picMkLst>
        </pc:picChg>
        <pc:picChg chg="del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1" creationId="{53234377-631E-A48E-3450-8097761303B2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2" creationId="{E42C5D72-C6ED-E2AD-6B96-912F1786C8C5}"/>
          </ac:picMkLst>
        </pc:picChg>
      </pc:sldChg>
      <pc:sldChg chg="addSp delSp modSp add mod modTransition">
        <pc:chgData name="Armando Lacerda" userId="6ac139bb-b445-447a-8efe-92d4a0b8d73e" providerId="ADAL" clId="{48FB226F-732D-4FDA-9591-E5537808FDFF}" dt="2023-10-02T18:53:58.658" v="354"/>
        <pc:sldMkLst>
          <pc:docMk/>
          <pc:sldMk cId="2516310762" sldId="300"/>
        </pc:sldMkLst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45:52.704" v="329" actId="478"/>
          <ac:picMkLst>
            <pc:docMk/>
            <pc:sldMk cId="2516310762" sldId="300"/>
            <ac:picMk id="16" creationId="{DEC62DC6-8C8B-1F5C-F898-D1C9124D5E1F}"/>
          </ac:picMkLst>
        </pc:picChg>
        <pc:picChg chg="del mod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8" creationId="{323C78CB-BBE3-B20A-7E1C-9E88706C7488}"/>
          </ac:picMkLst>
        </pc:picChg>
        <pc:picChg chg="add del mod">
          <ac:chgData name="Armando Lacerda" userId="6ac139bb-b445-447a-8efe-92d4a0b8d73e" providerId="ADAL" clId="{48FB226F-732D-4FDA-9591-E5537808FDFF}" dt="2023-10-02T18:52:19.324" v="341" actId="21"/>
          <ac:picMkLst>
            <pc:docMk/>
            <pc:sldMk cId="2516310762" sldId="300"/>
            <ac:picMk id="31" creationId="{C0A7A4FA-ACAB-6109-7F3D-525BF53AF865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2" creationId="{53AEC14D-391D-55B9-CE59-EBB78327F4C6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3" creationId="{A71DA61B-724E-8457-04B1-3199014F6AAC}"/>
          </ac:picMkLst>
        </pc:picChg>
      </pc:sldChg>
      <pc:sldChg chg="delSp modSp add mod ord modTransition">
        <pc:chgData name="Armando Lacerda" userId="6ac139bb-b445-447a-8efe-92d4a0b8d73e" providerId="ADAL" clId="{48FB226F-732D-4FDA-9591-E5537808FDFF}" dt="2023-10-02T18:53:58.658" v="354"/>
        <pc:sldMkLst>
          <pc:docMk/>
          <pc:sldMk cId="3627345990" sldId="301"/>
        </pc:sldMkLst>
        <pc:spChg chg="del">
          <ac:chgData name="Armando Lacerda" userId="6ac139bb-b445-447a-8efe-92d4a0b8d73e" providerId="ADAL" clId="{48FB226F-732D-4FDA-9591-E5537808FDFF}" dt="2023-10-02T18:33:12.124" v="316" actId="478"/>
          <ac:spMkLst>
            <pc:docMk/>
            <pc:sldMk cId="3627345990" sldId="301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26" creationId="{C928BEC5-155A-6546-6B3E-D4AC32E98069}"/>
          </ac:spMkLst>
        </pc:sp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3:32.433" v="320" actId="478"/>
          <ac:picMkLst>
            <pc:docMk/>
            <pc:sldMk cId="3627345990" sldId="301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3:05.879" v="314" actId="478"/>
          <ac:picMkLst>
            <pc:docMk/>
            <pc:sldMk cId="3627345990" sldId="301"/>
            <ac:picMk id="17" creationId="{321CDD03-BE77-E1C5-01CF-8F30A0F2A94F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5" creationId="{7AF5F54C-05CB-949B-019E-51D75AC7B049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8" creationId="{323C78CB-BBE3-B20A-7E1C-9E88706C7488}"/>
          </ac:picMkLst>
        </pc:picChg>
      </pc:sldChg>
      <pc:sldChg chg="addSp delSp modSp add modTransition">
        <pc:chgData name="Armando Lacerda" userId="6ac139bb-b445-447a-8efe-92d4a0b8d73e" providerId="ADAL" clId="{48FB226F-732D-4FDA-9591-E5537808FDFF}" dt="2023-10-02T18:53:58.658" v="354"/>
        <pc:sldMkLst>
          <pc:docMk/>
          <pc:sldMk cId="1902282215" sldId="302"/>
        </pc:sldMkLst>
        <pc:picChg chg="add mod">
          <ac:chgData name="Armando Lacerda" userId="6ac139bb-b445-447a-8efe-92d4a0b8d73e" providerId="ADAL" clId="{48FB226F-732D-4FDA-9591-E5537808FDFF}" dt="2023-10-02T18:34:01.554" v="323"/>
          <ac:picMkLst>
            <pc:docMk/>
            <pc:sldMk cId="1902282215" sldId="302"/>
            <ac:picMk id="2" creationId="{01A2DD63-7195-3435-B450-F7E895C52D6C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4" creationId="{B47BE5B9-F8C0-C7B0-8516-32048A31C87A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8" creationId="{599A1872-0D49-EE40-8D09-78417996D6C3}"/>
          </ac:picMkLst>
        </pc:picChg>
        <pc:picChg chg="del mod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8" creationId="{323C78CB-BBE3-B20A-7E1C-9E88706C7488}"/>
          </ac:picMkLst>
        </pc:picChg>
      </pc:sldChg>
    </pc:docChg>
  </pc:docChgLst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2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1.png"/><Relationship Id="rId2" Type="http://schemas.openxmlformats.org/officeDocument/2006/relationships/image" Target="../media/image26.png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emf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737888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7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e Microsoft </a:t>
            </a:r>
            <a:r>
              <a:rPr lang="pt-BR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Fabric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0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tornado tudo mais simples e ágil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1F7F3-CED3-A094-6A17-2C9BCCBB46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6A417-1B11-F3AD-9FA4-1A5DCDB0D748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A373E-72E6-0A04-7B1E-B03D0C9A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D73E6A5F-9C7B-D6A8-7922-29DC83FD4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EA687-7F40-1A61-9541-A3CD2B7C3B36}"/>
              </a:ext>
            </a:extLst>
          </p:cNvPr>
          <p:cNvSpPr txBox="1"/>
          <p:nvPr/>
        </p:nvSpPr>
        <p:spPr>
          <a:xfrm>
            <a:off x="1145799" y="1692111"/>
            <a:ext cx="9154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One Logical Copy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By-default streaming ingestion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By-default indexing everything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Time and Hash based data partitioning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Native support for structured,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semi-structured and free text data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In-place transformation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40016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EA687-7F40-1A61-9541-A3CD2B7C3B36}"/>
              </a:ext>
            </a:extLst>
          </p:cNvPr>
          <p:cNvSpPr txBox="1"/>
          <p:nvPr/>
        </p:nvSpPr>
        <p:spPr>
          <a:xfrm>
            <a:off x="1145799" y="1692111"/>
            <a:ext cx="9154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Tightly integrated with Fabric experiences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Mirroring to Lakehouse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By-default integration with event streaming sources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By-default integration with Power BI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6625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  <p:pic>
        <p:nvPicPr>
          <p:cNvPr id="2" name="Picture 1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813853B-CF50-26E5-A092-BAB7885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106" y="1290373"/>
            <a:ext cx="7082219" cy="51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616B1-2C2F-BC73-90FC-2D7ADB1F9F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3CDC-CE97-E6AE-70DE-8EEF5D864432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B83A7-E3A4-BA05-113F-3D78DF8F5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9F35F8E4-A791-7E31-733B-CAD6D12A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DF5BB8-DACF-BE4F-AF8A-155F19F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0C0DE-D1D1-9E5A-E384-BE006862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57313"/>
            <a:ext cx="9883141" cy="4819650"/>
          </a:xfrm>
        </p:spPr>
        <p:txBody>
          <a:bodyPr>
            <a:normAutofit/>
          </a:bodyPr>
          <a:lstStyle/>
          <a:p>
            <a:r>
              <a:rPr lang="pt-BR" sz="4400" dirty="0"/>
              <a:t>The </a:t>
            </a:r>
            <a:r>
              <a:rPr lang="pt-BR" sz="4400" dirty="0" err="1"/>
              <a:t>story</a:t>
            </a:r>
            <a:r>
              <a:rPr lang="pt-BR" sz="4400" dirty="0"/>
              <a:t> </a:t>
            </a:r>
            <a:r>
              <a:rPr lang="pt-BR" sz="4400" dirty="0" err="1"/>
              <a:t>between</a:t>
            </a:r>
            <a:r>
              <a:rPr lang="pt-BR" sz="4400" dirty="0"/>
              <a:t> Power BI </a:t>
            </a:r>
            <a:r>
              <a:rPr lang="pt-BR" sz="4400" dirty="0" err="1"/>
              <a:t>and</a:t>
            </a:r>
            <a:r>
              <a:rPr lang="pt-BR" sz="4400" dirty="0"/>
              <a:t> </a:t>
            </a:r>
            <a:r>
              <a:rPr lang="pt-BR" sz="4400" dirty="0" err="1"/>
              <a:t>Fabric</a:t>
            </a:r>
            <a:endParaRPr lang="pt-BR" sz="4400" dirty="0"/>
          </a:p>
          <a:p>
            <a:r>
              <a:rPr lang="pt-BR" sz="4400" dirty="0" err="1"/>
              <a:t>How</a:t>
            </a:r>
            <a:r>
              <a:rPr lang="pt-BR" sz="4400" dirty="0"/>
              <a:t> </a:t>
            </a:r>
            <a:r>
              <a:rPr lang="pt-BR" sz="4400" dirty="0" err="1"/>
              <a:t>Fabric</a:t>
            </a:r>
            <a:r>
              <a:rPr lang="pt-BR" sz="4400" dirty="0"/>
              <a:t> </a:t>
            </a:r>
            <a:r>
              <a:rPr lang="pt-BR" sz="4400" dirty="0" err="1"/>
              <a:t>changed</a:t>
            </a:r>
            <a:r>
              <a:rPr lang="pt-BR" sz="4400" dirty="0"/>
              <a:t> (</a:t>
            </a:r>
            <a:r>
              <a:rPr lang="pt-BR" sz="4400" dirty="0" err="1"/>
              <a:t>evolved</a:t>
            </a:r>
            <a:r>
              <a:rPr lang="pt-BR" sz="4400" dirty="0"/>
              <a:t>) Power BI</a:t>
            </a:r>
          </a:p>
          <a:p>
            <a:r>
              <a:rPr lang="pt-BR" sz="4400" dirty="0"/>
              <a:t>Demos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3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2FE4F27-B762-DCE9-FE4B-0B8E109D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4ED943-BCF9-0FFD-8D7A-5D601CE4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3CE267-383C-9874-B90F-C483166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97D-0033-5797-71C4-9506D9729D17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10250-7349-67CF-279B-B30AF16F8BB7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D9F13-2D24-E7FE-2F3E-F48E3BB1530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DC99ED3-57BB-F262-376F-667658479E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3079361-8F36-1941-036A-AA6853205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C83FFA-062F-4FA4-0CDD-A9D2CF849713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6D25-4BB7-92D1-9E38-BE240AD52DDD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7551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9DDEF-3367-F643-602F-3049D18A62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0082" y="573319"/>
            <a:ext cx="9681287" cy="53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42235D75-3EC4-2ACB-373C-21612349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7318" y="1354454"/>
            <a:ext cx="931546" cy="93154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FF1617C6-6BC9-E7FA-6569-DDACA63C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42421" y="1354454"/>
            <a:ext cx="931546" cy="93154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5E7B5B-7325-FC1C-584A-1829C3DE083C}"/>
              </a:ext>
            </a:extLst>
          </p:cNvPr>
          <p:cNvCxnSpPr/>
          <p:nvPr/>
        </p:nvCxnSpPr>
        <p:spPr>
          <a:xfrm>
            <a:off x="6096000" y="1095769"/>
            <a:ext cx="0" cy="357447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0844647F-D733-903D-53D9-3595C8F31F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37318" y="3305175"/>
            <a:ext cx="931546" cy="93154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03EFC4D-0C60-8AA0-6BC7-66C00920A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642421" y="3305175"/>
            <a:ext cx="931546" cy="9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2806716-D799-3C32-18F7-1DD251DDF3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7781" y="1044129"/>
            <a:ext cx="601484" cy="749083"/>
          </a:xfrm>
          <a:prstGeom prst="rect">
            <a:avLst/>
          </a:prstGeom>
        </p:spPr>
      </p:pic>
      <p:sp>
        <p:nvSpPr>
          <p:cNvPr id="12" name="Rectangle 1231">
            <a:extLst>
              <a:ext uri="{FF2B5EF4-FFF2-40B4-BE49-F238E27FC236}">
                <a16:creationId xmlns:a16="http://schemas.microsoft.com/office/drawing/2014/main" id="{01D3F9E0-D864-6D29-4140-62A023341A56}"/>
              </a:ext>
            </a:extLst>
          </p:cNvPr>
          <p:cNvSpPr/>
          <p:nvPr/>
        </p:nvSpPr>
        <p:spPr>
          <a:xfrm>
            <a:off x="4152700" y="1172449"/>
            <a:ext cx="1516249" cy="492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860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Synapse</a:t>
            </a:r>
          </a:p>
        </p:txBody>
      </p:sp>
      <p:grpSp>
        <p:nvGrpSpPr>
          <p:cNvPr id="13" name="Group 12" descr="Power BI">
            <a:extLst>
              <a:ext uri="{FF2B5EF4-FFF2-40B4-BE49-F238E27FC236}">
                <a16:creationId xmlns:a16="http://schemas.microsoft.com/office/drawing/2014/main" id="{FD178019-838A-A840-DC75-DAB410FCEEC2}"/>
              </a:ext>
            </a:extLst>
          </p:cNvPr>
          <p:cNvGrpSpPr/>
          <p:nvPr/>
        </p:nvGrpSpPr>
        <p:grpSpPr>
          <a:xfrm>
            <a:off x="6461057" y="1093112"/>
            <a:ext cx="2385271" cy="651115"/>
            <a:chOff x="4543453" y="4622222"/>
            <a:chExt cx="2011113" cy="499071"/>
          </a:xfrm>
        </p:grpSpPr>
        <p:sp>
          <p:nvSpPr>
            <p:cNvPr id="14" name="Rectangle 1231">
              <a:extLst>
                <a:ext uri="{FF2B5EF4-FFF2-40B4-BE49-F238E27FC236}">
                  <a16:creationId xmlns:a16="http://schemas.microsoft.com/office/drawing/2014/main" id="{26A47EC4-3C94-440D-D590-83FEE71E4C98}"/>
                </a:ext>
              </a:extLst>
            </p:cNvPr>
            <p:cNvSpPr/>
            <p:nvPr/>
          </p:nvSpPr>
          <p:spPr>
            <a:xfrm>
              <a:off x="5178522" y="4679297"/>
              <a:ext cx="1376044" cy="37745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8607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Power BI</a:t>
              </a:r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2F9DC351-B196-A214-C0BD-3C534C47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453" y="4622222"/>
              <a:ext cx="499073" cy="499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E47D03-46DB-AECD-70E6-A2B62E64DB36}"/>
              </a:ext>
            </a:extLst>
          </p:cNvPr>
          <p:cNvSpPr txBox="1"/>
          <p:nvPr/>
        </p:nvSpPr>
        <p:spPr>
          <a:xfrm>
            <a:off x="5899795" y="1087010"/>
            <a:ext cx="324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A6F184-0026-2B1D-0B7F-CAFF4C41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983" y="2923519"/>
            <a:ext cx="502920" cy="502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C27874-08A7-FCD3-AA19-55A04EA7D113}"/>
              </a:ext>
            </a:extLst>
          </p:cNvPr>
          <p:cNvSpPr txBox="1"/>
          <p:nvPr/>
        </p:nvSpPr>
        <p:spPr>
          <a:xfrm>
            <a:off x="1264845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</a:t>
            </a:r>
            <a:br>
              <a:rPr kumimoji="0" lang="en-US" sz="1400" b="1" i="0" u="none" strike="noStrike" kern="10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Integration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5339E6F-93C0-412F-9F02-48E13C82F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4905" y="2923519"/>
            <a:ext cx="502920" cy="5029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C6BC2D6-348E-8C1C-F204-C2AAD107B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2240" y="2900659"/>
            <a:ext cx="548640" cy="5486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F0BBBF-777A-86DC-654D-A683C203FBDB}"/>
              </a:ext>
            </a:extLst>
          </p:cNvPr>
          <p:cNvSpPr txBox="1"/>
          <p:nvPr/>
        </p:nvSpPr>
        <p:spPr>
          <a:xfrm>
            <a:off x="4205040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Warehouse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BD80F6-B3A1-B709-485E-A880DBA1F869}"/>
              </a:ext>
            </a:extLst>
          </p:cNvPr>
          <p:cNvSpPr txBox="1"/>
          <p:nvPr/>
        </p:nvSpPr>
        <p:spPr>
          <a:xfrm>
            <a:off x="5476923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Observational</a:t>
            </a:r>
            <a:b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6C128-F22D-A66B-F22E-7184E5053A76}"/>
              </a:ext>
            </a:extLst>
          </p:cNvPr>
          <p:cNvSpPr txBox="1"/>
          <p:nvPr/>
        </p:nvSpPr>
        <p:spPr>
          <a:xfrm>
            <a:off x="7885473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Intelligence</a:t>
            </a:r>
          </a:p>
        </p:txBody>
      </p:sp>
      <p:pic>
        <p:nvPicPr>
          <p:cNvPr id="24" name="chart" descr="chart">
            <a:extLst>
              <a:ext uri="{FF2B5EF4-FFF2-40B4-BE49-F238E27FC236}">
                <a16:creationId xmlns:a16="http://schemas.microsoft.com/office/drawing/2014/main" id="{F7DBAA07-E5FA-E873-FB8C-0608386DF9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2673" y="2900660"/>
            <a:ext cx="548640" cy="5486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ED502C-D1A3-67F8-CAC0-3EA2CF9BB5ED}"/>
              </a:ext>
            </a:extLst>
          </p:cNvPr>
          <p:cNvSpPr txBox="1"/>
          <p:nvPr/>
        </p:nvSpPr>
        <p:spPr>
          <a:xfrm>
            <a:off x="6672499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Science</a:t>
            </a:r>
          </a:p>
        </p:txBody>
      </p:sp>
      <p:sp>
        <p:nvSpPr>
          <p:cNvPr id="26" name="!!datalake">
            <a:extLst>
              <a:ext uri="{FF2B5EF4-FFF2-40B4-BE49-F238E27FC236}">
                <a16:creationId xmlns:a16="http://schemas.microsoft.com/office/drawing/2014/main" id="{82EC101E-DBD0-C35F-776D-C8FA86296AD8}"/>
              </a:ext>
            </a:extLst>
          </p:cNvPr>
          <p:cNvSpPr txBox="1"/>
          <p:nvPr/>
        </p:nvSpPr>
        <p:spPr>
          <a:xfrm>
            <a:off x="5206346" y="5764888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 kern="1000" spc="-5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 </a:t>
            </a:r>
            <a:b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AA8D99-4ABF-F5A0-0483-5A83F96EF47F}"/>
              </a:ext>
            </a:extLst>
          </p:cNvPr>
          <p:cNvSpPr txBox="1"/>
          <p:nvPr/>
        </p:nvSpPr>
        <p:spPr>
          <a:xfrm>
            <a:off x="9235406" y="3642628"/>
            <a:ext cx="1463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Governance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52CFB44-163A-8FFD-6FC0-630592EA26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53442" y="2928600"/>
            <a:ext cx="626969" cy="626969"/>
          </a:xfrm>
          <a:prstGeom prst="rect">
            <a:avLst/>
          </a:prstGeom>
        </p:spPr>
      </p:pic>
      <p:pic>
        <p:nvPicPr>
          <p:cNvPr id="30" name="!!datascienceicon">
            <a:extLst>
              <a:ext uri="{FF2B5EF4-FFF2-40B4-BE49-F238E27FC236}">
                <a16:creationId xmlns:a16="http://schemas.microsoft.com/office/drawing/2014/main" id="{25493A2E-FDC4-0E02-F03B-DD8EFF2C75C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9" b="-12271"/>
          <a:stretch/>
        </p:blipFill>
        <p:spPr>
          <a:xfrm>
            <a:off x="7103827" y="2875992"/>
            <a:ext cx="560519" cy="613110"/>
          </a:xfrm>
          <a:prstGeom prst="rect">
            <a:avLst/>
          </a:prstGeom>
          <a:ln w="10108" cap="flat">
            <a:noFill/>
            <a:prstDash val="solid"/>
            <a:miter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9E35285-A28E-AE7B-0203-BE218C53EC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393" y="5132329"/>
            <a:ext cx="662947" cy="5445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1C98056-2403-8ECB-611C-EFF75989ADA7}"/>
              </a:ext>
            </a:extLst>
          </p:cNvPr>
          <p:cNvSpPr txBox="1"/>
          <p:nvPr/>
        </p:nvSpPr>
        <p:spPr>
          <a:xfrm>
            <a:off x="2966882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 kern="1000" spc="-5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Spark</a:t>
            </a:r>
            <a:b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Engines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12EABAB-057A-6492-B047-8FA68BFD5D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51385" y="2898800"/>
            <a:ext cx="883450" cy="45902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19D4F37-0599-A8C6-E415-227BCCDC36CA}"/>
              </a:ext>
            </a:extLst>
          </p:cNvPr>
          <p:cNvSpPr/>
          <p:nvPr/>
        </p:nvSpPr>
        <p:spPr>
          <a:xfrm>
            <a:off x="2125683" y="700644"/>
            <a:ext cx="7327075" cy="1503770"/>
          </a:xfrm>
          <a:prstGeom prst="rect">
            <a:avLst/>
          </a:prstGeom>
          <a:noFill/>
          <a:ln w="57150">
            <a:solidFill>
              <a:srgbClr val="399A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F0780B8-F564-4CDE-330E-8D4B039503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53421" y="361748"/>
            <a:ext cx="1033923" cy="10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4.375E-6 0.0377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8.33333E-7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2.08333E-6 0.03773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2.08333E-6 0.03773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D09D105-4937-9562-F8DE-09AEADD0E653}"/>
              </a:ext>
            </a:extLst>
          </p:cNvPr>
          <p:cNvSpPr txBox="1">
            <a:spLocks/>
          </p:cNvSpPr>
          <p:nvPr/>
        </p:nvSpPr>
        <p:spPr>
          <a:xfrm>
            <a:off x="0" y="1603123"/>
            <a:ext cx="3338438" cy="430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“Direct Query Mode”</a:t>
            </a:r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13FD1-049D-7C95-689D-9F3D93336513}"/>
              </a:ext>
            </a:extLst>
          </p:cNvPr>
          <p:cNvGrpSpPr/>
          <p:nvPr/>
        </p:nvGrpSpPr>
        <p:grpSpPr>
          <a:xfrm>
            <a:off x="3879717" y="1527695"/>
            <a:ext cx="7963859" cy="1358765"/>
            <a:chOff x="4245888" y="2071801"/>
            <a:chExt cx="7963859" cy="1358765"/>
          </a:xfrm>
        </p:grpSpPr>
        <p:sp>
          <p:nvSpPr>
            <p:cNvPr id="4" name="Rectangle: Rounded Corners 8">
              <a:extLst>
                <a:ext uri="{FF2B5EF4-FFF2-40B4-BE49-F238E27FC236}">
                  <a16:creationId xmlns:a16="http://schemas.microsoft.com/office/drawing/2014/main" id="{CD44D8C7-F718-548C-76DF-B7354BFF706C}"/>
                </a:ext>
              </a:extLst>
            </p:cNvPr>
            <p:cNvSpPr/>
            <p:nvPr/>
          </p:nvSpPr>
          <p:spPr>
            <a:xfrm>
              <a:off x="4245888" y="2071801"/>
              <a:ext cx="2360176" cy="1358322"/>
            </a:xfrm>
            <a:prstGeom prst="roundRect">
              <a:avLst>
                <a:gd name="adj" fmla="val 11978"/>
              </a:avLst>
            </a:prstGeom>
            <a:gradFill>
              <a:gsLst>
                <a:gs pos="20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Segoe UI Semibold"/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CC361A-75B4-DC8E-0399-9B99E643DD16}"/>
                </a:ext>
              </a:extLst>
            </p:cNvPr>
            <p:cNvSpPr txBox="1"/>
            <p:nvPr/>
          </p:nvSpPr>
          <p:spPr>
            <a:xfrm>
              <a:off x="4823857" y="2147229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+mj-lt"/>
                </a:rPr>
                <a:t>Parquet/Delta Lake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2A4993-CAAC-B014-4970-A0574E951F3B}"/>
                </a:ext>
              </a:extLst>
            </p:cNvPr>
            <p:cNvGrpSpPr/>
            <p:nvPr/>
          </p:nvGrpSpPr>
          <p:grpSpPr>
            <a:xfrm>
              <a:off x="5109697" y="2453894"/>
              <a:ext cx="681610" cy="603623"/>
              <a:chOff x="7194268" y="2345168"/>
              <a:chExt cx="681610" cy="603623"/>
            </a:xfrm>
          </p:grpSpPr>
          <p:sp>
            <p:nvSpPr>
              <p:cNvPr id="44" name="Flowchart: Multidocument 24">
                <a:extLst>
                  <a:ext uri="{FF2B5EF4-FFF2-40B4-BE49-F238E27FC236}">
                    <a16:creationId xmlns:a16="http://schemas.microsoft.com/office/drawing/2014/main" id="{5914B6DE-FDEA-749B-C120-2174727713E8}"/>
                  </a:ext>
                </a:extLst>
              </p:cNvPr>
              <p:cNvSpPr/>
              <p:nvPr/>
            </p:nvSpPr>
            <p:spPr>
              <a:xfrm>
                <a:off x="7194268" y="2345168"/>
                <a:ext cx="681610" cy="603623"/>
              </a:xfrm>
              <a:prstGeom prst="flowChartMultidocument">
                <a:avLst/>
              </a:prstGeom>
              <a:gradFill>
                <a:gsLst>
                  <a:gs pos="100000">
                    <a:srgbClr val="FFB900"/>
                  </a:gs>
                  <a:gs pos="0">
                    <a:srgbClr val="FEF0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11C71E-C6A9-D543-0792-DF55C824E10B}"/>
                  </a:ext>
                </a:extLst>
              </p:cNvPr>
              <p:cNvSpPr txBox="1"/>
              <p:nvPr/>
            </p:nvSpPr>
            <p:spPr>
              <a:xfrm>
                <a:off x="7407345" y="2545153"/>
                <a:ext cx="18473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sz="9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A84B77-6643-F537-2326-BB1D3E13B8C2}"/>
                  </a:ext>
                </a:extLst>
              </p:cNvPr>
              <p:cNvSpPr txBox="1"/>
              <p:nvPr/>
            </p:nvSpPr>
            <p:spPr>
              <a:xfrm>
                <a:off x="7258232" y="2528564"/>
                <a:ext cx="482824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Tables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B51504-25AA-B410-DF69-2AD396374654}"/>
                </a:ext>
              </a:extLst>
            </p:cNvPr>
            <p:cNvGrpSpPr/>
            <p:nvPr/>
          </p:nvGrpSpPr>
          <p:grpSpPr>
            <a:xfrm>
              <a:off x="10991086" y="2511145"/>
              <a:ext cx="788960" cy="762435"/>
              <a:chOff x="10786033" y="2312508"/>
              <a:chExt cx="867856" cy="83867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B12EBB-60C6-68CE-4ED9-475B7FBA0ED2}"/>
                  </a:ext>
                </a:extLst>
              </p:cNvPr>
              <p:cNvSpPr/>
              <p:nvPr/>
            </p:nvSpPr>
            <p:spPr bwMode="auto">
              <a:xfrm>
                <a:off x="10786033" y="2312508"/>
                <a:ext cx="798617" cy="798617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>
                <a:solidFill>
                  <a:schemeClr val="accent2"/>
                </a:solidFill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kern="0" err="1">
                  <a:solidFill>
                    <a:schemeClr val="bg1"/>
                  </a:soli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40" name="Graphic 52">
                <a:extLst>
                  <a:ext uri="{FF2B5EF4-FFF2-40B4-BE49-F238E27FC236}">
                    <a16:creationId xmlns:a16="http://schemas.microsoft.com/office/drawing/2014/main" id="{45799A3F-6628-AD9A-CCDA-06800AB3DF36}"/>
                  </a:ext>
                </a:extLst>
              </p:cNvPr>
              <p:cNvGrpSpPr/>
              <p:nvPr/>
            </p:nvGrpSpPr>
            <p:grpSpPr>
              <a:xfrm>
                <a:off x="10995229" y="2444812"/>
                <a:ext cx="658660" cy="706374"/>
                <a:chOff x="11019225" y="839929"/>
                <a:chExt cx="876677" cy="940183"/>
              </a:xfr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p:grpSpPr>
            <p:sp>
              <p:nvSpPr>
                <p:cNvPr id="41" name="Freeform 65">
                  <a:extLst>
                    <a:ext uri="{FF2B5EF4-FFF2-40B4-BE49-F238E27FC236}">
                      <a16:creationId xmlns:a16="http://schemas.microsoft.com/office/drawing/2014/main" id="{78976FFD-0CE0-5B19-23DF-D783970EA7ED}"/>
                    </a:ext>
                  </a:extLst>
                </p:cNvPr>
                <p:cNvSpPr/>
                <p:nvPr/>
              </p:nvSpPr>
              <p:spPr>
                <a:xfrm>
                  <a:off x="11019225" y="1195249"/>
                  <a:ext cx="520748" cy="561684"/>
                </a:xfrm>
                <a:custGeom>
                  <a:avLst/>
                  <a:gdLst>
                    <a:gd name="connsiteX0" fmla="*/ 520749 w 520748"/>
                    <a:gd name="connsiteY0" fmla="*/ 218071 h 561684"/>
                    <a:gd name="connsiteX1" fmla="*/ 184081 w 520748"/>
                    <a:gd name="connsiteY1" fmla="*/ 8504 h 561684"/>
                    <a:gd name="connsiteX2" fmla="*/ 0 w 520748"/>
                    <a:gd name="connsiteY2" fmla="*/ 221805 h 561684"/>
                    <a:gd name="connsiteX3" fmla="*/ 0 w 520748"/>
                    <a:gd name="connsiteY3" fmla="*/ 471983 h 561684"/>
                    <a:gd name="connsiteX4" fmla="*/ 200577 w 520748"/>
                    <a:gd name="connsiteY4" fmla="*/ 553118 h 561684"/>
                    <a:gd name="connsiteX5" fmla="*/ 248463 w 520748"/>
                    <a:gd name="connsiteY5" fmla="*/ 448751 h 561684"/>
                    <a:gd name="connsiteX6" fmla="*/ 122880 w 520748"/>
                    <a:gd name="connsiteY6" fmla="*/ 399343 h 561684"/>
                    <a:gd name="connsiteX7" fmla="*/ 122880 w 520748"/>
                    <a:gd name="connsiteY7" fmla="*/ 236724 h 561684"/>
                    <a:gd name="connsiteX8" fmla="*/ 141592 w 520748"/>
                    <a:gd name="connsiteY8" fmla="*/ 216636 h 561684"/>
                    <a:gd name="connsiteX9" fmla="*/ 160255 w 520748"/>
                    <a:gd name="connsiteY9" fmla="*/ 236871 h 561684"/>
                    <a:gd name="connsiteX10" fmla="*/ 160255 w 520748"/>
                    <a:gd name="connsiteY10" fmla="*/ 375765 h 561684"/>
                    <a:gd name="connsiteX11" fmla="*/ 280436 w 520748"/>
                    <a:gd name="connsiteY11" fmla="*/ 421048 h 561684"/>
                    <a:gd name="connsiteX12" fmla="*/ 311082 w 520748"/>
                    <a:gd name="connsiteY12" fmla="*/ 433523 h 561684"/>
                    <a:gd name="connsiteX13" fmla="*/ 382395 w 520748"/>
                    <a:gd name="connsiteY13" fmla="*/ 218110 h 561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20748" h="561684">
                      <a:moveTo>
                        <a:pt x="520749" y="218071"/>
                      </a:moveTo>
                      <a:cubicBezTo>
                        <a:pt x="510139" y="43960"/>
                        <a:pt x="330381" y="-25870"/>
                        <a:pt x="184081" y="8504"/>
                      </a:cubicBezTo>
                      <a:cubicBezTo>
                        <a:pt x="78095" y="33405"/>
                        <a:pt x="0" y="111200"/>
                        <a:pt x="0" y="221805"/>
                      </a:cubicBezTo>
                      <a:lnTo>
                        <a:pt x="0" y="471983"/>
                      </a:lnTo>
                      <a:lnTo>
                        <a:pt x="200577" y="553118"/>
                      </a:lnTo>
                      <a:cubicBezTo>
                        <a:pt x="296740" y="594176"/>
                        <a:pt x="338541" y="475765"/>
                        <a:pt x="248463" y="448751"/>
                      </a:cubicBezTo>
                      <a:lnTo>
                        <a:pt x="122880" y="399343"/>
                      </a:lnTo>
                      <a:lnTo>
                        <a:pt x="122880" y="236724"/>
                      </a:lnTo>
                      <a:cubicBezTo>
                        <a:pt x="122880" y="226116"/>
                        <a:pt x="130148" y="216636"/>
                        <a:pt x="141592" y="216636"/>
                      </a:cubicBezTo>
                      <a:cubicBezTo>
                        <a:pt x="152593" y="216636"/>
                        <a:pt x="160992" y="226213"/>
                        <a:pt x="160255" y="236871"/>
                      </a:cubicBezTo>
                      <a:lnTo>
                        <a:pt x="160255" y="375765"/>
                      </a:lnTo>
                      <a:lnTo>
                        <a:pt x="280436" y="421048"/>
                      </a:lnTo>
                      <a:lnTo>
                        <a:pt x="311082" y="433523"/>
                      </a:lnTo>
                      <a:lnTo>
                        <a:pt x="382395" y="218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Freeform 66">
                  <a:extLst>
                    <a:ext uri="{FF2B5EF4-FFF2-40B4-BE49-F238E27FC236}">
                      <a16:creationId xmlns:a16="http://schemas.microsoft.com/office/drawing/2014/main" id="{A70BFED3-28EC-2FE4-5C0B-68B3D477A394}"/>
                    </a:ext>
                  </a:extLst>
                </p:cNvPr>
                <p:cNvSpPr/>
                <p:nvPr/>
              </p:nvSpPr>
              <p:spPr>
                <a:xfrm>
                  <a:off x="11111071" y="839929"/>
                  <a:ext cx="333134" cy="322472"/>
                </a:xfrm>
                <a:custGeom>
                  <a:avLst/>
                  <a:gdLst>
                    <a:gd name="connsiteX0" fmla="*/ 166542 w 333134"/>
                    <a:gd name="connsiteY0" fmla="*/ 0 h 322472"/>
                    <a:gd name="connsiteX1" fmla="*/ 333134 w 333134"/>
                    <a:gd name="connsiteY1" fmla="*/ 161236 h 322472"/>
                    <a:gd name="connsiteX2" fmla="*/ 166542 w 333134"/>
                    <a:gd name="connsiteY2" fmla="*/ 322472 h 322472"/>
                    <a:gd name="connsiteX3" fmla="*/ 0 w 333134"/>
                    <a:gd name="connsiteY3" fmla="*/ 161236 h 322472"/>
                    <a:gd name="connsiteX4" fmla="*/ 166542 w 333134"/>
                    <a:gd name="connsiteY4" fmla="*/ 0 h 32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134" h="322472">
                      <a:moveTo>
                        <a:pt x="166542" y="0"/>
                      </a:moveTo>
                      <a:cubicBezTo>
                        <a:pt x="258531" y="0"/>
                        <a:pt x="333134" y="72197"/>
                        <a:pt x="333134" y="161236"/>
                      </a:cubicBezTo>
                      <a:cubicBezTo>
                        <a:pt x="333134" y="250278"/>
                        <a:pt x="258531" y="322472"/>
                        <a:pt x="166542" y="322472"/>
                      </a:cubicBezTo>
                      <a:cubicBezTo>
                        <a:pt x="74553" y="322472"/>
                        <a:pt x="0" y="250276"/>
                        <a:pt x="0" y="161236"/>
                      </a:cubicBezTo>
                      <a:cubicBezTo>
                        <a:pt x="-49" y="72194"/>
                        <a:pt x="74505" y="0"/>
                        <a:pt x="166542" y="0"/>
                      </a:cubicBezTo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Freeform 67">
                  <a:extLst>
                    <a:ext uri="{FF2B5EF4-FFF2-40B4-BE49-F238E27FC236}">
                      <a16:creationId xmlns:a16="http://schemas.microsoft.com/office/drawing/2014/main" id="{EF34BE12-1938-2C0A-1BB3-FB349639B444}"/>
                    </a:ext>
                  </a:extLst>
                </p:cNvPr>
                <p:cNvSpPr/>
                <p:nvPr/>
              </p:nvSpPr>
              <p:spPr>
                <a:xfrm>
                  <a:off x="11319163" y="1449870"/>
                  <a:ext cx="576739" cy="330242"/>
                </a:xfrm>
                <a:custGeom>
                  <a:avLst/>
                  <a:gdLst>
                    <a:gd name="connsiteX0" fmla="*/ 293106 w 576739"/>
                    <a:gd name="connsiteY0" fmla="*/ 136631 h 330242"/>
                    <a:gd name="connsiteX1" fmla="*/ 325766 w 576739"/>
                    <a:gd name="connsiteY1" fmla="*/ 172827 h 330242"/>
                    <a:gd name="connsiteX2" fmla="*/ 286084 w 576739"/>
                    <a:gd name="connsiteY2" fmla="*/ 208975 h 330242"/>
                    <a:gd name="connsiteX3" fmla="*/ 253472 w 576739"/>
                    <a:gd name="connsiteY3" fmla="*/ 172827 h 330242"/>
                    <a:gd name="connsiteX4" fmla="*/ 293106 w 576739"/>
                    <a:gd name="connsiteY4" fmla="*/ 136631 h 330242"/>
                    <a:gd name="connsiteX5" fmla="*/ 576740 w 576739"/>
                    <a:gd name="connsiteY5" fmla="*/ 0 h 330242"/>
                    <a:gd name="connsiteX6" fmla="*/ 109326 w 576739"/>
                    <a:gd name="connsiteY6" fmla="*/ 0 h 330242"/>
                    <a:gd name="connsiteX7" fmla="*/ 0 w 576739"/>
                    <a:gd name="connsiteY7" fmla="*/ 330242 h 330242"/>
                    <a:gd name="connsiteX8" fmla="*/ 467414 w 576739"/>
                    <a:gd name="connsiteY8" fmla="*/ 330242 h 33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6739" h="330242">
                      <a:moveTo>
                        <a:pt x="293106" y="136631"/>
                      </a:moveTo>
                      <a:cubicBezTo>
                        <a:pt x="313094" y="136631"/>
                        <a:pt x="327681" y="152839"/>
                        <a:pt x="325766" y="172827"/>
                      </a:cubicBezTo>
                      <a:cubicBezTo>
                        <a:pt x="323802" y="192767"/>
                        <a:pt x="306072" y="208975"/>
                        <a:pt x="286084" y="208975"/>
                      </a:cubicBezTo>
                      <a:cubicBezTo>
                        <a:pt x="266144" y="208975"/>
                        <a:pt x="251557" y="192816"/>
                        <a:pt x="253472" y="172827"/>
                      </a:cubicBezTo>
                      <a:cubicBezTo>
                        <a:pt x="255387" y="152839"/>
                        <a:pt x="273117" y="136631"/>
                        <a:pt x="293106" y="136631"/>
                      </a:cubicBezTo>
                      <a:moveTo>
                        <a:pt x="576740" y="0"/>
                      </a:moveTo>
                      <a:lnTo>
                        <a:pt x="109326" y="0"/>
                      </a:lnTo>
                      <a:lnTo>
                        <a:pt x="0" y="330242"/>
                      </a:lnTo>
                      <a:lnTo>
                        <a:pt x="467414" y="3302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Cylinder 32">
              <a:extLst>
                <a:ext uri="{FF2B5EF4-FFF2-40B4-BE49-F238E27FC236}">
                  <a16:creationId xmlns:a16="http://schemas.microsoft.com/office/drawing/2014/main" id="{C8C49061-78D6-3BF6-1B58-78FD223DD94B}"/>
                </a:ext>
              </a:extLst>
            </p:cNvPr>
            <p:cNvSpPr/>
            <p:nvPr/>
          </p:nvSpPr>
          <p:spPr>
            <a:xfrm>
              <a:off x="7240123" y="2190219"/>
              <a:ext cx="917728" cy="1150388"/>
            </a:xfrm>
            <a:prstGeom prst="can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Data 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Warehouse/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Lakehouse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4A7F20-41A6-CF7B-A523-38BCE52C7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8572" y="2860766"/>
              <a:ext cx="58470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40171-7C36-3573-5CCD-089867571A51}"/>
                </a:ext>
              </a:extLst>
            </p:cNvPr>
            <p:cNvSpPr txBox="1"/>
            <p:nvPr/>
          </p:nvSpPr>
          <p:spPr>
            <a:xfrm>
              <a:off x="10229343" y="2367248"/>
              <a:ext cx="8879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DAX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Queries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AF050E-CE30-FCEF-B462-4776DA774A5C}"/>
                </a:ext>
              </a:extLst>
            </p:cNvPr>
            <p:cNvSpPr txBox="1"/>
            <p:nvPr/>
          </p:nvSpPr>
          <p:spPr>
            <a:xfrm>
              <a:off x="5066552" y="3122789"/>
              <a:ext cx="803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OneLake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A2688C-CBB8-4845-BF2E-066CDAFEB957}"/>
                </a:ext>
              </a:extLst>
            </p:cNvPr>
            <p:cNvSpPr txBox="1"/>
            <p:nvPr/>
          </p:nvSpPr>
          <p:spPr>
            <a:xfrm>
              <a:off x="11467557" y="2694535"/>
              <a:ext cx="742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Reports</a:t>
              </a: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4EDEC15-ACF9-328C-0611-F9D4C215234F}"/>
                </a:ext>
              </a:extLst>
            </p:cNvPr>
            <p:cNvSpPr/>
            <p:nvPr/>
          </p:nvSpPr>
          <p:spPr bwMode="auto">
            <a:xfrm>
              <a:off x="9118414" y="2262645"/>
              <a:ext cx="993239" cy="1010935"/>
            </a:xfrm>
            <a:prstGeom prst="cube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Power BI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Analysis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Services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BEFCBFA-785D-70BB-D175-D7A7B6D39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7048" y="2884711"/>
              <a:ext cx="58470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DC8A6C-78A2-FA01-03C9-AFFFE27B128B}"/>
                </a:ext>
              </a:extLst>
            </p:cNvPr>
            <p:cNvSpPr txBox="1"/>
            <p:nvPr/>
          </p:nvSpPr>
          <p:spPr>
            <a:xfrm>
              <a:off x="8237819" y="2391193"/>
              <a:ext cx="8879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SQL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Queries</a:t>
              </a:r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E898672C-A949-54F2-8E23-510A3409C263}"/>
                </a:ext>
              </a:extLst>
            </p:cNvPr>
            <p:cNvSpPr/>
            <p:nvPr/>
          </p:nvSpPr>
          <p:spPr bwMode="auto">
            <a:xfrm>
              <a:off x="6211399" y="2474684"/>
              <a:ext cx="917728" cy="686116"/>
            </a:xfrm>
            <a:prstGeom prst="leftArrow">
              <a:avLst/>
            </a:prstGeom>
            <a:gradFill>
              <a:gsLst>
                <a:gs pos="0">
                  <a:schemeClr val="tx1">
                    <a:lumMod val="85000"/>
                    <a:alpha val="0"/>
                  </a:schemeClr>
                </a:gs>
                <a:gs pos="68000">
                  <a:schemeClr val="tx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Scan</a:t>
              </a:r>
            </a:p>
          </p:txBody>
        </p:sp>
      </p:grpSp>
      <p:sp>
        <p:nvSpPr>
          <p:cNvPr id="47" name="Title 5">
            <a:extLst>
              <a:ext uri="{FF2B5EF4-FFF2-40B4-BE49-F238E27FC236}">
                <a16:creationId xmlns:a16="http://schemas.microsoft.com/office/drawing/2014/main" id="{BFE2C37E-0D43-F457-700A-F79C6C8E39C8}"/>
              </a:ext>
            </a:extLst>
          </p:cNvPr>
          <p:cNvSpPr txBox="1">
            <a:spLocks/>
          </p:cNvSpPr>
          <p:nvPr/>
        </p:nvSpPr>
        <p:spPr>
          <a:xfrm>
            <a:off x="336852" y="3589198"/>
            <a:ext cx="2664734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“Import Mode”</a:t>
            </a:r>
          </a:p>
        </p:txBody>
      </p:sp>
      <p:sp>
        <p:nvSpPr>
          <p:cNvPr id="48" name="Title 5">
            <a:extLst>
              <a:ext uri="{FF2B5EF4-FFF2-40B4-BE49-F238E27FC236}">
                <a16:creationId xmlns:a16="http://schemas.microsoft.com/office/drawing/2014/main" id="{3D0A3DBD-26EB-6D6A-FD22-F76FB6F26E38}"/>
              </a:ext>
            </a:extLst>
          </p:cNvPr>
          <p:cNvSpPr txBox="1">
            <a:spLocks/>
          </p:cNvSpPr>
          <p:nvPr/>
        </p:nvSpPr>
        <p:spPr>
          <a:xfrm>
            <a:off x="429316" y="2349938"/>
            <a:ext cx="2479806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000">
                <a:solidFill>
                  <a:srgbClr val="FFB900"/>
                </a:solidFill>
              </a:rPr>
              <a:t>Slow, but real time</a:t>
            </a:r>
          </a:p>
        </p:txBody>
      </p:sp>
      <p:sp>
        <p:nvSpPr>
          <p:cNvPr id="49" name="Title 5">
            <a:extLst>
              <a:ext uri="{FF2B5EF4-FFF2-40B4-BE49-F238E27FC236}">
                <a16:creationId xmlns:a16="http://schemas.microsoft.com/office/drawing/2014/main" id="{54D3AD45-6A23-8394-CE22-1A8A930FF2F2}"/>
              </a:ext>
            </a:extLst>
          </p:cNvPr>
          <p:cNvSpPr txBox="1">
            <a:spLocks/>
          </p:cNvSpPr>
          <p:nvPr/>
        </p:nvSpPr>
        <p:spPr>
          <a:xfrm>
            <a:off x="23592" y="4214843"/>
            <a:ext cx="3291254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000">
                <a:solidFill>
                  <a:srgbClr val="FFB900"/>
                </a:solidFill>
              </a:rPr>
              <a:t>Latent &amp; duplicative but fast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8865C0-8C31-30FA-2647-DF703F0EF576}"/>
              </a:ext>
            </a:extLst>
          </p:cNvPr>
          <p:cNvGrpSpPr/>
          <p:nvPr/>
        </p:nvGrpSpPr>
        <p:grpSpPr>
          <a:xfrm>
            <a:off x="3879717" y="3559676"/>
            <a:ext cx="7963859" cy="1760558"/>
            <a:chOff x="4245888" y="4103782"/>
            <a:chExt cx="7963859" cy="1760558"/>
          </a:xfrm>
        </p:grpSpPr>
        <p:sp>
          <p:nvSpPr>
            <p:cNvPr id="51" name="Rectangle: Rounded Corners 8">
              <a:extLst>
                <a:ext uri="{FF2B5EF4-FFF2-40B4-BE49-F238E27FC236}">
                  <a16:creationId xmlns:a16="http://schemas.microsoft.com/office/drawing/2014/main" id="{5C016726-8B65-11DA-25C0-FA2C855509EA}"/>
                </a:ext>
              </a:extLst>
            </p:cNvPr>
            <p:cNvSpPr/>
            <p:nvPr/>
          </p:nvSpPr>
          <p:spPr>
            <a:xfrm>
              <a:off x="4245888" y="4103782"/>
              <a:ext cx="2360176" cy="1358322"/>
            </a:xfrm>
            <a:prstGeom prst="roundRect">
              <a:avLst>
                <a:gd name="adj" fmla="val 11978"/>
              </a:avLst>
            </a:prstGeom>
            <a:gradFill>
              <a:gsLst>
                <a:gs pos="20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Segoe UI Semibold"/>
                <a:cs typeface="Segoe UI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C949DF-8296-7A9E-2499-FA02BA105F3C}"/>
                </a:ext>
              </a:extLst>
            </p:cNvPr>
            <p:cNvSpPr txBox="1"/>
            <p:nvPr/>
          </p:nvSpPr>
          <p:spPr>
            <a:xfrm>
              <a:off x="4823857" y="4179210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+mj-lt"/>
                </a:rPr>
                <a:t>Parquet/Delta Lake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B32D8A0-05DC-1020-8C0D-80E23C9ED480}"/>
                </a:ext>
              </a:extLst>
            </p:cNvPr>
            <p:cNvGrpSpPr/>
            <p:nvPr/>
          </p:nvGrpSpPr>
          <p:grpSpPr>
            <a:xfrm>
              <a:off x="10991086" y="4543126"/>
              <a:ext cx="788960" cy="762435"/>
              <a:chOff x="10786033" y="2312508"/>
              <a:chExt cx="867856" cy="838678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CD16561-CA19-9FA1-1C40-4292FE27548D}"/>
                  </a:ext>
                </a:extLst>
              </p:cNvPr>
              <p:cNvSpPr/>
              <p:nvPr/>
            </p:nvSpPr>
            <p:spPr bwMode="auto">
              <a:xfrm>
                <a:off x="10786033" y="2312508"/>
                <a:ext cx="798617" cy="798617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>
                <a:solidFill>
                  <a:schemeClr val="accent2"/>
                </a:solidFill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kern="0" err="1">
                  <a:solidFill>
                    <a:schemeClr val="bg1"/>
                  </a:soli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71" name="Graphic 52">
                <a:extLst>
                  <a:ext uri="{FF2B5EF4-FFF2-40B4-BE49-F238E27FC236}">
                    <a16:creationId xmlns:a16="http://schemas.microsoft.com/office/drawing/2014/main" id="{F0A54891-BBF3-64B4-7765-F4D8BAB8994D}"/>
                  </a:ext>
                </a:extLst>
              </p:cNvPr>
              <p:cNvGrpSpPr/>
              <p:nvPr/>
            </p:nvGrpSpPr>
            <p:grpSpPr>
              <a:xfrm>
                <a:off x="10995229" y="2444812"/>
                <a:ext cx="658660" cy="706374"/>
                <a:chOff x="11019225" y="839929"/>
                <a:chExt cx="876677" cy="940183"/>
              </a:xfr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p:grpSpPr>
            <p:sp>
              <p:nvSpPr>
                <p:cNvPr id="72" name="Freeform 65">
                  <a:extLst>
                    <a:ext uri="{FF2B5EF4-FFF2-40B4-BE49-F238E27FC236}">
                      <a16:creationId xmlns:a16="http://schemas.microsoft.com/office/drawing/2014/main" id="{9606047B-6DE4-FFD6-DB0B-2A1E8E083BDB}"/>
                    </a:ext>
                  </a:extLst>
                </p:cNvPr>
                <p:cNvSpPr/>
                <p:nvPr/>
              </p:nvSpPr>
              <p:spPr>
                <a:xfrm>
                  <a:off x="11019225" y="1195249"/>
                  <a:ext cx="520748" cy="561684"/>
                </a:xfrm>
                <a:custGeom>
                  <a:avLst/>
                  <a:gdLst>
                    <a:gd name="connsiteX0" fmla="*/ 520749 w 520748"/>
                    <a:gd name="connsiteY0" fmla="*/ 218071 h 561684"/>
                    <a:gd name="connsiteX1" fmla="*/ 184081 w 520748"/>
                    <a:gd name="connsiteY1" fmla="*/ 8504 h 561684"/>
                    <a:gd name="connsiteX2" fmla="*/ 0 w 520748"/>
                    <a:gd name="connsiteY2" fmla="*/ 221805 h 561684"/>
                    <a:gd name="connsiteX3" fmla="*/ 0 w 520748"/>
                    <a:gd name="connsiteY3" fmla="*/ 471983 h 561684"/>
                    <a:gd name="connsiteX4" fmla="*/ 200577 w 520748"/>
                    <a:gd name="connsiteY4" fmla="*/ 553118 h 561684"/>
                    <a:gd name="connsiteX5" fmla="*/ 248463 w 520748"/>
                    <a:gd name="connsiteY5" fmla="*/ 448751 h 561684"/>
                    <a:gd name="connsiteX6" fmla="*/ 122880 w 520748"/>
                    <a:gd name="connsiteY6" fmla="*/ 399343 h 561684"/>
                    <a:gd name="connsiteX7" fmla="*/ 122880 w 520748"/>
                    <a:gd name="connsiteY7" fmla="*/ 236724 h 561684"/>
                    <a:gd name="connsiteX8" fmla="*/ 141592 w 520748"/>
                    <a:gd name="connsiteY8" fmla="*/ 216636 h 561684"/>
                    <a:gd name="connsiteX9" fmla="*/ 160255 w 520748"/>
                    <a:gd name="connsiteY9" fmla="*/ 236871 h 561684"/>
                    <a:gd name="connsiteX10" fmla="*/ 160255 w 520748"/>
                    <a:gd name="connsiteY10" fmla="*/ 375765 h 561684"/>
                    <a:gd name="connsiteX11" fmla="*/ 280436 w 520748"/>
                    <a:gd name="connsiteY11" fmla="*/ 421048 h 561684"/>
                    <a:gd name="connsiteX12" fmla="*/ 311082 w 520748"/>
                    <a:gd name="connsiteY12" fmla="*/ 433523 h 561684"/>
                    <a:gd name="connsiteX13" fmla="*/ 382395 w 520748"/>
                    <a:gd name="connsiteY13" fmla="*/ 218110 h 561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20748" h="561684">
                      <a:moveTo>
                        <a:pt x="520749" y="218071"/>
                      </a:moveTo>
                      <a:cubicBezTo>
                        <a:pt x="510139" y="43960"/>
                        <a:pt x="330381" y="-25870"/>
                        <a:pt x="184081" y="8504"/>
                      </a:cubicBezTo>
                      <a:cubicBezTo>
                        <a:pt x="78095" y="33405"/>
                        <a:pt x="0" y="111200"/>
                        <a:pt x="0" y="221805"/>
                      </a:cubicBezTo>
                      <a:lnTo>
                        <a:pt x="0" y="471983"/>
                      </a:lnTo>
                      <a:lnTo>
                        <a:pt x="200577" y="553118"/>
                      </a:lnTo>
                      <a:cubicBezTo>
                        <a:pt x="296740" y="594176"/>
                        <a:pt x="338541" y="475765"/>
                        <a:pt x="248463" y="448751"/>
                      </a:cubicBezTo>
                      <a:lnTo>
                        <a:pt x="122880" y="399343"/>
                      </a:lnTo>
                      <a:lnTo>
                        <a:pt x="122880" y="236724"/>
                      </a:lnTo>
                      <a:cubicBezTo>
                        <a:pt x="122880" y="226116"/>
                        <a:pt x="130148" y="216636"/>
                        <a:pt x="141592" y="216636"/>
                      </a:cubicBezTo>
                      <a:cubicBezTo>
                        <a:pt x="152593" y="216636"/>
                        <a:pt x="160992" y="226213"/>
                        <a:pt x="160255" y="236871"/>
                      </a:cubicBezTo>
                      <a:lnTo>
                        <a:pt x="160255" y="375765"/>
                      </a:lnTo>
                      <a:lnTo>
                        <a:pt x="280436" y="421048"/>
                      </a:lnTo>
                      <a:lnTo>
                        <a:pt x="311082" y="433523"/>
                      </a:lnTo>
                      <a:lnTo>
                        <a:pt x="382395" y="218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Freeform 66">
                  <a:extLst>
                    <a:ext uri="{FF2B5EF4-FFF2-40B4-BE49-F238E27FC236}">
                      <a16:creationId xmlns:a16="http://schemas.microsoft.com/office/drawing/2014/main" id="{3F66FFE9-D318-52D3-EE56-8C02589C947E}"/>
                    </a:ext>
                  </a:extLst>
                </p:cNvPr>
                <p:cNvSpPr/>
                <p:nvPr/>
              </p:nvSpPr>
              <p:spPr>
                <a:xfrm>
                  <a:off x="11111071" y="839929"/>
                  <a:ext cx="333134" cy="322472"/>
                </a:xfrm>
                <a:custGeom>
                  <a:avLst/>
                  <a:gdLst>
                    <a:gd name="connsiteX0" fmla="*/ 166542 w 333134"/>
                    <a:gd name="connsiteY0" fmla="*/ 0 h 322472"/>
                    <a:gd name="connsiteX1" fmla="*/ 333134 w 333134"/>
                    <a:gd name="connsiteY1" fmla="*/ 161236 h 322472"/>
                    <a:gd name="connsiteX2" fmla="*/ 166542 w 333134"/>
                    <a:gd name="connsiteY2" fmla="*/ 322472 h 322472"/>
                    <a:gd name="connsiteX3" fmla="*/ 0 w 333134"/>
                    <a:gd name="connsiteY3" fmla="*/ 161236 h 322472"/>
                    <a:gd name="connsiteX4" fmla="*/ 166542 w 333134"/>
                    <a:gd name="connsiteY4" fmla="*/ 0 h 32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134" h="322472">
                      <a:moveTo>
                        <a:pt x="166542" y="0"/>
                      </a:moveTo>
                      <a:cubicBezTo>
                        <a:pt x="258531" y="0"/>
                        <a:pt x="333134" y="72197"/>
                        <a:pt x="333134" y="161236"/>
                      </a:cubicBezTo>
                      <a:cubicBezTo>
                        <a:pt x="333134" y="250278"/>
                        <a:pt x="258531" y="322472"/>
                        <a:pt x="166542" y="322472"/>
                      </a:cubicBezTo>
                      <a:cubicBezTo>
                        <a:pt x="74553" y="322472"/>
                        <a:pt x="0" y="250276"/>
                        <a:pt x="0" y="161236"/>
                      </a:cubicBezTo>
                      <a:cubicBezTo>
                        <a:pt x="-49" y="72194"/>
                        <a:pt x="74505" y="0"/>
                        <a:pt x="166542" y="0"/>
                      </a:cubicBezTo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05D3DDB2-222D-9AFE-7E56-CC7281035391}"/>
                    </a:ext>
                  </a:extLst>
                </p:cNvPr>
                <p:cNvSpPr/>
                <p:nvPr/>
              </p:nvSpPr>
              <p:spPr>
                <a:xfrm>
                  <a:off x="11319163" y="1449870"/>
                  <a:ext cx="576739" cy="330242"/>
                </a:xfrm>
                <a:custGeom>
                  <a:avLst/>
                  <a:gdLst>
                    <a:gd name="connsiteX0" fmla="*/ 293106 w 576739"/>
                    <a:gd name="connsiteY0" fmla="*/ 136631 h 330242"/>
                    <a:gd name="connsiteX1" fmla="*/ 325766 w 576739"/>
                    <a:gd name="connsiteY1" fmla="*/ 172827 h 330242"/>
                    <a:gd name="connsiteX2" fmla="*/ 286084 w 576739"/>
                    <a:gd name="connsiteY2" fmla="*/ 208975 h 330242"/>
                    <a:gd name="connsiteX3" fmla="*/ 253472 w 576739"/>
                    <a:gd name="connsiteY3" fmla="*/ 172827 h 330242"/>
                    <a:gd name="connsiteX4" fmla="*/ 293106 w 576739"/>
                    <a:gd name="connsiteY4" fmla="*/ 136631 h 330242"/>
                    <a:gd name="connsiteX5" fmla="*/ 576740 w 576739"/>
                    <a:gd name="connsiteY5" fmla="*/ 0 h 330242"/>
                    <a:gd name="connsiteX6" fmla="*/ 109326 w 576739"/>
                    <a:gd name="connsiteY6" fmla="*/ 0 h 330242"/>
                    <a:gd name="connsiteX7" fmla="*/ 0 w 576739"/>
                    <a:gd name="connsiteY7" fmla="*/ 330242 h 330242"/>
                    <a:gd name="connsiteX8" fmla="*/ 467414 w 576739"/>
                    <a:gd name="connsiteY8" fmla="*/ 330242 h 33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6739" h="330242">
                      <a:moveTo>
                        <a:pt x="293106" y="136631"/>
                      </a:moveTo>
                      <a:cubicBezTo>
                        <a:pt x="313094" y="136631"/>
                        <a:pt x="327681" y="152839"/>
                        <a:pt x="325766" y="172827"/>
                      </a:cubicBezTo>
                      <a:cubicBezTo>
                        <a:pt x="323802" y="192767"/>
                        <a:pt x="306072" y="208975"/>
                        <a:pt x="286084" y="208975"/>
                      </a:cubicBezTo>
                      <a:cubicBezTo>
                        <a:pt x="266144" y="208975"/>
                        <a:pt x="251557" y="192816"/>
                        <a:pt x="253472" y="172827"/>
                      </a:cubicBezTo>
                      <a:cubicBezTo>
                        <a:pt x="255387" y="152839"/>
                        <a:pt x="273117" y="136631"/>
                        <a:pt x="293106" y="136631"/>
                      </a:cubicBezTo>
                      <a:moveTo>
                        <a:pt x="576740" y="0"/>
                      </a:moveTo>
                      <a:lnTo>
                        <a:pt x="109326" y="0"/>
                      </a:lnTo>
                      <a:lnTo>
                        <a:pt x="0" y="330242"/>
                      </a:lnTo>
                      <a:lnTo>
                        <a:pt x="467414" y="3302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4" name="Cylinder 32">
              <a:extLst>
                <a:ext uri="{FF2B5EF4-FFF2-40B4-BE49-F238E27FC236}">
                  <a16:creationId xmlns:a16="http://schemas.microsoft.com/office/drawing/2014/main" id="{C15DF6D0-082E-7E4E-41C4-DC989C922605}"/>
                </a:ext>
              </a:extLst>
            </p:cNvPr>
            <p:cNvSpPr/>
            <p:nvPr/>
          </p:nvSpPr>
          <p:spPr>
            <a:xfrm>
              <a:off x="7240123" y="4222200"/>
              <a:ext cx="917728" cy="1150388"/>
            </a:xfrm>
            <a:prstGeom prst="can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Data 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Warehouse/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Lakehouse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681C4EF-7F1B-3AFF-C5D0-BEE3D3C86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8572" y="4892747"/>
              <a:ext cx="58470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E182D7-22D6-B178-1F61-7688D0392111}"/>
                </a:ext>
              </a:extLst>
            </p:cNvPr>
            <p:cNvSpPr txBox="1"/>
            <p:nvPr/>
          </p:nvSpPr>
          <p:spPr>
            <a:xfrm>
              <a:off x="10229343" y="4399229"/>
              <a:ext cx="8879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DAX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Queries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47ADC-433C-CF82-EC73-C6D349F197D4}"/>
                </a:ext>
              </a:extLst>
            </p:cNvPr>
            <p:cNvSpPr txBox="1"/>
            <p:nvPr/>
          </p:nvSpPr>
          <p:spPr>
            <a:xfrm>
              <a:off x="11467557" y="4719775"/>
              <a:ext cx="742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Reports</a:t>
              </a:r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C551E755-E32B-85DD-4003-87C6FB58DB6F}"/>
                </a:ext>
              </a:extLst>
            </p:cNvPr>
            <p:cNvSpPr/>
            <p:nvPr/>
          </p:nvSpPr>
          <p:spPr bwMode="auto">
            <a:xfrm>
              <a:off x="9118414" y="4294626"/>
              <a:ext cx="993239" cy="1010935"/>
            </a:xfrm>
            <a:prstGeom prst="cube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Power BI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Analysis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Services</a:t>
              </a:r>
            </a:p>
          </p:txBody>
        </p:sp>
        <p:sp>
          <p:nvSpPr>
            <p:cNvPr id="59" name="Arrow: Left 58">
              <a:extLst>
                <a:ext uri="{FF2B5EF4-FFF2-40B4-BE49-F238E27FC236}">
                  <a16:creationId xmlns:a16="http://schemas.microsoft.com/office/drawing/2014/main" id="{CAED035D-A478-9F58-94EF-587F9FF36DBC}"/>
                </a:ext>
              </a:extLst>
            </p:cNvPr>
            <p:cNvSpPr/>
            <p:nvPr/>
          </p:nvSpPr>
          <p:spPr bwMode="auto">
            <a:xfrm>
              <a:off x="6211399" y="4506665"/>
              <a:ext cx="917728" cy="686116"/>
            </a:xfrm>
            <a:prstGeom prst="leftArrow">
              <a:avLst/>
            </a:prstGeom>
            <a:gradFill>
              <a:gsLst>
                <a:gs pos="0">
                  <a:schemeClr val="tx1">
                    <a:lumMod val="85000"/>
                    <a:alpha val="0"/>
                  </a:schemeClr>
                </a:gs>
                <a:gs pos="68000">
                  <a:schemeClr val="tx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Scan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B6D6175-5531-E59B-1E9B-EACF9277FC8E}"/>
                </a:ext>
              </a:extLst>
            </p:cNvPr>
            <p:cNvGrpSpPr/>
            <p:nvPr/>
          </p:nvGrpSpPr>
          <p:grpSpPr>
            <a:xfrm>
              <a:off x="9179318" y="5260717"/>
              <a:ext cx="681610" cy="603623"/>
              <a:chOff x="7194268" y="2345168"/>
              <a:chExt cx="681610" cy="603623"/>
            </a:xfrm>
            <a:solidFill>
              <a:srgbClr val="FF0000"/>
            </a:solidFill>
          </p:grpSpPr>
          <p:sp>
            <p:nvSpPr>
              <p:cNvPr id="67" name="Flowchart: Multidocument 24">
                <a:extLst>
                  <a:ext uri="{FF2B5EF4-FFF2-40B4-BE49-F238E27FC236}">
                    <a16:creationId xmlns:a16="http://schemas.microsoft.com/office/drawing/2014/main" id="{4684F915-B942-2BE4-8FA6-EA4D36D646DC}"/>
                  </a:ext>
                </a:extLst>
              </p:cNvPr>
              <p:cNvSpPr/>
              <p:nvPr/>
            </p:nvSpPr>
            <p:spPr>
              <a:xfrm>
                <a:off x="7194268" y="2345168"/>
                <a:ext cx="681610" cy="603623"/>
              </a:xfrm>
              <a:prstGeom prst="flowChartMultidocumen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CA1445-D4C6-C118-A82F-39B72A4672AA}"/>
                  </a:ext>
                </a:extLst>
              </p:cNvPr>
              <p:cNvSpPr txBox="1"/>
              <p:nvPr/>
            </p:nvSpPr>
            <p:spPr>
              <a:xfrm>
                <a:off x="7407345" y="2545153"/>
                <a:ext cx="184731" cy="230832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sz="9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6AD4B57-C9E7-1C2D-891A-10A08367F154}"/>
                  </a:ext>
                </a:extLst>
              </p:cNvPr>
              <p:cNvSpPr txBox="1"/>
              <p:nvPr/>
            </p:nvSpPr>
            <p:spPr>
              <a:xfrm>
                <a:off x="7224725" y="2462313"/>
                <a:ext cx="566181" cy="369332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Copy of </a:t>
                </a:r>
              </a:p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Tables</a:t>
                </a: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DEAA8BBF-6A83-7793-B7EA-490EFA025A5A}"/>
                </a:ext>
              </a:extLst>
            </p:cNvPr>
            <p:cNvSpPr/>
            <p:nvPr/>
          </p:nvSpPr>
          <p:spPr bwMode="auto">
            <a:xfrm>
              <a:off x="8284508" y="4524495"/>
              <a:ext cx="775516" cy="686115"/>
            </a:xfrm>
            <a:prstGeom prst="rightArrow">
              <a:avLst>
                <a:gd name="adj1" fmla="val 50000"/>
                <a:gd name="adj2" fmla="val 48029"/>
              </a:avLst>
            </a:prstGeom>
            <a:gradFill>
              <a:gsLst>
                <a:gs pos="0">
                  <a:schemeClr val="tx1">
                    <a:lumMod val="85000"/>
                    <a:alpha val="0"/>
                  </a:schemeClr>
                </a:gs>
                <a:gs pos="68000">
                  <a:schemeClr val="tx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Import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172193-2781-9FB0-08A3-CB0D028FB8BF}"/>
                </a:ext>
              </a:extLst>
            </p:cNvPr>
            <p:cNvGrpSpPr/>
            <p:nvPr/>
          </p:nvGrpSpPr>
          <p:grpSpPr>
            <a:xfrm>
              <a:off x="5109697" y="4462348"/>
              <a:ext cx="681610" cy="603623"/>
              <a:chOff x="7194268" y="2345168"/>
              <a:chExt cx="681610" cy="603623"/>
            </a:xfrm>
          </p:grpSpPr>
          <p:sp>
            <p:nvSpPr>
              <p:cNvPr id="64" name="Flowchart: Multidocument 24">
                <a:extLst>
                  <a:ext uri="{FF2B5EF4-FFF2-40B4-BE49-F238E27FC236}">
                    <a16:creationId xmlns:a16="http://schemas.microsoft.com/office/drawing/2014/main" id="{D9C04E55-D02D-9316-C8E1-57F4FF3A7ED7}"/>
                  </a:ext>
                </a:extLst>
              </p:cNvPr>
              <p:cNvSpPr/>
              <p:nvPr/>
            </p:nvSpPr>
            <p:spPr>
              <a:xfrm>
                <a:off x="7194268" y="2345168"/>
                <a:ext cx="681610" cy="603623"/>
              </a:xfrm>
              <a:prstGeom prst="flowChartMultidocument">
                <a:avLst/>
              </a:prstGeom>
              <a:gradFill>
                <a:gsLst>
                  <a:gs pos="100000">
                    <a:srgbClr val="FFB900"/>
                  </a:gs>
                  <a:gs pos="0">
                    <a:srgbClr val="FEF0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A848D0-526F-74D4-1B45-A808D9FB8297}"/>
                  </a:ext>
                </a:extLst>
              </p:cNvPr>
              <p:cNvSpPr txBox="1"/>
              <p:nvPr/>
            </p:nvSpPr>
            <p:spPr>
              <a:xfrm>
                <a:off x="7407345" y="2545153"/>
                <a:ext cx="18473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sz="9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864239-4991-7834-FB5C-45E6E09F50A7}"/>
                  </a:ext>
                </a:extLst>
              </p:cNvPr>
              <p:cNvSpPr txBox="1"/>
              <p:nvPr/>
            </p:nvSpPr>
            <p:spPr>
              <a:xfrm>
                <a:off x="7258232" y="2528564"/>
                <a:ext cx="482824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Tables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E7FA7B-3B3C-7FA8-5784-4CB8913B8122}"/>
                </a:ext>
              </a:extLst>
            </p:cNvPr>
            <p:cNvSpPr txBox="1"/>
            <p:nvPr/>
          </p:nvSpPr>
          <p:spPr>
            <a:xfrm>
              <a:off x="5077613" y="5151672"/>
              <a:ext cx="803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OneLake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48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5">
            <a:extLst>
              <a:ext uri="{FF2B5EF4-FFF2-40B4-BE49-F238E27FC236}">
                <a16:creationId xmlns:a16="http://schemas.microsoft.com/office/drawing/2014/main" id="{B7E5421D-9384-18BE-637D-D992CF69FF66}"/>
              </a:ext>
            </a:extLst>
          </p:cNvPr>
          <p:cNvSpPr txBox="1">
            <a:spLocks/>
          </p:cNvSpPr>
          <p:nvPr/>
        </p:nvSpPr>
        <p:spPr>
          <a:xfrm>
            <a:off x="68013" y="2651026"/>
            <a:ext cx="4245888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 “Direct Lake”</a:t>
            </a:r>
          </a:p>
        </p:txBody>
      </p: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EE2EA1BB-3266-BDF0-D216-7FF78F2C3B5C}"/>
              </a:ext>
            </a:extLst>
          </p:cNvPr>
          <p:cNvSpPr/>
          <p:nvPr/>
        </p:nvSpPr>
        <p:spPr>
          <a:xfrm>
            <a:off x="4313901" y="2683059"/>
            <a:ext cx="2360176" cy="1358322"/>
          </a:xfrm>
          <a:prstGeom prst="roundRect">
            <a:avLst>
              <a:gd name="adj" fmla="val 11978"/>
            </a:avLst>
          </a:prstGeom>
          <a:gradFill>
            <a:gsLst>
              <a:gs pos="2000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bg1"/>
              </a:solidFill>
              <a:latin typeface="Segoe UI Semibold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B58B3-7324-13D0-72EF-435EAEA34A91}"/>
              </a:ext>
            </a:extLst>
          </p:cNvPr>
          <p:cNvSpPr txBox="1"/>
          <p:nvPr/>
        </p:nvSpPr>
        <p:spPr>
          <a:xfrm>
            <a:off x="4891870" y="2758487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+mj-lt"/>
              </a:rPr>
              <a:t>Parquet/Delta Lake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7FD1ED-722F-E7E1-134E-0183E4CE355C}"/>
              </a:ext>
            </a:extLst>
          </p:cNvPr>
          <p:cNvGrpSpPr/>
          <p:nvPr/>
        </p:nvGrpSpPr>
        <p:grpSpPr>
          <a:xfrm>
            <a:off x="11059099" y="3122403"/>
            <a:ext cx="788960" cy="762435"/>
            <a:chOff x="10786033" y="2312508"/>
            <a:chExt cx="867856" cy="83867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C9AB6E3-46F4-1206-EE30-ED80FF9A3CB5}"/>
                </a:ext>
              </a:extLst>
            </p:cNvPr>
            <p:cNvSpPr/>
            <p:nvPr/>
          </p:nvSpPr>
          <p:spPr bwMode="auto">
            <a:xfrm>
              <a:off x="10786033" y="2312508"/>
              <a:ext cx="798617" cy="798617"/>
            </a:xfrm>
            <a:prstGeom prst="ellipse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err="1">
                <a:solidFill>
                  <a:schemeClr val="bg1"/>
                </a:solidFill>
                <a:latin typeface="Segoe UI"/>
                <a:cs typeface="Segoe UI" pitchFamily="34" charset="0"/>
              </a:endParaRPr>
            </a:p>
          </p:txBody>
        </p:sp>
        <p:grpSp>
          <p:nvGrpSpPr>
            <p:cNvPr id="77" name="Graphic 52">
              <a:extLst>
                <a:ext uri="{FF2B5EF4-FFF2-40B4-BE49-F238E27FC236}">
                  <a16:creationId xmlns:a16="http://schemas.microsoft.com/office/drawing/2014/main" id="{23ED0F9B-1B29-693C-5C00-808DA5844A1F}"/>
                </a:ext>
              </a:extLst>
            </p:cNvPr>
            <p:cNvGrpSpPr/>
            <p:nvPr/>
          </p:nvGrpSpPr>
          <p:grpSpPr>
            <a:xfrm>
              <a:off x="10995229" y="2444812"/>
              <a:ext cx="658660" cy="706374"/>
              <a:chOff x="11019225" y="839929"/>
              <a:chExt cx="876677" cy="94018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p:grpSpPr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1EF08684-2789-7209-4114-E26F51BC0707}"/>
                  </a:ext>
                </a:extLst>
              </p:cNvPr>
              <p:cNvSpPr/>
              <p:nvPr/>
            </p:nvSpPr>
            <p:spPr>
              <a:xfrm>
                <a:off x="11019225" y="1195249"/>
                <a:ext cx="520748" cy="561684"/>
              </a:xfrm>
              <a:custGeom>
                <a:avLst/>
                <a:gdLst>
                  <a:gd name="connsiteX0" fmla="*/ 520749 w 520748"/>
                  <a:gd name="connsiteY0" fmla="*/ 218071 h 561684"/>
                  <a:gd name="connsiteX1" fmla="*/ 184081 w 520748"/>
                  <a:gd name="connsiteY1" fmla="*/ 8504 h 561684"/>
                  <a:gd name="connsiteX2" fmla="*/ 0 w 520748"/>
                  <a:gd name="connsiteY2" fmla="*/ 221805 h 561684"/>
                  <a:gd name="connsiteX3" fmla="*/ 0 w 520748"/>
                  <a:gd name="connsiteY3" fmla="*/ 471983 h 561684"/>
                  <a:gd name="connsiteX4" fmla="*/ 200577 w 520748"/>
                  <a:gd name="connsiteY4" fmla="*/ 553118 h 561684"/>
                  <a:gd name="connsiteX5" fmla="*/ 248463 w 520748"/>
                  <a:gd name="connsiteY5" fmla="*/ 448751 h 561684"/>
                  <a:gd name="connsiteX6" fmla="*/ 122880 w 520748"/>
                  <a:gd name="connsiteY6" fmla="*/ 399343 h 561684"/>
                  <a:gd name="connsiteX7" fmla="*/ 122880 w 520748"/>
                  <a:gd name="connsiteY7" fmla="*/ 236724 h 561684"/>
                  <a:gd name="connsiteX8" fmla="*/ 141592 w 520748"/>
                  <a:gd name="connsiteY8" fmla="*/ 216636 h 561684"/>
                  <a:gd name="connsiteX9" fmla="*/ 160255 w 520748"/>
                  <a:gd name="connsiteY9" fmla="*/ 236871 h 561684"/>
                  <a:gd name="connsiteX10" fmla="*/ 160255 w 520748"/>
                  <a:gd name="connsiteY10" fmla="*/ 375765 h 561684"/>
                  <a:gd name="connsiteX11" fmla="*/ 280436 w 520748"/>
                  <a:gd name="connsiteY11" fmla="*/ 421048 h 561684"/>
                  <a:gd name="connsiteX12" fmla="*/ 311082 w 520748"/>
                  <a:gd name="connsiteY12" fmla="*/ 433523 h 561684"/>
                  <a:gd name="connsiteX13" fmla="*/ 382395 w 520748"/>
                  <a:gd name="connsiteY13" fmla="*/ 218110 h 56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20748" h="561684">
                    <a:moveTo>
                      <a:pt x="520749" y="218071"/>
                    </a:moveTo>
                    <a:cubicBezTo>
                      <a:pt x="510139" y="43960"/>
                      <a:pt x="330381" y="-25870"/>
                      <a:pt x="184081" y="8504"/>
                    </a:cubicBezTo>
                    <a:cubicBezTo>
                      <a:pt x="78095" y="33405"/>
                      <a:pt x="0" y="111200"/>
                      <a:pt x="0" y="221805"/>
                    </a:cubicBezTo>
                    <a:lnTo>
                      <a:pt x="0" y="471983"/>
                    </a:lnTo>
                    <a:lnTo>
                      <a:pt x="200577" y="553118"/>
                    </a:lnTo>
                    <a:cubicBezTo>
                      <a:pt x="296740" y="594176"/>
                      <a:pt x="338541" y="475765"/>
                      <a:pt x="248463" y="448751"/>
                    </a:cubicBezTo>
                    <a:lnTo>
                      <a:pt x="122880" y="399343"/>
                    </a:lnTo>
                    <a:lnTo>
                      <a:pt x="122880" y="236724"/>
                    </a:lnTo>
                    <a:cubicBezTo>
                      <a:pt x="122880" y="226116"/>
                      <a:pt x="130148" y="216636"/>
                      <a:pt x="141592" y="216636"/>
                    </a:cubicBezTo>
                    <a:cubicBezTo>
                      <a:pt x="152593" y="216636"/>
                      <a:pt x="160992" y="226213"/>
                      <a:pt x="160255" y="236871"/>
                    </a:cubicBezTo>
                    <a:lnTo>
                      <a:pt x="160255" y="375765"/>
                    </a:lnTo>
                    <a:lnTo>
                      <a:pt x="280436" y="421048"/>
                    </a:lnTo>
                    <a:lnTo>
                      <a:pt x="311082" y="433523"/>
                    </a:lnTo>
                    <a:lnTo>
                      <a:pt x="382395" y="218110"/>
                    </a:lnTo>
                    <a:close/>
                  </a:path>
                </a:pathLst>
              </a:custGeom>
              <a:gradFill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0"/>
              </a:gradFill>
              <a:ln w="9525" cap="sq">
                <a:noFill/>
                <a:prstDash val="solid"/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51D41977-7218-E888-8EB2-9AF5B03A7FC9}"/>
                  </a:ext>
                </a:extLst>
              </p:cNvPr>
              <p:cNvSpPr/>
              <p:nvPr/>
            </p:nvSpPr>
            <p:spPr>
              <a:xfrm>
                <a:off x="11111071" y="839929"/>
                <a:ext cx="333134" cy="322472"/>
              </a:xfrm>
              <a:custGeom>
                <a:avLst/>
                <a:gdLst>
                  <a:gd name="connsiteX0" fmla="*/ 166542 w 333134"/>
                  <a:gd name="connsiteY0" fmla="*/ 0 h 322472"/>
                  <a:gd name="connsiteX1" fmla="*/ 333134 w 333134"/>
                  <a:gd name="connsiteY1" fmla="*/ 161236 h 322472"/>
                  <a:gd name="connsiteX2" fmla="*/ 166542 w 333134"/>
                  <a:gd name="connsiteY2" fmla="*/ 322472 h 322472"/>
                  <a:gd name="connsiteX3" fmla="*/ 0 w 333134"/>
                  <a:gd name="connsiteY3" fmla="*/ 161236 h 322472"/>
                  <a:gd name="connsiteX4" fmla="*/ 166542 w 333134"/>
                  <a:gd name="connsiteY4" fmla="*/ 0 h 32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134" h="322472">
                    <a:moveTo>
                      <a:pt x="166542" y="0"/>
                    </a:moveTo>
                    <a:cubicBezTo>
                      <a:pt x="258531" y="0"/>
                      <a:pt x="333134" y="72197"/>
                      <a:pt x="333134" y="161236"/>
                    </a:cubicBezTo>
                    <a:cubicBezTo>
                      <a:pt x="333134" y="250278"/>
                      <a:pt x="258531" y="322472"/>
                      <a:pt x="166542" y="322472"/>
                    </a:cubicBezTo>
                    <a:cubicBezTo>
                      <a:pt x="74553" y="322472"/>
                      <a:pt x="0" y="250276"/>
                      <a:pt x="0" y="161236"/>
                    </a:cubicBezTo>
                    <a:cubicBezTo>
                      <a:pt x="-49" y="72194"/>
                      <a:pt x="74505" y="0"/>
                      <a:pt x="166542" y="0"/>
                    </a:cubicBezTo>
                  </a:path>
                </a:pathLst>
              </a:custGeom>
              <a:gradFill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0"/>
              </a:gradFill>
              <a:ln w="9525" cap="sq">
                <a:noFill/>
                <a:prstDash val="solid"/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F9820CEE-9C7E-CB70-6B96-34335AECE528}"/>
                  </a:ext>
                </a:extLst>
              </p:cNvPr>
              <p:cNvSpPr/>
              <p:nvPr/>
            </p:nvSpPr>
            <p:spPr>
              <a:xfrm>
                <a:off x="11319163" y="1449870"/>
                <a:ext cx="576739" cy="330242"/>
              </a:xfrm>
              <a:custGeom>
                <a:avLst/>
                <a:gdLst>
                  <a:gd name="connsiteX0" fmla="*/ 293106 w 576739"/>
                  <a:gd name="connsiteY0" fmla="*/ 136631 h 330242"/>
                  <a:gd name="connsiteX1" fmla="*/ 325766 w 576739"/>
                  <a:gd name="connsiteY1" fmla="*/ 172827 h 330242"/>
                  <a:gd name="connsiteX2" fmla="*/ 286084 w 576739"/>
                  <a:gd name="connsiteY2" fmla="*/ 208975 h 330242"/>
                  <a:gd name="connsiteX3" fmla="*/ 253472 w 576739"/>
                  <a:gd name="connsiteY3" fmla="*/ 172827 h 330242"/>
                  <a:gd name="connsiteX4" fmla="*/ 293106 w 576739"/>
                  <a:gd name="connsiteY4" fmla="*/ 136631 h 330242"/>
                  <a:gd name="connsiteX5" fmla="*/ 576740 w 576739"/>
                  <a:gd name="connsiteY5" fmla="*/ 0 h 330242"/>
                  <a:gd name="connsiteX6" fmla="*/ 109326 w 576739"/>
                  <a:gd name="connsiteY6" fmla="*/ 0 h 330242"/>
                  <a:gd name="connsiteX7" fmla="*/ 0 w 576739"/>
                  <a:gd name="connsiteY7" fmla="*/ 330242 h 330242"/>
                  <a:gd name="connsiteX8" fmla="*/ 467414 w 576739"/>
                  <a:gd name="connsiteY8" fmla="*/ 330242 h 33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739" h="330242">
                    <a:moveTo>
                      <a:pt x="293106" y="136631"/>
                    </a:moveTo>
                    <a:cubicBezTo>
                      <a:pt x="313094" y="136631"/>
                      <a:pt x="327681" y="152839"/>
                      <a:pt x="325766" y="172827"/>
                    </a:cubicBezTo>
                    <a:cubicBezTo>
                      <a:pt x="323802" y="192767"/>
                      <a:pt x="306072" y="208975"/>
                      <a:pt x="286084" y="208975"/>
                    </a:cubicBezTo>
                    <a:cubicBezTo>
                      <a:pt x="266144" y="208975"/>
                      <a:pt x="251557" y="192816"/>
                      <a:pt x="253472" y="172827"/>
                    </a:cubicBezTo>
                    <a:cubicBezTo>
                      <a:pt x="255387" y="152839"/>
                      <a:pt x="273117" y="136631"/>
                      <a:pt x="293106" y="136631"/>
                    </a:cubicBezTo>
                    <a:moveTo>
                      <a:pt x="576740" y="0"/>
                    </a:moveTo>
                    <a:lnTo>
                      <a:pt x="109326" y="0"/>
                    </a:lnTo>
                    <a:lnTo>
                      <a:pt x="0" y="330242"/>
                    </a:lnTo>
                    <a:lnTo>
                      <a:pt x="467414" y="3302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  <a:ln w="9525" cap="sq">
                <a:noFill/>
                <a:prstDash val="solid"/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AED4E8-6D49-61A6-3003-D9BA67F5E15A}"/>
              </a:ext>
            </a:extLst>
          </p:cNvPr>
          <p:cNvCxnSpPr>
            <a:cxnSpLocks/>
          </p:cNvCxnSpPr>
          <p:nvPr/>
        </p:nvCxnSpPr>
        <p:spPr>
          <a:xfrm flipH="1">
            <a:off x="10466585" y="3472024"/>
            <a:ext cx="58470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2B076A-5450-5478-FECF-A8F77ED82A13}"/>
              </a:ext>
            </a:extLst>
          </p:cNvPr>
          <p:cNvSpPr txBox="1"/>
          <p:nvPr/>
        </p:nvSpPr>
        <p:spPr>
          <a:xfrm>
            <a:off x="10297356" y="2978506"/>
            <a:ext cx="887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+mj-lt"/>
              </a:rPr>
              <a:t>DAX</a:t>
            </a:r>
          </a:p>
          <a:p>
            <a:pPr algn="ctr"/>
            <a:r>
              <a:rPr lang="en-US" sz="1100">
                <a:solidFill>
                  <a:schemeClr val="bg1"/>
                </a:solidFill>
                <a:latin typeface="+mj-lt"/>
              </a:rPr>
              <a:t>Queries</a:t>
            </a: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45EAD8F9-F115-C958-D17F-2EE047ED5F68}"/>
              </a:ext>
            </a:extLst>
          </p:cNvPr>
          <p:cNvSpPr/>
          <p:nvPr/>
        </p:nvSpPr>
        <p:spPr bwMode="auto">
          <a:xfrm>
            <a:off x="9186427" y="2873903"/>
            <a:ext cx="993239" cy="1010935"/>
          </a:xfrm>
          <a:prstGeom prst="cube">
            <a:avLst/>
          </a:prstGeom>
          <a:gradFill>
            <a:gsLst>
              <a:gs pos="100000">
                <a:schemeClr val="tx2"/>
              </a:gs>
              <a:gs pos="0">
                <a:schemeClr val="tx1">
                  <a:lumMod val="95000"/>
                </a:schemeClr>
              </a:gs>
            </a:gsLst>
            <a:lin ang="5400000" scaled="0"/>
          </a:gra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Power BI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Services</a:t>
            </a:r>
          </a:p>
        </p:txBody>
      </p:sp>
      <p:sp>
        <p:nvSpPr>
          <p:cNvPr id="85" name="Arrow: Left 84">
            <a:extLst>
              <a:ext uri="{FF2B5EF4-FFF2-40B4-BE49-F238E27FC236}">
                <a16:creationId xmlns:a16="http://schemas.microsoft.com/office/drawing/2014/main" id="{B7A4AA1C-01C5-1473-A4CF-68B45748A0AD}"/>
              </a:ext>
            </a:extLst>
          </p:cNvPr>
          <p:cNvSpPr/>
          <p:nvPr/>
        </p:nvSpPr>
        <p:spPr bwMode="auto">
          <a:xfrm>
            <a:off x="6279412" y="3085942"/>
            <a:ext cx="2844070" cy="686116"/>
          </a:xfrm>
          <a:prstGeom prst="leftArrow">
            <a:avLst/>
          </a:prstGeom>
          <a:gradFill>
            <a:gsLst>
              <a:gs pos="0">
                <a:schemeClr val="tx1">
                  <a:lumMod val="85000"/>
                  <a:alpha val="0"/>
                </a:schemeClr>
              </a:gs>
              <a:gs pos="68000">
                <a:schemeClr val="tx1">
                  <a:lumMod val="9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Scan                                                         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61238A-C424-B835-6A21-F9C9400D633C}"/>
              </a:ext>
            </a:extLst>
          </p:cNvPr>
          <p:cNvGrpSpPr/>
          <p:nvPr/>
        </p:nvGrpSpPr>
        <p:grpSpPr>
          <a:xfrm>
            <a:off x="5177710" y="3071192"/>
            <a:ext cx="681610" cy="603623"/>
            <a:chOff x="7194268" y="2345168"/>
            <a:chExt cx="681610" cy="603623"/>
          </a:xfrm>
        </p:grpSpPr>
        <p:sp>
          <p:nvSpPr>
            <p:cNvPr id="87" name="Flowchart: Multidocument 24">
              <a:extLst>
                <a:ext uri="{FF2B5EF4-FFF2-40B4-BE49-F238E27FC236}">
                  <a16:creationId xmlns:a16="http://schemas.microsoft.com/office/drawing/2014/main" id="{8A31CF3E-6D6D-2804-DCF5-6FF7D88ADA5C}"/>
                </a:ext>
              </a:extLst>
            </p:cNvPr>
            <p:cNvSpPr/>
            <p:nvPr/>
          </p:nvSpPr>
          <p:spPr>
            <a:xfrm>
              <a:off x="7194268" y="2345168"/>
              <a:ext cx="681610" cy="603623"/>
            </a:xfrm>
            <a:prstGeom prst="flowChartMultidocument">
              <a:avLst/>
            </a:prstGeom>
            <a:gradFill>
              <a:gsLst>
                <a:gs pos="100000">
                  <a:srgbClr val="FFB900"/>
                </a:gs>
                <a:gs pos="0">
                  <a:srgbClr val="FEF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10D6-1BC5-8C34-EEBA-85045BC048AC}"/>
                </a:ext>
              </a:extLst>
            </p:cNvPr>
            <p:cNvSpPr txBox="1"/>
            <p:nvPr/>
          </p:nvSpPr>
          <p:spPr>
            <a:xfrm>
              <a:off x="7407345" y="2545153"/>
              <a:ext cx="184731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B51E1B-5BDA-5575-F1F4-686D4C179CD1}"/>
                </a:ext>
              </a:extLst>
            </p:cNvPr>
            <p:cNvSpPr txBox="1"/>
            <p:nvPr/>
          </p:nvSpPr>
          <p:spPr>
            <a:xfrm>
              <a:off x="7258232" y="2528564"/>
              <a:ext cx="48282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+mj-lt"/>
                </a:rPr>
                <a:t>Tables</a:t>
              </a:r>
            </a:p>
          </p:txBody>
        </p:sp>
      </p:grpSp>
      <p:sp>
        <p:nvSpPr>
          <p:cNvPr id="90" name="Title 5">
            <a:extLst>
              <a:ext uri="{FF2B5EF4-FFF2-40B4-BE49-F238E27FC236}">
                <a16:creationId xmlns:a16="http://schemas.microsoft.com/office/drawing/2014/main" id="{38762291-E7CB-D1F0-9C7B-D956674DB869}"/>
              </a:ext>
            </a:extLst>
          </p:cNvPr>
          <p:cNvSpPr txBox="1">
            <a:spLocks/>
          </p:cNvSpPr>
          <p:nvPr/>
        </p:nvSpPr>
        <p:spPr>
          <a:xfrm>
            <a:off x="863500" y="3286565"/>
            <a:ext cx="2479806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Perfect!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D9F4E6-B942-2D3A-816E-F33E6DC440B7}"/>
              </a:ext>
            </a:extLst>
          </p:cNvPr>
          <p:cNvSpPr txBox="1"/>
          <p:nvPr/>
        </p:nvSpPr>
        <p:spPr>
          <a:xfrm>
            <a:off x="5145626" y="3716838"/>
            <a:ext cx="80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OneLake</a:t>
            </a:r>
          </a:p>
        </p:txBody>
      </p:sp>
      <p:sp>
        <p:nvSpPr>
          <p:cNvPr id="92" name="Cylinder 32">
            <a:extLst>
              <a:ext uri="{FF2B5EF4-FFF2-40B4-BE49-F238E27FC236}">
                <a16:creationId xmlns:a16="http://schemas.microsoft.com/office/drawing/2014/main" id="{BE64E589-446B-062B-891E-C55CDF4C8206}"/>
              </a:ext>
            </a:extLst>
          </p:cNvPr>
          <p:cNvSpPr/>
          <p:nvPr/>
        </p:nvSpPr>
        <p:spPr>
          <a:xfrm>
            <a:off x="7308136" y="2801477"/>
            <a:ext cx="917728" cy="1150388"/>
          </a:xfrm>
          <a:prstGeom prst="can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Data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Warehouse/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Lakehouse</a:t>
            </a:r>
          </a:p>
        </p:txBody>
      </p:sp>
    </p:spTree>
    <p:extLst>
      <p:ext uri="{BB962C8B-B14F-4D97-AF65-F5344CB8AC3E}">
        <p14:creationId xmlns:p14="http://schemas.microsoft.com/office/powerpoint/2010/main" val="190540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260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Black</vt:lpstr>
      <vt:lpstr>Segoe UI Semibold</vt:lpstr>
      <vt:lpstr>Segoe UI Variable Display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3</cp:revision>
  <dcterms:created xsi:type="dcterms:W3CDTF">2023-08-28T18:22:33Z</dcterms:created>
  <dcterms:modified xsi:type="dcterms:W3CDTF">2023-10-16T19:14:16Z</dcterms:modified>
</cp:coreProperties>
</file>